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embeddedFontLst>
    <p:embeddedFont>
      <p:font typeface="Calibri Light" panose="020F0302020204030204" pitchFamily="34" charset="0"/>
      <p:regular r:id="rId13"/>
      <p:italic r:id="rId14"/>
    </p:embeddedFont>
    <p:embeddedFont>
      <p:font typeface="Vazir" panose="020B0604020202020204" charset="-78"/>
      <p:regular r:id="rId15"/>
      <p:bold r:id="rId16"/>
    </p:embeddedFont>
    <p:embeddedFont>
      <p:font typeface="Arial Black" panose="020B0A04020102020204" pitchFamily="34" charset="0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Lalezar" panose="020B0604020202020204" charset="-78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B0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2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گروه 1</c:v>
                </c:pt>
                <c:pt idx="1">
                  <c:v>گروه 2</c:v>
                </c:pt>
                <c:pt idx="2">
                  <c:v>گروه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90A-48E6-AC44-3B52407B11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23B0F7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گروه 1</c:v>
                </c:pt>
                <c:pt idx="1">
                  <c:v>گروه 2</c:v>
                </c:pt>
                <c:pt idx="2">
                  <c:v>گروه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90A-48E6-AC44-3B52407B11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64663104"/>
        <c:axId val="264668592"/>
      </c:barChart>
      <c:catAx>
        <c:axId val="264663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Lalezar" panose="00000500000000000000" pitchFamily="2" charset="-78"/>
                <a:ea typeface="+mn-ea"/>
                <a:cs typeface="Lalezar" panose="00000500000000000000" pitchFamily="2" charset="-78"/>
              </a:defRPr>
            </a:pPr>
            <a:endParaRPr lang="en-US"/>
          </a:p>
        </c:txPr>
        <c:crossAx val="264668592"/>
        <c:crosses val="autoZero"/>
        <c:auto val="1"/>
        <c:lblAlgn val="ctr"/>
        <c:lblOffset val="100"/>
        <c:noMultiLvlLbl val="0"/>
      </c:catAx>
      <c:valAx>
        <c:axId val="264668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ldrich" panose="02000000000000000000" pitchFamily="2" charset="0"/>
                <a:ea typeface="+mn-ea"/>
                <a:cs typeface="+mn-cs"/>
              </a:defRPr>
            </a:pPr>
            <a:endParaRPr lang="en-US"/>
          </a:p>
        </c:txPr>
        <c:crossAx val="2646631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3A96FE-350D-4B0E-1629-153290F774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876D607-C64A-17A7-2857-2C66B8FB8C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B8C4CDA-1A3F-3866-04FD-782895ABA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CADCF2C-842E-033E-7A3B-B996B7A9A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D1089ED-49AD-3B6D-2EC2-E00EA5C80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7446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7E5B2B-DA02-C7B3-32D1-535317DCE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AFEAE0-A41B-8502-358F-8CA344AF85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E1A4255-A845-C4C1-1460-548897D9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60C342-03B3-EFAD-F4E0-0E240B432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C8546B0-A82E-D6BE-FAC4-0D656FB0D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8977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87B46A-89C5-F94C-F9BB-AB4CF0062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F990CAE-8AE5-ED9D-F94A-96B76B669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7B2C24A-5D47-FBAF-5FE0-B0113F4A6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34B5699-BDE6-28A3-612B-F30CF23C2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41CB2E9-9C36-F756-6C1F-512DB4B42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6259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74BA5E-4A05-0F18-AC75-7F301BA5D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E4F5D4D-E666-4B24-A81C-52D7B6C60F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55FFCA2-2025-8879-4D6D-27F6434FD0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18C84E4-FE97-1F6C-43BD-233E19BE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F46E620-AA72-AEB5-9D7D-64798F74A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58F4C02-BE8F-E9DA-C8F3-0CE7A1C17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3480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A730FB-E56E-E35E-906A-C7B22FD61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05F2E78-7A67-8D89-3C9F-D8277E4FE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35C2689-BDCA-A482-64D0-C5F46B39CF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4CD22E8-4208-4E5A-A930-2A2B3CC509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FF4DC53-1AB8-E380-BB6B-E37E5A9513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5F44A98-55DE-0447-AB23-A6D0AFDAE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A498D0E-2632-8153-D8DB-8B4F26B75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7734B755-67FD-0547-C23C-240CA94D7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445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3E57DF-8A14-870C-DFF2-F5AB9CAC3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099DB41-124A-B754-5915-DDA8B128E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C325B29-463C-C5D4-E576-EE5128D1C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777E13F-F1DF-7D75-DCF0-E866544D6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1591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75B9DEA-81FD-F8E3-B025-24234E79D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8B30E22-25C6-42C9-D132-D039D4096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757DD34-469C-B591-4689-0286D4EF6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89FEB63C-B969-CC52-08BA-819CD9AC8E4A}"/>
              </a:ext>
            </a:extLst>
          </p:cNvPr>
          <p:cNvGrpSpPr/>
          <p:nvPr userDrawn="1"/>
        </p:nvGrpSpPr>
        <p:grpSpPr>
          <a:xfrm>
            <a:off x="4224000" y="1154099"/>
            <a:ext cx="3744000" cy="3744000"/>
            <a:chOff x="4815840" y="2148840"/>
            <a:chExt cx="2560320" cy="256032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123590E5-B2AD-AA66-E21A-B0334562E2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600" y="2514600"/>
              <a:ext cx="1828800" cy="1828800"/>
            </a:xfrm>
            <a:prstGeom prst="rect">
              <a:avLst/>
            </a:prstGeom>
          </p:spPr>
        </p:pic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A77BD0CE-E17A-D767-6095-EC9F3DB717FF}"/>
                </a:ext>
              </a:extLst>
            </p:cNvPr>
            <p:cNvSpPr/>
            <p:nvPr/>
          </p:nvSpPr>
          <p:spPr>
            <a:xfrm>
              <a:off x="4861560" y="2194560"/>
              <a:ext cx="2468880" cy="246888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xmlns="" id="{4E4483D6-D3F3-20C5-6EDA-FB0F4FB0722A}"/>
                </a:ext>
              </a:extLst>
            </p:cNvPr>
            <p:cNvSpPr/>
            <p:nvPr/>
          </p:nvSpPr>
          <p:spPr>
            <a:xfrm>
              <a:off x="4815840" y="2148840"/>
              <a:ext cx="2560320" cy="256032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A235975-63BE-EFEC-ADD4-0BFF2DFBD06B}"/>
              </a:ext>
            </a:extLst>
          </p:cNvPr>
          <p:cNvSpPr txBox="1"/>
          <p:nvPr userDrawn="1"/>
        </p:nvSpPr>
        <p:spPr>
          <a:xfrm>
            <a:off x="3159145" y="5005529"/>
            <a:ext cx="5873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3200" b="1" dirty="0">
                <a:latin typeface="Vazir" panose="020B0603030804020204" pitchFamily="34" charset="-78"/>
                <a:cs typeface="Vazir" panose="020B0603030804020204" pitchFamily="34" charset="-78"/>
              </a:rPr>
              <a:t>گام98 مرجع دانلود قالب پاورپوینت</a:t>
            </a:r>
            <a:endParaRPr lang="en-US" sz="28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9236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7432D4-64DE-F05C-D560-98362C2CC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6E3FCB0-13F4-94AD-B0DB-54C6769D3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C965612-3923-928B-D77D-C1AE0DC780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032EC6-83E3-AAC7-743C-212B3357B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C3E2B89-E560-EA7F-0313-0CC33277E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C69084B-C36D-E7FC-7C74-77C0AF0B7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5943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8DBEC9-6BFB-EFA0-A841-7C91E3FFD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50E250A-8960-3AC5-9976-A682C06897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7B66D97-00C4-9A0D-FE27-41B8A872D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A0DDC97-A43F-4C14-4034-EEE2D7010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0F58B71-9D65-6529-A707-F624EFA0D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8516837-57D6-85B1-CD43-284E72583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835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FEBE34-E595-63F5-499A-3A05329B1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9C6B524-5E2B-0E20-028F-7C0AC48F3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69EFC3-ABF7-DDE8-C1AB-059135039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D85763-DEEE-255C-3BB0-4A53E41C9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AD6292F-C600-278C-2148-B5E6F531B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2282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447629C-23F1-D42D-3876-8AAD4073DF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40BFF70-D320-940D-7207-7016B8E14C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817691B-B254-EE3C-B343-E8C8FBBDD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F2EABD1-A73F-3E22-E51F-D681740B7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40EA3A5-C4BB-20E6-1D01-DE9CA1B8C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4457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48CBC9A-495B-7BC1-1950-760C0F1F9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48D4D46-36FB-FE8C-E3A9-FE168ED50A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FBCA13A-EFA3-C53F-CEB1-CD3C3B3D3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8FF6-9643-4C5A-8073-760754D13F5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7D3D423-F727-BE07-9C61-12E2BBABE5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A125C09-7699-AF0B-3596-9E7A14B2B4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EB04-58D9-4474-B13A-0CDFBA688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572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4377154-7C4F-BE61-0EE8-E7079B56320E}"/>
              </a:ext>
            </a:extLst>
          </p:cNvPr>
          <p:cNvSpPr txBox="1"/>
          <p:nvPr/>
        </p:nvSpPr>
        <p:spPr>
          <a:xfrm>
            <a:off x="2854568" y="524359"/>
            <a:ext cx="6482865" cy="58092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lnSpc>
                <a:spcPct val="150000"/>
              </a:lnSpc>
              <a:buClr>
                <a:schemeClr val="tx2"/>
              </a:buClr>
            </a:pPr>
            <a:r>
              <a:rPr lang="fa-IR" sz="2800" b="1" dirty="0">
                <a:latin typeface="Vazir" panose="020B0603030804020204" pitchFamily="34" charset="-78"/>
                <a:cs typeface="Vazir" panose="020B0603030804020204" pitchFamily="34" charset="-78"/>
              </a:rPr>
              <a:t>گام98 ارائه می‌کند؛</a:t>
            </a:r>
          </a:p>
          <a:p>
            <a:pPr algn="ctr" rtl="1">
              <a:lnSpc>
                <a:spcPct val="150000"/>
              </a:lnSpc>
              <a:buClr>
                <a:schemeClr val="tx2"/>
              </a:buClr>
            </a:pPr>
            <a:r>
              <a:rPr lang="fa-IR" sz="5400" b="1" dirty="0">
                <a:solidFill>
                  <a:srgbClr val="23B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azir" panose="020B0603030804020204" pitchFamily="34" charset="-78"/>
                <a:cs typeface="Vazir" panose="020B0603030804020204" pitchFamily="34" charset="-78"/>
              </a:rPr>
              <a:t>قالب پاورپوینت عمومی</a:t>
            </a:r>
            <a:endParaRPr lang="fa-IR" sz="1400" b="1" dirty="0">
              <a:solidFill>
                <a:srgbClr val="23B0F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azir" panose="020B0603030804020204" pitchFamily="34" charset="-78"/>
              <a:cs typeface="Vazir" panose="020B0603030804020204" pitchFamily="34" charset="-78"/>
            </a:endParaRPr>
          </a:p>
          <a:p>
            <a:pPr marL="285750" lvl="3" indent="-285750" algn="r" rtl="1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fa-IR" sz="2800" b="1" dirty="0">
                <a:latin typeface="Vazir" panose="020B0603030804020204" pitchFamily="34" charset="-78"/>
                <a:cs typeface="Vazir" panose="020B0603030804020204" pitchFamily="34" charset="-78"/>
              </a:rPr>
              <a:t>10 اسلایدی</a:t>
            </a:r>
          </a:p>
          <a:p>
            <a:pPr marL="285750" lvl="3" indent="-285750" algn="r" rtl="1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fa-IR" sz="2800" b="1" dirty="0">
                <a:latin typeface="Vazir" panose="020B0603030804020204" pitchFamily="34" charset="-78"/>
                <a:cs typeface="Vazir" panose="020B0603030804020204" pitchFamily="34" charset="-78"/>
              </a:rPr>
              <a:t>رایگان</a:t>
            </a:r>
          </a:p>
          <a:p>
            <a:pPr marL="285750" lvl="3" indent="-285750" algn="r" rtl="1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fa-IR" sz="2800" b="1" dirty="0">
                <a:latin typeface="Vazir" panose="020B0603030804020204" pitchFamily="34" charset="-78"/>
                <a:cs typeface="Vazir" panose="020B0603030804020204" pitchFamily="34" charset="-78"/>
              </a:rPr>
              <a:t>کاملا قابل ویرایش</a:t>
            </a:r>
          </a:p>
          <a:p>
            <a:pPr marL="285750" lvl="3" indent="-285750" algn="r" rtl="1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fa-IR" sz="2800" b="1" dirty="0">
                <a:latin typeface="Vazir" panose="020B0603030804020204" pitchFamily="34" charset="-78"/>
                <a:cs typeface="Vazir" panose="020B0603030804020204" pitchFamily="34" charset="-78"/>
              </a:rPr>
              <a:t>با انیمیشن‌های جذاب مورف</a:t>
            </a:r>
          </a:p>
          <a:p>
            <a:pPr marL="285750" lvl="3" indent="-285750" algn="r" rtl="1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fa-IR" sz="2800" b="1" dirty="0">
                <a:latin typeface="Vazir" panose="020B0603030804020204" pitchFamily="34" charset="-78"/>
                <a:cs typeface="Vazir" panose="020B0603030804020204" pitchFamily="34" charset="-78"/>
              </a:rPr>
              <a:t>دارای تصاویر قابل تعویض</a:t>
            </a:r>
          </a:p>
          <a:p>
            <a:pPr marL="285750" lvl="3" indent="-285750" algn="r" rtl="1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fa-IR" sz="2800" b="1" dirty="0">
                <a:latin typeface="Vazir" panose="020B0603030804020204" pitchFamily="34" charset="-78"/>
                <a:cs typeface="Vazir" panose="020B0603030804020204" pitchFamily="34" charset="-78"/>
              </a:rPr>
              <a:t>و پشتیبانی گام98</a:t>
            </a:r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xmlns="" id="{ABF570E2-AF85-DD47-B044-3376F0EF17FD}"/>
              </a:ext>
            </a:extLst>
          </p:cNvPr>
          <p:cNvSpPr/>
          <p:nvPr/>
        </p:nvSpPr>
        <p:spPr>
          <a:xfrm>
            <a:off x="-1" y="5052767"/>
            <a:ext cx="2375555" cy="1805233"/>
          </a:xfrm>
          <a:custGeom>
            <a:avLst/>
            <a:gdLst>
              <a:gd name="connsiteX0" fmla="*/ 0 w 2375555"/>
              <a:gd name="connsiteY0" fmla="*/ 1805233 h 1805233"/>
              <a:gd name="connsiteX1" fmla="*/ 0 w 2375555"/>
              <a:gd name="connsiteY1" fmla="*/ 0 h 1805233"/>
              <a:gd name="connsiteX2" fmla="*/ 2375555 w 2375555"/>
              <a:gd name="connsiteY2" fmla="*/ 1805233 h 1805233"/>
              <a:gd name="connsiteX3" fmla="*/ 0 w 2375555"/>
              <a:gd name="connsiteY3" fmla="*/ 1805233 h 1805233"/>
              <a:gd name="connsiteX0" fmla="*/ 0 w 2375555"/>
              <a:gd name="connsiteY0" fmla="*/ 1805233 h 1805233"/>
              <a:gd name="connsiteX1" fmla="*/ 0 w 2375555"/>
              <a:gd name="connsiteY1" fmla="*/ 0 h 1805233"/>
              <a:gd name="connsiteX2" fmla="*/ 2375555 w 2375555"/>
              <a:gd name="connsiteY2" fmla="*/ 1805233 h 1805233"/>
              <a:gd name="connsiteX3" fmla="*/ 0 w 2375555"/>
              <a:gd name="connsiteY3" fmla="*/ 1805233 h 1805233"/>
              <a:gd name="connsiteX0" fmla="*/ 0 w 2375555"/>
              <a:gd name="connsiteY0" fmla="*/ 1805233 h 1805233"/>
              <a:gd name="connsiteX1" fmla="*/ 0 w 2375555"/>
              <a:gd name="connsiteY1" fmla="*/ 0 h 1805233"/>
              <a:gd name="connsiteX2" fmla="*/ 2375555 w 2375555"/>
              <a:gd name="connsiteY2" fmla="*/ 1805233 h 1805233"/>
              <a:gd name="connsiteX3" fmla="*/ 0 w 2375555"/>
              <a:gd name="connsiteY3" fmla="*/ 1805233 h 1805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5555" h="1805233">
                <a:moveTo>
                  <a:pt x="0" y="1805233"/>
                </a:moveTo>
                <a:lnTo>
                  <a:pt x="0" y="0"/>
                </a:lnTo>
                <a:cubicBezTo>
                  <a:pt x="254524" y="941109"/>
                  <a:pt x="2130458" y="977246"/>
                  <a:pt x="2375555" y="1805233"/>
                </a:cubicBezTo>
                <a:lnTo>
                  <a:pt x="0" y="1805233"/>
                </a:ln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Triangle 2">
            <a:extLst>
              <a:ext uri="{FF2B5EF4-FFF2-40B4-BE49-F238E27FC236}">
                <a16:creationId xmlns:a16="http://schemas.microsoft.com/office/drawing/2014/main" xmlns="" id="{734E2189-AF54-8910-86BF-BF91EFCC99F3}"/>
              </a:ext>
            </a:extLst>
          </p:cNvPr>
          <p:cNvSpPr/>
          <p:nvPr/>
        </p:nvSpPr>
        <p:spPr>
          <a:xfrm rot="10800000">
            <a:off x="9816445" y="0"/>
            <a:ext cx="2375555" cy="1805233"/>
          </a:xfrm>
          <a:custGeom>
            <a:avLst/>
            <a:gdLst>
              <a:gd name="connsiteX0" fmla="*/ 0 w 2375555"/>
              <a:gd name="connsiteY0" fmla="*/ 1805233 h 1805233"/>
              <a:gd name="connsiteX1" fmla="*/ 0 w 2375555"/>
              <a:gd name="connsiteY1" fmla="*/ 0 h 1805233"/>
              <a:gd name="connsiteX2" fmla="*/ 2375555 w 2375555"/>
              <a:gd name="connsiteY2" fmla="*/ 1805233 h 1805233"/>
              <a:gd name="connsiteX3" fmla="*/ 0 w 2375555"/>
              <a:gd name="connsiteY3" fmla="*/ 1805233 h 1805233"/>
              <a:gd name="connsiteX0" fmla="*/ 0 w 2375555"/>
              <a:gd name="connsiteY0" fmla="*/ 1805233 h 1805233"/>
              <a:gd name="connsiteX1" fmla="*/ 0 w 2375555"/>
              <a:gd name="connsiteY1" fmla="*/ 0 h 1805233"/>
              <a:gd name="connsiteX2" fmla="*/ 2375555 w 2375555"/>
              <a:gd name="connsiteY2" fmla="*/ 1805233 h 1805233"/>
              <a:gd name="connsiteX3" fmla="*/ 0 w 2375555"/>
              <a:gd name="connsiteY3" fmla="*/ 1805233 h 1805233"/>
              <a:gd name="connsiteX0" fmla="*/ 0 w 2375555"/>
              <a:gd name="connsiteY0" fmla="*/ 1805233 h 1805233"/>
              <a:gd name="connsiteX1" fmla="*/ 0 w 2375555"/>
              <a:gd name="connsiteY1" fmla="*/ 0 h 1805233"/>
              <a:gd name="connsiteX2" fmla="*/ 2375555 w 2375555"/>
              <a:gd name="connsiteY2" fmla="*/ 1805233 h 1805233"/>
              <a:gd name="connsiteX3" fmla="*/ 0 w 2375555"/>
              <a:gd name="connsiteY3" fmla="*/ 1805233 h 1805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5555" h="1805233">
                <a:moveTo>
                  <a:pt x="0" y="1805233"/>
                </a:moveTo>
                <a:lnTo>
                  <a:pt x="0" y="0"/>
                </a:lnTo>
                <a:cubicBezTo>
                  <a:pt x="254524" y="941109"/>
                  <a:pt x="2130458" y="977246"/>
                  <a:pt x="2375555" y="1805233"/>
                </a:cubicBezTo>
                <a:lnTo>
                  <a:pt x="0" y="1805233"/>
                </a:ln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2222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5544048-5FC3-D262-A125-667ABDE74B9C}"/>
              </a:ext>
            </a:extLst>
          </p:cNvPr>
          <p:cNvSpPr/>
          <p:nvPr/>
        </p:nvSpPr>
        <p:spPr>
          <a:xfrm flipH="1">
            <a:off x="-1" y="1"/>
            <a:ext cx="7135200" cy="6867427"/>
          </a:xfrm>
          <a:custGeom>
            <a:avLst/>
            <a:gdLst>
              <a:gd name="connsiteX0" fmla="*/ 0 w 6978977"/>
              <a:gd name="connsiteY0" fmla="*/ 0 h 6858000"/>
              <a:gd name="connsiteX1" fmla="*/ 6978977 w 6978977"/>
              <a:gd name="connsiteY1" fmla="*/ 0 h 6858000"/>
              <a:gd name="connsiteX2" fmla="*/ 6978977 w 6978977"/>
              <a:gd name="connsiteY2" fmla="*/ 6858000 h 6858000"/>
              <a:gd name="connsiteX3" fmla="*/ 0 w 6978977"/>
              <a:gd name="connsiteY3" fmla="*/ 6858000 h 6858000"/>
              <a:gd name="connsiteX4" fmla="*/ 0 w 6978977"/>
              <a:gd name="connsiteY4" fmla="*/ 0 h 6858000"/>
              <a:gd name="connsiteX0" fmla="*/ 0 w 6978977"/>
              <a:gd name="connsiteY0" fmla="*/ 0 h 6867427"/>
              <a:gd name="connsiteX1" fmla="*/ 6978977 w 6978977"/>
              <a:gd name="connsiteY1" fmla="*/ 0 h 6867427"/>
              <a:gd name="connsiteX2" fmla="*/ 6978977 w 6978977"/>
              <a:gd name="connsiteY2" fmla="*/ 6858000 h 6867427"/>
              <a:gd name="connsiteX3" fmla="*/ 3016577 w 6978977"/>
              <a:gd name="connsiteY3" fmla="*/ 6867427 h 6867427"/>
              <a:gd name="connsiteX4" fmla="*/ 0 w 6978977"/>
              <a:gd name="connsiteY4" fmla="*/ 0 h 6867427"/>
              <a:gd name="connsiteX0" fmla="*/ 148000 w 7126977"/>
              <a:gd name="connsiteY0" fmla="*/ 0 h 6867427"/>
              <a:gd name="connsiteX1" fmla="*/ 7126977 w 7126977"/>
              <a:gd name="connsiteY1" fmla="*/ 0 h 6867427"/>
              <a:gd name="connsiteX2" fmla="*/ 7126977 w 7126977"/>
              <a:gd name="connsiteY2" fmla="*/ 6858000 h 6867427"/>
              <a:gd name="connsiteX3" fmla="*/ 3164577 w 7126977"/>
              <a:gd name="connsiteY3" fmla="*/ 6867427 h 6867427"/>
              <a:gd name="connsiteX4" fmla="*/ 148000 w 7126977"/>
              <a:gd name="connsiteY4" fmla="*/ 0 h 6867427"/>
              <a:gd name="connsiteX0" fmla="*/ 115868 w 7094845"/>
              <a:gd name="connsiteY0" fmla="*/ 0 h 6867427"/>
              <a:gd name="connsiteX1" fmla="*/ 7094845 w 7094845"/>
              <a:gd name="connsiteY1" fmla="*/ 0 h 6867427"/>
              <a:gd name="connsiteX2" fmla="*/ 7094845 w 7094845"/>
              <a:gd name="connsiteY2" fmla="*/ 6858000 h 6867427"/>
              <a:gd name="connsiteX3" fmla="*/ 3132445 w 7094845"/>
              <a:gd name="connsiteY3" fmla="*/ 6867427 h 6867427"/>
              <a:gd name="connsiteX4" fmla="*/ 115868 w 7094845"/>
              <a:gd name="connsiteY4" fmla="*/ 0 h 6867427"/>
              <a:gd name="connsiteX0" fmla="*/ 175853 w 7154830"/>
              <a:gd name="connsiteY0" fmla="*/ 0 h 6867427"/>
              <a:gd name="connsiteX1" fmla="*/ 7154830 w 7154830"/>
              <a:gd name="connsiteY1" fmla="*/ 0 h 6867427"/>
              <a:gd name="connsiteX2" fmla="*/ 7154830 w 7154830"/>
              <a:gd name="connsiteY2" fmla="*/ 6858000 h 6867427"/>
              <a:gd name="connsiteX3" fmla="*/ 3192430 w 7154830"/>
              <a:gd name="connsiteY3" fmla="*/ 6867427 h 6867427"/>
              <a:gd name="connsiteX4" fmla="*/ 175853 w 7154830"/>
              <a:gd name="connsiteY4" fmla="*/ 0 h 6867427"/>
              <a:gd name="connsiteX0" fmla="*/ 157836 w 7136813"/>
              <a:gd name="connsiteY0" fmla="*/ 0 h 6876854"/>
              <a:gd name="connsiteX1" fmla="*/ 7136813 w 7136813"/>
              <a:gd name="connsiteY1" fmla="*/ 0 h 6876854"/>
              <a:gd name="connsiteX2" fmla="*/ 7136813 w 7136813"/>
              <a:gd name="connsiteY2" fmla="*/ 6858000 h 6876854"/>
              <a:gd name="connsiteX3" fmla="*/ 3721168 w 7136813"/>
              <a:gd name="connsiteY3" fmla="*/ 6876854 h 6876854"/>
              <a:gd name="connsiteX4" fmla="*/ 157836 w 7136813"/>
              <a:gd name="connsiteY4" fmla="*/ 0 h 6876854"/>
              <a:gd name="connsiteX0" fmla="*/ 157558 w 7136535"/>
              <a:gd name="connsiteY0" fmla="*/ 0 h 6876854"/>
              <a:gd name="connsiteX1" fmla="*/ 7136535 w 7136535"/>
              <a:gd name="connsiteY1" fmla="*/ 0 h 6876854"/>
              <a:gd name="connsiteX2" fmla="*/ 7136535 w 7136535"/>
              <a:gd name="connsiteY2" fmla="*/ 6858000 h 6876854"/>
              <a:gd name="connsiteX3" fmla="*/ 3730316 w 7136535"/>
              <a:gd name="connsiteY3" fmla="*/ 6876854 h 6876854"/>
              <a:gd name="connsiteX4" fmla="*/ 157558 w 7136535"/>
              <a:gd name="connsiteY4" fmla="*/ 0 h 6876854"/>
              <a:gd name="connsiteX0" fmla="*/ 157281 w 7136258"/>
              <a:gd name="connsiteY0" fmla="*/ 0 h 6867427"/>
              <a:gd name="connsiteX1" fmla="*/ 7136258 w 7136258"/>
              <a:gd name="connsiteY1" fmla="*/ 0 h 6867427"/>
              <a:gd name="connsiteX2" fmla="*/ 7136258 w 7136258"/>
              <a:gd name="connsiteY2" fmla="*/ 6858000 h 6867427"/>
              <a:gd name="connsiteX3" fmla="*/ 3739466 w 7136258"/>
              <a:gd name="connsiteY3" fmla="*/ 6867427 h 6867427"/>
              <a:gd name="connsiteX4" fmla="*/ 157281 w 7136258"/>
              <a:gd name="connsiteY4" fmla="*/ 0 h 686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36258" h="6867427">
                <a:moveTo>
                  <a:pt x="157281" y="0"/>
                </a:moveTo>
                <a:lnTo>
                  <a:pt x="7136258" y="0"/>
                </a:lnTo>
                <a:lnTo>
                  <a:pt x="7136258" y="6858000"/>
                </a:lnTo>
                <a:lnTo>
                  <a:pt x="3739466" y="6867427"/>
                </a:lnTo>
                <a:cubicBezTo>
                  <a:pt x="3733182" y="3503629"/>
                  <a:pt x="-901663" y="1996911"/>
                  <a:pt x="157281" y="0"/>
                </a:cubicBez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14F49E6-6416-9EB5-3308-320DC52644F0}"/>
              </a:ext>
            </a:extLst>
          </p:cNvPr>
          <p:cNvSpPr/>
          <p:nvPr/>
        </p:nvSpPr>
        <p:spPr>
          <a:xfrm flipH="1">
            <a:off x="3020311" y="1629000"/>
            <a:ext cx="3599466" cy="3600000"/>
          </a:xfrm>
          <a:prstGeom prst="ellipse">
            <a:avLst/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" r="-8"/>
            </a:stretch>
          </a:blipFill>
          <a:ln w="381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D83D173-0B16-F693-9B26-ABD03CA6EC84}"/>
              </a:ext>
            </a:extLst>
          </p:cNvPr>
          <p:cNvSpPr txBox="1"/>
          <p:nvPr/>
        </p:nvSpPr>
        <p:spPr>
          <a:xfrm>
            <a:off x="6917487" y="1970273"/>
            <a:ext cx="43043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5400" dirty="0">
                <a:latin typeface="Lalezar" panose="00000500000000000000" pitchFamily="2" charset="-78"/>
                <a:cs typeface="Lalezar" panose="00000500000000000000" pitchFamily="2" charset="-78"/>
              </a:rPr>
              <a:t>عنوان را وارد کنید</a:t>
            </a:r>
            <a:endParaRPr lang="en-US" sz="5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9C90234-4021-3660-5452-A8BA64E2ECB9}"/>
              </a:ext>
            </a:extLst>
          </p:cNvPr>
          <p:cNvSpPr/>
          <p:nvPr/>
        </p:nvSpPr>
        <p:spPr>
          <a:xfrm>
            <a:off x="10918837" y="3720811"/>
            <a:ext cx="144000" cy="1080000"/>
          </a:xfrm>
          <a:prstGeom prst="rect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F322567-E907-E0BC-BEBA-2F3CBAE408D4}"/>
              </a:ext>
            </a:extLst>
          </p:cNvPr>
          <p:cNvSpPr txBox="1"/>
          <p:nvPr/>
        </p:nvSpPr>
        <p:spPr>
          <a:xfrm>
            <a:off x="9018020" y="3758519"/>
            <a:ext cx="1792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800" b="1" dirty="0">
                <a:latin typeface="Vazir" panose="020B0603030804020204" pitchFamily="34" charset="-78"/>
                <a:cs typeface="Vazir" panose="020B0603030804020204" pitchFamily="34" charset="-78"/>
              </a:rPr>
              <a:t>استــــــاد: ...</a:t>
            </a:r>
            <a:endParaRPr lang="en-US" sz="2800" b="1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7C0129D-F089-A4ED-622C-C905F8854947}"/>
              </a:ext>
            </a:extLst>
          </p:cNvPr>
          <p:cNvSpPr txBox="1"/>
          <p:nvPr/>
        </p:nvSpPr>
        <p:spPr>
          <a:xfrm>
            <a:off x="9014813" y="4364508"/>
            <a:ext cx="1795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800" b="1" dirty="0">
                <a:latin typeface="Vazir" panose="020B0603030804020204" pitchFamily="34" charset="-78"/>
                <a:cs typeface="Vazir" panose="020B0603030804020204" pitchFamily="34" charset="-78"/>
              </a:rPr>
              <a:t>دانشجو: ...</a:t>
            </a:r>
            <a:endParaRPr lang="en-US" sz="2800" b="1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1077857-BC8A-365E-F4ED-5BFE382A8791}"/>
              </a:ext>
            </a:extLst>
          </p:cNvPr>
          <p:cNvSpPr txBox="1"/>
          <p:nvPr/>
        </p:nvSpPr>
        <p:spPr>
          <a:xfrm>
            <a:off x="8584610" y="2873032"/>
            <a:ext cx="2637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b="1" dirty="0">
                <a:solidFill>
                  <a:srgbClr val="23B0F7"/>
                </a:solidFill>
                <a:latin typeface="Vazir" panose="020B0603030804020204" pitchFamily="34" charset="-78"/>
                <a:cs typeface="Vazir" panose="020B0603030804020204" pitchFamily="34" charset="-78"/>
              </a:rPr>
              <a:t>زیرعنوان را وارد کنید</a:t>
            </a:r>
            <a:endParaRPr lang="en-US" sz="2400" b="1" dirty="0">
              <a:solidFill>
                <a:srgbClr val="23B0F7"/>
              </a:solidFill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335D6978-F5F0-C9AC-2D5B-D980D558BFED}"/>
              </a:ext>
            </a:extLst>
          </p:cNvPr>
          <p:cNvGrpSpPr/>
          <p:nvPr/>
        </p:nvGrpSpPr>
        <p:grpSpPr>
          <a:xfrm>
            <a:off x="9520118" y="5579192"/>
            <a:ext cx="1542719" cy="592800"/>
            <a:chOff x="8944425" y="5571241"/>
            <a:chExt cx="1542719" cy="592800"/>
          </a:xfrm>
          <a:solidFill>
            <a:schemeClr val="tx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A409075D-CC4D-74D1-A732-2C967ED792A4}"/>
                </a:ext>
              </a:extLst>
            </p:cNvPr>
            <p:cNvSpPr/>
            <p:nvPr/>
          </p:nvSpPr>
          <p:spPr>
            <a:xfrm>
              <a:off x="8944425" y="55712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A9ED0F2D-5536-4B89-CCA5-F38490C37F2A}"/>
                </a:ext>
              </a:extLst>
            </p:cNvPr>
            <p:cNvSpPr/>
            <p:nvPr/>
          </p:nvSpPr>
          <p:spPr>
            <a:xfrm>
              <a:off x="8944425" y="57956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34FCEFB8-4ABE-15F1-2431-CE43940124E7}"/>
                </a:ext>
              </a:extLst>
            </p:cNvPr>
            <p:cNvSpPr/>
            <p:nvPr/>
          </p:nvSpPr>
          <p:spPr>
            <a:xfrm>
              <a:off x="9144242" y="55712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27E0B163-EF7D-BDD3-0991-29724E7887B1}"/>
                </a:ext>
              </a:extLst>
            </p:cNvPr>
            <p:cNvSpPr/>
            <p:nvPr/>
          </p:nvSpPr>
          <p:spPr>
            <a:xfrm>
              <a:off x="9144242" y="57956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8345EC04-81E7-8EFD-032F-43FA551B2615}"/>
                </a:ext>
              </a:extLst>
            </p:cNvPr>
            <p:cNvSpPr/>
            <p:nvPr/>
          </p:nvSpPr>
          <p:spPr>
            <a:xfrm>
              <a:off x="9344059" y="55712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2FE2B5A0-1081-DF21-8838-42BE962311CB}"/>
                </a:ext>
              </a:extLst>
            </p:cNvPr>
            <p:cNvSpPr/>
            <p:nvPr/>
          </p:nvSpPr>
          <p:spPr>
            <a:xfrm>
              <a:off x="9344059" y="57956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xmlns="" id="{8646FBB2-431A-C0ED-D346-8758A8E1324C}"/>
                </a:ext>
              </a:extLst>
            </p:cNvPr>
            <p:cNvSpPr/>
            <p:nvPr/>
          </p:nvSpPr>
          <p:spPr>
            <a:xfrm>
              <a:off x="9543876" y="55712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D9BEEBED-C5A4-C817-F95A-E1CBD01D4444}"/>
                </a:ext>
              </a:extLst>
            </p:cNvPr>
            <p:cNvSpPr/>
            <p:nvPr/>
          </p:nvSpPr>
          <p:spPr>
            <a:xfrm>
              <a:off x="9543876" y="57956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E1B945F9-6F7C-ABBF-D0E6-1BDE72596B28}"/>
                </a:ext>
              </a:extLst>
            </p:cNvPr>
            <p:cNvSpPr/>
            <p:nvPr/>
          </p:nvSpPr>
          <p:spPr>
            <a:xfrm>
              <a:off x="9743693" y="55712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455E593E-2AF3-5772-1047-30C1E32FBFA6}"/>
                </a:ext>
              </a:extLst>
            </p:cNvPr>
            <p:cNvSpPr/>
            <p:nvPr/>
          </p:nvSpPr>
          <p:spPr>
            <a:xfrm>
              <a:off x="9743693" y="57956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xmlns="" id="{8724495C-4333-8A66-9BC2-2263D2669041}"/>
                </a:ext>
              </a:extLst>
            </p:cNvPr>
            <p:cNvSpPr/>
            <p:nvPr/>
          </p:nvSpPr>
          <p:spPr>
            <a:xfrm>
              <a:off x="9943510" y="55712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BD37ECC9-82B8-220B-6AC2-77B7F73D6035}"/>
                </a:ext>
              </a:extLst>
            </p:cNvPr>
            <p:cNvSpPr/>
            <p:nvPr/>
          </p:nvSpPr>
          <p:spPr>
            <a:xfrm>
              <a:off x="9943510" y="57956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137A66EE-1296-AAA3-96D9-24851D1D286B}"/>
                </a:ext>
              </a:extLst>
            </p:cNvPr>
            <p:cNvSpPr/>
            <p:nvPr/>
          </p:nvSpPr>
          <p:spPr>
            <a:xfrm>
              <a:off x="10143327" y="55712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22FD9C39-52A0-0A5F-9EBE-4AC7CDE42E86}"/>
                </a:ext>
              </a:extLst>
            </p:cNvPr>
            <p:cNvSpPr/>
            <p:nvPr/>
          </p:nvSpPr>
          <p:spPr>
            <a:xfrm>
              <a:off x="10143327" y="57956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B65B5336-E921-EA43-F65C-1E5DA4C17763}"/>
                </a:ext>
              </a:extLst>
            </p:cNvPr>
            <p:cNvSpPr/>
            <p:nvPr/>
          </p:nvSpPr>
          <p:spPr>
            <a:xfrm>
              <a:off x="10343144" y="55712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56597F35-F223-45B2-240C-9B40AB8D1D1C}"/>
                </a:ext>
              </a:extLst>
            </p:cNvPr>
            <p:cNvSpPr/>
            <p:nvPr/>
          </p:nvSpPr>
          <p:spPr>
            <a:xfrm>
              <a:off x="10343144" y="57956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79EC3FFB-2719-63DF-87DE-3C21FBDCD722}"/>
                </a:ext>
              </a:extLst>
            </p:cNvPr>
            <p:cNvSpPr/>
            <p:nvPr/>
          </p:nvSpPr>
          <p:spPr>
            <a:xfrm>
              <a:off x="8944425" y="60200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4E3469CD-18EA-48B5-4AD5-FE32C91D8065}"/>
                </a:ext>
              </a:extLst>
            </p:cNvPr>
            <p:cNvSpPr/>
            <p:nvPr/>
          </p:nvSpPr>
          <p:spPr>
            <a:xfrm>
              <a:off x="9144242" y="60200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F1C71AB6-C6CA-81A9-412B-D2D43BA151AD}"/>
                </a:ext>
              </a:extLst>
            </p:cNvPr>
            <p:cNvSpPr/>
            <p:nvPr/>
          </p:nvSpPr>
          <p:spPr>
            <a:xfrm>
              <a:off x="9344059" y="60200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xmlns="" id="{B68D549B-6B66-0F12-7216-1FD23ECFF066}"/>
                </a:ext>
              </a:extLst>
            </p:cNvPr>
            <p:cNvSpPr/>
            <p:nvPr/>
          </p:nvSpPr>
          <p:spPr>
            <a:xfrm>
              <a:off x="9543876" y="60200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AB7D3AFE-4FBA-6C52-6875-7C852F7EFDFB}"/>
                </a:ext>
              </a:extLst>
            </p:cNvPr>
            <p:cNvSpPr/>
            <p:nvPr/>
          </p:nvSpPr>
          <p:spPr>
            <a:xfrm>
              <a:off x="9743693" y="60200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75BF5A48-D75A-6834-F36B-5732EB55075A}"/>
                </a:ext>
              </a:extLst>
            </p:cNvPr>
            <p:cNvSpPr/>
            <p:nvPr/>
          </p:nvSpPr>
          <p:spPr>
            <a:xfrm>
              <a:off x="9943510" y="60200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xmlns="" id="{C18F85F5-BF58-405E-296A-9899EE2F12EC}"/>
                </a:ext>
              </a:extLst>
            </p:cNvPr>
            <p:cNvSpPr/>
            <p:nvPr/>
          </p:nvSpPr>
          <p:spPr>
            <a:xfrm>
              <a:off x="10143327" y="60200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xmlns="" id="{00C18D9E-916D-37AF-FCE5-665C253380BC}"/>
                </a:ext>
              </a:extLst>
            </p:cNvPr>
            <p:cNvSpPr/>
            <p:nvPr/>
          </p:nvSpPr>
          <p:spPr>
            <a:xfrm>
              <a:off x="10343144" y="6020041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131132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C10BB00-B686-0155-F951-F1FAC8E7EA33}"/>
              </a:ext>
            </a:extLst>
          </p:cNvPr>
          <p:cNvSpPr/>
          <p:nvPr/>
        </p:nvSpPr>
        <p:spPr>
          <a:xfrm>
            <a:off x="0" y="1"/>
            <a:ext cx="6843860" cy="3182968"/>
          </a:xfrm>
          <a:custGeom>
            <a:avLst/>
            <a:gdLst>
              <a:gd name="connsiteX0" fmla="*/ 0 w 5599522"/>
              <a:gd name="connsiteY0" fmla="*/ 0 h 4072380"/>
              <a:gd name="connsiteX1" fmla="*/ 5599522 w 5599522"/>
              <a:gd name="connsiteY1" fmla="*/ 0 h 4072380"/>
              <a:gd name="connsiteX2" fmla="*/ 5599522 w 5599522"/>
              <a:gd name="connsiteY2" fmla="*/ 4072380 h 4072380"/>
              <a:gd name="connsiteX3" fmla="*/ 0 w 5599522"/>
              <a:gd name="connsiteY3" fmla="*/ 4072380 h 4072380"/>
              <a:gd name="connsiteX4" fmla="*/ 0 w 5599522"/>
              <a:gd name="connsiteY4" fmla="*/ 0 h 4072380"/>
              <a:gd name="connsiteX0" fmla="*/ 0 w 5599522"/>
              <a:gd name="connsiteY0" fmla="*/ 0 h 4072380"/>
              <a:gd name="connsiteX1" fmla="*/ 5599522 w 5599522"/>
              <a:gd name="connsiteY1" fmla="*/ 0 h 4072380"/>
              <a:gd name="connsiteX2" fmla="*/ 0 w 5599522"/>
              <a:gd name="connsiteY2" fmla="*/ 4072380 h 4072380"/>
              <a:gd name="connsiteX3" fmla="*/ 0 w 5599522"/>
              <a:gd name="connsiteY3" fmla="*/ 0 h 4072380"/>
              <a:gd name="connsiteX0" fmla="*/ 0 w 5599522"/>
              <a:gd name="connsiteY0" fmla="*/ 0 h 4072380"/>
              <a:gd name="connsiteX1" fmla="*/ 5599522 w 5599522"/>
              <a:gd name="connsiteY1" fmla="*/ 0 h 4072380"/>
              <a:gd name="connsiteX2" fmla="*/ 0 w 5599522"/>
              <a:gd name="connsiteY2" fmla="*/ 4072380 h 4072380"/>
              <a:gd name="connsiteX3" fmla="*/ 0 w 5599522"/>
              <a:gd name="connsiteY3" fmla="*/ 0 h 4072380"/>
              <a:gd name="connsiteX0" fmla="*/ 9426 w 5608948"/>
              <a:gd name="connsiteY0" fmla="*/ 0 h 2006787"/>
              <a:gd name="connsiteX1" fmla="*/ 5608948 w 5608948"/>
              <a:gd name="connsiteY1" fmla="*/ 0 h 2006787"/>
              <a:gd name="connsiteX2" fmla="*/ 0 w 5608948"/>
              <a:gd name="connsiteY2" fmla="*/ 1894789 h 2006787"/>
              <a:gd name="connsiteX3" fmla="*/ 9426 w 5608948"/>
              <a:gd name="connsiteY3" fmla="*/ 0 h 2006787"/>
              <a:gd name="connsiteX0" fmla="*/ 9426 w 5608948"/>
              <a:gd name="connsiteY0" fmla="*/ 0 h 3091552"/>
              <a:gd name="connsiteX1" fmla="*/ 5608948 w 5608948"/>
              <a:gd name="connsiteY1" fmla="*/ 0 h 3091552"/>
              <a:gd name="connsiteX2" fmla="*/ 0 w 5608948"/>
              <a:gd name="connsiteY2" fmla="*/ 1894789 h 3091552"/>
              <a:gd name="connsiteX3" fmla="*/ 9426 w 5608948"/>
              <a:gd name="connsiteY3" fmla="*/ 0 h 3091552"/>
              <a:gd name="connsiteX0" fmla="*/ 0 w 5599522"/>
              <a:gd name="connsiteY0" fmla="*/ 0 h 3824505"/>
              <a:gd name="connsiteX1" fmla="*/ 5599522 w 5599522"/>
              <a:gd name="connsiteY1" fmla="*/ 0 h 3824505"/>
              <a:gd name="connsiteX2" fmla="*/ 1 w 5599522"/>
              <a:gd name="connsiteY2" fmla="*/ 2988298 h 3824505"/>
              <a:gd name="connsiteX3" fmla="*/ 0 w 5599522"/>
              <a:gd name="connsiteY3" fmla="*/ 0 h 3824505"/>
              <a:gd name="connsiteX0" fmla="*/ 0 w 6843860"/>
              <a:gd name="connsiteY0" fmla="*/ 0 h 3826972"/>
              <a:gd name="connsiteX1" fmla="*/ 6843860 w 6843860"/>
              <a:gd name="connsiteY1" fmla="*/ 9427 h 3826972"/>
              <a:gd name="connsiteX2" fmla="*/ 1 w 6843860"/>
              <a:gd name="connsiteY2" fmla="*/ 2988298 h 3826972"/>
              <a:gd name="connsiteX3" fmla="*/ 0 w 6843860"/>
              <a:gd name="connsiteY3" fmla="*/ 0 h 3826972"/>
              <a:gd name="connsiteX0" fmla="*/ 0 w 6843860"/>
              <a:gd name="connsiteY0" fmla="*/ 0 h 3724612"/>
              <a:gd name="connsiteX1" fmla="*/ 6843860 w 6843860"/>
              <a:gd name="connsiteY1" fmla="*/ 9427 h 3724612"/>
              <a:gd name="connsiteX2" fmla="*/ 1 w 6843860"/>
              <a:gd name="connsiteY2" fmla="*/ 2988298 h 3724612"/>
              <a:gd name="connsiteX3" fmla="*/ 0 w 6843860"/>
              <a:gd name="connsiteY3" fmla="*/ 0 h 3724612"/>
              <a:gd name="connsiteX0" fmla="*/ 0 w 6843860"/>
              <a:gd name="connsiteY0" fmla="*/ 0 h 3182968"/>
              <a:gd name="connsiteX1" fmla="*/ 6843860 w 6843860"/>
              <a:gd name="connsiteY1" fmla="*/ 9427 h 3182968"/>
              <a:gd name="connsiteX2" fmla="*/ 1 w 6843860"/>
              <a:gd name="connsiteY2" fmla="*/ 2253007 h 3182968"/>
              <a:gd name="connsiteX3" fmla="*/ 0 w 6843860"/>
              <a:gd name="connsiteY3" fmla="*/ 0 h 3182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43860" h="3182968">
                <a:moveTo>
                  <a:pt x="0" y="0"/>
                </a:moveTo>
                <a:lnTo>
                  <a:pt x="6843860" y="9427"/>
                </a:lnTo>
                <a:cubicBezTo>
                  <a:pt x="6202838" y="3525625"/>
                  <a:pt x="989815" y="3874417"/>
                  <a:pt x="1" y="2253007"/>
                </a:cubicBezTo>
                <a:cubicBezTo>
                  <a:pt x="1" y="1256908"/>
                  <a:pt x="0" y="996099"/>
                  <a:pt x="0" y="0"/>
                </a:cubicBez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14F49E6-6416-9EB5-3308-320DC52644F0}"/>
              </a:ext>
            </a:extLst>
          </p:cNvPr>
          <p:cNvSpPr/>
          <p:nvPr/>
        </p:nvSpPr>
        <p:spPr>
          <a:xfrm flipH="1">
            <a:off x="1774893" y="1269000"/>
            <a:ext cx="4320000" cy="4320000"/>
          </a:xfrm>
          <a:prstGeom prst="ellipse">
            <a:avLst/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08361A9-2726-72A1-6608-121464BDA641}"/>
              </a:ext>
            </a:extLst>
          </p:cNvPr>
          <p:cNvSpPr txBox="1"/>
          <p:nvPr/>
        </p:nvSpPr>
        <p:spPr>
          <a:xfrm>
            <a:off x="7993102" y="1082383"/>
            <a:ext cx="32287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عنوان را </a:t>
            </a:r>
            <a:r>
              <a:rPr lang="fa-IR" sz="40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وارد</a:t>
            </a:r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 کنید</a:t>
            </a:r>
            <a:endParaRPr lang="en-US" sz="40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0B47E3A-F451-C1C1-00DF-8471868B7D01}"/>
              </a:ext>
            </a:extLst>
          </p:cNvPr>
          <p:cNvSpPr txBox="1"/>
          <p:nvPr/>
        </p:nvSpPr>
        <p:spPr>
          <a:xfrm>
            <a:off x="6917487" y="1790269"/>
            <a:ext cx="4304383" cy="1681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fa-IR" sz="1400" dirty="0">
                <a:latin typeface="Vazir" panose="020B0603030804020204" pitchFamily="34" charset="-78"/>
                <a:cs typeface="Vazir" panose="020B0603030804020204" pitchFamily="34" charset="-78"/>
              </a:rPr>
              <a:t>وبسایت گام98، بعنوان فروشگاه تخصصی محصولات آموزشی دیجیتال، کار خود را از سال 1398 آغاز کرده است و هدف آن طراحی و ارائه فایل‌های آماده دانشجویی و دانش‌آموزی همچون قالب‌های آماده پاورپوینت شیک و حرفه‌ای است.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D75ED33E-BB1D-A063-6F6A-80337480E403}"/>
              </a:ext>
            </a:extLst>
          </p:cNvPr>
          <p:cNvSpPr/>
          <p:nvPr/>
        </p:nvSpPr>
        <p:spPr>
          <a:xfrm>
            <a:off x="10397765" y="3746495"/>
            <a:ext cx="720000" cy="720000"/>
          </a:xfrm>
          <a:prstGeom prst="ellipse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9C85399-2567-875B-9CC4-27F91ADB4B56}"/>
              </a:ext>
            </a:extLst>
          </p:cNvPr>
          <p:cNvSpPr txBox="1"/>
          <p:nvPr/>
        </p:nvSpPr>
        <p:spPr>
          <a:xfrm>
            <a:off x="9437789" y="3592856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AD7C896-138F-E443-30DC-81E81338EABA}"/>
              </a:ext>
            </a:extLst>
          </p:cNvPr>
          <p:cNvSpPr txBox="1"/>
          <p:nvPr/>
        </p:nvSpPr>
        <p:spPr>
          <a:xfrm>
            <a:off x="7456602" y="4031849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C6340CA5-3E68-42CF-AB83-CB1D18E7E201}"/>
              </a:ext>
            </a:extLst>
          </p:cNvPr>
          <p:cNvSpPr/>
          <p:nvPr/>
        </p:nvSpPr>
        <p:spPr>
          <a:xfrm>
            <a:off x="10397765" y="4905488"/>
            <a:ext cx="720000" cy="720000"/>
          </a:xfrm>
          <a:prstGeom prst="ellipse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A14ED2C-0B3B-2134-3704-88C0530E6965}"/>
              </a:ext>
            </a:extLst>
          </p:cNvPr>
          <p:cNvSpPr txBox="1"/>
          <p:nvPr/>
        </p:nvSpPr>
        <p:spPr>
          <a:xfrm>
            <a:off x="9437789" y="4751849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DEB9904-F94C-FF70-666E-57CBD4D854C3}"/>
              </a:ext>
            </a:extLst>
          </p:cNvPr>
          <p:cNvSpPr txBox="1"/>
          <p:nvPr/>
        </p:nvSpPr>
        <p:spPr>
          <a:xfrm>
            <a:off x="7456602" y="5190842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xmlns="" id="{511E20CA-647E-03BA-3032-47322175EEFA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0507765" y="5031488"/>
            <a:ext cx="500000" cy="468000"/>
          </a:xfrm>
          <a:custGeom>
            <a:avLst/>
            <a:gdLst>
              <a:gd name="T0" fmla="*/ 2221 w 3375"/>
              <a:gd name="T1" fmla="*/ 1236 h 3159"/>
              <a:gd name="T2" fmla="*/ 2242 w 3375"/>
              <a:gd name="T3" fmla="*/ 1252 h 3159"/>
              <a:gd name="T4" fmla="*/ 2246 w 3375"/>
              <a:gd name="T5" fmla="*/ 1178 h 3159"/>
              <a:gd name="T6" fmla="*/ 2443 w 3375"/>
              <a:gd name="T7" fmla="*/ 1830 h 3159"/>
              <a:gd name="T8" fmla="*/ 1518 w 3375"/>
              <a:gd name="T9" fmla="*/ 982 h 3159"/>
              <a:gd name="T10" fmla="*/ 1704 w 3375"/>
              <a:gd name="T11" fmla="*/ 1062 h 3159"/>
              <a:gd name="T12" fmla="*/ 1771 w 3375"/>
              <a:gd name="T13" fmla="*/ 1272 h 3159"/>
              <a:gd name="T14" fmla="*/ 1664 w 3375"/>
              <a:gd name="T15" fmla="*/ 1457 h 3159"/>
              <a:gd name="T16" fmla="*/ 1501 w 3375"/>
              <a:gd name="T17" fmla="*/ 1570 h 3159"/>
              <a:gd name="T18" fmla="*/ 1787 w 3375"/>
              <a:gd name="T19" fmla="*/ 1655 h 3159"/>
              <a:gd name="T20" fmla="*/ 1208 w 3375"/>
              <a:gd name="T21" fmla="*/ 1662 h 3159"/>
              <a:gd name="T22" fmla="*/ 1331 w 3375"/>
              <a:gd name="T23" fmla="*/ 1466 h 3159"/>
              <a:gd name="T24" fmla="*/ 1494 w 3375"/>
              <a:gd name="T25" fmla="*/ 1347 h 3159"/>
              <a:gd name="T26" fmla="*/ 1558 w 3375"/>
              <a:gd name="T27" fmla="*/ 1236 h 3159"/>
              <a:gd name="T28" fmla="*/ 1470 w 3375"/>
              <a:gd name="T29" fmla="*/ 1173 h 3159"/>
              <a:gd name="T30" fmla="*/ 1358 w 3375"/>
              <a:gd name="T31" fmla="*/ 1243 h 3159"/>
              <a:gd name="T32" fmla="*/ 1203 w 3375"/>
              <a:gd name="T33" fmla="*/ 1144 h 3159"/>
              <a:gd name="T34" fmla="*/ 1300 w 3375"/>
              <a:gd name="T35" fmla="*/ 1038 h 3159"/>
              <a:gd name="T36" fmla="*/ 422 w 3375"/>
              <a:gd name="T37" fmla="*/ 734 h 3159"/>
              <a:gd name="T38" fmla="*/ 646 w 3375"/>
              <a:gd name="T39" fmla="*/ 863 h 3159"/>
              <a:gd name="T40" fmla="*/ 822 w 3375"/>
              <a:gd name="T41" fmla="*/ 1130 h 3159"/>
              <a:gd name="T42" fmla="*/ 827 w 3375"/>
              <a:gd name="T43" fmla="*/ 1309 h 3159"/>
              <a:gd name="T44" fmla="*/ 726 w 3375"/>
              <a:gd name="T45" fmla="*/ 1446 h 3159"/>
              <a:gd name="T46" fmla="*/ 639 w 3375"/>
              <a:gd name="T47" fmla="*/ 1590 h 3159"/>
              <a:gd name="T48" fmla="*/ 738 w 3375"/>
              <a:gd name="T49" fmla="*/ 1805 h 3159"/>
              <a:gd name="T50" fmla="*/ 955 w 3375"/>
              <a:gd name="T51" fmla="*/ 2061 h 3159"/>
              <a:gd name="T52" fmla="*/ 1210 w 3375"/>
              <a:gd name="T53" fmla="*/ 2306 h 3159"/>
              <a:gd name="T54" fmla="*/ 1454 w 3375"/>
              <a:gd name="T55" fmla="*/ 2483 h 3159"/>
              <a:gd name="T56" fmla="*/ 1636 w 3375"/>
              <a:gd name="T57" fmla="*/ 2506 h 3159"/>
              <a:gd name="T58" fmla="*/ 1770 w 3375"/>
              <a:gd name="T59" fmla="*/ 2381 h 3159"/>
              <a:gd name="T60" fmla="*/ 1919 w 3375"/>
              <a:gd name="T61" fmla="*/ 2316 h 3159"/>
              <a:gd name="T62" fmla="*/ 2131 w 3375"/>
              <a:gd name="T63" fmla="*/ 2388 h 3159"/>
              <a:gd name="T64" fmla="*/ 2384 w 3375"/>
              <a:gd name="T65" fmla="*/ 2614 h 3159"/>
              <a:gd name="T66" fmla="*/ 2412 w 3375"/>
              <a:gd name="T67" fmla="*/ 2819 h 3159"/>
              <a:gd name="T68" fmla="*/ 2291 w 3375"/>
              <a:gd name="T69" fmla="*/ 2989 h 3159"/>
              <a:gd name="T70" fmla="*/ 2131 w 3375"/>
              <a:gd name="T71" fmla="*/ 3129 h 3159"/>
              <a:gd name="T72" fmla="*/ 1830 w 3375"/>
              <a:gd name="T73" fmla="*/ 3144 h 3159"/>
              <a:gd name="T74" fmla="*/ 1384 w 3375"/>
              <a:gd name="T75" fmla="*/ 2974 h 3159"/>
              <a:gd name="T76" fmla="*/ 859 w 3375"/>
              <a:gd name="T77" fmla="*/ 2602 h 3159"/>
              <a:gd name="T78" fmla="*/ 372 w 3375"/>
              <a:gd name="T79" fmla="*/ 2070 h 3159"/>
              <a:gd name="T80" fmla="*/ 89 w 3375"/>
              <a:gd name="T81" fmla="*/ 1571 h 3159"/>
              <a:gd name="T82" fmla="*/ 0 w 3375"/>
              <a:gd name="T83" fmla="*/ 1179 h 3159"/>
              <a:gd name="T84" fmla="*/ 86 w 3375"/>
              <a:gd name="T85" fmla="*/ 956 h 3159"/>
              <a:gd name="T86" fmla="*/ 239 w 3375"/>
              <a:gd name="T87" fmla="*/ 807 h 3159"/>
              <a:gd name="T88" fmla="*/ 422 w 3375"/>
              <a:gd name="T89" fmla="*/ 734 h 3159"/>
              <a:gd name="T90" fmla="*/ 2434 w 3375"/>
              <a:gd name="T91" fmla="*/ 110 h 3159"/>
              <a:gd name="T92" fmla="*/ 2966 w 3375"/>
              <a:gd name="T93" fmla="*/ 475 h 3159"/>
              <a:gd name="T94" fmla="*/ 3298 w 3375"/>
              <a:gd name="T95" fmla="*/ 1030 h 3159"/>
              <a:gd name="T96" fmla="*/ 3364 w 3375"/>
              <a:gd name="T97" fmla="*/ 1692 h 3159"/>
              <a:gd name="T98" fmla="*/ 3155 w 3375"/>
              <a:gd name="T99" fmla="*/ 2287 h 3159"/>
              <a:gd name="T100" fmla="*/ 2733 w 3375"/>
              <a:gd name="T101" fmla="*/ 2737 h 3159"/>
              <a:gd name="T102" fmla="*/ 2574 w 3375"/>
              <a:gd name="T103" fmla="*/ 2633 h 3159"/>
              <a:gd name="T104" fmla="*/ 2907 w 3375"/>
              <a:gd name="T105" fmla="*/ 2260 h 3159"/>
              <a:gd name="T106" fmla="*/ 3132 w 3375"/>
              <a:gd name="T107" fmla="*/ 1742 h 3159"/>
              <a:gd name="T108" fmla="*/ 3057 w 3375"/>
              <a:gd name="T109" fmla="*/ 1016 h 3159"/>
              <a:gd name="T110" fmla="*/ 2716 w 3375"/>
              <a:gd name="T111" fmla="*/ 540 h 3159"/>
              <a:gd name="T112" fmla="*/ 2197 w 3375"/>
              <a:gd name="T113" fmla="*/ 264 h 3159"/>
              <a:gd name="T114" fmla="*/ 1463 w 3375"/>
              <a:gd name="T115" fmla="*/ 288 h 3159"/>
              <a:gd name="T116" fmla="*/ 964 w 3375"/>
              <a:gd name="T117" fmla="*/ 598 h 3159"/>
              <a:gd name="T118" fmla="*/ 640 w 3375"/>
              <a:gd name="T119" fmla="*/ 641 h 3159"/>
              <a:gd name="T120" fmla="*/ 1090 w 3375"/>
              <a:gd name="T121" fmla="*/ 220 h 3159"/>
              <a:gd name="T122" fmla="*/ 1683 w 3375"/>
              <a:gd name="T123" fmla="*/ 12 h 3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375" h="3159">
                <a:moveTo>
                  <a:pt x="2246" y="1178"/>
                </a:moveTo>
                <a:lnTo>
                  <a:pt x="2246" y="1180"/>
                </a:lnTo>
                <a:lnTo>
                  <a:pt x="2243" y="1186"/>
                </a:lnTo>
                <a:lnTo>
                  <a:pt x="2240" y="1197"/>
                </a:lnTo>
                <a:lnTo>
                  <a:pt x="2235" y="1208"/>
                </a:lnTo>
                <a:lnTo>
                  <a:pt x="2229" y="1222"/>
                </a:lnTo>
                <a:lnTo>
                  <a:pt x="2221" y="1236"/>
                </a:lnTo>
                <a:lnTo>
                  <a:pt x="2214" y="1251"/>
                </a:lnTo>
                <a:lnTo>
                  <a:pt x="2206" y="1264"/>
                </a:lnTo>
                <a:lnTo>
                  <a:pt x="2079" y="1456"/>
                </a:lnTo>
                <a:lnTo>
                  <a:pt x="2079" y="1458"/>
                </a:lnTo>
                <a:lnTo>
                  <a:pt x="2242" y="1458"/>
                </a:lnTo>
                <a:lnTo>
                  <a:pt x="2242" y="1271"/>
                </a:lnTo>
                <a:lnTo>
                  <a:pt x="2242" y="1252"/>
                </a:lnTo>
                <a:lnTo>
                  <a:pt x="2243" y="1233"/>
                </a:lnTo>
                <a:lnTo>
                  <a:pt x="2245" y="1216"/>
                </a:lnTo>
                <a:lnTo>
                  <a:pt x="2246" y="1201"/>
                </a:lnTo>
                <a:lnTo>
                  <a:pt x="2247" y="1188"/>
                </a:lnTo>
                <a:lnTo>
                  <a:pt x="2248" y="1181"/>
                </a:lnTo>
                <a:lnTo>
                  <a:pt x="2249" y="1178"/>
                </a:lnTo>
                <a:lnTo>
                  <a:pt x="2246" y="1178"/>
                </a:lnTo>
                <a:close/>
                <a:moveTo>
                  <a:pt x="2194" y="995"/>
                </a:moveTo>
                <a:lnTo>
                  <a:pt x="2443" y="995"/>
                </a:lnTo>
                <a:lnTo>
                  <a:pt x="2443" y="1458"/>
                </a:lnTo>
                <a:lnTo>
                  <a:pt x="2543" y="1458"/>
                </a:lnTo>
                <a:lnTo>
                  <a:pt x="2543" y="1627"/>
                </a:lnTo>
                <a:lnTo>
                  <a:pt x="2443" y="1627"/>
                </a:lnTo>
                <a:lnTo>
                  <a:pt x="2443" y="1830"/>
                </a:lnTo>
                <a:lnTo>
                  <a:pt x="2242" y="1830"/>
                </a:lnTo>
                <a:lnTo>
                  <a:pt x="2242" y="1627"/>
                </a:lnTo>
                <a:lnTo>
                  <a:pt x="1872" y="1627"/>
                </a:lnTo>
                <a:lnTo>
                  <a:pt x="1872" y="1503"/>
                </a:lnTo>
                <a:lnTo>
                  <a:pt x="2194" y="995"/>
                </a:lnTo>
                <a:close/>
                <a:moveTo>
                  <a:pt x="1489" y="981"/>
                </a:moveTo>
                <a:lnTo>
                  <a:pt x="1518" y="982"/>
                </a:lnTo>
                <a:lnTo>
                  <a:pt x="1547" y="986"/>
                </a:lnTo>
                <a:lnTo>
                  <a:pt x="1576" y="992"/>
                </a:lnTo>
                <a:lnTo>
                  <a:pt x="1605" y="1000"/>
                </a:lnTo>
                <a:lnTo>
                  <a:pt x="1632" y="1011"/>
                </a:lnTo>
                <a:lnTo>
                  <a:pt x="1658" y="1026"/>
                </a:lnTo>
                <a:lnTo>
                  <a:pt x="1682" y="1042"/>
                </a:lnTo>
                <a:lnTo>
                  <a:pt x="1704" y="1062"/>
                </a:lnTo>
                <a:lnTo>
                  <a:pt x="1724" y="1083"/>
                </a:lnTo>
                <a:lnTo>
                  <a:pt x="1741" y="1109"/>
                </a:lnTo>
                <a:lnTo>
                  <a:pt x="1755" y="1136"/>
                </a:lnTo>
                <a:lnTo>
                  <a:pt x="1765" y="1167"/>
                </a:lnTo>
                <a:lnTo>
                  <a:pt x="1771" y="1200"/>
                </a:lnTo>
                <a:lnTo>
                  <a:pt x="1773" y="1236"/>
                </a:lnTo>
                <a:lnTo>
                  <a:pt x="1771" y="1272"/>
                </a:lnTo>
                <a:lnTo>
                  <a:pt x="1765" y="1305"/>
                </a:lnTo>
                <a:lnTo>
                  <a:pt x="1755" y="1336"/>
                </a:lnTo>
                <a:lnTo>
                  <a:pt x="1742" y="1364"/>
                </a:lnTo>
                <a:lnTo>
                  <a:pt x="1725" y="1390"/>
                </a:lnTo>
                <a:lnTo>
                  <a:pt x="1707" y="1414"/>
                </a:lnTo>
                <a:lnTo>
                  <a:pt x="1686" y="1437"/>
                </a:lnTo>
                <a:lnTo>
                  <a:pt x="1664" y="1457"/>
                </a:lnTo>
                <a:lnTo>
                  <a:pt x="1640" y="1477"/>
                </a:lnTo>
                <a:lnTo>
                  <a:pt x="1617" y="1494"/>
                </a:lnTo>
                <a:lnTo>
                  <a:pt x="1592" y="1510"/>
                </a:lnTo>
                <a:lnTo>
                  <a:pt x="1569" y="1527"/>
                </a:lnTo>
                <a:lnTo>
                  <a:pt x="1545" y="1542"/>
                </a:lnTo>
                <a:lnTo>
                  <a:pt x="1523" y="1556"/>
                </a:lnTo>
                <a:lnTo>
                  <a:pt x="1501" y="1570"/>
                </a:lnTo>
                <a:lnTo>
                  <a:pt x="1483" y="1584"/>
                </a:lnTo>
                <a:lnTo>
                  <a:pt x="1466" y="1597"/>
                </a:lnTo>
                <a:lnTo>
                  <a:pt x="1452" y="1611"/>
                </a:lnTo>
                <a:lnTo>
                  <a:pt x="1441" y="1625"/>
                </a:lnTo>
                <a:lnTo>
                  <a:pt x="1435" y="1639"/>
                </a:lnTo>
                <a:lnTo>
                  <a:pt x="1432" y="1655"/>
                </a:lnTo>
                <a:lnTo>
                  <a:pt x="1787" y="1655"/>
                </a:lnTo>
                <a:lnTo>
                  <a:pt x="1787" y="1830"/>
                </a:lnTo>
                <a:lnTo>
                  <a:pt x="1209" y="1830"/>
                </a:lnTo>
                <a:lnTo>
                  <a:pt x="1204" y="1798"/>
                </a:lnTo>
                <a:lnTo>
                  <a:pt x="1201" y="1768"/>
                </a:lnTo>
                <a:lnTo>
                  <a:pt x="1199" y="1740"/>
                </a:lnTo>
                <a:lnTo>
                  <a:pt x="1202" y="1699"/>
                </a:lnTo>
                <a:lnTo>
                  <a:pt x="1208" y="1662"/>
                </a:lnTo>
                <a:lnTo>
                  <a:pt x="1217" y="1627"/>
                </a:lnTo>
                <a:lnTo>
                  <a:pt x="1230" y="1594"/>
                </a:lnTo>
                <a:lnTo>
                  <a:pt x="1247" y="1565"/>
                </a:lnTo>
                <a:lnTo>
                  <a:pt x="1265" y="1537"/>
                </a:lnTo>
                <a:lnTo>
                  <a:pt x="1286" y="1513"/>
                </a:lnTo>
                <a:lnTo>
                  <a:pt x="1307" y="1489"/>
                </a:lnTo>
                <a:lnTo>
                  <a:pt x="1331" y="1466"/>
                </a:lnTo>
                <a:lnTo>
                  <a:pt x="1355" y="1446"/>
                </a:lnTo>
                <a:lnTo>
                  <a:pt x="1380" y="1428"/>
                </a:lnTo>
                <a:lnTo>
                  <a:pt x="1404" y="1409"/>
                </a:lnTo>
                <a:lnTo>
                  <a:pt x="1428" y="1393"/>
                </a:lnTo>
                <a:lnTo>
                  <a:pt x="1451" y="1377"/>
                </a:lnTo>
                <a:lnTo>
                  <a:pt x="1474" y="1361"/>
                </a:lnTo>
                <a:lnTo>
                  <a:pt x="1494" y="1347"/>
                </a:lnTo>
                <a:lnTo>
                  <a:pt x="1513" y="1332"/>
                </a:lnTo>
                <a:lnTo>
                  <a:pt x="1528" y="1317"/>
                </a:lnTo>
                <a:lnTo>
                  <a:pt x="1541" y="1303"/>
                </a:lnTo>
                <a:lnTo>
                  <a:pt x="1551" y="1288"/>
                </a:lnTo>
                <a:lnTo>
                  <a:pt x="1558" y="1272"/>
                </a:lnTo>
                <a:lnTo>
                  <a:pt x="1560" y="1256"/>
                </a:lnTo>
                <a:lnTo>
                  <a:pt x="1558" y="1236"/>
                </a:lnTo>
                <a:lnTo>
                  <a:pt x="1551" y="1219"/>
                </a:lnTo>
                <a:lnTo>
                  <a:pt x="1542" y="1205"/>
                </a:lnTo>
                <a:lnTo>
                  <a:pt x="1531" y="1192"/>
                </a:lnTo>
                <a:lnTo>
                  <a:pt x="1518" y="1184"/>
                </a:lnTo>
                <a:lnTo>
                  <a:pt x="1502" y="1178"/>
                </a:lnTo>
                <a:lnTo>
                  <a:pt x="1486" y="1175"/>
                </a:lnTo>
                <a:lnTo>
                  <a:pt x="1470" y="1173"/>
                </a:lnTo>
                <a:lnTo>
                  <a:pt x="1447" y="1176"/>
                </a:lnTo>
                <a:lnTo>
                  <a:pt x="1427" y="1182"/>
                </a:lnTo>
                <a:lnTo>
                  <a:pt x="1408" y="1192"/>
                </a:lnTo>
                <a:lnTo>
                  <a:pt x="1392" y="1205"/>
                </a:lnTo>
                <a:lnTo>
                  <a:pt x="1379" y="1218"/>
                </a:lnTo>
                <a:lnTo>
                  <a:pt x="1366" y="1231"/>
                </a:lnTo>
                <a:lnTo>
                  <a:pt x="1358" y="1243"/>
                </a:lnTo>
                <a:lnTo>
                  <a:pt x="1351" y="1253"/>
                </a:lnTo>
                <a:lnTo>
                  <a:pt x="1348" y="1260"/>
                </a:lnTo>
                <a:lnTo>
                  <a:pt x="1346" y="1262"/>
                </a:lnTo>
                <a:lnTo>
                  <a:pt x="1195" y="1161"/>
                </a:lnTo>
                <a:lnTo>
                  <a:pt x="1196" y="1159"/>
                </a:lnTo>
                <a:lnTo>
                  <a:pt x="1199" y="1153"/>
                </a:lnTo>
                <a:lnTo>
                  <a:pt x="1203" y="1144"/>
                </a:lnTo>
                <a:lnTo>
                  <a:pt x="1210" y="1132"/>
                </a:lnTo>
                <a:lnTo>
                  <a:pt x="1219" y="1119"/>
                </a:lnTo>
                <a:lnTo>
                  <a:pt x="1230" y="1103"/>
                </a:lnTo>
                <a:lnTo>
                  <a:pt x="1244" y="1087"/>
                </a:lnTo>
                <a:lnTo>
                  <a:pt x="1260" y="1071"/>
                </a:lnTo>
                <a:lnTo>
                  <a:pt x="1278" y="1054"/>
                </a:lnTo>
                <a:lnTo>
                  <a:pt x="1300" y="1038"/>
                </a:lnTo>
                <a:lnTo>
                  <a:pt x="1324" y="1023"/>
                </a:lnTo>
                <a:lnTo>
                  <a:pt x="1351" y="1008"/>
                </a:lnTo>
                <a:lnTo>
                  <a:pt x="1381" y="997"/>
                </a:lnTo>
                <a:lnTo>
                  <a:pt x="1413" y="989"/>
                </a:lnTo>
                <a:lnTo>
                  <a:pt x="1449" y="983"/>
                </a:lnTo>
                <a:lnTo>
                  <a:pt x="1489" y="981"/>
                </a:lnTo>
                <a:close/>
                <a:moveTo>
                  <a:pt x="422" y="734"/>
                </a:moveTo>
                <a:lnTo>
                  <a:pt x="452" y="738"/>
                </a:lnTo>
                <a:lnTo>
                  <a:pt x="482" y="746"/>
                </a:lnTo>
                <a:lnTo>
                  <a:pt x="513" y="758"/>
                </a:lnTo>
                <a:lnTo>
                  <a:pt x="545" y="775"/>
                </a:lnTo>
                <a:lnTo>
                  <a:pt x="578" y="799"/>
                </a:lnTo>
                <a:lnTo>
                  <a:pt x="612" y="827"/>
                </a:lnTo>
                <a:lnTo>
                  <a:pt x="646" y="863"/>
                </a:lnTo>
                <a:lnTo>
                  <a:pt x="682" y="905"/>
                </a:lnTo>
                <a:lnTo>
                  <a:pt x="716" y="948"/>
                </a:lnTo>
                <a:lnTo>
                  <a:pt x="746" y="990"/>
                </a:lnTo>
                <a:lnTo>
                  <a:pt x="771" y="1028"/>
                </a:lnTo>
                <a:lnTo>
                  <a:pt x="792" y="1065"/>
                </a:lnTo>
                <a:lnTo>
                  <a:pt x="809" y="1098"/>
                </a:lnTo>
                <a:lnTo>
                  <a:pt x="822" y="1130"/>
                </a:lnTo>
                <a:lnTo>
                  <a:pt x="833" y="1161"/>
                </a:lnTo>
                <a:lnTo>
                  <a:pt x="839" y="1188"/>
                </a:lnTo>
                <a:lnTo>
                  <a:pt x="842" y="1215"/>
                </a:lnTo>
                <a:lnTo>
                  <a:pt x="843" y="1240"/>
                </a:lnTo>
                <a:lnTo>
                  <a:pt x="841" y="1264"/>
                </a:lnTo>
                <a:lnTo>
                  <a:pt x="836" y="1288"/>
                </a:lnTo>
                <a:lnTo>
                  <a:pt x="827" y="1309"/>
                </a:lnTo>
                <a:lnTo>
                  <a:pt x="818" y="1329"/>
                </a:lnTo>
                <a:lnTo>
                  <a:pt x="807" y="1350"/>
                </a:lnTo>
                <a:lnTo>
                  <a:pt x="794" y="1369"/>
                </a:lnTo>
                <a:lnTo>
                  <a:pt x="778" y="1389"/>
                </a:lnTo>
                <a:lnTo>
                  <a:pt x="762" y="1408"/>
                </a:lnTo>
                <a:lnTo>
                  <a:pt x="745" y="1428"/>
                </a:lnTo>
                <a:lnTo>
                  <a:pt x="726" y="1446"/>
                </a:lnTo>
                <a:lnTo>
                  <a:pt x="707" y="1465"/>
                </a:lnTo>
                <a:lnTo>
                  <a:pt x="687" y="1485"/>
                </a:lnTo>
                <a:lnTo>
                  <a:pt x="667" y="1505"/>
                </a:lnTo>
                <a:lnTo>
                  <a:pt x="653" y="1523"/>
                </a:lnTo>
                <a:lnTo>
                  <a:pt x="643" y="1543"/>
                </a:lnTo>
                <a:lnTo>
                  <a:pt x="639" y="1566"/>
                </a:lnTo>
                <a:lnTo>
                  <a:pt x="639" y="1590"/>
                </a:lnTo>
                <a:lnTo>
                  <a:pt x="643" y="1616"/>
                </a:lnTo>
                <a:lnTo>
                  <a:pt x="650" y="1644"/>
                </a:lnTo>
                <a:lnTo>
                  <a:pt x="662" y="1674"/>
                </a:lnTo>
                <a:lnTo>
                  <a:pt x="677" y="1705"/>
                </a:lnTo>
                <a:lnTo>
                  <a:pt x="694" y="1737"/>
                </a:lnTo>
                <a:lnTo>
                  <a:pt x="715" y="1770"/>
                </a:lnTo>
                <a:lnTo>
                  <a:pt x="738" y="1805"/>
                </a:lnTo>
                <a:lnTo>
                  <a:pt x="764" y="1840"/>
                </a:lnTo>
                <a:lnTo>
                  <a:pt x="793" y="1876"/>
                </a:lnTo>
                <a:lnTo>
                  <a:pt x="822" y="1912"/>
                </a:lnTo>
                <a:lnTo>
                  <a:pt x="853" y="1949"/>
                </a:lnTo>
                <a:lnTo>
                  <a:pt x="887" y="1986"/>
                </a:lnTo>
                <a:lnTo>
                  <a:pt x="920" y="2023"/>
                </a:lnTo>
                <a:lnTo>
                  <a:pt x="955" y="2061"/>
                </a:lnTo>
                <a:lnTo>
                  <a:pt x="990" y="2096"/>
                </a:lnTo>
                <a:lnTo>
                  <a:pt x="1026" y="2133"/>
                </a:lnTo>
                <a:lnTo>
                  <a:pt x="1063" y="2169"/>
                </a:lnTo>
                <a:lnTo>
                  <a:pt x="1099" y="2205"/>
                </a:lnTo>
                <a:lnTo>
                  <a:pt x="1136" y="2240"/>
                </a:lnTo>
                <a:lnTo>
                  <a:pt x="1173" y="2273"/>
                </a:lnTo>
                <a:lnTo>
                  <a:pt x="1210" y="2306"/>
                </a:lnTo>
                <a:lnTo>
                  <a:pt x="1247" y="2338"/>
                </a:lnTo>
                <a:lnTo>
                  <a:pt x="1284" y="2367"/>
                </a:lnTo>
                <a:lnTo>
                  <a:pt x="1319" y="2395"/>
                </a:lnTo>
                <a:lnTo>
                  <a:pt x="1354" y="2421"/>
                </a:lnTo>
                <a:lnTo>
                  <a:pt x="1389" y="2444"/>
                </a:lnTo>
                <a:lnTo>
                  <a:pt x="1423" y="2465"/>
                </a:lnTo>
                <a:lnTo>
                  <a:pt x="1454" y="2483"/>
                </a:lnTo>
                <a:lnTo>
                  <a:pt x="1486" y="2497"/>
                </a:lnTo>
                <a:lnTo>
                  <a:pt x="1516" y="2509"/>
                </a:lnTo>
                <a:lnTo>
                  <a:pt x="1543" y="2517"/>
                </a:lnTo>
                <a:lnTo>
                  <a:pt x="1570" y="2521"/>
                </a:lnTo>
                <a:lnTo>
                  <a:pt x="1593" y="2520"/>
                </a:lnTo>
                <a:lnTo>
                  <a:pt x="1616" y="2516"/>
                </a:lnTo>
                <a:lnTo>
                  <a:pt x="1636" y="2506"/>
                </a:lnTo>
                <a:lnTo>
                  <a:pt x="1654" y="2492"/>
                </a:lnTo>
                <a:lnTo>
                  <a:pt x="1674" y="2472"/>
                </a:lnTo>
                <a:lnTo>
                  <a:pt x="1694" y="2452"/>
                </a:lnTo>
                <a:lnTo>
                  <a:pt x="1713" y="2433"/>
                </a:lnTo>
                <a:lnTo>
                  <a:pt x="1733" y="2414"/>
                </a:lnTo>
                <a:lnTo>
                  <a:pt x="1751" y="2397"/>
                </a:lnTo>
                <a:lnTo>
                  <a:pt x="1770" y="2381"/>
                </a:lnTo>
                <a:lnTo>
                  <a:pt x="1790" y="2365"/>
                </a:lnTo>
                <a:lnTo>
                  <a:pt x="1809" y="2352"/>
                </a:lnTo>
                <a:lnTo>
                  <a:pt x="1830" y="2341"/>
                </a:lnTo>
                <a:lnTo>
                  <a:pt x="1850" y="2332"/>
                </a:lnTo>
                <a:lnTo>
                  <a:pt x="1873" y="2324"/>
                </a:lnTo>
                <a:lnTo>
                  <a:pt x="1895" y="2319"/>
                </a:lnTo>
                <a:lnTo>
                  <a:pt x="1919" y="2316"/>
                </a:lnTo>
                <a:lnTo>
                  <a:pt x="1944" y="2317"/>
                </a:lnTo>
                <a:lnTo>
                  <a:pt x="1971" y="2320"/>
                </a:lnTo>
                <a:lnTo>
                  <a:pt x="1999" y="2326"/>
                </a:lnTo>
                <a:lnTo>
                  <a:pt x="2029" y="2337"/>
                </a:lnTo>
                <a:lnTo>
                  <a:pt x="2061" y="2350"/>
                </a:lnTo>
                <a:lnTo>
                  <a:pt x="2095" y="2367"/>
                </a:lnTo>
                <a:lnTo>
                  <a:pt x="2131" y="2388"/>
                </a:lnTo>
                <a:lnTo>
                  <a:pt x="2170" y="2413"/>
                </a:lnTo>
                <a:lnTo>
                  <a:pt x="2211" y="2443"/>
                </a:lnTo>
                <a:lnTo>
                  <a:pt x="2255" y="2477"/>
                </a:lnTo>
                <a:lnTo>
                  <a:pt x="2297" y="2513"/>
                </a:lnTo>
                <a:lnTo>
                  <a:pt x="2332" y="2547"/>
                </a:lnTo>
                <a:lnTo>
                  <a:pt x="2360" y="2581"/>
                </a:lnTo>
                <a:lnTo>
                  <a:pt x="2384" y="2614"/>
                </a:lnTo>
                <a:lnTo>
                  <a:pt x="2401" y="2647"/>
                </a:lnTo>
                <a:lnTo>
                  <a:pt x="2414" y="2677"/>
                </a:lnTo>
                <a:lnTo>
                  <a:pt x="2422" y="2707"/>
                </a:lnTo>
                <a:lnTo>
                  <a:pt x="2425" y="2737"/>
                </a:lnTo>
                <a:lnTo>
                  <a:pt x="2424" y="2765"/>
                </a:lnTo>
                <a:lnTo>
                  <a:pt x="2419" y="2793"/>
                </a:lnTo>
                <a:lnTo>
                  <a:pt x="2412" y="2819"/>
                </a:lnTo>
                <a:lnTo>
                  <a:pt x="2400" y="2846"/>
                </a:lnTo>
                <a:lnTo>
                  <a:pt x="2387" y="2872"/>
                </a:lnTo>
                <a:lnTo>
                  <a:pt x="2371" y="2896"/>
                </a:lnTo>
                <a:lnTo>
                  <a:pt x="2352" y="2920"/>
                </a:lnTo>
                <a:lnTo>
                  <a:pt x="2333" y="2943"/>
                </a:lnTo>
                <a:lnTo>
                  <a:pt x="2312" y="2967"/>
                </a:lnTo>
                <a:lnTo>
                  <a:pt x="2291" y="2989"/>
                </a:lnTo>
                <a:lnTo>
                  <a:pt x="2269" y="3011"/>
                </a:lnTo>
                <a:lnTo>
                  <a:pt x="2247" y="3032"/>
                </a:lnTo>
                <a:lnTo>
                  <a:pt x="2224" y="3054"/>
                </a:lnTo>
                <a:lnTo>
                  <a:pt x="2203" y="3074"/>
                </a:lnTo>
                <a:lnTo>
                  <a:pt x="2183" y="3093"/>
                </a:lnTo>
                <a:lnTo>
                  <a:pt x="2160" y="3113"/>
                </a:lnTo>
                <a:lnTo>
                  <a:pt x="2131" y="3129"/>
                </a:lnTo>
                <a:lnTo>
                  <a:pt x="2100" y="3142"/>
                </a:lnTo>
                <a:lnTo>
                  <a:pt x="2064" y="3151"/>
                </a:lnTo>
                <a:lnTo>
                  <a:pt x="2024" y="3157"/>
                </a:lnTo>
                <a:lnTo>
                  <a:pt x="1980" y="3159"/>
                </a:lnTo>
                <a:lnTo>
                  <a:pt x="1933" y="3158"/>
                </a:lnTo>
                <a:lnTo>
                  <a:pt x="1883" y="3153"/>
                </a:lnTo>
                <a:lnTo>
                  <a:pt x="1830" y="3144"/>
                </a:lnTo>
                <a:lnTo>
                  <a:pt x="1773" y="3131"/>
                </a:lnTo>
                <a:lnTo>
                  <a:pt x="1714" y="3115"/>
                </a:lnTo>
                <a:lnTo>
                  <a:pt x="1652" y="3094"/>
                </a:lnTo>
                <a:lnTo>
                  <a:pt x="1588" y="3071"/>
                </a:lnTo>
                <a:lnTo>
                  <a:pt x="1522" y="3042"/>
                </a:lnTo>
                <a:lnTo>
                  <a:pt x="1453" y="3011"/>
                </a:lnTo>
                <a:lnTo>
                  <a:pt x="1384" y="2974"/>
                </a:lnTo>
                <a:lnTo>
                  <a:pt x="1312" y="2934"/>
                </a:lnTo>
                <a:lnTo>
                  <a:pt x="1240" y="2889"/>
                </a:lnTo>
                <a:lnTo>
                  <a:pt x="1165" y="2841"/>
                </a:lnTo>
                <a:lnTo>
                  <a:pt x="1089" y="2788"/>
                </a:lnTo>
                <a:lnTo>
                  <a:pt x="1014" y="2729"/>
                </a:lnTo>
                <a:lnTo>
                  <a:pt x="937" y="2668"/>
                </a:lnTo>
                <a:lnTo>
                  <a:pt x="859" y="2602"/>
                </a:lnTo>
                <a:lnTo>
                  <a:pt x="781" y="2531"/>
                </a:lnTo>
                <a:lnTo>
                  <a:pt x="704" y="2455"/>
                </a:lnTo>
                <a:lnTo>
                  <a:pt x="629" y="2378"/>
                </a:lnTo>
                <a:lnTo>
                  <a:pt x="557" y="2300"/>
                </a:lnTo>
                <a:lnTo>
                  <a:pt x="491" y="2222"/>
                </a:lnTo>
                <a:lnTo>
                  <a:pt x="430" y="2145"/>
                </a:lnTo>
                <a:lnTo>
                  <a:pt x="372" y="2070"/>
                </a:lnTo>
                <a:lnTo>
                  <a:pt x="319" y="1994"/>
                </a:lnTo>
                <a:lnTo>
                  <a:pt x="270" y="1921"/>
                </a:lnTo>
                <a:lnTo>
                  <a:pt x="225" y="1847"/>
                </a:lnTo>
                <a:lnTo>
                  <a:pt x="185" y="1775"/>
                </a:lnTo>
                <a:lnTo>
                  <a:pt x="148" y="1706"/>
                </a:lnTo>
                <a:lnTo>
                  <a:pt x="117" y="1637"/>
                </a:lnTo>
                <a:lnTo>
                  <a:pt x="89" y="1571"/>
                </a:lnTo>
                <a:lnTo>
                  <a:pt x="64" y="1507"/>
                </a:lnTo>
                <a:lnTo>
                  <a:pt x="44" y="1446"/>
                </a:lnTo>
                <a:lnTo>
                  <a:pt x="28" y="1387"/>
                </a:lnTo>
                <a:lnTo>
                  <a:pt x="15" y="1330"/>
                </a:lnTo>
                <a:lnTo>
                  <a:pt x="6" y="1276"/>
                </a:lnTo>
                <a:lnTo>
                  <a:pt x="1" y="1226"/>
                </a:lnTo>
                <a:lnTo>
                  <a:pt x="0" y="1179"/>
                </a:lnTo>
                <a:lnTo>
                  <a:pt x="2" y="1135"/>
                </a:lnTo>
                <a:lnTo>
                  <a:pt x="8" y="1095"/>
                </a:lnTo>
                <a:lnTo>
                  <a:pt x="17" y="1059"/>
                </a:lnTo>
                <a:lnTo>
                  <a:pt x="30" y="1028"/>
                </a:lnTo>
                <a:lnTo>
                  <a:pt x="46" y="1000"/>
                </a:lnTo>
                <a:lnTo>
                  <a:pt x="65" y="977"/>
                </a:lnTo>
                <a:lnTo>
                  <a:pt x="86" y="956"/>
                </a:lnTo>
                <a:lnTo>
                  <a:pt x="106" y="935"/>
                </a:lnTo>
                <a:lnTo>
                  <a:pt x="127" y="912"/>
                </a:lnTo>
                <a:lnTo>
                  <a:pt x="148" y="891"/>
                </a:lnTo>
                <a:lnTo>
                  <a:pt x="171" y="868"/>
                </a:lnTo>
                <a:lnTo>
                  <a:pt x="192" y="847"/>
                </a:lnTo>
                <a:lnTo>
                  <a:pt x="216" y="826"/>
                </a:lnTo>
                <a:lnTo>
                  <a:pt x="239" y="807"/>
                </a:lnTo>
                <a:lnTo>
                  <a:pt x="263" y="789"/>
                </a:lnTo>
                <a:lnTo>
                  <a:pt x="288" y="773"/>
                </a:lnTo>
                <a:lnTo>
                  <a:pt x="314" y="759"/>
                </a:lnTo>
                <a:lnTo>
                  <a:pt x="340" y="749"/>
                </a:lnTo>
                <a:lnTo>
                  <a:pt x="367" y="740"/>
                </a:lnTo>
                <a:lnTo>
                  <a:pt x="395" y="735"/>
                </a:lnTo>
                <a:lnTo>
                  <a:pt x="422" y="734"/>
                </a:lnTo>
                <a:close/>
                <a:moveTo>
                  <a:pt x="1872" y="0"/>
                </a:moveTo>
                <a:lnTo>
                  <a:pt x="1970" y="4"/>
                </a:lnTo>
                <a:lnTo>
                  <a:pt x="2067" y="13"/>
                </a:lnTo>
                <a:lnTo>
                  <a:pt x="2162" y="29"/>
                </a:lnTo>
                <a:lnTo>
                  <a:pt x="2255" y="50"/>
                </a:lnTo>
                <a:lnTo>
                  <a:pt x="2346" y="77"/>
                </a:lnTo>
                <a:lnTo>
                  <a:pt x="2434" y="110"/>
                </a:lnTo>
                <a:lnTo>
                  <a:pt x="2520" y="147"/>
                </a:lnTo>
                <a:lnTo>
                  <a:pt x="2603" y="190"/>
                </a:lnTo>
                <a:lnTo>
                  <a:pt x="2683" y="238"/>
                </a:lnTo>
                <a:lnTo>
                  <a:pt x="2758" y="291"/>
                </a:lnTo>
                <a:lnTo>
                  <a:pt x="2832" y="348"/>
                </a:lnTo>
                <a:lnTo>
                  <a:pt x="2900" y="409"/>
                </a:lnTo>
                <a:lnTo>
                  <a:pt x="2966" y="475"/>
                </a:lnTo>
                <a:lnTo>
                  <a:pt x="3027" y="544"/>
                </a:lnTo>
                <a:lnTo>
                  <a:pt x="3085" y="617"/>
                </a:lnTo>
                <a:lnTo>
                  <a:pt x="3137" y="693"/>
                </a:lnTo>
                <a:lnTo>
                  <a:pt x="3185" y="773"/>
                </a:lnTo>
                <a:lnTo>
                  <a:pt x="3228" y="855"/>
                </a:lnTo>
                <a:lnTo>
                  <a:pt x="3266" y="941"/>
                </a:lnTo>
                <a:lnTo>
                  <a:pt x="3298" y="1030"/>
                </a:lnTo>
                <a:lnTo>
                  <a:pt x="3325" y="1120"/>
                </a:lnTo>
                <a:lnTo>
                  <a:pt x="3346" y="1213"/>
                </a:lnTo>
                <a:lnTo>
                  <a:pt x="3363" y="1308"/>
                </a:lnTo>
                <a:lnTo>
                  <a:pt x="3372" y="1405"/>
                </a:lnTo>
                <a:lnTo>
                  <a:pt x="3375" y="1504"/>
                </a:lnTo>
                <a:lnTo>
                  <a:pt x="3372" y="1598"/>
                </a:lnTo>
                <a:lnTo>
                  <a:pt x="3364" y="1692"/>
                </a:lnTo>
                <a:lnTo>
                  <a:pt x="3349" y="1783"/>
                </a:lnTo>
                <a:lnTo>
                  <a:pt x="3329" y="1873"/>
                </a:lnTo>
                <a:lnTo>
                  <a:pt x="3304" y="1960"/>
                </a:lnTo>
                <a:lnTo>
                  <a:pt x="3274" y="2046"/>
                </a:lnTo>
                <a:lnTo>
                  <a:pt x="3239" y="2129"/>
                </a:lnTo>
                <a:lnTo>
                  <a:pt x="3199" y="2209"/>
                </a:lnTo>
                <a:lnTo>
                  <a:pt x="3155" y="2287"/>
                </a:lnTo>
                <a:lnTo>
                  <a:pt x="3106" y="2361"/>
                </a:lnTo>
                <a:lnTo>
                  <a:pt x="3054" y="2433"/>
                </a:lnTo>
                <a:lnTo>
                  <a:pt x="2997" y="2500"/>
                </a:lnTo>
                <a:lnTo>
                  <a:pt x="2936" y="2565"/>
                </a:lnTo>
                <a:lnTo>
                  <a:pt x="2872" y="2626"/>
                </a:lnTo>
                <a:lnTo>
                  <a:pt x="2803" y="2683"/>
                </a:lnTo>
                <a:lnTo>
                  <a:pt x="2733" y="2737"/>
                </a:lnTo>
                <a:lnTo>
                  <a:pt x="2658" y="2785"/>
                </a:lnTo>
                <a:lnTo>
                  <a:pt x="2580" y="2830"/>
                </a:lnTo>
                <a:lnTo>
                  <a:pt x="2586" y="2797"/>
                </a:lnTo>
                <a:lnTo>
                  <a:pt x="2590" y="2763"/>
                </a:lnTo>
                <a:lnTo>
                  <a:pt x="2591" y="2728"/>
                </a:lnTo>
                <a:lnTo>
                  <a:pt x="2585" y="2680"/>
                </a:lnTo>
                <a:lnTo>
                  <a:pt x="2574" y="2633"/>
                </a:lnTo>
                <a:lnTo>
                  <a:pt x="2557" y="2587"/>
                </a:lnTo>
                <a:lnTo>
                  <a:pt x="2623" y="2541"/>
                </a:lnTo>
                <a:lnTo>
                  <a:pt x="2687" y="2492"/>
                </a:lnTo>
                <a:lnTo>
                  <a:pt x="2747" y="2440"/>
                </a:lnTo>
                <a:lnTo>
                  <a:pt x="2803" y="2383"/>
                </a:lnTo>
                <a:lnTo>
                  <a:pt x="2856" y="2323"/>
                </a:lnTo>
                <a:lnTo>
                  <a:pt x="2907" y="2260"/>
                </a:lnTo>
                <a:lnTo>
                  <a:pt x="2952" y="2194"/>
                </a:lnTo>
                <a:lnTo>
                  <a:pt x="2994" y="2124"/>
                </a:lnTo>
                <a:lnTo>
                  <a:pt x="3030" y="2052"/>
                </a:lnTo>
                <a:lnTo>
                  <a:pt x="3063" y="1978"/>
                </a:lnTo>
                <a:lnTo>
                  <a:pt x="3091" y="1901"/>
                </a:lnTo>
                <a:lnTo>
                  <a:pt x="3114" y="1822"/>
                </a:lnTo>
                <a:lnTo>
                  <a:pt x="3132" y="1742"/>
                </a:lnTo>
                <a:lnTo>
                  <a:pt x="3145" y="1659"/>
                </a:lnTo>
                <a:lnTo>
                  <a:pt x="2883" y="1504"/>
                </a:lnTo>
                <a:lnTo>
                  <a:pt x="3145" y="1350"/>
                </a:lnTo>
                <a:lnTo>
                  <a:pt x="3132" y="1263"/>
                </a:lnTo>
                <a:lnTo>
                  <a:pt x="3112" y="1178"/>
                </a:lnTo>
                <a:lnTo>
                  <a:pt x="3088" y="1096"/>
                </a:lnTo>
                <a:lnTo>
                  <a:pt x="3057" y="1016"/>
                </a:lnTo>
                <a:lnTo>
                  <a:pt x="3022" y="939"/>
                </a:lnTo>
                <a:lnTo>
                  <a:pt x="2982" y="864"/>
                </a:lnTo>
                <a:lnTo>
                  <a:pt x="2937" y="793"/>
                </a:lnTo>
                <a:lnTo>
                  <a:pt x="2888" y="724"/>
                </a:lnTo>
                <a:lnTo>
                  <a:pt x="2835" y="659"/>
                </a:lnTo>
                <a:lnTo>
                  <a:pt x="2778" y="597"/>
                </a:lnTo>
                <a:lnTo>
                  <a:pt x="2716" y="540"/>
                </a:lnTo>
                <a:lnTo>
                  <a:pt x="2652" y="487"/>
                </a:lnTo>
                <a:lnTo>
                  <a:pt x="2583" y="438"/>
                </a:lnTo>
                <a:lnTo>
                  <a:pt x="2512" y="393"/>
                </a:lnTo>
                <a:lnTo>
                  <a:pt x="2437" y="353"/>
                </a:lnTo>
                <a:lnTo>
                  <a:pt x="2359" y="318"/>
                </a:lnTo>
                <a:lnTo>
                  <a:pt x="2280" y="288"/>
                </a:lnTo>
                <a:lnTo>
                  <a:pt x="2197" y="264"/>
                </a:lnTo>
                <a:lnTo>
                  <a:pt x="2112" y="244"/>
                </a:lnTo>
                <a:lnTo>
                  <a:pt x="2025" y="231"/>
                </a:lnTo>
                <a:lnTo>
                  <a:pt x="1872" y="492"/>
                </a:lnTo>
                <a:lnTo>
                  <a:pt x="1717" y="231"/>
                </a:lnTo>
                <a:lnTo>
                  <a:pt x="1630" y="244"/>
                </a:lnTo>
                <a:lnTo>
                  <a:pt x="1545" y="264"/>
                </a:lnTo>
                <a:lnTo>
                  <a:pt x="1463" y="288"/>
                </a:lnTo>
                <a:lnTo>
                  <a:pt x="1383" y="318"/>
                </a:lnTo>
                <a:lnTo>
                  <a:pt x="1305" y="354"/>
                </a:lnTo>
                <a:lnTo>
                  <a:pt x="1230" y="394"/>
                </a:lnTo>
                <a:lnTo>
                  <a:pt x="1159" y="439"/>
                </a:lnTo>
                <a:lnTo>
                  <a:pt x="1091" y="488"/>
                </a:lnTo>
                <a:lnTo>
                  <a:pt x="1026" y="541"/>
                </a:lnTo>
                <a:lnTo>
                  <a:pt x="964" y="598"/>
                </a:lnTo>
                <a:lnTo>
                  <a:pt x="907" y="660"/>
                </a:lnTo>
                <a:lnTo>
                  <a:pt x="854" y="725"/>
                </a:lnTo>
                <a:lnTo>
                  <a:pt x="805" y="794"/>
                </a:lnTo>
                <a:lnTo>
                  <a:pt x="765" y="748"/>
                </a:lnTo>
                <a:lnTo>
                  <a:pt x="724" y="707"/>
                </a:lnTo>
                <a:lnTo>
                  <a:pt x="682" y="672"/>
                </a:lnTo>
                <a:lnTo>
                  <a:pt x="640" y="641"/>
                </a:lnTo>
                <a:lnTo>
                  <a:pt x="693" y="571"/>
                </a:lnTo>
                <a:lnTo>
                  <a:pt x="751" y="503"/>
                </a:lnTo>
                <a:lnTo>
                  <a:pt x="812" y="439"/>
                </a:lnTo>
                <a:lnTo>
                  <a:pt x="876" y="378"/>
                </a:lnTo>
                <a:lnTo>
                  <a:pt x="944" y="321"/>
                </a:lnTo>
                <a:lnTo>
                  <a:pt x="1016" y="268"/>
                </a:lnTo>
                <a:lnTo>
                  <a:pt x="1090" y="220"/>
                </a:lnTo>
                <a:lnTo>
                  <a:pt x="1167" y="176"/>
                </a:lnTo>
                <a:lnTo>
                  <a:pt x="1248" y="136"/>
                </a:lnTo>
                <a:lnTo>
                  <a:pt x="1331" y="101"/>
                </a:lnTo>
                <a:lnTo>
                  <a:pt x="1415" y="71"/>
                </a:lnTo>
                <a:lnTo>
                  <a:pt x="1502" y="46"/>
                </a:lnTo>
                <a:lnTo>
                  <a:pt x="1592" y="27"/>
                </a:lnTo>
                <a:lnTo>
                  <a:pt x="1683" y="12"/>
                </a:lnTo>
                <a:lnTo>
                  <a:pt x="1776" y="3"/>
                </a:lnTo>
                <a:lnTo>
                  <a:pt x="1872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3" name="Group 173">
            <a:extLst>
              <a:ext uri="{FF2B5EF4-FFF2-40B4-BE49-F238E27FC236}">
                <a16:creationId xmlns:a16="http://schemas.microsoft.com/office/drawing/2014/main" xmlns="" id="{1B3BA44F-82AE-5870-FF33-E9D0EA985CB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0560083" y="3872495"/>
            <a:ext cx="395365" cy="468000"/>
            <a:chOff x="3009" y="456"/>
            <a:chExt cx="1339" cy="1585"/>
          </a:xfrm>
          <a:solidFill>
            <a:schemeClr val="bg1"/>
          </a:solidFill>
        </p:grpSpPr>
        <p:sp>
          <p:nvSpPr>
            <p:cNvPr id="14" name="Freeform 175">
              <a:extLst>
                <a:ext uri="{FF2B5EF4-FFF2-40B4-BE49-F238E27FC236}">
                  <a16:creationId xmlns:a16="http://schemas.microsoft.com/office/drawing/2014/main" xmlns="" id="{563044F2-B772-5CD4-ECE9-283749A46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4" y="456"/>
              <a:ext cx="708" cy="941"/>
            </a:xfrm>
            <a:custGeom>
              <a:avLst/>
              <a:gdLst>
                <a:gd name="T0" fmla="*/ 1202 w 2123"/>
                <a:gd name="T1" fmla="*/ 7 h 2821"/>
                <a:gd name="T2" fmla="*/ 1371 w 2123"/>
                <a:gd name="T3" fmla="*/ 48 h 2821"/>
                <a:gd name="T4" fmla="*/ 1509 w 2123"/>
                <a:gd name="T5" fmla="*/ 113 h 2821"/>
                <a:gd name="T6" fmla="*/ 1633 w 2123"/>
                <a:gd name="T7" fmla="*/ 198 h 2821"/>
                <a:gd name="T8" fmla="*/ 1712 w 2123"/>
                <a:gd name="T9" fmla="*/ 278 h 2821"/>
                <a:gd name="T10" fmla="*/ 1751 w 2123"/>
                <a:gd name="T11" fmla="*/ 331 h 2821"/>
                <a:gd name="T12" fmla="*/ 1760 w 2123"/>
                <a:gd name="T13" fmla="*/ 344 h 2821"/>
                <a:gd name="T14" fmla="*/ 1783 w 2123"/>
                <a:gd name="T15" fmla="*/ 349 h 2821"/>
                <a:gd name="T16" fmla="*/ 1825 w 2123"/>
                <a:gd name="T17" fmla="*/ 363 h 2821"/>
                <a:gd name="T18" fmla="*/ 1880 w 2123"/>
                <a:gd name="T19" fmla="*/ 395 h 2821"/>
                <a:gd name="T20" fmla="*/ 1939 w 2123"/>
                <a:gd name="T21" fmla="*/ 451 h 2821"/>
                <a:gd name="T22" fmla="*/ 1993 w 2123"/>
                <a:gd name="T23" fmla="*/ 537 h 2821"/>
                <a:gd name="T24" fmla="*/ 2036 w 2123"/>
                <a:gd name="T25" fmla="*/ 658 h 2821"/>
                <a:gd name="T26" fmla="*/ 2060 w 2123"/>
                <a:gd name="T27" fmla="*/ 825 h 2821"/>
                <a:gd name="T28" fmla="*/ 2055 w 2123"/>
                <a:gd name="T29" fmla="*/ 1039 h 2821"/>
                <a:gd name="T30" fmla="*/ 2017 w 2123"/>
                <a:gd name="T31" fmla="*/ 1277 h 2821"/>
                <a:gd name="T32" fmla="*/ 2029 w 2123"/>
                <a:gd name="T33" fmla="*/ 1345 h 2821"/>
                <a:gd name="T34" fmla="*/ 2073 w 2123"/>
                <a:gd name="T35" fmla="*/ 1360 h 2821"/>
                <a:gd name="T36" fmla="*/ 2107 w 2123"/>
                <a:gd name="T37" fmla="*/ 1402 h 2821"/>
                <a:gd name="T38" fmla="*/ 2123 w 2123"/>
                <a:gd name="T39" fmla="*/ 1480 h 2821"/>
                <a:gd name="T40" fmla="*/ 2112 w 2123"/>
                <a:gd name="T41" fmla="*/ 1600 h 2821"/>
                <a:gd name="T42" fmla="*/ 2065 w 2123"/>
                <a:gd name="T43" fmla="*/ 1775 h 2821"/>
                <a:gd name="T44" fmla="*/ 2009 w 2123"/>
                <a:gd name="T45" fmla="*/ 1918 h 2821"/>
                <a:gd name="T46" fmla="*/ 1955 w 2123"/>
                <a:gd name="T47" fmla="*/ 1993 h 2821"/>
                <a:gd name="T48" fmla="*/ 1909 w 2123"/>
                <a:gd name="T49" fmla="*/ 2016 h 2821"/>
                <a:gd name="T50" fmla="*/ 1857 w 2123"/>
                <a:gd name="T51" fmla="*/ 2203 h 2821"/>
                <a:gd name="T52" fmla="*/ 1757 w 2123"/>
                <a:gd name="T53" fmla="*/ 2394 h 2821"/>
                <a:gd name="T54" fmla="*/ 1615 w 2123"/>
                <a:gd name="T55" fmla="*/ 2570 h 2821"/>
                <a:gd name="T56" fmla="*/ 1431 w 2123"/>
                <a:gd name="T57" fmla="*/ 2714 h 2821"/>
                <a:gd name="T58" fmla="*/ 1213 w 2123"/>
                <a:gd name="T59" fmla="*/ 2803 h 2821"/>
                <a:gd name="T60" fmla="*/ 984 w 2123"/>
                <a:gd name="T61" fmla="*/ 2816 h 2821"/>
                <a:gd name="T62" fmla="*/ 760 w 2123"/>
                <a:gd name="T63" fmla="*/ 2751 h 2821"/>
                <a:gd name="T64" fmla="*/ 563 w 2123"/>
                <a:gd name="T65" fmla="*/ 2624 h 2821"/>
                <a:gd name="T66" fmla="*/ 406 w 2123"/>
                <a:gd name="T67" fmla="*/ 2458 h 2821"/>
                <a:gd name="T68" fmla="*/ 293 w 2123"/>
                <a:gd name="T69" fmla="*/ 2268 h 2821"/>
                <a:gd name="T70" fmla="*/ 226 w 2123"/>
                <a:gd name="T71" fmla="*/ 2077 h 2821"/>
                <a:gd name="T72" fmla="*/ 184 w 2123"/>
                <a:gd name="T73" fmla="*/ 2005 h 2821"/>
                <a:gd name="T74" fmla="*/ 134 w 2123"/>
                <a:gd name="T75" fmla="*/ 1950 h 2821"/>
                <a:gd name="T76" fmla="*/ 77 w 2123"/>
                <a:gd name="T77" fmla="*/ 1831 h 2821"/>
                <a:gd name="T78" fmla="*/ 22 w 2123"/>
                <a:gd name="T79" fmla="*/ 1652 h 2821"/>
                <a:gd name="T80" fmla="*/ 0 w 2123"/>
                <a:gd name="T81" fmla="*/ 1515 h 2821"/>
                <a:gd name="T82" fmla="*/ 9 w 2123"/>
                <a:gd name="T83" fmla="*/ 1425 h 2821"/>
                <a:gd name="T84" fmla="*/ 37 w 2123"/>
                <a:gd name="T85" fmla="*/ 1371 h 2821"/>
                <a:gd name="T86" fmla="*/ 79 w 2123"/>
                <a:gd name="T87" fmla="*/ 1348 h 2821"/>
                <a:gd name="T88" fmla="*/ 126 w 2123"/>
                <a:gd name="T89" fmla="*/ 1345 h 2821"/>
                <a:gd name="T90" fmla="*/ 77 w 2123"/>
                <a:gd name="T91" fmla="*/ 1139 h 2821"/>
                <a:gd name="T92" fmla="*/ 67 w 2123"/>
                <a:gd name="T93" fmla="*/ 923 h 2821"/>
                <a:gd name="T94" fmla="*/ 110 w 2123"/>
                <a:gd name="T95" fmla="*/ 710 h 2821"/>
                <a:gd name="T96" fmla="*/ 208 w 2123"/>
                <a:gd name="T97" fmla="*/ 511 h 2821"/>
                <a:gd name="T98" fmla="*/ 338 w 2123"/>
                <a:gd name="T99" fmla="*/ 349 h 2821"/>
                <a:gd name="T100" fmla="*/ 507 w 2123"/>
                <a:gd name="T101" fmla="*/ 200 h 2821"/>
                <a:gd name="T102" fmla="*/ 676 w 2123"/>
                <a:gd name="T103" fmla="*/ 93 h 2821"/>
                <a:gd name="T104" fmla="*/ 858 w 2123"/>
                <a:gd name="T105" fmla="*/ 25 h 2821"/>
                <a:gd name="T106" fmla="*/ 1070 w 2123"/>
                <a:gd name="T107" fmla="*/ 0 h 2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23" h="2821">
                  <a:moveTo>
                    <a:pt x="1070" y="0"/>
                  </a:moveTo>
                  <a:lnTo>
                    <a:pt x="1138" y="2"/>
                  </a:lnTo>
                  <a:lnTo>
                    <a:pt x="1202" y="7"/>
                  </a:lnTo>
                  <a:lnTo>
                    <a:pt x="1262" y="18"/>
                  </a:lnTo>
                  <a:lnTo>
                    <a:pt x="1319" y="32"/>
                  </a:lnTo>
                  <a:lnTo>
                    <a:pt x="1371" y="48"/>
                  </a:lnTo>
                  <a:lnTo>
                    <a:pt x="1422" y="68"/>
                  </a:lnTo>
                  <a:lnTo>
                    <a:pt x="1467" y="90"/>
                  </a:lnTo>
                  <a:lnTo>
                    <a:pt x="1509" y="113"/>
                  </a:lnTo>
                  <a:lnTo>
                    <a:pt x="1555" y="141"/>
                  </a:lnTo>
                  <a:lnTo>
                    <a:pt x="1597" y="169"/>
                  </a:lnTo>
                  <a:lnTo>
                    <a:pt x="1633" y="198"/>
                  </a:lnTo>
                  <a:lnTo>
                    <a:pt x="1664" y="226"/>
                  </a:lnTo>
                  <a:lnTo>
                    <a:pt x="1690" y="253"/>
                  </a:lnTo>
                  <a:lnTo>
                    <a:pt x="1712" y="278"/>
                  </a:lnTo>
                  <a:lnTo>
                    <a:pt x="1729" y="300"/>
                  </a:lnTo>
                  <a:lnTo>
                    <a:pt x="1742" y="318"/>
                  </a:lnTo>
                  <a:lnTo>
                    <a:pt x="1751" y="331"/>
                  </a:lnTo>
                  <a:lnTo>
                    <a:pt x="1757" y="340"/>
                  </a:lnTo>
                  <a:lnTo>
                    <a:pt x="1758" y="344"/>
                  </a:lnTo>
                  <a:lnTo>
                    <a:pt x="1760" y="344"/>
                  </a:lnTo>
                  <a:lnTo>
                    <a:pt x="1765" y="344"/>
                  </a:lnTo>
                  <a:lnTo>
                    <a:pt x="1773" y="346"/>
                  </a:lnTo>
                  <a:lnTo>
                    <a:pt x="1783" y="349"/>
                  </a:lnTo>
                  <a:lnTo>
                    <a:pt x="1796" y="352"/>
                  </a:lnTo>
                  <a:lnTo>
                    <a:pt x="1809" y="356"/>
                  </a:lnTo>
                  <a:lnTo>
                    <a:pt x="1825" y="363"/>
                  </a:lnTo>
                  <a:lnTo>
                    <a:pt x="1842" y="372"/>
                  </a:lnTo>
                  <a:lnTo>
                    <a:pt x="1861" y="382"/>
                  </a:lnTo>
                  <a:lnTo>
                    <a:pt x="1880" y="395"/>
                  </a:lnTo>
                  <a:lnTo>
                    <a:pt x="1899" y="411"/>
                  </a:lnTo>
                  <a:lnTo>
                    <a:pt x="1919" y="430"/>
                  </a:lnTo>
                  <a:lnTo>
                    <a:pt x="1939" y="451"/>
                  </a:lnTo>
                  <a:lnTo>
                    <a:pt x="1958" y="476"/>
                  </a:lnTo>
                  <a:lnTo>
                    <a:pt x="1975" y="505"/>
                  </a:lnTo>
                  <a:lnTo>
                    <a:pt x="1993" y="537"/>
                  </a:lnTo>
                  <a:lnTo>
                    <a:pt x="2009" y="573"/>
                  </a:lnTo>
                  <a:lnTo>
                    <a:pt x="2023" y="613"/>
                  </a:lnTo>
                  <a:lnTo>
                    <a:pt x="2036" y="658"/>
                  </a:lnTo>
                  <a:lnTo>
                    <a:pt x="2046" y="709"/>
                  </a:lnTo>
                  <a:lnTo>
                    <a:pt x="2055" y="764"/>
                  </a:lnTo>
                  <a:lnTo>
                    <a:pt x="2060" y="825"/>
                  </a:lnTo>
                  <a:lnTo>
                    <a:pt x="2061" y="890"/>
                  </a:lnTo>
                  <a:lnTo>
                    <a:pt x="2060" y="961"/>
                  </a:lnTo>
                  <a:lnTo>
                    <a:pt x="2055" y="1039"/>
                  </a:lnTo>
                  <a:lnTo>
                    <a:pt x="2046" y="1121"/>
                  </a:lnTo>
                  <a:lnTo>
                    <a:pt x="2032" y="1212"/>
                  </a:lnTo>
                  <a:lnTo>
                    <a:pt x="2017" y="1277"/>
                  </a:lnTo>
                  <a:lnTo>
                    <a:pt x="1997" y="1345"/>
                  </a:lnTo>
                  <a:lnTo>
                    <a:pt x="2013" y="1344"/>
                  </a:lnTo>
                  <a:lnTo>
                    <a:pt x="2029" y="1345"/>
                  </a:lnTo>
                  <a:lnTo>
                    <a:pt x="2044" y="1348"/>
                  </a:lnTo>
                  <a:lnTo>
                    <a:pt x="2060" y="1353"/>
                  </a:lnTo>
                  <a:lnTo>
                    <a:pt x="2073" y="1360"/>
                  </a:lnTo>
                  <a:lnTo>
                    <a:pt x="2086" y="1371"/>
                  </a:lnTo>
                  <a:lnTo>
                    <a:pt x="2097" y="1384"/>
                  </a:lnTo>
                  <a:lnTo>
                    <a:pt x="2107" y="1402"/>
                  </a:lnTo>
                  <a:lnTo>
                    <a:pt x="2115" y="1423"/>
                  </a:lnTo>
                  <a:lnTo>
                    <a:pt x="2120" y="1449"/>
                  </a:lnTo>
                  <a:lnTo>
                    <a:pt x="2123" y="1480"/>
                  </a:lnTo>
                  <a:lnTo>
                    <a:pt x="2122" y="1515"/>
                  </a:lnTo>
                  <a:lnTo>
                    <a:pt x="2119" y="1554"/>
                  </a:lnTo>
                  <a:lnTo>
                    <a:pt x="2112" y="1600"/>
                  </a:lnTo>
                  <a:lnTo>
                    <a:pt x="2102" y="1652"/>
                  </a:lnTo>
                  <a:lnTo>
                    <a:pt x="2086" y="1708"/>
                  </a:lnTo>
                  <a:lnTo>
                    <a:pt x="2065" y="1775"/>
                  </a:lnTo>
                  <a:lnTo>
                    <a:pt x="2046" y="1831"/>
                  </a:lnTo>
                  <a:lnTo>
                    <a:pt x="2028" y="1879"/>
                  </a:lnTo>
                  <a:lnTo>
                    <a:pt x="2009" y="1918"/>
                  </a:lnTo>
                  <a:lnTo>
                    <a:pt x="1990" y="1950"/>
                  </a:lnTo>
                  <a:lnTo>
                    <a:pt x="1973" y="1975"/>
                  </a:lnTo>
                  <a:lnTo>
                    <a:pt x="1955" y="1993"/>
                  </a:lnTo>
                  <a:lnTo>
                    <a:pt x="1939" y="2005"/>
                  </a:lnTo>
                  <a:lnTo>
                    <a:pt x="1925" y="2012"/>
                  </a:lnTo>
                  <a:lnTo>
                    <a:pt x="1909" y="2016"/>
                  </a:lnTo>
                  <a:lnTo>
                    <a:pt x="1897" y="2077"/>
                  </a:lnTo>
                  <a:lnTo>
                    <a:pt x="1880" y="2139"/>
                  </a:lnTo>
                  <a:lnTo>
                    <a:pt x="1857" y="2203"/>
                  </a:lnTo>
                  <a:lnTo>
                    <a:pt x="1829" y="2268"/>
                  </a:lnTo>
                  <a:lnTo>
                    <a:pt x="1796" y="2332"/>
                  </a:lnTo>
                  <a:lnTo>
                    <a:pt x="1757" y="2394"/>
                  </a:lnTo>
                  <a:lnTo>
                    <a:pt x="1715" y="2456"/>
                  </a:lnTo>
                  <a:lnTo>
                    <a:pt x="1667" y="2514"/>
                  </a:lnTo>
                  <a:lnTo>
                    <a:pt x="1615" y="2570"/>
                  </a:lnTo>
                  <a:lnTo>
                    <a:pt x="1558" y="2622"/>
                  </a:lnTo>
                  <a:lnTo>
                    <a:pt x="1496" y="2670"/>
                  </a:lnTo>
                  <a:lnTo>
                    <a:pt x="1431" y="2714"/>
                  </a:lnTo>
                  <a:lnTo>
                    <a:pt x="1361" y="2750"/>
                  </a:lnTo>
                  <a:lnTo>
                    <a:pt x="1289" y="2780"/>
                  </a:lnTo>
                  <a:lnTo>
                    <a:pt x="1213" y="2803"/>
                  </a:lnTo>
                  <a:lnTo>
                    <a:pt x="1138" y="2816"/>
                  </a:lnTo>
                  <a:lnTo>
                    <a:pt x="1061" y="2821"/>
                  </a:lnTo>
                  <a:lnTo>
                    <a:pt x="984" y="2816"/>
                  </a:lnTo>
                  <a:lnTo>
                    <a:pt x="909" y="2803"/>
                  </a:lnTo>
                  <a:lnTo>
                    <a:pt x="834" y="2782"/>
                  </a:lnTo>
                  <a:lnTo>
                    <a:pt x="760" y="2751"/>
                  </a:lnTo>
                  <a:lnTo>
                    <a:pt x="689" y="2714"/>
                  </a:lnTo>
                  <a:lnTo>
                    <a:pt x="623" y="2672"/>
                  </a:lnTo>
                  <a:lnTo>
                    <a:pt x="563" y="2624"/>
                  </a:lnTo>
                  <a:lnTo>
                    <a:pt x="506" y="2572"/>
                  </a:lnTo>
                  <a:lnTo>
                    <a:pt x="454" y="2515"/>
                  </a:lnTo>
                  <a:lnTo>
                    <a:pt x="406" y="2458"/>
                  </a:lnTo>
                  <a:lnTo>
                    <a:pt x="364" y="2395"/>
                  </a:lnTo>
                  <a:lnTo>
                    <a:pt x="326" y="2333"/>
                  </a:lnTo>
                  <a:lnTo>
                    <a:pt x="293" y="2268"/>
                  </a:lnTo>
                  <a:lnTo>
                    <a:pt x="265" y="2204"/>
                  </a:lnTo>
                  <a:lnTo>
                    <a:pt x="244" y="2141"/>
                  </a:lnTo>
                  <a:lnTo>
                    <a:pt x="226" y="2077"/>
                  </a:lnTo>
                  <a:lnTo>
                    <a:pt x="215" y="2016"/>
                  </a:lnTo>
                  <a:lnTo>
                    <a:pt x="200" y="2012"/>
                  </a:lnTo>
                  <a:lnTo>
                    <a:pt x="184" y="2005"/>
                  </a:lnTo>
                  <a:lnTo>
                    <a:pt x="168" y="1993"/>
                  </a:lnTo>
                  <a:lnTo>
                    <a:pt x="151" y="1975"/>
                  </a:lnTo>
                  <a:lnTo>
                    <a:pt x="134" y="1950"/>
                  </a:lnTo>
                  <a:lnTo>
                    <a:pt x="115" y="1918"/>
                  </a:lnTo>
                  <a:lnTo>
                    <a:pt x="96" y="1879"/>
                  </a:lnTo>
                  <a:lnTo>
                    <a:pt x="77" y="1831"/>
                  </a:lnTo>
                  <a:lnTo>
                    <a:pt x="57" y="1776"/>
                  </a:lnTo>
                  <a:lnTo>
                    <a:pt x="37" y="1710"/>
                  </a:lnTo>
                  <a:lnTo>
                    <a:pt x="22" y="1652"/>
                  </a:lnTo>
                  <a:lnTo>
                    <a:pt x="10" y="1601"/>
                  </a:lnTo>
                  <a:lnTo>
                    <a:pt x="5" y="1555"/>
                  </a:lnTo>
                  <a:lnTo>
                    <a:pt x="0" y="1515"/>
                  </a:lnTo>
                  <a:lnTo>
                    <a:pt x="0" y="1480"/>
                  </a:lnTo>
                  <a:lnTo>
                    <a:pt x="3" y="1451"/>
                  </a:lnTo>
                  <a:lnTo>
                    <a:pt x="9" y="1425"/>
                  </a:lnTo>
                  <a:lnTo>
                    <a:pt x="16" y="1403"/>
                  </a:lnTo>
                  <a:lnTo>
                    <a:pt x="25" y="1386"/>
                  </a:lnTo>
                  <a:lnTo>
                    <a:pt x="37" y="1371"/>
                  </a:lnTo>
                  <a:lnTo>
                    <a:pt x="50" y="1361"/>
                  </a:lnTo>
                  <a:lnTo>
                    <a:pt x="64" y="1354"/>
                  </a:lnTo>
                  <a:lnTo>
                    <a:pt x="79" y="1348"/>
                  </a:lnTo>
                  <a:lnTo>
                    <a:pt x="94" y="1345"/>
                  </a:lnTo>
                  <a:lnTo>
                    <a:pt x="110" y="1345"/>
                  </a:lnTo>
                  <a:lnTo>
                    <a:pt x="126" y="1345"/>
                  </a:lnTo>
                  <a:lnTo>
                    <a:pt x="105" y="1279"/>
                  </a:lnTo>
                  <a:lnTo>
                    <a:pt x="90" y="1212"/>
                  </a:lnTo>
                  <a:lnTo>
                    <a:pt x="77" y="1139"/>
                  </a:lnTo>
                  <a:lnTo>
                    <a:pt x="68" y="1065"/>
                  </a:lnTo>
                  <a:lnTo>
                    <a:pt x="65" y="992"/>
                  </a:lnTo>
                  <a:lnTo>
                    <a:pt x="67" y="923"/>
                  </a:lnTo>
                  <a:lnTo>
                    <a:pt x="74" y="854"/>
                  </a:lnTo>
                  <a:lnTo>
                    <a:pt x="89" y="786"/>
                  </a:lnTo>
                  <a:lnTo>
                    <a:pt x="110" y="710"/>
                  </a:lnTo>
                  <a:lnTo>
                    <a:pt x="137" y="640"/>
                  </a:lnTo>
                  <a:lnTo>
                    <a:pt x="170" y="573"/>
                  </a:lnTo>
                  <a:lnTo>
                    <a:pt x="208" y="511"/>
                  </a:lnTo>
                  <a:lnTo>
                    <a:pt x="248" y="453"/>
                  </a:lnTo>
                  <a:lnTo>
                    <a:pt x="292" y="399"/>
                  </a:lnTo>
                  <a:lnTo>
                    <a:pt x="338" y="349"/>
                  </a:lnTo>
                  <a:lnTo>
                    <a:pt x="392" y="295"/>
                  </a:lnTo>
                  <a:lnTo>
                    <a:pt x="448" y="245"/>
                  </a:lnTo>
                  <a:lnTo>
                    <a:pt x="507" y="200"/>
                  </a:lnTo>
                  <a:lnTo>
                    <a:pt x="568" y="158"/>
                  </a:lnTo>
                  <a:lnTo>
                    <a:pt x="621" y="123"/>
                  </a:lnTo>
                  <a:lnTo>
                    <a:pt x="676" y="93"/>
                  </a:lnTo>
                  <a:lnTo>
                    <a:pt x="734" y="65"/>
                  </a:lnTo>
                  <a:lnTo>
                    <a:pt x="793" y="42"/>
                  </a:lnTo>
                  <a:lnTo>
                    <a:pt x="858" y="25"/>
                  </a:lnTo>
                  <a:lnTo>
                    <a:pt x="926" y="10"/>
                  </a:lnTo>
                  <a:lnTo>
                    <a:pt x="997" y="5"/>
                  </a:lnTo>
                  <a:lnTo>
                    <a:pt x="10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6">
              <a:extLst>
                <a:ext uri="{FF2B5EF4-FFF2-40B4-BE49-F238E27FC236}">
                  <a16:creationId xmlns:a16="http://schemas.microsoft.com/office/drawing/2014/main" xmlns="" id="{F59F4629-1183-8BEB-64E9-79A317E2A3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" y="1357"/>
              <a:ext cx="1339" cy="684"/>
            </a:xfrm>
            <a:custGeom>
              <a:avLst/>
              <a:gdLst>
                <a:gd name="T0" fmla="*/ 1677 w 4017"/>
                <a:gd name="T1" fmla="*/ 1196 h 2051"/>
                <a:gd name="T2" fmla="*/ 1822 w 4017"/>
                <a:gd name="T3" fmla="*/ 765 h 2051"/>
                <a:gd name="T4" fmla="*/ 1743 w 4017"/>
                <a:gd name="T5" fmla="*/ 583 h 2051"/>
                <a:gd name="T6" fmla="*/ 1739 w 4017"/>
                <a:gd name="T7" fmla="*/ 459 h 2051"/>
                <a:gd name="T8" fmla="*/ 1787 w 4017"/>
                <a:gd name="T9" fmla="*/ 378 h 2051"/>
                <a:gd name="T10" fmla="*/ 1862 w 4017"/>
                <a:gd name="T11" fmla="*/ 334 h 2051"/>
                <a:gd name="T12" fmla="*/ 1939 w 4017"/>
                <a:gd name="T13" fmla="*/ 314 h 2051"/>
                <a:gd name="T14" fmla="*/ 1995 w 4017"/>
                <a:gd name="T15" fmla="*/ 310 h 2051"/>
                <a:gd name="T16" fmla="*/ 2022 w 4017"/>
                <a:gd name="T17" fmla="*/ 310 h 2051"/>
                <a:gd name="T18" fmla="*/ 2078 w 4017"/>
                <a:gd name="T19" fmla="*/ 314 h 2051"/>
                <a:gd name="T20" fmla="*/ 2155 w 4017"/>
                <a:gd name="T21" fmla="*/ 334 h 2051"/>
                <a:gd name="T22" fmla="*/ 2230 w 4017"/>
                <a:gd name="T23" fmla="*/ 378 h 2051"/>
                <a:gd name="T24" fmla="*/ 2278 w 4017"/>
                <a:gd name="T25" fmla="*/ 459 h 2051"/>
                <a:gd name="T26" fmla="*/ 2274 w 4017"/>
                <a:gd name="T27" fmla="*/ 583 h 2051"/>
                <a:gd name="T28" fmla="*/ 2195 w 4017"/>
                <a:gd name="T29" fmla="*/ 765 h 2051"/>
                <a:gd name="T30" fmla="*/ 2340 w 4017"/>
                <a:gd name="T31" fmla="*/ 1196 h 2051"/>
                <a:gd name="T32" fmla="*/ 2724 w 4017"/>
                <a:gd name="T33" fmla="*/ 1 h 2051"/>
                <a:gd name="T34" fmla="*/ 2801 w 4017"/>
                <a:gd name="T35" fmla="*/ 51 h 2051"/>
                <a:gd name="T36" fmla="*/ 2963 w 4017"/>
                <a:gd name="T37" fmla="*/ 146 h 2051"/>
                <a:gd name="T38" fmla="*/ 3195 w 4017"/>
                <a:gd name="T39" fmla="*/ 260 h 2051"/>
                <a:gd name="T40" fmla="*/ 3479 w 4017"/>
                <a:gd name="T41" fmla="*/ 370 h 2051"/>
                <a:gd name="T42" fmla="*/ 3742 w 4017"/>
                <a:gd name="T43" fmla="*/ 456 h 2051"/>
                <a:gd name="T44" fmla="*/ 3894 w 4017"/>
                <a:gd name="T45" fmla="*/ 589 h 2051"/>
                <a:gd name="T46" fmla="*/ 3978 w 4017"/>
                <a:gd name="T47" fmla="*/ 765 h 2051"/>
                <a:gd name="T48" fmla="*/ 4013 w 4017"/>
                <a:gd name="T49" fmla="*/ 953 h 2051"/>
                <a:gd name="T50" fmla="*/ 4016 w 4017"/>
                <a:gd name="T51" fmla="*/ 1121 h 2051"/>
                <a:gd name="T52" fmla="*/ 4011 w 4017"/>
                <a:gd name="T53" fmla="*/ 1198 h 2051"/>
                <a:gd name="T54" fmla="*/ 3998 w 4017"/>
                <a:gd name="T55" fmla="*/ 1339 h 2051"/>
                <a:gd name="T56" fmla="*/ 3981 w 4017"/>
                <a:gd name="T57" fmla="*/ 1507 h 2051"/>
                <a:gd name="T58" fmla="*/ 3958 w 4017"/>
                <a:gd name="T59" fmla="*/ 1584 h 2051"/>
                <a:gd name="T60" fmla="*/ 3856 w 4017"/>
                <a:gd name="T61" fmla="*/ 1640 h 2051"/>
                <a:gd name="T62" fmla="*/ 3659 w 4017"/>
                <a:gd name="T63" fmla="*/ 1733 h 2051"/>
                <a:gd name="T64" fmla="*/ 3369 w 4017"/>
                <a:gd name="T65" fmla="*/ 1841 h 2051"/>
                <a:gd name="T66" fmla="*/ 2995 w 4017"/>
                <a:gd name="T67" fmla="*/ 1944 h 2051"/>
                <a:gd name="T68" fmla="*/ 2539 w 4017"/>
                <a:gd name="T69" fmla="*/ 2022 h 2051"/>
                <a:gd name="T70" fmla="*/ 2007 w 4017"/>
                <a:gd name="T71" fmla="*/ 2051 h 2051"/>
                <a:gd name="T72" fmla="*/ 1478 w 4017"/>
                <a:gd name="T73" fmla="*/ 2021 h 2051"/>
                <a:gd name="T74" fmla="*/ 1022 w 4017"/>
                <a:gd name="T75" fmla="*/ 1944 h 2051"/>
                <a:gd name="T76" fmla="*/ 648 w 4017"/>
                <a:gd name="T77" fmla="*/ 1841 h 2051"/>
                <a:gd name="T78" fmla="*/ 358 w 4017"/>
                <a:gd name="T79" fmla="*/ 1733 h 2051"/>
                <a:gd name="T80" fmla="*/ 161 w 4017"/>
                <a:gd name="T81" fmla="*/ 1640 h 2051"/>
                <a:gd name="T82" fmla="*/ 59 w 4017"/>
                <a:gd name="T83" fmla="*/ 1584 h 2051"/>
                <a:gd name="T84" fmla="*/ 36 w 4017"/>
                <a:gd name="T85" fmla="*/ 1507 h 2051"/>
                <a:gd name="T86" fmla="*/ 19 w 4017"/>
                <a:gd name="T87" fmla="*/ 1339 h 2051"/>
                <a:gd name="T88" fmla="*/ 6 w 4017"/>
                <a:gd name="T89" fmla="*/ 1198 h 2051"/>
                <a:gd name="T90" fmla="*/ 1 w 4017"/>
                <a:gd name="T91" fmla="*/ 1121 h 2051"/>
                <a:gd name="T92" fmla="*/ 4 w 4017"/>
                <a:gd name="T93" fmla="*/ 953 h 2051"/>
                <a:gd name="T94" fmla="*/ 38 w 4017"/>
                <a:gd name="T95" fmla="*/ 765 h 2051"/>
                <a:gd name="T96" fmla="*/ 123 w 4017"/>
                <a:gd name="T97" fmla="*/ 589 h 2051"/>
                <a:gd name="T98" fmla="*/ 274 w 4017"/>
                <a:gd name="T99" fmla="*/ 456 h 2051"/>
                <a:gd name="T100" fmla="*/ 538 w 4017"/>
                <a:gd name="T101" fmla="*/ 370 h 2051"/>
                <a:gd name="T102" fmla="*/ 820 w 4017"/>
                <a:gd name="T103" fmla="*/ 260 h 2051"/>
                <a:gd name="T104" fmla="*/ 1052 w 4017"/>
                <a:gd name="T105" fmla="*/ 146 h 2051"/>
                <a:gd name="T106" fmla="*/ 1216 w 4017"/>
                <a:gd name="T107" fmla="*/ 51 h 2051"/>
                <a:gd name="T108" fmla="*/ 1291 w 4017"/>
                <a:gd name="T109" fmla="*/ 1 h 2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017" h="2051">
                  <a:moveTo>
                    <a:pt x="1294" y="0"/>
                  </a:moveTo>
                  <a:lnTo>
                    <a:pt x="1614" y="1008"/>
                  </a:lnTo>
                  <a:lnTo>
                    <a:pt x="1675" y="1199"/>
                  </a:lnTo>
                  <a:lnTo>
                    <a:pt x="1677" y="1196"/>
                  </a:lnTo>
                  <a:lnTo>
                    <a:pt x="1729" y="1357"/>
                  </a:lnTo>
                  <a:lnTo>
                    <a:pt x="1897" y="879"/>
                  </a:lnTo>
                  <a:lnTo>
                    <a:pt x="1856" y="820"/>
                  </a:lnTo>
                  <a:lnTo>
                    <a:pt x="1822" y="765"/>
                  </a:lnTo>
                  <a:lnTo>
                    <a:pt x="1794" y="713"/>
                  </a:lnTo>
                  <a:lnTo>
                    <a:pt x="1771" y="667"/>
                  </a:lnTo>
                  <a:lnTo>
                    <a:pt x="1755" y="623"/>
                  </a:lnTo>
                  <a:lnTo>
                    <a:pt x="1743" y="583"/>
                  </a:lnTo>
                  <a:lnTo>
                    <a:pt x="1736" y="547"/>
                  </a:lnTo>
                  <a:lnTo>
                    <a:pt x="1733" y="515"/>
                  </a:lnTo>
                  <a:lnTo>
                    <a:pt x="1735" y="485"/>
                  </a:lnTo>
                  <a:lnTo>
                    <a:pt x="1739" y="459"/>
                  </a:lnTo>
                  <a:lnTo>
                    <a:pt x="1748" y="434"/>
                  </a:lnTo>
                  <a:lnTo>
                    <a:pt x="1758" y="412"/>
                  </a:lnTo>
                  <a:lnTo>
                    <a:pt x="1772" y="395"/>
                  </a:lnTo>
                  <a:lnTo>
                    <a:pt x="1787" y="378"/>
                  </a:lnTo>
                  <a:lnTo>
                    <a:pt x="1804" y="365"/>
                  </a:lnTo>
                  <a:lnTo>
                    <a:pt x="1823" y="352"/>
                  </a:lnTo>
                  <a:lnTo>
                    <a:pt x="1842" y="341"/>
                  </a:lnTo>
                  <a:lnTo>
                    <a:pt x="1862" y="334"/>
                  </a:lnTo>
                  <a:lnTo>
                    <a:pt x="1882" y="327"/>
                  </a:lnTo>
                  <a:lnTo>
                    <a:pt x="1901" y="321"/>
                  </a:lnTo>
                  <a:lnTo>
                    <a:pt x="1922" y="317"/>
                  </a:lnTo>
                  <a:lnTo>
                    <a:pt x="1939" y="314"/>
                  </a:lnTo>
                  <a:lnTo>
                    <a:pt x="1956" y="312"/>
                  </a:lnTo>
                  <a:lnTo>
                    <a:pt x="1972" y="311"/>
                  </a:lnTo>
                  <a:lnTo>
                    <a:pt x="1985" y="310"/>
                  </a:lnTo>
                  <a:lnTo>
                    <a:pt x="1995" y="310"/>
                  </a:lnTo>
                  <a:lnTo>
                    <a:pt x="2004" y="310"/>
                  </a:lnTo>
                  <a:lnTo>
                    <a:pt x="2007" y="310"/>
                  </a:lnTo>
                  <a:lnTo>
                    <a:pt x="2013" y="310"/>
                  </a:lnTo>
                  <a:lnTo>
                    <a:pt x="2022" y="310"/>
                  </a:lnTo>
                  <a:lnTo>
                    <a:pt x="2032" y="310"/>
                  </a:lnTo>
                  <a:lnTo>
                    <a:pt x="2045" y="311"/>
                  </a:lnTo>
                  <a:lnTo>
                    <a:pt x="2061" y="312"/>
                  </a:lnTo>
                  <a:lnTo>
                    <a:pt x="2078" y="314"/>
                  </a:lnTo>
                  <a:lnTo>
                    <a:pt x="2095" y="317"/>
                  </a:lnTo>
                  <a:lnTo>
                    <a:pt x="2116" y="321"/>
                  </a:lnTo>
                  <a:lnTo>
                    <a:pt x="2135" y="327"/>
                  </a:lnTo>
                  <a:lnTo>
                    <a:pt x="2155" y="334"/>
                  </a:lnTo>
                  <a:lnTo>
                    <a:pt x="2175" y="341"/>
                  </a:lnTo>
                  <a:lnTo>
                    <a:pt x="2194" y="352"/>
                  </a:lnTo>
                  <a:lnTo>
                    <a:pt x="2213" y="365"/>
                  </a:lnTo>
                  <a:lnTo>
                    <a:pt x="2230" y="378"/>
                  </a:lnTo>
                  <a:lnTo>
                    <a:pt x="2245" y="395"/>
                  </a:lnTo>
                  <a:lnTo>
                    <a:pt x="2259" y="412"/>
                  </a:lnTo>
                  <a:lnTo>
                    <a:pt x="2269" y="434"/>
                  </a:lnTo>
                  <a:lnTo>
                    <a:pt x="2278" y="459"/>
                  </a:lnTo>
                  <a:lnTo>
                    <a:pt x="2282" y="485"/>
                  </a:lnTo>
                  <a:lnTo>
                    <a:pt x="2284" y="515"/>
                  </a:lnTo>
                  <a:lnTo>
                    <a:pt x="2281" y="547"/>
                  </a:lnTo>
                  <a:lnTo>
                    <a:pt x="2274" y="583"/>
                  </a:lnTo>
                  <a:lnTo>
                    <a:pt x="2262" y="623"/>
                  </a:lnTo>
                  <a:lnTo>
                    <a:pt x="2246" y="667"/>
                  </a:lnTo>
                  <a:lnTo>
                    <a:pt x="2223" y="713"/>
                  </a:lnTo>
                  <a:lnTo>
                    <a:pt x="2195" y="765"/>
                  </a:lnTo>
                  <a:lnTo>
                    <a:pt x="2161" y="820"/>
                  </a:lnTo>
                  <a:lnTo>
                    <a:pt x="2120" y="879"/>
                  </a:lnTo>
                  <a:lnTo>
                    <a:pt x="2288" y="1357"/>
                  </a:lnTo>
                  <a:lnTo>
                    <a:pt x="2340" y="1196"/>
                  </a:lnTo>
                  <a:lnTo>
                    <a:pt x="2342" y="1199"/>
                  </a:lnTo>
                  <a:lnTo>
                    <a:pt x="2401" y="1008"/>
                  </a:lnTo>
                  <a:lnTo>
                    <a:pt x="2721" y="0"/>
                  </a:lnTo>
                  <a:lnTo>
                    <a:pt x="2724" y="1"/>
                  </a:lnTo>
                  <a:lnTo>
                    <a:pt x="2735" y="9"/>
                  </a:lnTo>
                  <a:lnTo>
                    <a:pt x="2750" y="19"/>
                  </a:lnTo>
                  <a:lnTo>
                    <a:pt x="2772" y="33"/>
                  </a:lnTo>
                  <a:lnTo>
                    <a:pt x="2801" y="51"/>
                  </a:lnTo>
                  <a:lnTo>
                    <a:pt x="2835" y="72"/>
                  </a:lnTo>
                  <a:lnTo>
                    <a:pt x="2872" y="94"/>
                  </a:lnTo>
                  <a:lnTo>
                    <a:pt x="2916" y="119"/>
                  </a:lnTo>
                  <a:lnTo>
                    <a:pt x="2963" y="146"/>
                  </a:lnTo>
                  <a:lnTo>
                    <a:pt x="3016" y="174"/>
                  </a:lnTo>
                  <a:lnTo>
                    <a:pt x="3072" y="203"/>
                  </a:lnTo>
                  <a:lnTo>
                    <a:pt x="3132" y="231"/>
                  </a:lnTo>
                  <a:lnTo>
                    <a:pt x="3195" y="260"/>
                  </a:lnTo>
                  <a:lnTo>
                    <a:pt x="3262" y="289"/>
                  </a:lnTo>
                  <a:lnTo>
                    <a:pt x="3332" y="317"/>
                  </a:lnTo>
                  <a:lnTo>
                    <a:pt x="3404" y="344"/>
                  </a:lnTo>
                  <a:lnTo>
                    <a:pt x="3479" y="370"/>
                  </a:lnTo>
                  <a:lnTo>
                    <a:pt x="3556" y="393"/>
                  </a:lnTo>
                  <a:lnTo>
                    <a:pt x="3634" y="415"/>
                  </a:lnTo>
                  <a:lnTo>
                    <a:pt x="3691" y="433"/>
                  </a:lnTo>
                  <a:lnTo>
                    <a:pt x="3742" y="456"/>
                  </a:lnTo>
                  <a:lnTo>
                    <a:pt x="3787" y="483"/>
                  </a:lnTo>
                  <a:lnTo>
                    <a:pt x="3827" y="515"/>
                  </a:lnTo>
                  <a:lnTo>
                    <a:pt x="3862" y="551"/>
                  </a:lnTo>
                  <a:lnTo>
                    <a:pt x="3894" y="589"/>
                  </a:lnTo>
                  <a:lnTo>
                    <a:pt x="3920" y="631"/>
                  </a:lnTo>
                  <a:lnTo>
                    <a:pt x="3943" y="674"/>
                  </a:lnTo>
                  <a:lnTo>
                    <a:pt x="3962" y="719"/>
                  </a:lnTo>
                  <a:lnTo>
                    <a:pt x="3978" y="765"/>
                  </a:lnTo>
                  <a:lnTo>
                    <a:pt x="3991" y="813"/>
                  </a:lnTo>
                  <a:lnTo>
                    <a:pt x="4000" y="859"/>
                  </a:lnTo>
                  <a:lnTo>
                    <a:pt x="4007" y="907"/>
                  </a:lnTo>
                  <a:lnTo>
                    <a:pt x="4013" y="953"/>
                  </a:lnTo>
                  <a:lnTo>
                    <a:pt x="4016" y="998"/>
                  </a:lnTo>
                  <a:lnTo>
                    <a:pt x="4017" y="1041"/>
                  </a:lnTo>
                  <a:lnTo>
                    <a:pt x="4017" y="1083"/>
                  </a:lnTo>
                  <a:lnTo>
                    <a:pt x="4016" y="1121"/>
                  </a:lnTo>
                  <a:lnTo>
                    <a:pt x="4014" y="1157"/>
                  </a:lnTo>
                  <a:lnTo>
                    <a:pt x="4014" y="1161"/>
                  </a:lnTo>
                  <a:lnTo>
                    <a:pt x="4013" y="1176"/>
                  </a:lnTo>
                  <a:lnTo>
                    <a:pt x="4011" y="1198"/>
                  </a:lnTo>
                  <a:lnTo>
                    <a:pt x="4008" y="1227"/>
                  </a:lnTo>
                  <a:lnTo>
                    <a:pt x="4005" y="1260"/>
                  </a:lnTo>
                  <a:lnTo>
                    <a:pt x="4003" y="1299"/>
                  </a:lnTo>
                  <a:lnTo>
                    <a:pt x="3998" y="1339"/>
                  </a:lnTo>
                  <a:lnTo>
                    <a:pt x="3994" y="1381"/>
                  </a:lnTo>
                  <a:lnTo>
                    <a:pt x="3989" y="1425"/>
                  </a:lnTo>
                  <a:lnTo>
                    <a:pt x="3985" y="1467"/>
                  </a:lnTo>
                  <a:lnTo>
                    <a:pt x="3981" y="1507"/>
                  </a:lnTo>
                  <a:lnTo>
                    <a:pt x="3975" y="1543"/>
                  </a:lnTo>
                  <a:lnTo>
                    <a:pt x="3971" y="1575"/>
                  </a:lnTo>
                  <a:lnTo>
                    <a:pt x="3968" y="1578"/>
                  </a:lnTo>
                  <a:lnTo>
                    <a:pt x="3958" y="1584"/>
                  </a:lnTo>
                  <a:lnTo>
                    <a:pt x="3942" y="1592"/>
                  </a:lnTo>
                  <a:lnTo>
                    <a:pt x="3920" y="1606"/>
                  </a:lnTo>
                  <a:lnTo>
                    <a:pt x="3891" y="1621"/>
                  </a:lnTo>
                  <a:lnTo>
                    <a:pt x="3856" y="1640"/>
                  </a:lnTo>
                  <a:lnTo>
                    <a:pt x="3816" y="1660"/>
                  </a:lnTo>
                  <a:lnTo>
                    <a:pt x="3769" y="1684"/>
                  </a:lnTo>
                  <a:lnTo>
                    <a:pt x="3717" y="1707"/>
                  </a:lnTo>
                  <a:lnTo>
                    <a:pt x="3659" y="1733"/>
                  </a:lnTo>
                  <a:lnTo>
                    <a:pt x="3595" y="1759"/>
                  </a:lnTo>
                  <a:lnTo>
                    <a:pt x="3526" y="1786"/>
                  </a:lnTo>
                  <a:lnTo>
                    <a:pt x="3450" y="1814"/>
                  </a:lnTo>
                  <a:lnTo>
                    <a:pt x="3369" y="1841"/>
                  </a:lnTo>
                  <a:lnTo>
                    <a:pt x="3284" y="1869"/>
                  </a:lnTo>
                  <a:lnTo>
                    <a:pt x="3192" y="1895"/>
                  </a:lnTo>
                  <a:lnTo>
                    <a:pt x="3097" y="1919"/>
                  </a:lnTo>
                  <a:lnTo>
                    <a:pt x="2995" y="1944"/>
                  </a:lnTo>
                  <a:lnTo>
                    <a:pt x="2888" y="1967"/>
                  </a:lnTo>
                  <a:lnTo>
                    <a:pt x="2777" y="1987"/>
                  </a:lnTo>
                  <a:lnTo>
                    <a:pt x="2661" y="2006"/>
                  </a:lnTo>
                  <a:lnTo>
                    <a:pt x="2539" y="2022"/>
                  </a:lnTo>
                  <a:lnTo>
                    <a:pt x="2414" y="2034"/>
                  </a:lnTo>
                  <a:lnTo>
                    <a:pt x="2282" y="2044"/>
                  </a:lnTo>
                  <a:lnTo>
                    <a:pt x="2148" y="2050"/>
                  </a:lnTo>
                  <a:lnTo>
                    <a:pt x="2007" y="2051"/>
                  </a:lnTo>
                  <a:lnTo>
                    <a:pt x="1869" y="2050"/>
                  </a:lnTo>
                  <a:lnTo>
                    <a:pt x="1733" y="2044"/>
                  </a:lnTo>
                  <a:lnTo>
                    <a:pt x="1603" y="2034"/>
                  </a:lnTo>
                  <a:lnTo>
                    <a:pt x="1478" y="2021"/>
                  </a:lnTo>
                  <a:lnTo>
                    <a:pt x="1356" y="2005"/>
                  </a:lnTo>
                  <a:lnTo>
                    <a:pt x="1240" y="1987"/>
                  </a:lnTo>
                  <a:lnTo>
                    <a:pt x="1129" y="1966"/>
                  </a:lnTo>
                  <a:lnTo>
                    <a:pt x="1022" y="1944"/>
                  </a:lnTo>
                  <a:lnTo>
                    <a:pt x="920" y="1919"/>
                  </a:lnTo>
                  <a:lnTo>
                    <a:pt x="825" y="1895"/>
                  </a:lnTo>
                  <a:lnTo>
                    <a:pt x="733" y="1867"/>
                  </a:lnTo>
                  <a:lnTo>
                    <a:pt x="648" y="1841"/>
                  </a:lnTo>
                  <a:lnTo>
                    <a:pt x="567" y="1814"/>
                  </a:lnTo>
                  <a:lnTo>
                    <a:pt x="491" y="1786"/>
                  </a:lnTo>
                  <a:lnTo>
                    <a:pt x="422" y="1759"/>
                  </a:lnTo>
                  <a:lnTo>
                    <a:pt x="358" y="1733"/>
                  </a:lnTo>
                  <a:lnTo>
                    <a:pt x="300" y="1707"/>
                  </a:lnTo>
                  <a:lnTo>
                    <a:pt x="248" y="1682"/>
                  </a:lnTo>
                  <a:lnTo>
                    <a:pt x="201" y="1660"/>
                  </a:lnTo>
                  <a:lnTo>
                    <a:pt x="161" y="1640"/>
                  </a:lnTo>
                  <a:lnTo>
                    <a:pt x="126" y="1621"/>
                  </a:lnTo>
                  <a:lnTo>
                    <a:pt x="97" y="1606"/>
                  </a:lnTo>
                  <a:lnTo>
                    <a:pt x="75" y="1592"/>
                  </a:lnTo>
                  <a:lnTo>
                    <a:pt x="59" y="1584"/>
                  </a:lnTo>
                  <a:lnTo>
                    <a:pt x="49" y="1578"/>
                  </a:lnTo>
                  <a:lnTo>
                    <a:pt x="46" y="1575"/>
                  </a:lnTo>
                  <a:lnTo>
                    <a:pt x="42" y="1543"/>
                  </a:lnTo>
                  <a:lnTo>
                    <a:pt x="36" y="1507"/>
                  </a:lnTo>
                  <a:lnTo>
                    <a:pt x="32" y="1467"/>
                  </a:lnTo>
                  <a:lnTo>
                    <a:pt x="28" y="1425"/>
                  </a:lnTo>
                  <a:lnTo>
                    <a:pt x="23" y="1381"/>
                  </a:lnTo>
                  <a:lnTo>
                    <a:pt x="19" y="1339"/>
                  </a:lnTo>
                  <a:lnTo>
                    <a:pt x="14" y="1299"/>
                  </a:lnTo>
                  <a:lnTo>
                    <a:pt x="12" y="1260"/>
                  </a:lnTo>
                  <a:lnTo>
                    <a:pt x="9" y="1227"/>
                  </a:lnTo>
                  <a:lnTo>
                    <a:pt x="6" y="1198"/>
                  </a:lnTo>
                  <a:lnTo>
                    <a:pt x="4" y="1176"/>
                  </a:lnTo>
                  <a:lnTo>
                    <a:pt x="3" y="1161"/>
                  </a:lnTo>
                  <a:lnTo>
                    <a:pt x="3" y="1157"/>
                  </a:lnTo>
                  <a:lnTo>
                    <a:pt x="1" y="1121"/>
                  </a:lnTo>
                  <a:lnTo>
                    <a:pt x="0" y="1083"/>
                  </a:lnTo>
                  <a:lnTo>
                    <a:pt x="0" y="1041"/>
                  </a:lnTo>
                  <a:lnTo>
                    <a:pt x="1" y="998"/>
                  </a:lnTo>
                  <a:lnTo>
                    <a:pt x="4" y="953"/>
                  </a:lnTo>
                  <a:lnTo>
                    <a:pt x="9" y="907"/>
                  </a:lnTo>
                  <a:lnTo>
                    <a:pt x="16" y="859"/>
                  </a:lnTo>
                  <a:lnTo>
                    <a:pt x="26" y="813"/>
                  </a:lnTo>
                  <a:lnTo>
                    <a:pt x="38" y="765"/>
                  </a:lnTo>
                  <a:lnTo>
                    <a:pt x="54" y="719"/>
                  </a:lnTo>
                  <a:lnTo>
                    <a:pt x="72" y="674"/>
                  </a:lnTo>
                  <a:lnTo>
                    <a:pt x="96" y="631"/>
                  </a:lnTo>
                  <a:lnTo>
                    <a:pt x="123" y="589"/>
                  </a:lnTo>
                  <a:lnTo>
                    <a:pt x="154" y="551"/>
                  </a:lnTo>
                  <a:lnTo>
                    <a:pt x="188" y="515"/>
                  </a:lnTo>
                  <a:lnTo>
                    <a:pt x="229" y="483"/>
                  </a:lnTo>
                  <a:lnTo>
                    <a:pt x="274" y="456"/>
                  </a:lnTo>
                  <a:lnTo>
                    <a:pt x="325" y="433"/>
                  </a:lnTo>
                  <a:lnTo>
                    <a:pt x="381" y="415"/>
                  </a:lnTo>
                  <a:lnTo>
                    <a:pt x="461" y="393"/>
                  </a:lnTo>
                  <a:lnTo>
                    <a:pt x="538" y="370"/>
                  </a:lnTo>
                  <a:lnTo>
                    <a:pt x="612" y="344"/>
                  </a:lnTo>
                  <a:lnTo>
                    <a:pt x="684" y="317"/>
                  </a:lnTo>
                  <a:lnTo>
                    <a:pt x="754" y="289"/>
                  </a:lnTo>
                  <a:lnTo>
                    <a:pt x="820" y="260"/>
                  </a:lnTo>
                  <a:lnTo>
                    <a:pt x="884" y="231"/>
                  </a:lnTo>
                  <a:lnTo>
                    <a:pt x="945" y="203"/>
                  </a:lnTo>
                  <a:lnTo>
                    <a:pt x="1000" y="174"/>
                  </a:lnTo>
                  <a:lnTo>
                    <a:pt x="1052" y="146"/>
                  </a:lnTo>
                  <a:lnTo>
                    <a:pt x="1100" y="119"/>
                  </a:lnTo>
                  <a:lnTo>
                    <a:pt x="1143" y="94"/>
                  </a:lnTo>
                  <a:lnTo>
                    <a:pt x="1182" y="72"/>
                  </a:lnTo>
                  <a:lnTo>
                    <a:pt x="1216" y="51"/>
                  </a:lnTo>
                  <a:lnTo>
                    <a:pt x="1243" y="33"/>
                  </a:lnTo>
                  <a:lnTo>
                    <a:pt x="1265" y="19"/>
                  </a:lnTo>
                  <a:lnTo>
                    <a:pt x="1281" y="9"/>
                  </a:lnTo>
                  <a:lnTo>
                    <a:pt x="1291" y="1"/>
                  </a:lnTo>
                  <a:lnTo>
                    <a:pt x="129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281343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C10BB00-B686-0155-F951-F1FAC8E7EA33}"/>
              </a:ext>
            </a:extLst>
          </p:cNvPr>
          <p:cNvSpPr/>
          <p:nvPr/>
        </p:nvSpPr>
        <p:spPr>
          <a:xfrm>
            <a:off x="-1" y="0"/>
            <a:ext cx="9153428" cy="3218829"/>
          </a:xfrm>
          <a:custGeom>
            <a:avLst/>
            <a:gdLst>
              <a:gd name="connsiteX0" fmla="*/ 0 w 5599522"/>
              <a:gd name="connsiteY0" fmla="*/ 0 h 4072380"/>
              <a:gd name="connsiteX1" fmla="*/ 5599522 w 5599522"/>
              <a:gd name="connsiteY1" fmla="*/ 0 h 4072380"/>
              <a:gd name="connsiteX2" fmla="*/ 5599522 w 5599522"/>
              <a:gd name="connsiteY2" fmla="*/ 4072380 h 4072380"/>
              <a:gd name="connsiteX3" fmla="*/ 0 w 5599522"/>
              <a:gd name="connsiteY3" fmla="*/ 4072380 h 4072380"/>
              <a:gd name="connsiteX4" fmla="*/ 0 w 5599522"/>
              <a:gd name="connsiteY4" fmla="*/ 0 h 4072380"/>
              <a:gd name="connsiteX0" fmla="*/ 0 w 5599522"/>
              <a:gd name="connsiteY0" fmla="*/ 0 h 4072380"/>
              <a:gd name="connsiteX1" fmla="*/ 5599522 w 5599522"/>
              <a:gd name="connsiteY1" fmla="*/ 0 h 4072380"/>
              <a:gd name="connsiteX2" fmla="*/ 0 w 5599522"/>
              <a:gd name="connsiteY2" fmla="*/ 4072380 h 4072380"/>
              <a:gd name="connsiteX3" fmla="*/ 0 w 5599522"/>
              <a:gd name="connsiteY3" fmla="*/ 0 h 4072380"/>
              <a:gd name="connsiteX0" fmla="*/ 0 w 5599522"/>
              <a:gd name="connsiteY0" fmla="*/ 0 h 4072380"/>
              <a:gd name="connsiteX1" fmla="*/ 5599522 w 5599522"/>
              <a:gd name="connsiteY1" fmla="*/ 0 h 4072380"/>
              <a:gd name="connsiteX2" fmla="*/ 0 w 5599522"/>
              <a:gd name="connsiteY2" fmla="*/ 4072380 h 4072380"/>
              <a:gd name="connsiteX3" fmla="*/ 0 w 5599522"/>
              <a:gd name="connsiteY3" fmla="*/ 0 h 4072380"/>
              <a:gd name="connsiteX0" fmla="*/ 9426 w 5608948"/>
              <a:gd name="connsiteY0" fmla="*/ 0 h 2006787"/>
              <a:gd name="connsiteX1" fmla="*/ 5608948 w 5608948"/>
              <a:gd name="connsiteY1" fmla="*/ 0 h 2006787"/>
              <a:gd name="connsiteX2" fmla="*/ 0 w 5608948"/>
              <a:gd name="connsiteY2" fmla="*/ 1894789 h 2006787"/>
              <a:gd name="connsiteX3" fmla="*/ 9426 w 5608948"/>
              <a:gd name="connsiteY3" fmla="*/ 0 h 2006787"/>
              <a:gd name="connsiteX0" fmla="*/ 9426 w 5608948"/>
              <a:gd name="connsiteY0" fmla="*/ 0 h 3091552"/>
              <a:gd name="connsiteX1" fmla="*/ 5608948 w 5608948"/>
              <a:gd name="connsiteY1" fmla="*/ 0 h 3091552"/>
              <a:gd name="connsiteX2" fmla="*/ 0 w 5608948"/>
              <a:gd name="connsiteY2" fmla="*/ 1894789 h 3091552"/>
              <a:gd name="connsiteX3" fmla="*/ 9426 w 5608948"/>
              <a:gd name="connsiteY3" fmla="*/ 0 h 3091552"/>
              <a:gd name="connsiteX0" fmla="*/ 0 w 5599522"/>
              <a:gd name="connsiteY0" fmla="*/ 0 h 3824505"/>
              <a:gd name="connsiteX1" fmla="*/ 5599522 w 5599522"/>
              <a:gd name="connsiteY1" fmla="*/ 0 h 3824505"/>
              <a:gd name="connsiteX2" fmla="*/ 1 w 5599522"/>
              <a:gd name="connsiteY2" fmla="*/ 2988298 h 3824505"/>
              <a:gd name="connsiteX3" fmla="*/ 0 w 5599522"/>
              <a:gd name="connsiteY3" fmla="*/ 0 h 3824505"/>
              <a:gd name="connsiteX0" fmla="*/ 0 w 6843860"/>
              <a:gd name="connsiteY0" fmla="*/ 0 h 3826972"/>
              <a:gd name="connsiteX1" fmla="*/ 6843860 w 6843860"/>
              <a:gd name="connsiteY1" fmla="*/ 9427 h 3826972"/>
              <a:gd name="connsiteX2" fmla="*/ 1 w 6843860"/>
              <a:gd name="connsiteY2" fmla="*/ 2988298 h 3826972"/>
              <a:gd name="connsiteX3" fmla="*/ 0 w 6843860"/>
              <a:gd name="connsiteY3" fmla="*/ 0 h 3826972"/>
              <a:gd name="connsiteX0" fmla="*/ 0 w 6843860"/>
              <a:gd name="connsiteY0" fmla="*/ 0 h 3724612"/>
              <a:gd name="connsiteX1" fmla="*/ 6843860 w 6843860"/>
              <a:gd name="connsiteY1" fmla="*/ 9427 h 3724612"/>
              <a:gd name="connsiteX2" fmla="*/ 1 w 6843860"/>
              <a:gd name="connsiteY2" fmla="*/ 2988298 h 3724612"/>
              <a:gd name="connsiteX3" fmla="*/ 0 w 6843860"/>
              <a:gd name="connsiteY3" fmla="*/ 0 h 3724612"/>
              <a:gd name="connsiteX0" fmla="*/ 0 w 6843860"/>
              <a:gd name="connsiteY0" fmla="*/ 0 h 3182968"/>
              <a:gd name="connsiteX1" fmla="*/ 6843860 w 6843860"/>
              <a:gd name="connsiteY1" fmla="*/ 9427 h 3182968"/>
              <a:gd name="connsiteX2" fmla="*/ 1 w 6843860"/>
              <a:gd name="connsiteY2" fmla="*/ 2253007 h 3182968"/>
              <a:gd name="connsiteX3" fmla="*/ 0 w 6843860"/>
              <a:gd name="connsiteY3" fmla="*/ 0 h 3182968"/>
              <a:gd name="connsiteX0" fmla="*/ 0 w 8785782"/>
              <a:gd name="connsiteY0" fmla="*/ 9426 h 3186587"/>
              <a:gd name="connsiteX1" fmla="*/ 8785782 w 8785782"/>
              <a:gd name="connsiteY1" fmla="*/ 0 h 3186587"/>
              <a:gd name="connsiteX2" fmla="*/ 1 w 8785782"/>
              <a:gd name="connsiteY2" fmla="*/ 2262433 h 3186587"/>
              <a:gd name="connsiteX3" fmla="*/ 0 w 8785782"/>
              <a:gd name="connsiteY3" fmla="*/ 9426 h 3186587"/>
              <a:gd name="connsiteX0" fmla="*/ 0 w 9078946"/>
              <a:gd name="connsiteY0" fmla="*/ 9426 h 2545041"/>
              <a:gd name="connsiteX1" fmla="*/ 8785782 w 9078946"/>
              <a:gd name="connsiteY1" fmla="*/ 0 h 2545041"/>
              <a:gd name="connsiteX2" fmla="*/ 6221691 w 9078946"/>
              <a:gd name="connsiteY2" fmla="*/ 2234152 h 2545041"/>
              <a:gd name="connsiteX3" fmla="*/ 1 w 9078946"/>
              <a:gd name="connsiteY3" fmla="*/ 2262433 h 2545041"/>
              <a:gd name="connsiteX4" fmla="*/ 0 w 9078946"/>
              <a:gd name="connsiteY4" fmla="*/ 9426 h 2545041"/>
              <a:gd name="connsiteX0" fmla="*/ 0 w 9078946"/>
              <a:gd name="connsiteY0" fmla="*/ 9426 h 3255617"/>
              <a:gd name="connsiteX1" fmla="*/ 8785782 w 9078946"/>
              <a:gd name="connsiteY1" fmla="*/ 0 h 3255617"/>
              <a:gd name="connsiteX2" fmla="*/ 6221691 w 9078946"/>
              <a:gd name="connsiteY2" fmla="*/ 2234152 h 3255617"/>
              <a:gd name="connsiteX3" fmla="*/ 1 w 9078946"/>
              <a:gd name="connsiteY3" fmla="*/ 2262433 h 3255617"/>
              <a:gd name="connsiteX4" fmla="*/ 0 w 9078946"/>
              <a:gd name="connsiteY4" fmla="*/ 9426 h 3255617"/>
              <a:gd name="connsiteX0" fmla="*/ 0 w 8798851"/>
              <a:gd name="connsiteY0" fmla="*/ 9426 h 3255617"/>
              <a:gd name="connsiteX1" fmla="*/ 8785782 w 8798851"/>
              <a:gd name="connsiteY1" fmla="*/ 0 h 3255617"/>
              <a:gd name="connsiteX2" fmla="*/ 6221691 w 8798851"/>
              <a:gd name="connsiteY2" fmla="*/ 2234152 h 3255617"/>
              <a:gd name="connsiteX3" fmla="*/ 1 w 8798851"/>
              <a:gd name="connsiteY3" fmla="*/ 2262433 h 3255617"/>
              <a:gd name="connsiteX4" fmla="*/ 0 w 8798851"/>
              <a:gd name="connsiteY4" fmla="*/ 9426 h 3255617"/>
              <a:gd name="connsiteX0" fmla="*/ 0 w 8785782"/>
              <a:gd name="connsiteY0" fmla="*/ 9426 h 3255617"/>
              <a:gd name="connsiteX1" fmla="*/ 8785782 w 8785782"/>
              <a:gd name="connsiteY1" fmla="*/ 0 h 3255617"/>
              <a:gd name="connsiteX2" fmla="*/ 6221691 w 8785782"/>
              <a:gd name="connsiteY2" fmla="*/ 2234152 h 3255617"/>
              <a:gd name="connsiteX3" fmla="*/ 1 w 8785782"/>
              <a:gd name="connsiteY3" fmla="*/ 2262433 h 3255617"/>
              <a:gd name="connsiteX4" fmla="*/ 0 w 8785782"/>
              <a:gd name="connsiteY4" fmla="*/ 9426 h 3255617"/>
              <a:gd name="connsiteX0" fmla="*/ 0 w 9153428"/>
              <a:gd name="connsiteY0" fmla="*/ 0 h 3246191"/>
              <a:gd name="connsiteX1" fmla="*/ 9153428 w 9153428"/>
              <a:gd name="connsiteY1" fmla="*/ 1 h 3246191"/>
              <a:gd name="connsiteX2" fmla="*/ 6221691 w 9153428"/>
              <a:gd name="connsiteY2" fmla="*/ 2224726 h 3246191"/>
              <a:gd name="connsiteX3" fmla="*/ 1 w 9153428"/>
              <a:gd name="connsiteY3" fmla="*/ 2253007 h 3246191"/>
              <a:gd name="connsiteX4" fmla="*/ 0 w 9153428"/>
              <a:gd name="connsiteY4" fmla="*/ 0 h 3246191"/>
              <a:gd name="connsiteX0" fmla="*/ 0 w 9153428"/>
              <a:gd name="connsiteY0" fmla="*/ 0 h 3218829"/>
              <a:gd name="connsiteX1" fmla="*/ 9153428 w 9153428"/>
              <a:gd name="connsiteY1" fmla="*/ 1 h 3218829"/>
              <a:gd name="connsiteX2" fmla="*/ 6193410 w 9153428"/>
              <a:gd name="connsiteY2" fmla="*/ 2130458 h 3218829"/>
              <a:gd name="connsiteX3" fmla="*/ 1 w 9153428"/>
              <a:gd name="connsiteY3" fmla="*/ 2253007 h 3218829"/>
              <a:gd name="connsiteX4" fmla="*/ 0 w 9153428"/>
              <a:gd name="connsiteY4" fmla="*/ 0 h 3218829"/>
              <a:gd name="connsiteX0" fmla="*/ 0 w 9153428"/>
              <a:gd name="connsiteY0" fmla="*/ 0 h 3218829"/>
              <a:gd name="connsiteX1" fmla="*/ 9153428 w 9153428"/>
              <a:gd name="connsiteY1" fmla="*/ 1 h 3218829"/>
              <a:gd name="connsiteX2" fmla="*/ 6193410 w 9153428"/>
              <a:gd name="connsiteY2" fmla="*/ 2130458 h 3218829"/>
              <a:gd name="connsiteX3" fmla="*/ 1 w 9153428"/>
              <a:gd name="connsiteY3" fmla="*/ 2253007 h 3218829"/>
              <a:gd name="connsiteX4" fmla="*/ 0 w 9153428"/>
              <a:gd name="connsiteY4" fmla="*/ 0 h 321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3428" h="3218829">
                <a:moveTo>
                  <a:pt x="0" y="0"/>
                </a:moveTo>
                <a:lnTo>
                  <a:pt x="9153428" y="1"/>
                </a:lnTo>
                <a:cubicBezTo>
                  <a:pt x="8847056" y="1052661"/>
                  <a:pt x="7657707" y="1753386"/>
                  <a:pt x="6193410" y="2130458"/>
                </a:cubicBezTo>
                <a:cubicBezTo>
                  <a:pt x="4729113" y="2507530"/>
                  <a:pt x="1051090" y="4304908"/>
                  <a:pt x="1" y="2253007"/>
                </a:cubicBezTo>
                <a:cubicBezTo>
                  <a:pt x="1" y="1256908"/>
                  <a:pt x="0" y="996099"/>
                  <a:pt x="0" y="0"/>
                </a:cubicBez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914F49E6-6416-9EB5-3308-320DC52644F0}"/>
              </a:ext>
            </a:extLst>
          </p:cNvPr>
          <p:cNvSpPr/>
          <p:nvPr/>
        </p:nvSpPr>
        <p:spPr>
          <a:xfrm flipH="1">
            <a:off x="1450579" y="1361323"/>
            <a:ext cx="2880000" cy="2880000"/>
          </a:xfrm>
          <a:prstGeom prst="ellipse">
            <a:avLst/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CDC73D97-77DD-3299-43AB-C7205E11E543}"/>
              </a:ext>
            </a:extLst>
          </p:cNvPr>
          <p:cNvSpPr/>
          <p:nvPr/>
        </p:nvSpPr>
        <p:spPr>
          <a:xfrm flipH="1">
            <a:off x="5065435" y="593298"/>
            <a:ext cx="2520000" cy="2520000"/>
          </a:xfrm>
          <a:prstGeom prst="ellipse">
            <a:avLst/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3AF8F9F-7D92-5D8B-6C72-AFA35652E5B4}"/>
              </a:ext>
            </a:extLst>
          </p:cNvPr>
          <p:cNvSpPr txBox="1"/>
          <p:nvPr/>
        </p:nvSpPr>
        <p:spPr>
          <a:xfrm>
            <a:off x="8445588" y="1728517"/>
            <a:ext cx="32287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عنوان را </a:t>
            </a:r>
            <a:r>
              <a:rPr lang="fa-IR" sz="40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وارد</a:t>
            </a:r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 کنید</a:t>
            </a:r>
            <a:endParaRPr lang="en-US" sz="40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C77C025-2893-BA2B-D9C1-7CD85760F5FB}"/>
              </a:ext>
            </a:extLst>
          </p:cNvPr>
          <p:cNvSpPr txBox="1"/>
          <p:nvPr/>
        </p:nvSpPr>
        <p:spPr>
          <a:xfrm>
            <a:off x="7880808" y="2370683"/>
            <a:ext cx="3793548" cy="1681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fa-IR" sz="1400" dirty="0">
                <a:latin typeface="Vazir" panose="020B0603030804020204" pitchFamily="34" charset="-78"/>
                <a:cs typeface="Vazir" panose="020B0603030804020204" pitchFamily="34" charset="-78"/>
              </a:rPr>
              <a:t>وبسایت گام98، بعنوان فروشگاه تخصصی محصولات آموزشی دیجیتال، کار خود را از سال 1398 آغاز کرده است و هدف آن طراحی و ارائه فایل‌های آماده دانشجویی و دانش‌آموزی همچون قالب‌های آماده پاورپوینت شیک و حرفه‌ای است.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9A2157C-88AD-6C1D-0166-44B6B91BA407}"/>
              </a:ext>
            </a:extLst>
          </p:cNvPr>
          <p:cNvSpPr txBox="1"/>
          <p:nvPr/>
        </p:nvSpPr>
        <p:spPr>
          <a:xfrm>
            <a:off x="7880808" y="4051912"/>
            <a:ext cx="3793548" cy="1681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fa-IR" sz="1400" dirty="0">
                <a:latin typeface="Vazir" panose="020B0603030804020204" pitchFamily="34" charset="-78"/>
                <a:cs typeface="Vazir" panose="020B0603030804020204" pitchFamily="34" charset="-78"/>
              </a:rPr>
              <a:t>وبسایت گام98، بعنوان فروشگاه تخصصی محصولات آموزشی دیجیتال، کار خود را از سال 1398 آغاز کرده است و هدف آن طراحی و ارائه فایل‌های آماده دانشجویی و دانش‌آموزی همچون قالب‌های آماده پاورپوینت شیک و حرفه‌ای است.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6F17F82-F3F5-FBE9-EA76-1A9F17D9B4F6}"/>
              </a:ext>
            </a:extLst>
          </p:cNvPr>
          <p:cNvSpPr txBox="1"/>
          <p:nvPr/>
        </p:nvSpPr>
        <p:spPr>
          <a:xfrm>
            <a:off x="5914905" y="3429000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0B62453-0E4C-F478-3843-23929C70EDEB}"/>
              </a:ext>
            </a:extLst>
          </p:cNvPr>
          <p:cNvSpPr txBox="1"/>
          <p:nvPr/>
        </p:nvSpPr>
        <p:spPr>
          <a:xfrm>
            <a:off x="5477021" y="3890665"/>
            <a:ext cx="169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006123F-8AB6-1414-B9B5-CA63F0FAED06}"/>
              </a:ext>
            </a:extLst>
          </p:cNvPr>
          <p:cNvSpPr txBox="1"/>
          <p:nvPr/>
        </p:nvSpPr>
        <p:spPr>
          <a:xfrm>
            <a:off x="2480050" y="4490829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0147265-4170-1E7E-E454-DAFC35F36C1C}"/>
              </a:ext>
            </a:extLst>
          </p:cNvPr>
          <p:cNvSpPr txBox="1"/>
          <p:nvPr/>
        </p:nvSpPr>
        <p:spPr>
          <a:xfrm>
            <a:off x="2042167" y="4952494"/>
            <a:ext cx="169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011950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7F06F78-B0AB-764B-A863-216866814526}"/>
              </a:ext>
            </a:extLst>
          </p:cNvPr>
          <p:cNvSpPr/>
          <p:nvPr/>
        </p:nvSpPr>
        <p:spPr>
          <a:xfrm>
            <a:off x="1" y="1055802"/>
            <a:ext cx="12192000" cy="5802198"/>
          </a:xfrm>
          <a:custGeom>
            <a:avLst/>
            <a:gdLst>
              <a:gd name="connsiteX0" fmla="*/ 0 w 12192000"/>
              <a:gd name="connsiteY0" fmla="*/ 0 h 5802198"/>
              <a:gd name="connsiteX1" fmla="*/ 12192000 w 12192000"/>
              <a:gd name="connsiteY1" fmla="*/ 0 h 5802198"/>
              <a:gd name="connsiteX2" fmla="*/ 12192000 w 12192000"/>
              <a:gd name="connsiteY2" fmla="*/ 5802198 h 5802198"/>
              <a:gd name="connsiteX3" fmla="*/ 0 w 12192000"/>
              <a:gd name="connsiteY3" fmla="*/ 5802198 h 5802198"/>
              <a:gd name="connsiteX4" fmla="*/ 0 w 12192000"/>
              <a:gd name="connsiteY4" fmla="*/ 0 h 5802198"/>
              <a:gd name="connsiteX0" fmla="*/ 0 w 12192000"/>
              <a:gd name="connsiteY0" fmla="*/ 0 h 5802198"/>
              <a:gd name="connsiteX1" fmla="*/ 12192000 w 12192000"/>
              <a:gd name="connsiteY1" fmla="*/ 5802198 h 5802198"/>
              <a:gd name="connsiteX2" fmla="*/ 0 w 12192000"/>
              <a:gd name="connsiteY2" fmla="*/ 5802198 h 5802198"/>
              <a:gd name="connsiteX3" fmla="*/ 0 w 12192000"/>
              <a:gd name="connsiteY3" fmla="*/ 0 h 5802198"/>
              <a:gd name="connsiteX0" fmla="*/ 0 w 12192000"/>
              <a:gd name="connsiteY0" fmla="*/ 0 h 5802198"/>
              <a:gd name="connsiteX1" fmla="*/ 12192000 w 12192000"/>
              <a:gd name="connsiteY1" fmla="*/ 5802198 h 5802198"/>
              <a:gd name="connsiteX2" fmla="*/ 0 w 12192000"/>
              <a:gd name="connsiteY2" fmla="*/ 5802198 h 5802198"/>
              <a:gd name="connsiteX3" fmla="*/ 0 w 12192000"/>
              <a:gd name="connsiteY3" fmla="*/ 0 h 5802198"/>
              <a:gd name="connsiteX0" fmla="*/ 0 w 12192000"/>
              <a:gd name="connsiteY0" fmla="*/ 0 h 5802198"/>
              <a:gd name="connsiteX1" fmla="*/ 12192000 w 12192000"/>
              <a:gd name="connsiteY1" fmla="*/ 5802198 h 5802198"/>
              <a:gd name="connsiteX2" fmla="*/ 0 w 12192000"/>
              <a:gd name="connsiteY2" fmla="*/ 5802198 h 5802198"/>
              <a:gd name="connsiteX3" fmla="*/ 0 w 12192000"/>
              <a:gd name="connsiteY3" fmla="*/ 0 h 5802198"/>
              <a:gd name="connsiteX0" fmla="*/ 0 w 12192000"/>
              <a:gd name="connsiteY0" fmla="*/ 0 h 5802198"/>
              <a:gd name="connsiteX1" fmla="*/ 12192000 w 12192000"/>
              <a:gd name="connsiteY1" fmla="*/ 5802198 h 5802198"/>
              <a:gd name="connsiteX2" fmla="*/ 0 w 12192000"/>
              <a:gd name="connsiteY2" fmla="*/ 5802198 h 5802198"/>
              <a:gd name="connsiteX3" fmla="*/ 0 w 12192000"/>
              <a:gd name="connsiteY3" fmla="*/ 0 h 5802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5802198">
                <a:moveTo>
                  <a:pt x="0" y="0"/>
                </a:moveTo>
                <a:cubicBezTo>
                  <a:pt x="4601328" y="4554718"/>
                  <a:pt x="11832734" y="2077039"/>
                  <a:pt x="12192000" y="5802198"/>
                </a:cubicBezTo>
                <a:lnTo>
                  <a:pt x="0" y="5802198"/>
                </a:lnTo>
                <a:lnTo>
                  <a:pt x="0" y="0"/>
                </a:ln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5D5B0089-D61B-72F2-354E-7E4402FD89A3}"/>
              </a:ext>
            </a:extLst>
          </p:cNvPr>
          <p:cNvSpPr/>
          <p:nvPr/>
        </p:nvSpPr>
        <p:spPr>
          <a:xfrm>
            <a:off x="1110000" y="1665817"/>
            <a:ext cx="3060000" cy="3960000"/>
          </a:xfrm>
          <a:prstGeom prst="roundRect">
            <a:avLst>
              <a:gd name="adj" fmla="val 13923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6CDCA68D-BAEE-DDC4-8AC8-5712CD4F34D4}"/>
              </a:ext>
            </a:extLst>
          </p:cNvPr>
          <p:cNvSpPr/>
          <p:nvPr/>
        </p:nvSpPr>
        <p:spPr>
          <a:xfrm>
            <a:off x="2136000" y="1915629"/>
            <a:ext cx="1008000" cy="1008000"/>
          </a:xfrm>
          <a:prstGeom prst="ellipse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555BBE8E-8DD3-B7E9-5CF3-21015465C967}"/>
              </a:ext>
            </a:extLst>
          </p:cNvPr>
          <p:cNvSpPr/>
          <p:nvPr/>
        </p:nvSpPr>
        <p:spPr>
          <a:xfrm>
            <a:off x="1740000" y="4888449"/>
            <a:ext cx="1800000" cy="540000"/>
          </a:xfrm>
          <a:prstGeom prst="roundRect">
            <a:avLst>
              <a:gd name="adj" fmla="val 50000"/>
            </a:avLst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1400" b="1" dirty="0">
                <a:latin typeface="Vazir" panose="020B0603030804020204" pitchFamily="34" charset="-78"/>
                <a:cs typeface="Vazir" panose="020B0603030804020204" pitchFamily="34" charset="-78"/>
              </a:rPr>
              <a:t>جزئیات بیشتر ...</a:t>
            </a:r>
            <a:endParaRPr lang="en-US" sz="1400" b="1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E4F274DC-0F75-4659-E495-2F92939E4241}"/>
              </a:ext>
            </a:extLst>
          </p:cNvPr>
          <p:cNvSpPr/>
          <p:nvPr/>
        </p:nvSpPr>
        <p:spPr>
          <a:xfrm>
            <a:off x="4566000" y="2156011"/>
            <a:ext cx="3060000" cy="3960000"/>
          </a:xfrm>
          <a:prstGeom prst="roundRect">
            <a:avLst>
              <a:gd name="adj" fmla="val 13923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012D95B6-BBDA-D052-C208-DC50DA5C4A11}"/>
              </a:ext>
            </a:extLst>
          </p:cNvPr>
          <p:cNvSpPr/>
          <p:nvPr/>
        </p:nvSpPr>
        <p:spPr>
          <a:xfrm>
            <a:off x="5592000" y="2405823"/>
            <a:ext cx="1008000" cy="1008000"/>
          </a:xfrm>
          <a:prstGeom prst="ellipse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142B5760-2762-1D79-B7B2-8B788B6744E7}"/>
              </a:ext>
            </a:extLst>
          </p:cNvPr>
          <p:cNvSpPr/>
          <p:nvPr/>
        </p:nvSpPr>
        <p:spPr>
          <a:xfrm>
            <a:off x="5196000" y="5378643"/>
            <a:ext cx="1800000" cy="540000"/>
          </a:xfrm>
          <a:prstGeom prst="roundRect">
            <a:avLst>
              <a:gd name="adj" fmla="val 50000"/>
            </a:avLst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1400" b="1" dirty="0">
                <a:latin typeface="Vazir" panose="020B0603030804020204" pitchFamily="34" charset="-78"/>
                <a:cs typeface="Vazir" panose="020B0603030804020204" pitchFamily="34" charset="-78"/>
              </a:rPr>
              <a:t>جزئیات بیشتر ...</a:t>
            </a:r>
            <a:endParaRPr lang="en-US" sz="1400" b="1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D0B5703D-EA33-17A6-8C29-0770859C2793}"/>
              </a:ext>
            </a:extLst>
          </p:cNvPr>
          <p:cNvSpPr/>
          <p:nvPr/>
        </p:nvSpPr>
        <p:spPr>
          <a:xfrm>
            <a:off x="8022000" y="1665817"/>
            <a:ext cx="3060000" cy="3960000"/>
          </a:xfrm>
          <a:prstGeom prst="roundRect">
            <a:avLst>
              <a:gd name="adj" fmla="val 13923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4D380598-7F0F-5BA3-ACD1-2EC192AAE9A7}"/>
              </a:ext>
            </a:extLst>
          </p:cNvPr>
          <p:cNvSpPr/>
          <p:nvPr/>
        </p:nvSpPr>
        <p:spPr>
          <a:xfrm>
            <a:off x="9048000" y="1915629"/>
            <a:ext cx="1008000" cy="1008000"/>
          </a:xfrm>
          <a:prstGeom prst="ellipse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09F6E076-46AE-571F-06C4-7328FE60247F}"/>
              </a:ext>
            </a:extLst>
          </p:cNvPr>
          <p:cNvSpPr/>
          <p:nvPr/>
        </p:nvSpPr>
        <p:spPr>
          <a:xfrm>
            <a:off x="8652000" y="4888449"/>
            <a:ext cx="1800000" cy="540000"/>
          </a:xfrm>
          <a:prstGeom prst="roundRect">
            <a:avLst>
              <a:gd name="adj" fmla="val 50000"/>
            </a:avLst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1400" b="1" dirty="0">
                <a:latin typeface="Vazir" panose="020B0603030804020204" pitchFamily="34" charset="-78"/>
                <a:cs typeface="Vazir" panose="020B0603030804020204" pitchFamily="34" charset="-78"/>
              </a:rPr>
              <a:t>جزئیات بیشتر ...</a:t>
            </a:r>
            <a:endParaRPr lang="en-US" sz="1400" b="1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F4A1E0A-7DF7-1D72-EE82-A6FBB04F40E7}"/>
              </a:ext>
            </a:extLst>
          </p:cNvPr>
          <p:cNvSpPr txBox="1"/>
          <p:nvPr/>
        </p:nvSpPr>
        <p:spPr>
          <a:xfrm>
            <a:off x="4327727" y="440564"/>
            <a:ext cx="35365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4400" dirty="0">
                <a:latin typeface="Lalezar" panose="00000500000000000000" pitchFamily="2" charset="-78"/>
                <a:cs typeface="Lalezar" panose="00000500000000000000" pitchFamily="2" charset="-78"/>
              </a:rPr>
              <a:t>عنوان را </a:t>
            </a:r>
            <a:r>
              <a:rPr lang="fa-IR" sz="4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وارد</a:t>
            </a:r>
            <a:r>
              <a:rPr lang="fa-IR" sz="4400" dirty="0">
                <a:latin typeface="Lalezar" panose="00000500000000000000" pitchFamily="2" charset="-78"/>
                <a:cs typeface="Lalezar" panose="00000500000000000000" pitchFamily="2" charset="-78"/>
              </a:rPr>
              <a:t> کنید</a:t>
            </a:r>
            <a:endParaRPr lang="en-US" sz="4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grpSp>
        <p:nvGrpSpPr>
          <p:cNvPr id="3" name="Group 907">
            <a:extLst>
              <a:ext uri="{FF2B5EF4-FFF2-40B4-BE49-F238E27FC236}">
                <a16:creationId xmlns:a16="http://schemas.microsoft.com/office/drawing/2014/main" xmlns="" id="{8FD5FB3D-2FA3-782D-2D5E-82B41AC6323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9222022" y="2057273"/>
            <a:ext cx="659956" cy="724712"/>
            <a:chOff x="5050" y="367"/>
            <a:chExt cx="693" cy="761"/>
          </a:xfrm>
          <a:solidFill>
            <a:schemeClr val="bg1"/>
          </a:solidFill>
        </p:grpSpPr>
        <p:sp>
          <p:nvSpPr>
            <p:cNvPr id="5" name="Freeform 909">
              <a:extLst>
                <a:ext uri="{FF2B5EF4-FFF2-40B4-BE49-F238E27FC236}">
                  <a16:creationId xmlns:a16="http://schemas.microsoft.com/office/drawing/2014/main" xmlns="" id="{538BC5F0-B807-B049-9F9F-03AC0E6D90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63" y="484"/>
              <a:ext cx="466" cy="644"/>
            </a:xfrm>
            <a:custGeom>
              <a:avLst/>
              <a:gdLst>
                <a:gd name="T0" fmla="*/ 862 w 2331"/>
                <a:gd name="T1" fmla="*/ 345 h 3218"/>
                <a:gd name="T2" fmla="*/ 550 w 2331"/>
                <a:gd name="T3" fmla="*/ 536 h 3218"/>
                <a:gd name="T4" fmla="*/ 349 w 2331"/>
                <a:gd name="T5" fmla="*/ 831 h 3218"/>
                <a:gd name="T6" fmla="*/ 297 w 2331"/>
                <a:gd name="T7" fmla="*/ 1189 h 3218"/>
                <a:gd name="T8" fmla="*/ 360 w 2331"/>
                <a:gd name="T9" fmla="*/ 1475 h 3218"/>
                <a:gd name="T10" fmla="*/ 475 w 2331"/>
                <a:gd name="T11" fmla="*/ 1692 h 3218"/>
                <a:gd name="T12" fmla="*/ 609 w 2331"/>
                <a:gd name="T13" fmla="*/ 1893 h 3218"/>
                <a:gd name="T14" fmla="*/ 692 w 2331"/>
                <a:gd name="T15" fmla="*/ 2119 h 3218"/>
                <a:gd name="T16" fmla="*/ 743 w 2331"/>
                <a:gd name="T17" fmla="*/ 2274 h 3218"/>
                <a:gd name="T18" fmla="*/ 1546 w 2331"/>
                <a:gd name="T19" fmla="*/ 2312 h 3218"/>
                <a:gd name="T20" fmla="*/ 1632 w 2331"/>
                <a:gd name="T21" fmla="*/ 2199 h 3218"/>
                <a:gd name="T22" fmla="*/ 1677 w 2331"/>
                <a:gd name="T23" fmla="*/ 1979 h 3218"/>
                <a:gd name="T24" fmla="*/ 1803 w 2331"/>
                <a:gd name="T25" fmla="*/ 1768 h 3218"/>
                <a:gd name="T26" fmla="*/ 1927 w 2331"/>
                <a:gd name="T27" fmla="*/ 1569 h 3218"/>
                <a:gd name="T28" fmla="*/ 2018 w 2331"/>
                <a:gd name="T29" fmla="*/ 1314 h 3218"/>
                <a:gd name="T30" fmla="*/ 2023 w 2331"/>
                <a:gd name="T31" fmla="*/ 971 h 3218"/>
                <a:gd name="T32" fmla="*/ 1877 w 2331"/>
                <a:gd name="T33" fmla="*/ 643 h 3218"/>
                <a:gd name="T34" fmla="*/ 1605 w 2331"/>
                <a:gd name="T35" fmla="*/ 405 h 3218"/>
                <a:gd name="T36" fmla="*/ 1245 w 2331"/>
                <a:gd name="T37" fmla="*/ 297 h 3218"/>
                <a:gd name="T38" fmla="*/ 1445 w 2331"/>
                <a:gd name="T39" fmla="*/ 34 h 3218"/>
                <a:gd name="T40" fmla="*/ 1853 w 2331"/>
                <a:gd name="T41" fmla="*/ 217 h 3218"/>
                <a:gd name="T42" fmla="*/ 2156 w 2331"/>
                <a:gd name="T43" fmla="*/ 530 h 3218"/>
                <a:gd name="T44" fmla="*/ 2315 w 2331"/>
                <a:gd name="T45" fmla="*/ 937 h 3218"/>
                <a:gd name="T46" fmla="*/ 2313 w 2331"/>
                <a:gd name="T47" fmla="*/ 1340 h 3218"/>
                <a:gd name="T48" fmla="*/ 2222 w 2331"/>
                <a:gd name="T49" fmla="*/ 1637 h 3218"/>
                <a:gd name="T50" fmla="*/ 2097 w 2331"/>
                <a:gd name="T51" fmla="*/ 1859 h 3218"/>
                <a:gd name="T52" fmla="*/ 1970 w 2331"/>
                <a:gd name="T53" fmla="*/ 2052 h 3218"/>
                <a:gd name="T54" fmla="*/ 1926 w 2331"/>
                <a:gd name="T55" fmla="*/ 2224 h 3218"/>
                <a:gd name="T56" fmla="*/ 1806 w 2331"/>
                <a:gd name="T57" fmla="*/ 2471 h 3218"/>
                <a:gd name="T58" fmla="*/ 1708 w 2331"/>
                <a:gd name="T59" fmla="*/ 2637 h 3218"/>
                <a:gd name="T60" fmla="*/ 1700 w 2331"/>
                <a:gd name="T61" fmla="*/ 2793 h 3218"/>
                <a:gd name="T62" fmla="*/ 1696 w 2331"/>
                <a:gd name="T63" fmla="*/ 2865 h 3218"/>
                <a:gd name="T64" fmla="*/ 1661 w 2331"/>
                <a:gd name="T65" fmla="*/ 2960 h 3218"/>
                <a:gd name="T66" fmla="*/ 1540 w 2331"/>
                <a:gd name="T67" fmla="*/ 3065 h 3218"/>
                <a:gd name="T68" fmla="*/ 1360 w 2331"/>
                <a:gd name="T69" fmla="*/ 3194 h 3218"/>
                <a:gd name="T70" fmla="*/ 1023 w 2331"/>
                <a:gd name="T71" fmla="*/ 3216 h 3218"/>
                <a:gd name="T72" fmla="*/ 875 w 2331"/>
                <a:gd name="T73" fmla="*/ 3101 h 3218"/>
                <a:gd name="T74" fmla="*/ 697 w 2331"/>
                <a:gd name="T75" fmla="*/ 2996 h 3218"/>
                <a:gd name="T76" fmla="*/ 638 w 2331"/>
                <a:gd name="T77" fmla="*/ 2885 h 3218"/>
                <a:gd name="T78" fmla="*/ 633 w 2331"/>
                <a:gd name="T79" fmla="*/ 2835 h 3218"/>
                <a:gd name="T80" fmla="*/ 626 w 2331"/>
                <a:gd name="T81" fmla="*/ 2702 h 3218"/>
                <a:gd name="T82" fmla="*/ 618 w 2331"/>
                <a:gd name="T83" fmla="*/ 2554 h 3218"/>
                <a:gd name="T84" fmla="*/ 432 w 2331"/>
                <a:gd name="T85" fmla="*/ 2328 h 3218"/>
                <a:gd name="T86" fmla="*/ 390 w 2331"/>
                <a:gd name="T87" fmla="*/ 2114 h 3218"/>
                <a:gd name="T88" fmla="*/ 284 w 2331"/>
                <a:gd name="T89" fmla="*/ 1933 h 3218"/>
                <a:gd name="T90" fmla="*/ 158 w 2331"/>
                <a:gd name="T91" fmla="*/ 1734 h 3218"/>
                <a:gd name="T92" fmla="*/ 47 w 2331"/>
                <a:gd name="T93" fmla="*/ 1469 h 3218"/>
                <a:gd name="T94" fmla="*/ 0 w 2331"/>
                <a:gd name="T95" fmla="*/ 1119 h 3218"/>
                <a:gd name="T96" fmla="*/ 91 w 2331"/>
                <a:gd name="T97" fmla="*/ 684 h 3218"/>
                <a:gd name="T98" fmla="*/ 342 w 2331"/>
                <a:gd name="T99" fmla="*/ 329 h 3218"/>
                <a:gd name="T100" fmla="*/ 713 w 2331"/>
                <a:gd name="T101" fmla="*/ 89 h 3218"/>
                <a:gd name="T102" fmla="*/ 1165 w 2331"/>
                <a:gd name="T103" fmla="*/ 0 h 3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1" h="3218">
                  <a:moveTo>
                    <a:pt x="1165" y="293"/>
                  </a:moveTo>
                  <a:lnTo>
                    <a:pt x="1086" y="297"/>
                  </a:lnTo>
                  <a:lnTo>
                    <a:pt x="1009" y="306"/>
                  </a:lnTo>
                  <a:lnTo>
                    <a:pt x="934" y="323"/>
                  </a:lnTo>
                  <a:lnTo>
                    <a:pt x="862" y="345"/>
                  </a:lnTo>
                  <a:lnTo>
                    <a:pt x="792" y="373"/>
                  </a:lnTo>
                  <a:lnTo>
                    <a:pt x="726" y="407"/>
                  </a:lnTo>
                  <a:lnTo>
                    <a:pt x="663" y="445"/>
                  </a:lnTo>
                  <a:lnTo>
                    <a:pt x="605" y="488"/>
                  </a:lnTo>
                  <a:lnTo>
                    <a:pt x="550" y="536"/>
                  </a:lnTo>
                  <a:lnTo>
                    <a:pt x="500" y="587"/>
                  </a:lnTo>
                  <a:lnTo>
                    <a:pt x="455" y="643"/>
                  </a:lnTo>
                  <a:lnTo>
                    <a:pt x="414" y="703"/>
                  </a:lnTo>
                  <a:lnTo>
                    <a:pt x="379" y="765"/>
                  </a:lnTo>
                  <a:lnTo>
                    <a:pt x="349" y="831"/>
                  </a:lnTo>
                  <a:lnTo>
                    <a:pt x="326" y="900"/>
                  </a:lnTo>
                  <a:lnTo>
                    <a:pt x="309" y="971"/>
                  </a:lnTo>
                  <a:lnTo>
                    <a:pt x="298" y="1044"/>
                  </a:lnTo>
                  <a:lnTo>
                    <a:pt x="295" y="1119"/>
                  </a:lnTo>
                  <a:lnTo>
                    <a:pt x="297" y="1189"/>
                  </a:lnTo>
                  <a:lnTo>
                    <a:pt x="303" y="1253"/>
                  </a:lnTo>
                  <a:lnTo>
                    <a:pt x="313" y="1314"/>
                  </a:lnTo>
                  <a:lnTo>
                    <a:pt x="326" y="1371"/>
                  </a:lnTo>
                  <a:lnTo>
                    <a:pt x="342" y="1425"/>
                  </a:lnTo>
                  <a:lnTo>
                    <a:pt x="360" y="1475"/>
                  </a:lnTo>
                  <a:lnTo>
                    <a:pt x="380" y="1523"/>
                  </a:lnTo>
                  <a:lnTo>
                    <a:pt x="403" y="1569"/>
                  </a:lnTo>
                  <a:lnTo>
                    <a:pt x="426" y="1612"/>
                  </a:lnTo>
                  <a:lnTo>
                    <a:pt x="451" y="1652"/>
                  </a:lnTo>
                  <a:lnTo>
                    <a:pt x="475" y="1692"/>
                  </a:lnTo>
                  <a:lnTo>
                    <a:pt x="502" y="1730"/>
                  </a:lnTo>
                  <a:lnTo>
                    <a:pt x="526" y="1767"/>
                  </a:lnTo>
                  <a:lnTo>
                    <a:pt x="555" y="1809"/>
                  </a:lnTo>
                  <a:lnTo>
                    <a:pt x="583" y="1851"/>
                  </a:lnTo>
                  <a:lnTo>
                    <a:pt x="609" y="1893"/>
                  </a:lnTo>
                  <a:lnTo>
                    <a:pt x="633" y="1934"/>
                  </a:lnTo>
                  <a:lnTo>
                    <a:pt x="654" y="1979"/>
                  </a:lnTo>
                  <a:lnTo>
                    <a:pt x="670" y="2023"/>
                  </a:lnTo>
                  <a:lnTo>
                    <a:pt x="684" y="2070"/>
                  </a:lnTo>
                  <a:lnTo>
                    <a:pt x="692" y="2119"/>
                  </a:lnTo>
                  <a:lnTo>
                    <a:pt x="695" y="2170"/>
                  </a:lnTo>
                  <a:lnTo>
                    <a:pt x="698" y="2199"/>
                  </a:lnTo>
                  <a:lnTo>
                    <a:pt x="709" y="2226"/>
                  </a:lnTo>
                  <a:lnTo>
                    <a:pt x="723" y="2251"/>
                  </a:lnTo>
                  <a:lnTo>
                    <a:pt x="743" y="2274"/>
                  </a:lnTo>
                  <a:lnTo>
                    <a:pt x="763" y="2294"/>
                  </a:lnTo>
                  <a:lnTo>
                    <a:pt x="785" y="2312"/>
                  </a:lnTo>
                  <a:lnTo>
                    <a:pt x="805" y="2328"/>
                  </a:lnTo>
                  <a:lnTo>
                    <a:pt x="1525" y="2328"/>
                  </a:lnTo>
                  <a:lnTo>
                    <a:pt x="1546" y="2312"/>
                  </a:lnTo>
                  <a:lnTo>
                    <a:pt x="1567" y="2294"/>
                  </a:lnTo>
                  <a:lnTo>
                    <a:pt x="1589" y="2274"/>
                  </a:lnTo>
                  <a:lnTo>
                    <a:pt x="1607" y="2251"/>
                  </a:lnTo>
                  <a:lnTo>
                    <a:pt x="1622" y="2226"/>
                  </a:lnTo>
                  <a:lnTo>
                    <a:pt x="1632" y="2199"/>
                  </a:lnTo>
                  <a:lnTo>
                    <a:pt x="1636" y="2170"/>
                  </a:lnTo>
                  <a:lnTo>
                    <a:pt x="1638" y="2119"/>
                  </a:lnTo>
                  <a:lnTo>
                    <a:pt x="1647" y="2070"/>
                  </a:lnTo>
                  <a:lnTo>
                    <a:pt x="1660" y="2023"/>
                  </a:lnTo>
                  <a:lnTo>
                    <a:pt x="1677" y="1979"/>
                  </a:lnTo>
                  <a:lnTo>
                    <a:pt x="1697" y="1936"/>
                  </a:lnTo>
                  <a:lnTo>
                    <a:pt x="1722" y="1893"/>
                  </a:lnTo>
                  <a:lnTo>
                    <a:pt x="1747" y="1851"/>
                  </a:lnTo>
                  <a:lnTo>
                    <a:pt x="1775" y="1810"/>
                  </a:lnTo>
                  <a:lnTo>
                    <a:pt x="1803" y="1768"/>
                  </a:lnTo>
                  <a:lnTo>
                    <a:pt x="1829" y="1731"/>
                  </a:lnTo>
                  <a:lnTo>
                    <a:pt x="1854" y="1693"/>
                  </a:lnTo>
                  <a:lnTo>
                    <a:pt x="1879" y="1654"/>
                  </a:lnTo>
                  <a:lnTo>
                    <a:pt x="1905" y="1612"/>
                  </a:lnTo>
                  <a:lnTo>
                    <a:pt x="1927" y="1569"/>
                  </a:lnTo>
                  <a:lnTo>
                    <a:pt x="1950" y="1523"/>
                  </a:lnTo>
                  <a:lnTo>
                    <a:pt x="1971" y="1475"/>
                  </a:lnTo>
                  <a:lnTo>
                    <a:pt x="1989" y="1425"/>
                  </a:lnTo>
                  <a:lnTo>
                    <a:pt x="2005" y="1371"/>
                  </a:lnTo>
                  <a:lnTo>
                    <a:pt x="2018" y="1314"/>
                  </a:lnTo>
                  <a:lnTo>
                    <a:pt x="2027" y="1253"/>
                  </a:lnTo>
                  <a:lnTo>
                    <a:pt x="2033" y="1189"/>
                  </a:lnTo>
                  <a:lnTo>
                    <a:pt x="2036" y="1119"/>
                  </a:lnTo>
                  <a:lnTo>
                    <a:pt x="2032" y="1044"/>
                  </a:lnTo>
                  <a:lnTo>
                    <a:pt x="2023" y="971"/>
                  </a:lnTo>
                  <a:lnTo>
                    <a:pt x="2005" y="899"/>
                  </a:lnTo>
                  <a:lnTo>
                    <a:pt x="1982" y="831"/>
                  </a:lnTo>
                  <a:lnTo>
                    <a:pt x="1953" y="765"/>
                  </a:lnTo>
                  <a:lnTo>
                    <a:pt x="1917" y="702"/>
                  </a:lnTo>
                  <a:lnTo>
                    <a:pt x="1877" y="643"/>
                  </a:lnTo>
                  <a:lnTo>
                    <a:pt x="1831" y="587"/>
                  </a:lnTo>
                  <a:lnTo>
                    <a:pt x="1781" y="536"/>
                  </a:lnTo>
                  <a:lnTo>
                    <a:pt x="1726" y="488"/>
                  </a:lnTo>
                  <a:lnTo>
                    <a:pt x="1667" y="444"/>
                  </a:lnTo>
                  <a:lnTo>
                    <a:pt x="1605" y="405"/>
                  </a:lnTo>
                  <a:lnTo>
                    <a:pt x="1539" y="373"/>
                  </a:lnTo>
                  <a:lnTo>
                    <a:pt x="1469" y="345"/>
                  </a:lnTo>
                  <a:lnTo>
                    <a:pt x="1396" y="323"/>
                  </a:lnTo>
                  <a:lnTo>
                    <a:pt x="1322" y="306"/>
                  </a:lnTo>
                  <a:lnTo>
                    <a:pt x="1245" y="297"/>
                  </a:lnTo>
                  <a:lnTo>
                    <a:pt x="1165" y="293"/>
                  </a:lnTo>
                  <a:close/>
                  <a:moveTo>
                    <a:pt x="1165" y="0"/>
                  </a:moveTo>
                  <a:lnTo>
                    <a:pt x="1260" y="4"/>
                  </a:lnTo>
                  <a:lnTo>
                    <a:pt x="1354" y="16"/>
                  </a:lnTo>
                  <a:lnTo>
                    <a:pt x="1445" y="34"/>
                  </a:lnTo>
                  <a:lnTo>
                    <a:pt x="1534" y="58"/>
                  </a:lnTo>
                  <a:lnTo>
                    <a:pt x="1618" y="89"/>
                  </a:lnTo>
                  <a:lnTo>
                    <a:pt x="1700" y="126"/>
                  </a:lnTo>
                  <a:lnTo>
                    <a:pt x="1778" y="169"/>
                  </a:lnTo>
                  <a:lnTo>
                    <a:pt x="1853" y="217"/>
                  </a:lnTo>
                  <a:lnTo>
                    <a:pt x="1923" y="270"/>
                  </a:lnTo>
                  <a:lnTo>
                    <a:pt x="1989" y="329"/>
                  </a:lnTo>
                  <a:lnTo>
                    <a:pt x="2049" y="391"/>
                  </a:lnTo>
                  <a:lnTo>
                    <a:pt x="2106" y="459"/>
                  </a:lnTo>
                  <a:lnTo>
                    <a:pt x="2156" y="530"/>
                  </a:lnTo>
                  <a:lnTo>
                    <a:pt x="2201" y="605"/>
                  </a:lnTo>
                  <a:lnTo>
                    <a:pt x="2239" y="684"/>
                  </a:lnTo>
                  <a:lnTo>
                    <a:pt x="2271" y="767"/>
                  </a:lnTo>
                  <a:lnTo>
                    <a:pt x="2297" y="850"/>
                  </a:lnTo>
                  <a:lnTo>
                    <a:pt x="2315" y="937"/>
                  </a:lnTo>
                  <a:lnTo>
                    <a:pt x="2327" y="1027"/>
                  </a:lnTo>
                  <a:lnTo>
                    <a:pt x="2331" y="1119"/>
                  </a:lnTo>
                  <a:lnTo>
                    <a:pt x="2328" y="1197"/>
                  </a:lnTo>
                  <a:lnTo>
                    <a:pt x="2322" y="1271"/>
                  </a:lnTo>
                  <a:lnTo>
                    <a:pt x="2313" y="1340"/>
                  </a:lnTo>
                  <a:lnTo>
                    <a:pt x="2299" y="1407"/>
                  </a:lnTo>
                  <a:lnTo>
                    <a:pt x="2284" y="1469"/>
                  </a:lnTo>
                  <a:lnTo>
                    <a:pt x="2266" y="1528"/>
                  </a:lnTo>
                  <a:lnTo>
                    <a:pt x="2244" y="1584"/>
                  </a:lnTo>
                  <a:lnTo>
                    <a:pt x="2222" y="1637"/>
                  </a:lnTo>
                  <a:lnTo>
                    <a:pt x="2198" y="1686"/>
                  </a:lnTo>
                  <a:lnTo>
                    <a:pt x="2174" y="1732"/>
                  </a:lnTo>
                  <a:lnTo>
                    <a:pt x="2148" y="1778"/>
                  </a:lnTo>
                  <a:lnTo>
                    <a:pt x="2122" y="1820"/>
                  </a:lnTo>
                  <a:lnTo>
                    <a:pt x="2097" y="1859"/>
                  </a:lnTo>
                  <a:lnTo>
                    <a:pt x="2072" y="1896"/>
                  </a:lnTo>
                  <a:lnTo>
                    <a:pt x="2047" y="1932"/>
                  </a:lnTo>
                  <a:lnTo>
                    <a:pt x="2018" y="1976"/>
                  </a:lnTo>
                  <a:lnTo>
                    <a:pt x="1991" y="2016"/>
                  </a:lnTo>
                  <a:lnTo>
                    <a:pt x="1970" y="2052"/>
                  </a:lnTo>
                  <a:lnTo>
                    <a:pt x="1953" y="2084"/>
                  </a:lnTo>
                  <a:lnTo>
                    <a:pt x="1941" y="2114"/>
                  </a:lnTo>
                  <a:lnTo>
                    <a:pt x="1932" y="2142"/>
                  </a:lnTo>
                  <a:lnTo>
                    <a:pt x="1930" y="2170"/>
                  </a:lnTo>
                  <a:lnTo>
                    <a:pt x="1926" y="2224"/>
                  </a:lnTo>
                  <a:lnTo>
                    <a:pt x="1915" y="2276"/>
                  </a:lnTo>
                  <a:lnTo>
                    <a:pt x="1899" y="2328"/>
                  </a:lnTo>
                  <a:lnTo>
                    <a:pt x="1873" y="2378"/>
                  </a:lnTo>
                  <a:lnTo>
                    <a:pt x="1843" y="2426"/>
                  </a:lnTo>
                  <a:lnTo>
                    <a:pt x="1806" y="2471"/>
                  </a:lnTo>
                  <a:lnTo>
                    <a:pt x="1763" y="2514"/>
                  </a:lnTo>
                  <a:lnTo>
                    <a:pt x="1713" y="2554"/>
                  </a:lnTo>
                  <a:lnTo>
                    <a:pt x="1712" y="2578"/>
                  </a:lnTo>
                  <a:lnTo>
                    <a:pt x="1711" y="2606"/>
                  </a:lnTo>
                  <a:lnTo>
                    <a:pt x="1708" y="2637"/>
                  </a:lnTo>
                  <a:lnTo>
                    <a:pt x="1707" y="2670"/>
                  </a:lnTo>
                  <a:lnTo>
                    <a:pt x="1705" y="2702"/>
                  </a:lnTo>
                  <a:lnTo>
                    <a:pt x="1704" y="2734"/>
                  </a:lnTo>
                  <a:lnTo>
                    <a:pt x="1701" y="2765"/>
                  </a:lnTo>
                  <a:lnTo>
                    <a:pt x="1700" y="2793"/>
                  </a:lnTo>
                  <a:lnTo>
                    <a:pt x="1699" y="2816"/>
                  </a:lnTo>
                  <a:lnTo>
                    <a:pt x="1697" y="2835"/>
                  </a:lnTo>
                  <a:lnTo>
                    <a:pt x="1697" y="2847"/>
                  </a:lnTo>
                  <a:lnTo>
                    <a:pt x="1696" y="2850"/>
                  </a:lnTo>
                  <a:lnTo>
                    <a:pt x="1696" y="2865"/>
                  </a:lnTo>
                  <a:lnTo>
                    <a:pt x="1694" y="2881"/>
                  </a:lnTo>
                  <a:lnTo>
                    <a:pt x="1689" y="2899"/>
                  </a:lnTo>
                  <a:lnTo>
                    <a:pt x="1683" y="2918"/>
                  </a:lnTo>
                  <a:lnTo>
                    <a:pt x="1673" y="2940"/>
                  </a:lnTo>
                  <a:lnTo>
                    <a:pt x="1661" y="2960"/>
                  </a:lnTo>
                  <a:lnTo>
                    <a:pt x="1646" y="2982"/>
                  </a:lnTo>
                  <a:lnTo>
                    <a:pt x="1626" y="3004"/>
                  </a:lnTo>
                  <a:lnTo>
                    <a:pt x="1602" y="3025"/>
                  </a:lnTo>
                  <a:lnTo>
                    <a:pt x="1573" y="3046"/>
                  </a:lnTo>
                  <a:lnTo>
                    <a:pt x="1540" y="3065"/>
                  </a:lnTo>
                  <a:lnTo>
                    <a:pt x="1501" y="3084"/>
                  </a:lnTo>
                  <a:lnTo>
                    <a:pt x="1455" y="3101"/>
                  </a:lnTo>
                  <a:lnTo>
                    <a:pt x="1429" y="3135"/>
                  </a:lnTo>
                  <a:lnTo>
                    <a:pt x="1396" y="3166"/>
                  </a:lnTo>
                  <a:lnTo>
                    <a:pt x="1360" y="3194"/>
                  </a:lnTo>
                  <a:lnTo>
                    <a:pt x="1335" y="3208"/>
                  </a:lnTo>
                  <a:lnTo>
                    <a:pt x="1307" y="3216"/>
                  </a:lnTo>
                  <a:lnTo>
                    <a:pt x="1279" y="3218"/>
                  </a:lnTo>
                  <a:lnTo>
                    <a:pt x="1052" y="3218"/>
                  </a:lnTo>
                  <a:lnTo>
                    <a:pt x="1023" y="3216"/>
                  </a:lnTo>
                  <a:lnTo>
                    <a:pt x="996" y="3208"/>
                  </a:lnTo>
                  <a:lnTo>
                    <a:pt x="970" y="3194"/>
                  </a:lnTo>
                  <a:lnTo>
                    <a:pt x="934" y="3166"/>
                  </a:lnTo>
                  <a:lnTo>
                    <a:pt x="902" y="3135"/>
                  </a:lnTo>
                  <a:lnTo>
                    <a:pt x="875" y="3101"/>
                  </a:lnTo>
                  <a:lnTo>
                    <a:pt x="827" y="3082"/>
                  </a:lnTo>
                  <a:lnTo>
                    <a:pt x="786" y="3063"/>
                  </a:lnTo>
                  <a:lnTo>
                    <a:pt x="750" y="3041"/>
                  </a:lnTo>
                  <a:lnTo>
                    <a:pt x="721" y="3019"/>
                  </a:lnTo>
                  <a:lnTo>
                    <a:pt x="697" y="2996"/>
                  </a:lnTo>
                  <a:lnTo>
                    <a:pt x="678" y="2972"/>
                  </a:lnTo>
                  <a:lnTo>
                    <a:pt x="663" y="2949"/>
                  </a:lnTo>
                  <a:lnTo>
                    <a:pt x="651" y="2927"/>
                  </a:lnTo>
                  <a:lnTo>
                    <a:pt x="644" y="2905"/>
                  </a:lnTo>
                  <a:lnTo>
                    <a:pt x="638" y="2885"/>
                  </a:lnTo>
                  <a:lnTo>
                    <a:pt x="636" y="2867"/>
                  </a:lnTo>
                  <a:lnTo>
                    <a:pt x="634" y="2850"/>
                  </a:lnTo>
                  <a:lnTo>
                    <a:pt x="634" y="2850"/>
                  </a:lnTo>
                  <a:lnTo>
                    <a:pt x="634" y="2847"/>
                  </a:lnTo>
                  <a:lnTo>
                    <a:pt x="633" y="2835"/>
                  </a:lnTo>
                  <a:lnTo>
                    <a:pt x="632" y="2816"/>
                  </a:lnTo>
                  <a:lnTo>
                    <a:pt x="631" y="2793"/>
                  </a:lnTo>
                  <a:lnTo>
                    <a:pt x="630" y="2765"/>
                  </a:lnTo>
                  <a:lnTo>
                    <a:pt x="627" y="2734"/>
                  </a:lnTo>
                  <a:lnTo>
                    <a:pt x="626" y="2702"/>
                  </a:lnTo>
                  <a:lnTo>
                    <a:pt x="624" y="2670"/>
                  </a:lnTo>
                  <a:lnTo>
                    <a:pt x="622" y="2637"/>
                  </a:lnTo>
                  <a:lnTo>
                    <a:pt x="620" y="2606"/>
                  </a:lnTo>
                  <a:lnTo>
                    <a:pt x="619" y="2578"/>
                  </a:lnTo>
                  <a:lnTo>
                    <a:pt x="618" y="2554"/>
                  </a:lnTo>
                  <a:lnTo>
                    <a:pt x="568" y="2514"/>
                  </a:lnTo>
                  <a:lnTo>
                    <a:pt x="525" y="2471"/>
                  </a:lnTo>
                  <a:lnTo>
                    <a:pt x="487" y="2426"/>
                  </a:lnTo>
                  <a:lnTo>
                    <a:pt x="457" y="2378"/>
                  </a:lnTo>
                  <a:lnTo>
                    <a:pt x="432" y="2328"/>
                  </a:lnTo>
                  <a:lnTo>
                    <a:pt x="415" y="2276"/>
                  </a:lnTo>
                  <a:lnTo>
                    <a:pt x="404" y="2224"/>
                  </a:lnTo>
                  <a:lnTo>
                    <a:pt x="401" y="2170"/>
                  </a:lnTo>
                  <a:lnTo>
                    <a:pt x="398" y="2142"/>
                  </a:lnTo>
                  <a:lnTo>
                    <a:pt x="390" y="2114"/>
                  </a:lnTo>
                  <a:lnTo>
                    <a:pt x="378" y="2084"/>
                  </a:lnTo>
                  <a:lnTo>
                    <a:pt x="361" y="2052"/>
                  </a:lnTo>
                  <a:lnTo>
                    <a:pt x="339" y="2016"/>
                  </a:lnTo>
                  <a:lnTo>
                    <a:pt x="314" y="1976"/>
                  </a:lnTo>
                  <a:lnTo>
                    <a:pt x="284" y="1933"/>
                  </a:lnTo>
                  <a:lnTo>
                    <a:pt x="260" y="1897"/>
                  </a:lnTo>
                  <a:lnTo>
                    <a:pt x="235" y="1859"/>
                  </a:lnTo>
                  <a:lnTo>
                    <a:pt x="208" y="1820"/>
                  </a:lnTo>
                  <a:lnTo>
                    <a:pt x="183" y="1778"/>
                  </a:lnTo>
                  <a:lnTo>
                    <a:pt x="158" y="1734"/>
                  </a:lnTo>
                  <a:lnTo>
                    <a:pt x="132" y="1686"/>
                  </a:lnTo>
                  <a:lnTo>
                    <a:pt x="108" y="1637"/>
                  </a:lnTo>
                  <a:lnTo>
                    <a:pt x="87" y="1584"/>
                  </a:lnTo>
                  <a:lnTo>
                    <a:pt x="65" y="1528"/>
                  </a:lnTo>
                  <a:lnTo>
                    <a:pt x="47" y="1469"/>
                  </a:lnTo>
                  <a:lnTo>
                    <a:pt x="31" y="1407"/>
                  </a:lnTo>
                  <a:lnTo>
                    <a:pt x="18" y="1340"/>
                  </a:lnTo>
                  <a:lnTo>
                    <a:pt x="8" y="1271"/>
                  </a:lnTo>
                  <a:lnTo>
                    <a:pt x="2" y="1197"/>
                  </a:lnTo>
                  <a:lnTo>
                    <a:pt x="0" y="1119"/>
                  </a:lnTo>
                  <a:lnTo>
                    <a:pt x="3" y="1027"/>
                  </a:lnTo>
                  <a:lnTo>
                    <a:pt x="16" y="937"/>
                  </a:lnTo>
                  <a:lnTo>
                    <a:pt x="34" y="850"/>
                  </a:lnTo>
                  <a:lnTo>
                    <a:pt x="60" y="767"/>
                  </a:lnTo>
                  <a:lnTo>
                    <a:pt x="91" y="684"/>
                  </a:lnTo>
                  <a:lnTo>
                    <a:pt x="130" y="605"/>
                  </a:lnTo>
                  <a:lnTo>
                    <a:pt x="174" y="530"/>
                  </a:lnTo>
                  <a:lnTo>
                    <a:pt x="225" y="459"/>
                  </a:lnTo>
                  <a:lnTo>
                    <a:pt x="282" y="391"/>
                  </a:lnTo>
                  <a:lnTo>
                    <a:pt x="342" y="329"/>
                  </a:lnTo>
                  <a:lnTo>
                    <a:pt x="408" y="270"/>
                  </a:lnTo>
                  <a:lnTo>
                    <a:pt x="478" y="217"/>
                  </a:lnTo>
                  <a:lnTo>
                    <a:pt x="553" y="169"/>
                  </a:lnTo>
                  <a:lnTo>
                    <a:pt x="631" y="126"/>
                  </a:lnTo>
                  <a:lnTo>
                    <a:pt x="713" y="89"/>
                  </a:lnTo>
                  <a:lnTo>
                    <a:pt x="798" y="58"/>
                  </a:lnTo>
                  <a:lnTo>
                    <a:pt x="886" y="34"/>
                  </a:lnTo>
                  <a:lnTo>
                    <a:pt x="976" y="16"/>
                  </a:lnTo>
                  <a:lnTo>
                    <a:pt x="1070" y="4"/>
                  </a:lnTo>
                  <a:lnTo>
                    <a:pt x="11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10">
              <a:extLst>
                <a:ext uri="{FF2B5EF4-FFF2-40B4-BE49-F238E27FC236}">
                  <a16:creationId xmlns:a16="http://schemas.microsoft.com/office/drawing/2014/main" xmlns="" id="{3917A261-0150-1057-2830-2CE3A32489F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2" y="367"/>
              <a:ext cx="29" cy="73"/>
            </a:xfrm>
            <a:custGeom>
              <a:avLst/>
              <a:gdLst>
                <a:gd name="T0" fmla="*/ 73 w 147"/>
                <a:gd name="T1" fmla="*/ 0 h 364"/>
                <a:gd name="T2" fmla="*/ 73 w 147"/>
                <a:gd name="T3" fmla="*/ 0 h 364"/>
                <a:gd name="T4" fmla="*/ 93 w 147"/>
                <a:gd name="T5" fmla="*/ 2 h 364"/>
                <a:gd name="T6" fmla="*/ 111 w 147"/>
                <a:gd name="T7" fmla="*/ 9 h 364"/>
                <a:gd name="T8" fmla="*/ 125 w 147"/>
                <a:gd name="T9" fmla="*/ 21 h 364"/>
                <a:gd name="T10" fmla="*/ 137 w 147"/>
                <a:gd name="T11" fmla="*/ 36 h 364"/>
                <a:gd name="T12" fmla="*/ 144 w 147"/>
                <a:gd name="T13" fmla="*/ 53 h 364"/>
                <a:gd name="T14" fmla="*/ 147 w 147"/>
                <a:gd name="T15" fmla="*/ 73 h 364"/>
                <a:gd name="T16" fmla="*/ 147 w 147"/>
                <a:gd name="T17" fmla="*/ 291 h 364"/>
                <a:gd name="T18" fmla="*/ 144 w 147"/>
                <a:gd name="T19" fmla="*/ 312 h 364"/>
                <a:gd name="T20" fmla="*/ 137 w 147"/>
                <a:gd name="T21" fmla="*/ 328 h 364"/>
                <a:gd name="T22" fmla="*/ 125 w 147"/>
                <a:gd name="T23" fmla="*/ 344 h 364"/>
                <a:gd name="T24" fmla="*/ 111 w 147"/>
                <a:gd name="T25" fmla="*/ 355 h 364"/>
                <a:gd name="T26" fmla="*/ 93 w 147"/>
                <a:gd name="T27" fmla="*/ 362 h 364"/>
                <a:gd name="T28" fmla="*/ 73 w 147"/>
                <a:gd name="T29" fmla="*/ 364 h 364"/>
                <a:gd name="T30" fmla="*/ 54 w 147"/>
                <a:gd name="T31" fmla="*/ 362 h 364"/>
                <a:gd name="T32" fmla="*/ 36 w 147"/>
                <a:gd name="T33" fmla="*/ 355 h 364"/>
                <a:gd name="T34" fmla="*/ 22 w 147"/>
                <a:gd name="T35" fmla="*/ 344 h 364"/>
                <a:gd name="T36" fmla="*/ 10 w 147"/>
                <a:gd name="T37" fmla="*/ 328 h 364"/>
                <a:gd name="T38" fmla="*/ 2 w 147"/>
                <a:gd name="T39" fmla="*/ 312 h 364"/>
                <a:gd name="T40" fmla="*/ 0 w 147"/>
                <a:gd name="T41" fmla="*/ 291 h 364"/>
                <a:gd name="T42" fmla="*/ 0 w 147"/>
                <a:gd name="T43" fmla="*/ 73 h 364"/>
                <a:gd name="T44" fmla="*/ 2 w 147"/>
                <a:gd name="T45" fmla="*/ 53 h 364"/>
                <a:gd name="T46" fmla="*/ 10 w 147"/>
                <a:gd name="T47" fmla="*/ 36 h 364"/>
                <a:gd name="T48" fmla="*/ 22 w 147"/>
                <a:gd name="T49" fmla="*/ 21 h 364"/>
                <a:gd name="T50" fmla="*/ 36 w 147"/>
                <a:gd name="T51" fmla="*/ 9 h 364"/>
                <a:gd name="T52" fmla="*/ 54 w 147"/>
                <a:gd name="T53" fmla="*/ 2 h 364"/>
                <a:gd name="T54" fmla="*/ 73 w 147"/>
                <a:gd name="T55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7" h="364">
                  <a:moveTo>
                    <a:pt x="73" y="0"/>
                  </a:moveTo>
                  <a:lnTo>
                    <a:pt x="73" y="0"/>
                  </a:lnTo>
                  <a:lnTo>
                    <a:pt x="93" y="2"/>
                  </a:lnTo>
                  <a:lnTo>
                    <a:pt x="111" y="9"/>
                  </a:lnTo>
                  <a:lnTo>
                    <a:pt x="125" y="21"/>
                  </a:lnTo>
                  <a:lnTo>
                    <a:pt x="137" y="36"/>
                  </a:lnTo>
                  <a:lnTo>
                    <a:pt x="144" y="53"/>
                  </a:lnTo>
                  <a:lnTo>
                    <a:pt x="147" y="73"/>
                  </a:lnTo>
                  <a:lnTo>
                    <a:pt x="147" y="291"/>
                  </a:lnTo>
                  <a:lnTo>
                    <a:pt x="144" y="312"/>
                  </a:lnTo>
                  <a:lnTo>
                    <a:pt x="137" y="328"/>
                  </a:lnTo>
                  <a:lnTo>
                    <a:pt x="125" y="344"/>
                  </a:lnTo>
                  <a:lnTo>
                    <a:pt x="111" y="355"/>
                  </a:lnTo>
                  <a:lnTo>
                    <a:pt x="93" y="362"/>
                  </a:lnTo>
                  <a:lnTo>
                    <a:pt x="73" y="364"/>
                  </a:lnTo>
                  <a:lnTo>
                    <a:pt x="54" y="362"/>
                  </a:lnTo>
                  <a:lnTo>
                    <a:pt x="36" y="355"/>
                  </a:lnTo>
                  <a:lnTo>
                    <a:pt x="22" y="344"/>
                  </a:lnTo>
                  <a:lnTo>
                    <a:pt x="10" y="328"/>
                  </a:lnTo>
                  <a:lnTo>
                    <a:pt x="2" y="312"/>
                  </a:lnTo>
                  <a:lnTo>
                    <a:pt x="0" y="291"/>
                  </a:lnTo>
                  <a:lnTo>
                    <a:pt x="0" y="73"/>
                  </a:lnTo>
                  <a:lnTo>
                    <a:pt x="2" y="53"/>
                  </a:lnTo>
                  <a:lnTo>
                    <a:pt x="10" y="36"/>
                  </a:lnTo>
                  <a:lnTo>
                    <a:pt x="22" y="21"/>
                  </a:lnTo>
                  <a:lnTo>
                    <a:pt x="36" y="9"/>
                  </a:lnTo>
                  <a:lnTo>
                    <a:pt x="54" y="2"/>
                  </a:lnTo>
                  <a:lnTo>
                    <a:pt x="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911">
              <a:extLst>
                <a:ext uri="{FF2B5EF4-FFF2-40B4-BE49-F238E27FC236}">
                  <a16:creationId xmlns:a16="http://schemas.microsoft.com/office/drawing/2014/main" xmlns="" id="{EF18F4E5-474D-E666-51E7-4576732FD3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6" y="411"/>
              <a:ext cx="51" cy="68"/>
            </a:xfrm>
            <a:custGeom>
              <a:avLst/>
              <a:gdLst>
                <a:gd name="T0" fmla="*/ 74 w 258"/>
                <a:gd name="T1" fmla="*/ 0 h 337"/>
                <a:gd name="T2" fmla="*/ 93 w 258"/>
                <a:gd name="T3" fmla="*/ 2 h 337"/>
                <a:gd name="T4" fmla="*/ 110 w 258"/>
                <a:gd name="T5" fmla="*/ 9 h 337"/>
                <a:gd name="T6" fmla="*/ 126 w 258"/>
                <a:gd name="T7" fmla="*/ 21 h 337"/>
                <a:gd name="T8" fmla="*/ 138 w 258"/>
                <a:gd name="T9" fmla="*/ 37 h 337"/>
                <a:gd name="T10" fmla="*/ 248 w 258"/>
                <a:gd name="T11" fmla="*/ 227 h 337"/>
                <a:gd name="T12" fmla="*/ 256 w 258"/>
                <a:gd name="T13" fmla="*/ 245 h 337"/>
                <a:gd name="T14" fmla="*/ 258 w 258"/>
                <a:gd name="T15" fmla="*/ 264 h 337"/>
                <a:gd name="T16" fmla="*/ 256 w 258"/>
                <a:gd name="T17" fmla="*/ 282 h 337"/>
                <a:gd name="T18" fmla="*/ 248 w 258"/>
                <a:gd name="T19" fmla="*/ 300 h 337"/>
                <a:gd name="T20" fmla="*/ 238 w 258"/>
                <a:gd name="T21" fmla="*/ 315 h 337"/>
                <a:gd name="T22" fmla="*/ 222 w 258"/>
                <a:gd name="T23" fmla="*/ 327 h 337"/>
                <a:gd name="T24" fmla="*/ 204 w 258"/>
                <a:gd name="T25" fmla="*/ 334 h 337"/>
                <a:gd name="T26" fmla="*/ 185 w 258"/>
                <a:gd name="T27" fmla="*/ 337 h 337"/>
                <a:gd name="T28" fmla="*/ 165 w 258"/>
                <a:gd name="T29" fmla="*/ 334 h 337"/>
                <a:gd name="T30" fmla="*/ 148 w 258"/>
                <a:gd name="T31" fmla="*/ 327 h 337"/>
                <a:gd name="T32" fmla="*/ 133 w 258"/>
                <a:gd name="T33" fmla="*/ 315 h 337"/>
                <a:gd name="T34" fmla="*/ 121 w 258"/>
                <a:gd name="T35" fmla="*/ 300 h 337"/>
                <a:gd name="T36" fmla="*/ 10 w 258"/>
                <a:gd name="T37" fmla="*/ 110 h 337"/>
                <a:gd name="T38" fmla="*/ 3 w 258"/>
                <a:gd name="T39" fmla="*/ 92 h 337"/>
                <a:gd name="T40" fmla="*/ 0 w 258"/>
                <a:gd name="T41" fmla="*/ 73 h 337"/>
                <a:gd name="T42" fmla="*/ 3 w 258"/>
                <a:gd name="T43" fmla="*/ 55 h 337"/>
                <a:gd name="T44" fmla="*/ 10 w 258"/>
                <a:gd name="T45" fmla="*/ 37 h 337"/>
                <a:gd name="T46" fmla="*/ 22 w 258"/>
                <a:gd name="T47" fmla="*/ 22 h 337"/>
                <a:gd name="T48" fmla="*/ 36 w 258"/>
                <a:gd name="T49" fmla="*/ 10 h 337"/>
                <a:gd name="T50" fmla="*/ 56 w 258"/>
                <a:gd name="T51" fmla="*/ 2 h 337"/>
                <a:gd name="T52" fmla="*/ 74 w 258"/>
                <a:gd name="T53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58" h="337">
                  <a:moveTo>
                    <a:pt x="74" y="0"/>
                  </a:moveTo>
                  <a:lnTo>
                    <a:pt x="93" y="2"/>
                  </a:lnTo>
                  <a:lnTo>
                    <a:pt x="110" y="9"/>
                  </a:lnTo>
                  <a:lnTo>
                    <a:pt x="126" y="21"/>
                  </a:lnTo>
                  <a:lnTo>
                    <a:pt x="138" y="37"/>
                  </a:lnTo>
                  <a:lnTo>
                    <a:pt x="248" y="227"/>
                  </a:lnTo>
                  <a:lnTo>
                    <a:pt x="256" y="245"/>
                  </a:lnTo>
                  <a:lnTo>
                    <a:pt x="258" y="264"/>
                  </a:lnTo>
                  <a:lnTo>
                    <a:pt x="256" y="282"/>
                  </a:lnTo>
                  <a:lnTo>
                    <a:pt x="248" y="300"/>
                  </a:lnTo>
                  <a:lnTo>
                    <a:pt x="238" y="315"/>
                  </a:lnTo>
                  <a:lnTo>
                    <a:pt x="222" y="327"/>
                  </a:lnTo>
                  <a:lnTo>
                    <a:pt x="204" y="334"/>
                  </a:lnTo>
                  <a:lnTo>
                    <a:pt x="185" y="337"/>
                  </a:lnTo>
                  <a:lnTo>
                    <a:pt x="165" y="334"/>
                  </a:lnTo>
                  <a:lnTo>
                    <a:pt x="148" y="327"/>
                  </a:lnTo>
                  <a:lnTo>
                    <a:pt x="133" y="315"/>
                  </a:lnTo>
                  <a:lnTo>
                    <a:pt x="121" y="300"/>
                  </a:lnTo>
                  <a:lnTo>
                    <a:pt x="10" y="110"/>
                  </a:lnTo>
                  <a:lnTo>
                    <a:pt x="3" y="92"/>
                  </a:lnTo>
                  <a:lnTo>
                    <a:pt x="0" y="73"/>
                  </a:lnTo>
                  <a:lnTo>
                    <a:pt x="3" y="55"/>
                  </a:lnTo>
                  <a:lnTo>
                    <a:pt x="10" y="37"/>
                  </a:lnTo>
                  <a:lnTo>
                    <a:pt x="22" y="22"/>
                  </a:lnTo>
                  <a:lnTo>
                    <a:pt x="36" y="10"/>
                  </a:lnTo>
                  <a:lnTo>
                    <a:pt x="56" y="2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912">
              <a:extLst>
                <a:ext uri="{FF2B5EF4-FFF2-40B4-BE49-F238E27FC236}">
                  <a16:creationId xmlns:a16="http://schemas.microsoft.com/office/drawing/2014/main" xmlns="" id="{E2B5AD48-6491-DB72-6AB2-A2F5392BE6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4" y="532"/>
              <a:ext cx="68" cy="51"/>
            </a:xfrm>
            <a:custGeom>
              <a:avLst/>
              <a:gdLst>
                <a:gd name="T0" fmla="*/ 73 w 338"/>
                <a:gd name="T1" fmla="*/ 0 h 256"/>
                <a:gd name="T2" fmla="*/ 91 w 338"/>
                <a:gd name="T3" fmla="*/ 3 h 256"/>
                <a:gd name="T4" fmla="*/ 110 w 338"/>
                <a:gd name="T5" fmla="*/ 10 h 256"/>
                <a:gd name="T6" fmla="*/ 302 w 338"/>
                <a:gd name="T7" fmla="*/ 119 h 256"/>
                <a:gd name="T8" fmla="*/ 317 w 338"/>
                <a:gd name="T9" fmla="*/ 132 h 256"/>
                <a:gd name="T10" fmla="*/ 328 w 338"/>
                <a:gd name="T11" fmla="*/ 146 h 256"/>
                <a:gd name="T12" fmla="*/ 335 w 338"/>
                <a:gd name="T13" fmla="*/ 164 h 256"/>
                <a:gd name="T14" fmla="*/ 338 w 338"/>
                <a:gd name="T15" fmla="*/ 182 h 256"/>
                <a:gd name="T16" fmla="*/ 335 w 338"/>
                <a:gd name="T17" fmla="*/ 201 h 256"/>
                <a:gd name="T18" fmla="*/ 328 w 338"/>
                <a:gd name="T19" fmla="*/ 219 h 256"/>
                <a:gd name="T20" fmla="*/ 316 w 338"/>
                <a:gd name="T21" fmla="*/ 235 h 256"/>
                <a:gd name="T22" fmla="*/ 301 w 338"/>
                <a:gd name="T23" fmla="*/ 247 h 256"/>
                <a:gd name="T24" fmla="*/ 282 w 338"/>
                <a:gd name="T25" fmla="*/ 254 h 256"/>
                <a:gd name="T26" fmla="*/ 264 w 338"/>
                <a:gd name="T27" fmla="*/ 256 h 256"/>
                <a:gd name="T28" fmla="*/ 245 w 338"/>
                <a:gd name="T29" fmla="*/ 254 h 256"/>
                <a:gd name="T30" fmla="*/ 227 w 338"/>
                <a:gd name="T31" fmla="*/ 245 h 256"/>
                <a:gd name="T32" fmla="*/ 36 w 338"/>
                <a:gd name="T33" fmla="*/ 137 h 256"/>
                <a:gd name="T34" fmla="*/ 20 w 338"/>
                <a:gd name="T35" fmla="*/ 125 h 256"/>
                <a:gd name="T36" fmla="*/ 9 w 338"/>
                <a:gd name="T37" fmla="*/ 109 h 256"/>
                <a:gd name="T38" fmla="*/ 2 w 338"/>
                <a:gd name="T39" fmla="*/ 92 h 256"/>
                <a:gd name="T40" fmla="*/ 0 w 338"/>
                <a:gd name="T41" fmla="*/ 73 h 256"/>
                <a:gd name="T42" fmla="*/ 2 w 338"/>
                <a:gd name="T43" fmla="*/ 54 h 256"/>
                <a:gd name="T44" fmla="*/ 9 w 338"/>
                <a:gd name="T45" fmla="*/ 36 h 256"/>
                <a:gd name="T46" fmla="*/ 21 w 338"/>
                <a:gd name="T47" fmla="*/ 21 h 256"/>
                <a:gd name="T48" fmla="*/ 37 w 338"/>
                <a:gd name="T49" fmla="*/ 10 h 256"/>
                <a:gd name="T50" fmla="*/ 54 w 338"/>
                <a:gd name="T51" fmla="*/ 3 h 256"/>
                <a:gd name="T52" fmla="*/ 73 w 338"/>
                <a:gd name="T5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8" h="256">
                  <a:moveTo>
                    <a:pt x="73" y="0"/>
                  </a:moveTo>
                  <a:lnTo>
                    <a:pt x="91" y="3"/>
                  </a:lnTo>
                  <a:lnTo>
                    <a:pt x="110" y="10"/>
                  </a:lnTo>
                  <a:lnTo>
                    <a:pt x="302" y="119"/>
                  </a:lnTo>
                  <a:lnTo>
                    <a:pt x="317" y="132"/>
                  </a:lnTo>
                  <a:lnTo>
                    <a:pt x="328" y="146"/>
                  </a:lnTo>
                  <a:lnTo>
                    <a:pt x="335" y="164"/>
                  </a:lnTo>
                  <a:lnTo>
                    <a:pt x="338" y="182"/>
                  </a:lnTo>
                  <a:lnTo>
                    <a:pt x="335" y="201"/>
                  </a:lnTo>
                  <a:lnTo>
                    <a:pt x="328" y="219"/>
                  </a:lnTo>
                  <a:lnTo>
                    <a:pt x="316" y="235"/>
                  </a:lnTo>
                  <a:lnTo>
                    <a:pt x="301" y="247"/>
                  </a:lnTo>
                  <a:lnTo>
                    <a:pt x="282" y="254"/>
                  </a:lnTo>
                  <a:lnTo>
                    <a:pt x="264" y="256"/>
                  </a:lnTo>
                  <a:lnTo>
                    <a:pt x="245" y="254"/>
                  </a:lnTo>
                  <a:lnTo>
                    <a:pt x="227" y="245"/>
                  </a:lnTo>
                  <a:lnTo>
                    <a:pt x="36" y="137"/>
                  </a:lnTo>
                  <a:lnTo>
                    <a:pt x="20" y="125"/>
                  </a:lnTo>
                  <a:lnTo>
                    <a:pt x="9" y="109"/>
                  </a:lnTo>
                  <a:lnTo>
                    <a:pt x="2" y="92"/>
                  </a:lnTo>
                  <a:lnTo>
                    <a:pt x="0" y="73"/>
                  </a:lnTo>
                  <a:lnTo>
                    <a:pt x="2" y="54"/>
                  </a:lnTo>
                  <a:lnTo>
                    <a:pt x="9" y="36"/>
                  </a:lnTo>
                  <a:lnTo>
                    <a:pt x="21" y="21"/>
                  </a:lnTo>
                  <a:lnTo>
                    <a:pt x="37" y="10"/>
                  </a:lnTo>
                  <a:lnTo>
                    <a:pt x="54" y="3"/>
                  </a:lnTo>
                  <a:lnTo>
                    <a:pt x="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913">
              <a:extLst>
                <a:ext uri="{FF2B5EF4-FFF2-40B4-BE49-F238E27FC236}">
                  <a16:creationId xmlns:a16="http://schemas.microsoft.com/office/drawing/2014/main" xmlns="" id="{E910E39F-5023-E617-DDC5-21DF669870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0" y="696"/>
              <a:ext cx="73" cy="30"/>
            </a:xfrm>
            <a:custGeom>
              <a:avLst/>
              <a:gdLst>
                <a:gd name="T0" fmla="*/ 73 w 368"/>
                <a:gd name="T1" fmla="*/ 0 h 147"/>
                <a:gd name="T2" fmla="*/ 295 w 368"/>
                <a:gd name="T3" fmla="*/ 0 h 147"/>
                <a:gd name="T4" fmla="*/ 314 w 368"/>
                <a:gd name="T5" fmla="*/ 3 h 147"/>
                <a:gd name="T6" fmla="*/ 332 w 368"/>
                <a:gd name="T7" fmla="*/ 11 h 147"/>
                <a:gd name="T8" fmla="*/ 347 w 368"/>
                <a:gd name="T9" fmla="*/ 21 h 147"/>
                <a:gd name="T10" fmla="*/ 359 w 368"/>
                <a:gd name="T11" fmla="*/ 37 h 147"/>
                <a:gd name="T12" fmla="*/ 366 w 368"/>
                <a:gd name="T13" fmla="*/ 54 h 147"/>
                <a:gd name="T14" fmla="*/ 368 w 368"/>
                <a:gd name="T15" fmla="*/ 74 h 147"/>
                <a:gd name="T16" fmla="*/ 366 w 368"/>
                <a:gd name="T17" fmla="*/ 93 h 147"/>
                <a:gd name="T18" fmla="*/ 359 w 368"/>
                <a:gd name="T19" fmla="*/ 110 h 147"/>
                <a:gd name="T20" fmla="*/ 347 w 368"/>
                <a:gd name="T21" fmla="*/ 125 h 147"/>
                <a:gd name="T22" fmla="*/ 332 w 368"/>
                <a:gd name="T23" fmla="*/ 136 h 147"/>
                <a:gd name="T24" fmla="*/ 314 w 368"/>
                <a:gd name="T25" fmla="*/ 144 h 147"/>
                <a:gd name="T26" fmla="*/ 295 w 368"/>
                <a:gd name="T27" fmla="*/ 147 h 147"/>
                <a:gd name="T28" fmla="*/ 73 w 368"/>
                <a:gd name="T29" fmla="*/ 147 h 147"/>
                <a:gd name="T30" fmla="*/ 54 w 368"/>
                <a:gd name="T31" fmla="*/ 144 h 147"/>
                <a:gd name="T32" fmla="*/ 37 w 368"/>
                <a:gd name="T33" fmla="*/ 136 h 147"/>
                <a:gd name="T34" fmla="*/ 21 w 368"/>
                <a:gd name="T35" fmla="*/ 125 h 147"/>
                <a:gd name="T36" fmla="*/ 11 w 368"/>
                <a:gd name="T37" fmla="*/ 110 h 147"/>
                <a:gd name="T38" fmla="*/ 2 w 368"/>
                <a:gd name="T39" fmla="*/ 93 h 147"/>
                <a:gd name="T40" fmla="*/ 0 w 368"/>
                <a:gd name="T41" fmla="*/ 74 h 147"/>
                <a:gd name="T42" fmla="*/ 2 w 368"/>
                <a:gd name="T43" fmla="*/ 54 h 147"/>
                <a:gd name="T44" fmla="*/ 11 w 368"/>
                <a:gd name="T45" fmla="*/ 37 h 147"/>
                <a:gd name="T46" fmla="*/ 21 w 368"/>
                <a:gd name="T47" fmla="*/ 21 h 147"/>
                <a:gd name="T48" fmla="*/ 37 w 368"/>
                <a:gd name="T49" fmla="*/ 11 h 147"/>
                <a:gd name="T50" fmla="*/ 54 w 368"/>
                <a:gd name="T51" fmla="*/ 3 h 147"/>
                <a:gd name="T52" fmla="*/ 73 w 368"/>
                <a:gd name="T53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8" h="147">
                  <a:moveTo>
                    <a:pt x="73" y="0"/>
                  </a:moveTo>
                  <a:lnTo>
                    <a:pt x="295" y="0"/>
                  </a:lnTo>
                  <a:lnTo>
                    <a:pt x="314" y="3"/>
                  </a:lnTo>
                  <a:lnTo>
                    <a:pt x="332" y="11"/>
                  </a:lnTo>
                  <a:lnTo>
                    <a:pt x="347" y="21"/>
                  </a:lnTo>
                  <a:lnTo>
                    <a:pt x="359" y="37"/>
                  </a:lnTo>
                  <a:lnTo>
                    <a:pt x="366" y="54"/>
                  </a:lnTo>
                  <a:lnTo>
                    <a:pt x="368" y="74"/>
                  </a:lnTo>
                  <a:lnTo>
                    <a:pt x="366" y="93"/>
                  </a:lnTo>
                  <a:lnTo>
                    <a:pt x="359" y="110"/>
                  </a:lnTo>
                  <a:lnTo>
                    <a:pt x="347" y="125"/>
                  </a:lnTo>
                  <a:lnTo>
                    <a:pt x="332" y="136"/>
                  </a:lnTo>
                  <a:lnTo>
                    <a:pt x="314" y="144"/>
                  </a:lnTo>
                  <a:lnTo>
                    <a:pt x="295" y="147"/>
                  </a:lnTo>
                  <a:lnTo>
                    <a:pt x="73" y="147"/>
                  </a:lnTo>
                  <a:lnTo>
                    <a:pt x="54" y="144"/>
                  </a:lnTo>
                  <a:lnTo>
                    <a:pt x="37" y="136"/>
                  </a:lnTo>
                  <a:lnTo>
                    <a:pt x="21" y="125"/>
                  </a:lnTo>
                  <a:lnTo>
                    <a:pt x="11" y="110"/>
                  </a:lnTo>
                  <a:lnTo>
                    <a:pt x="2" y="93"/>
                  </a:lnTo>
                  <a:lnTo>
                    <a:pt x="0" y="74"/>
                  </a:lnTo>
                  <a:lnTo>
                    <a:pt x="2" y="54"/>
                  </a:lnTo>
                  <a:lnTo>
                    <a:pt x="11" y="37"/>
                  </a:lnTo>
                  <a:lnTo>
                    <a:pt x="21" y="21"/>
                  </a:lnTo>
                  <a:lnTo>
                    <a:pt x="37" y="11"/>
                  </a:lnTo>
                  <a:lnTo>
                    <a:pt x="54" y="3"/>
                  </a:lnTo>
                  <a:lnTo>
                    <a:pt x="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14">
              <a:extLst>
                <a:ext uri="{FF2B5EF4-FFF2-40B4-BE49-F238E27FC236}">
                  <a16:creationId xmlns:a16="http://schemas.microsoft.com/office/drawing/2014/main" xmlns="" id="{4BF174CF-4DCA-1BE2-80C0-4F0079DA71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4" y="839"/>
              <a:ext cx="68" cy="51"/>
            </a:xfrm>
            <a:custGeom>
              <a:avLst/>
              <a:gdLst>
                <a:gd name="T0" fmla="*/ 264 w 338"/>
                <a:gd name="T1" fmla="*/ 0 h 257"/>
                <a:gd name="T2" fmla="*/ 284 w 338"/>
                <a:gd name="T3" fmla="*/ 4 h 257"/>
                <a:gd name="T4" fmla="*/ 301 w 338"/>
                <a:gd name="T5" fmla="*/ 10 h 257"/>
                <a:gd name="T6" fmla="*/ 316 w 338"/>
                <a:gd name="T7" fmla="*/ 22 h 257"/>
                <a:gd name="T8" fmla="*/ 328 w 338"/>
                <a:gd name="T9" fmla="*/ 38 h 257"/>
                <a:gd name="T10" fmla="*/ 335 w 338"/>
                <a:gd name="T11" fmla="*/ 55 h 257"/>
                <a:gd name="T12" fmla="*/ 338 w 338"/>
                <a:gd name="T13" fmla="*/ 75 h 257"/>
                <a:gd name="T14" fmla="*/ 335 w 338"/>
                <a:gd name="T15" fmla="*/ 93 h 257"/>
                <a:gd name="T16" fmla="*/ 328 w 338"/>
                <a:gd name="T17" fmla="*/ 110 h 257"/>
                <a:gd name="T18" fmla="*/ 316 w 338"/>
                <a:gd name="T19" fmla="*/ 126 h 257"/>
                <a:gd name="T20" fmla="*/ 302 w 338"/>
                <a:gd name="T21" fmla="*/ 138 h 257"/>
                <a:gd name="T22" fmla="*/ 110 w 338"/>
                <a:gd name="T23" fmla="*/ 247 h 257"/>
                <a:gd name="T24" fmla="*/ 92 w 338"/>
                <a:gd name="T25" fmla="*/ 254 h 257"/>
                <a:gd name="T26" fmla="*/ 73 w 338"/>
                <a:gd name="T27" fmla="*/ 257 h 257"/>
                <a:gd name="T28" fmla="*/ 54 w 338"/>
                <a:gd name="T29" fmla="*/ 254 h 257"/>
                <a:gd name="T30" fmla="*/ 37 w 338"/>
                <a:gd name="T31" fmla="*/ 248 h 257"/>
                <a:gd name="T32" fmla="*/ 21 w 338"/>
                <a:gd name="T33" fmla="*/ 236 h 257"/>
                <a:gd name="T34" fmla="*/ 9 w 338"/>
                <a:gd name="T35" fmla="*/ 220 h 257"/>
                <a:gd name="T36" fmla="*/ 2 w 338"/>
                <a:gd name="T37" fmla="*/ 203 h 257"/>
                <a:gd name="T38" fmla="*/ 0 w 338"/>
                <a:gd name="T39" fmla="*/ 183 h 257"/>
                <a:gd name="T40" fmla="*/ 2 w 338"/>
                <a:gd name="T41" fmla="*/ 165 h 257"/>
                <a:gd name="T42" fmla="*/ 9 w 338"/>
                <a:gd name="T43" fmla="*/ 148 h 257"/>
                <a:gd name="T44" fmla="*/ 20 w 338"/>
                <a:gd name="T45" fmla="*/ 133 h 257"/>
                <a:gd name="T46" fmla="*/ 36 w 338"/>
                <a:gd name="T47" fmla="*/ 121 h 257"/>
                <a:gd name="T48" fmla="*/ 227 w 338"/>
                <a:gd name="T49" fmla="*/ 11 h 257"/>
                <a:gd name="T50" fmla="*/ 246 w 338"/>
                <a:gd name="T51" fmla="*/ 3 h 257"/>
                <a:gd name="T52" fmla="*/ 264 w 338"/>
                <a:gd name="T53" fmla="*/ 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8" h="257">
                  <a:moveTo>
                    <a:pt x="264" y="0"/>
                  </a:moveTo>
                  <a:lnTo>
                    <a:pt x="284" y="4"/>
                  </a:lnTo>
                  <a:lnTo>
                    <a:pt x="301" y="10"/>
                  </a:lnTo>
                  <a:lnTo>
                    <a:pt x="316" y="22"/>
                  </a:lnTo>
                  <a:lnTo>
                    <a:pt x="328" y="38"/>
                  </a:lnTo>
                  <a:lnTo>
                    <a:pt x="335" y="55"/>
                  </a:lnTo>
                  <a:lnTo>
                    <a:pt x="338" y="75"/>
                  </a:lnTo>
                  <a:lnTo>
                    <a:pt x="335" y="93"/>
                  </a:lnTo>
                  <a:lnTo>
                    <a:pt x="328" y="110"/>
                  </a:lnTo>
                  <a:lnTo>
                    <a:pt x="316" y="126"/>
                  </a:lnTo>
                  <a:lnTo>
                    <a:pt x="302" y="138"/>
                  </a:lnTo>
                  <a:lnTo>
                    <a:pt x="110" y="247"/>
                  </a:lnTo>
                  <a:lnTo>
                    <a:pt x="92" y="254"/>
                  </a:lnTo>
                  <a:lnTo>
                    <a:pt x="73" y="257"/>
                  </a:lnTo>
                  <a:lnTo>
                    <a:pt x="54" y="254"/>
                  </a:lnTo>
                  <a:lnTo>
                    <a:pt x="37" y="248"/>
                  </a:lnTo>
                  <a:lnTo>
                    <a:pt x="21" y="236"/>
                  </a:lnTo>
                  <a:lnTo>
                    <a:pt x="9" y="220"/>
                  </a:lnTo>
                  <a:lnTo>
                    <a:pt x="2" y="203"/>
                  </a:lnTo>
                  <a:lnTo>
                    <a:pt x="0" y="183"/>
                  </a:lnTo>
                  <a:lnTo>
                    <a:pt x="2" y="165"/>
                  </a:lnTo>
                  <a:lnTo>
                    <a:pt x="9" y="148"/>
                  </a:lnTo>
                  <a:lnTo>
                    <a:pt x="20" y="133"/>
                  </a:lnTo>
                  <a:lnTo>
                    <a:pt x="36" y="121"/>
                  </a:lnTo>
                  <a:lnTo>
                    <a:pt x="227" y="11"/>
                  </a:lnTo>
                  <a:lnTo>
                    <a:pt x="246" y="3"/>
                  </a:lnTo>
                  <a:lnTo>
                    <a:pt x="2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915">
              <a:extLst>
                <a:ext uri="{FF2B5EF4-FFF2-40B4-BE49-F238E27FC236}">
                  <a16:creationId xmlns:a16="http://schemas.microsoft.com/office/drawing/2014/main" xmlns="" id="{B36EC27F-3121-F9F3-5FA0-1E8DBE106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1" y="839"/>
              <a:ext cx="67" cy="51"/>
            </a:xfrm>
            <a:custGeom>
              <a:avLst/>
              <a:gdLst>
                <a:gd name="T0" fmla="*/ 73 w 338"/>
                <a:gd name="T1" fmla="*/ 0 h 257"/>
                <a:gd name="T2" fmla="*/ 93 w 338"/>
                <a:gd name="T3" fmla="*/ 3 h 257"/>
                <a:gd name="T4" fmla="*/ 111 w 338"/>
                <a:gd name="T5" fmla="*/ 11 h 257"/>
                <a:gd name="T6" fmla="*/ 302 w 338"/>
                <a:gd name="T7" fmla="*/ 121 h 257"/>
                <a:gd name="T8" fmla="*/ 318 w 338"/>
                <a:gd name="T9" fmla="*/ 133 h 257"/>
                <a:gd name="T10" fmla="*/ 328 w 338"/>
                <a:gd name="T11" fmla="*/ 148 h 257"/>
                <a:gd name="T12" fmla="*/ 336 w 338"/>
                <a:gd name="T13" fmla="*/ 165 h 257"/>
                <a:gd name="T14" fmla="*/ 338 w 338"/>
                <a:gd name="T15" fmla="*/ 183 h 257"/>
                <a:gd name="T16" fmla="*/ 336 w 338"/>
                <a:gd name="T17" fmla="*/ 203 h 257"/>
                <a:gd name="T18" fmla="*/ 328 w 338"/>
                <a:gd name="T19" fmla="*/ 220 h 257"/>
                <a:gd name="T20" fmla="*/ 316 w 338"/>
                <a:gd name="T21" fmla="*/ 236 h 257"/>
                <a:gd name="T22" fmla="*/ 301 w 338"/>
                <a:gd name="T23" fmla="*/ 248 h 257"/>
                <a:gd name="T24" fmla="*/ 284 w 338"/>
                <a:gd name="T25" fmla="*/ 254 h 257"/>
                <a:gd name="T26" fmla="*/ 265 w 338"/>
                <a:gd name="T27" fmla="*/ 257 h 257"/>
                <a:gd name="T28" fmla="*/ 245 w 338"/>
                <a:gd name="T29" fmla="*/ 254 h 257"/>
                <a:gd name="T30" fmla="*/ 227 w 338"/>
                <a:gd name="T31" fmla="*/ 247 h 257"/>
                <a:gd name="T32" fmla="*/ 36 w 338"/>
                <a:gd name="T33" fmla="*/ 138 h 257"/>
                <a:gd name="T34" fmla="*/ 21 w 338"/>
                <a:gd name="T35" fmla="*/ 126 h 257"/>
                <a:gd name="T36" fmla="*/ 9 w 338"/>
                <a:gd name="T37" fmla="*/ 110 h 257"/>
                <a:gd name="T38" fmla="*/ 2 w 338"/>
                <a:gd name="T39" fmla="*/ 93 h 257"/>
                <a:gd name="T40" fmla="*/ 0 w 338"/>
                <a:gd name="T41" fmla="*/ 75 h 257"/>
                <a:gd name="T42" fmla="*/ 2 w 338"/>
                <a:gd name="T43" fmla="*/ 55 h 257"/>
                <a:gd name="T44" fmla="*/ 9 w 338"/>
                <a:gd name="T45" fmla="*/ 38 h 257"/>
                <a:gd name="T46" fmla="*/ 21 w 338"/>
                <a:gd name="T47" fmla="*/ 22 h 257"/>
                <a:gd name="T48" fmla="*/ 37 w 338"/>
                <a:gd name="T49" fmla="*/ 10 h 257"/>
                <a:gd name="T50" fmla="*/ 54 w 338"/>
                <a:gd name="T51" fmla="*/ 4 h 257"/>
                <a:gd name="T52" fmla="*/ 73 w 338"/>
                <a:gd name="T53" fmla="*/ 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8" h="257">
                  <a:moveTo>
                    <a:pt x="73" y="0"/>
                  </a:moveTo>
                  <a:lnTo>
                    <a:pt x="93" y="3"/>
                  </a:lnTo>
                  <a:lnTo>
                    <a:pt x="111" y="11"/>
                  </a:lnTo>
                  <a:lnTo>
                    <a:pt x="302" y="121"/>
                  </a:lnTo>
                  <a:lnTo>
                    <a:pt x="318" y="133"/>
                  </a:lnTo>
                  <a:lnTo>
                    <a:pt x="328" y="148"/>
                  </a:lnTo>
                  <a:lnTo>
                    <a:pt x="336" y="165"/>
                  </a:lnTo>
                  <a:lnTo>
                    <a:pt x="338" y="183"/>
                  </a:lnTo>
                  <a:lnTo>
                    <a:pt x="336" y="203"/>
                  </a:lnTo>
                  <a:lnTo>
                    <a:pt x="328" y="220"/>
                  </a:lnTo>
                  <a:lnTo>
                    <a:pt x="316" y="236"/>
                  </a:lnTo>
                  <a:lnTo>
                    <a:pt x="301" y="248"/>
                  </a:lnTo>
                  <a:lnTo>
                    <a:pt x="284" y="254"/>
                  </a:lnTo>
                  <a:lnTo>
                    <a:pt x="265" y="257"/>
                  </a:lnTo>
                  <a:lnTo>
                    <a:pt x="245" y="254"/>
                  </a:lnTo>
                  <a:lnTo>
                    <a:pt x="227" y="247"/>
                  </a:lnTo>
                  <a:lnTo>
                    <a:pt x="36" y="138"/>
                  </a:lnTo>
                  <a:lnTo>
                    <a:pt x="21" y="126"/>
                  </a:lnTo>
                  <a:lnTo>
                    <a:pt x="9" y="110"/>
                  </a:lnTo>
                  <a:lnTo>
                    <a:pt x="2" y="93"/>
                  </a:lnTo>
                  <a:lnTo>
                    <a:pt x="0" y="75"/>
                  </a:lnTo>
                  <a:lnTo>
                    <a:pt x="2" y="55"/>
                  </a:lnTo>
                  <a:lnTo>
                    <a:pt x="9" y="38"/>
                  </a:lnTo>
                  <a:lnTo>
                    <a:pt x="21" y="22"/>
                  </a:lnTo>
                  <a:lnTo>
                    <a:pt x="37" y="10"/>
                  </a:lnTo>
                  <a:lnTo>
                    <a:pt x="54" y="4"/>
                  </a:lnTo>
                  <a:lnTo>
                    <a:pt x="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916">
              <a:extLst>
                <a:ext uri="{FF2B5EF4-FFF2-40B4-BE49-F238E27FC236}">
                  <a16:creationId xmlns:a16="http://schemas.microsoft.com/office/drawing/2014/main" xmlns="" id="{7988B68E-9302-3990-6433-901AE48120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9" y="696"/>
              <a:ext cx="74" cy="30"/>
            </a:xfrm>
            <a:custGeom>
              <a:avLst/>
              <a:gdLst>
                <a:gd name="T0" fmla="*/ 74 w 369"/>
                <a:gd name="T1" fmla="*/ 0 h 147"/>
                <a:gd name="T2" fmla="*/ 295 w 369"/>
                <a:gd name="T3" fmla="*/ 0 h 147"/>
                <a:gd name="T4" fmla="*/ 315 w 369"/>
                <a:gd name="T5" fmla="*/ 3 h 147"/>
                <a:gd name="T6" fmla="*/ 333 w 369"/>
                <a:gd name="T7" fmla="*/ 11 h 147"/>
                <a:gd name="T8" fmla="*/ 347 w 369"/>
                <a:gd name="T9" fmla="*/ 21 h 147"/>
                <a:gd name="T10" fmla="*/ 358 w 369"/>
                <a:gd name="T11" fmla="*/ 37 h 147"/>
                <a:gd name="T12" fmla="*/ 366 w 369"/>
                <a:gd name="T13" fmla="*/ 54 h 147"/>
                <a:gd name="T14" fmla="*/ 369 w 369"/>
                <a:gd name="T15" fmla="*/ 74 h 147"/>
                <a:gd name="T16" fmla="*/ 366 w 369"/>
                <a:gd name="T17" fmla="*/ 93 h 147"/>
                <a:gd name="T18" fmla="*/ 358 w 369"/>
                <a:gd name="T19" fmla="*/ 110 h 147"/>
                <a:gd name="T20" fmla="*/ 347 w 369"/>
                <a:gd name="T21" fmla="*/ 125 h 147"/>
                <a:gd name="T22" fmla="*/ 333 w 369"/>
                <a:gd name="T23" fmla="*/ 136 h 147"/>
                <a:gd name="T24" fmla="*/ 315 w 369"/>
                <a:gd name="T25" fmla="*/ 144 h 147"/>
                <a:gd name="T26" fmla="*/ 295 w 369"/>
                <a:gd name="T27" fmla="*/ 147 h 147"/>
                <a:gd name="T28" fmla="*/ 74 w 369"/>
                <a:gd name="T29" fmla="*/ 147 h 147"/>
                <a:gd name="T30" fmla="*/ 55 w 369"/>
                <a:gd name="T31" fmla="*/ 144 h 147"/>
                <a:gd name="T32" fmla="*/ 37 w 369"/>
                <a:gd name="T33" fmla="*/ 136 h 147"/>
                <a:gd name="T34" fmla="*/ 22 w 369"/>
                <a:gd name="T35" fmla="*/ 125 h 147"/>
                <a:gd name="T36" fmla="*/ 10 w 369"/>
                <a:gd name="T37" fmla="*/ 110 h 147"/>
                <a:gd name="T38" fmla="*/ 3 w 369"/>
                <a:gd name="T39" fmla="*/ 93 h 147"/>
                <a:gd name="T40" fmla="*/ 0 w 369"/>
                <a:gd name="T41" fmla="*/ 74 h 147"/>
                <a:gd name="T42" fmla="*/ 3 w 369"/>
                <a:gd name="T43" fmla="*/ 54 h 147"/>
                <a:gd name="T44" fmla="*/ 10 w 369"/>
                <a:gd name="T45" fmla="*/ 37 h 147"/>
                <a:gd name="T46" fmla="*/ 22 w 369"/>
                <a:gd name="T47" fmla="*/ 21 h 147"/>
                <a:gd name="T48" fmla="*/ 37 w 369"/>
                <a:gd name="T49" fmla="*/ 11 h 147"/>
                <a:gd name="T50" fmla="*/ 55 w 369"/>
                <a:gd name="T51" fmla="*/ 3 h 147"/>
                <a:gd name="T52" fmla="*/ 74 w 369"/>
                <a:gd name="T53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9" h="147">
                  <a:moveTo>
                    <a:pt x="74" y="0"/>
                  </a:moveTo>
                  <a:lnTo>
                    <a:pt x="295" y="0"/>
                  </a:lnTo>
                  <a:lnTo>
                    <a:pt x="315" y="3"/>
                  </a:lnTo>
                  <a:lnTo>
                    <a:pt x="333" y="11"/>
                  </a:lnTo>
                  <a:lnTo>
                    <a:pt x="347" y="21"/>
                  </a:lnTo>
                  <a:lnTo>
                    <a:pt x="358" y="37"/>
                  </a:lnTo>
                  <a:lnTo>
                    <a:pt x="366" y="54"/>
                  </a:lnTo>
                  <a:lnTo>
                    <a:pt x="369" y="74"/>
                  </a:lnTo>
                  <a:lnTo>
                    <a:pt x="366" y="93"/>
                  </a:lnTo>
                  <a:lnTo>
                    <a:pt x="358" y="110"/>
                  </a:lnTo>
                  <a:lnTo>
                    <a:pt x="347" y="125"/>
                  </a:lnTo>
                  <a:lnTo>
                    <a:pt x="333" y="136"/>
                  </a:lnTo>
                  <a:lnTo>
                    <a:pt x="315" y="144"/>
                  </a:lnTo>
                  <a:lnTo>
                    <a:pt x="295" y="147"/>
                  </a:lnTo>
                  <a:lnTo>
                    <a:pt x="74" y="147"/>
                  </a:lnTo>
                  <a:lnTo>
                    <a:pt x="55" y="144"/>
                  </a:lnTo>
                  <a:lnTo>
                    <a:pt x="37" y="136"/>
                  </a:lnTo>
                  <a:lnTo>
                    <a:pt x="22" y="125"/>
                  </a:lnTo>
                  <a:lnTo>
                    <a:pt x="10" y="110"/>
                  </a:lnTo>
                  <a:lnTo>
                    <a:pt x="3" y="93"/>
                  </a:lnTo>
                  <a:lnTo>
                    <a:pt x="0" y="74"/>
                  </a:lnTo>
                  <a:lnTo>
                    <a:pt x="3" y="54"/>
                  </a:lnTo>
                  <a:lnTo>
                    <a:pt x="10" y="37"/>
                  </a:lnTo>
                  <a:lnTo>
                    <a:pt x="22" y="21"/>
                  </a:lnTo>
                  <a:lnTo>
                    <a:pt x="37" y="11"/>
                  </a:lnTo>
                  <a:lnTo>
                    <a:pt x="55" y="3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917">
              <a:extLst>
                <a:ext uri="{FF2B5EF4-FFF2-40B4-BE49-F238E27FC236}">
                  <a16:creationId xmlns:a16="http://schemas.microsoft.com/office/drawing/2014/main" xmlns="" id="{FC6A1032-F733-4AF8-1EB2-2F728A662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1" y="532"/>
              <a:ext cx="67" cy="51"/>
            </a:xfrm>
            <a:custGeom>
              <a:avLst/>
              <a:gdLst>
                <a:gd name="T0" fmla="*/ 265 w 338"/>
                <a:gd name="T1" fmla="*/ 0 h 256"/>
                <a:gd name="T2" fmla="*/ 284 w 338"/>
                <a:gd name="T3" fmla="*/ 3 h 256"/>
                <a:gd name="T4" fmla="*/ 301 w 338"/>
                <a:gd name="T5" fmla="*/ 10 h 256"/>
                <a:gd name="T6" fmla="*/ 316 w 338"/>
                <a:gd name="T7" fmla="*/ 21 h 256"/>
                <a:gd name="T8" fmla="*/ 328 w 338"/>
                <a:gd name="T9" fmla="*/ 36 h 256"/>
                <a:gd name="T10" fmla="*/ 336 w 338"/>
                <a:gd name="T11" fmla="*/ 54 h 256"/>
                <a:gd name="T12" fmla="*/ 338 w 338"/>
                <a:gd name="T13" fmla="*/ 73 h 256"/>
                <a:gd name="T14" fmla="*/ 336 w 338"/>
                <a:gd name="T15" fmla="*/ 92 h 256"/>
                <a:gd name="T16" fmla="*/ 328 w 338"/>
                <a:gd name="T17" fmla="*/ 109 h 256"/>
                <a:gd name="T18" fmla="*/ 318 w 338"/>
                <a:gd name="T19" fmla="*/ 125 h 256"/>
                <a:gd name="T20" fmla="*/ 302 w 338"/>
                <a:gd name="T21" fmla="*/ 137 h 256"/>
                <a:gd name="T22" fmla="*/ 111 w 338"/>
                <a:gd name="T23" fmla="*/ 245 h 256"/>
                <a:gd name="T24" fmla="*/ 93 w 338"/>
                <a:gd name="T25" fmla="*/ 254 h 256"/>
                <a:gd name="T26" fmla="*/ 73 w 338"/>
                <a:gd name="T27" fmla="*/ 256 h 256"/>
                <a:gd name="T28" fmla="*/ 55 w 338"/>
                <a:gd name="T29" fmla="*/ 254 h 256"/>
                <a:gd name="T30" fmla="*/ 37 w 338"/>
                <a:gd name="T31" fmla="*/ 247 h 256"/>
                <a:gd name="T32" fmla="*/ 21 w 338"/>
                <a:gd name="T33" fmla="*/ 235 h 256"/>
                <a:gd name="T34" fmla="*/ 9 w 338"/>
                <a:gd name="T35" fmla="*/ 219 h 256"/>
                <a:gd name="T36" fmla="*/ 2 w 338"/>
                <a:gd name="T37" fmla="*/ 201 h 256"/>
                <a:gd name="T38" fmla="*/ 0 w 338"/>
                <a:gd name="T39" fmla="*/ 182 h 256"/>
                <a:gd name="T40" fmla="*/ 2 w 338"/>
                <a:gd name="T41" fmla="*/ 164 h 256"/>
                <a:gd name="T42" fmla="*/ 9 w 338"/>
                <a:gd name="T43" fmla="*/ 146 h 256"/>
                <a:gd name="T44" fmla="*/ 21 w 338"/>
                <a:gd name="T45" fmla="*/ 132 h 256"/>
                <a:gd name="T46" fmla="*/ 36 w 338"/>
                <a:gd name="T47" fmla="*/ 119 h 256"/>
                <a:gd name="T48" fmla="*/ 227 w 338"/>
                <a:gd name="T49" fmla="*/ 10 h 256"/>
                <a:gd name="T50" fmla="*/ 247 w 338"/>
                <a:gd name="T51" fmla="*/ 3 h 256"/>
                <a:gd name="T52" fmla="*/ 265 w 338"/>
                <a:gd name="T5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8" h="256">
                  <a:moveTo>
                    <a:pt x="265" y="0"/>
                  </a:moveTo>
                  <a:lnTo>
                    <a:pt x="284" y="3"/>
                  </a:lnTo>
                  <a:lnTo>
                    <a:pt x="301" y="10"/>
                  </a:lnTo>
                  <a:lnTo>
                    <a:pt x="316" y="21"/>
                  </a:lnTo>
                  <a:lnTo>
                    <a:pt x="328" y="36"/>
                  </a:lnTo>
                  <a:lnTo>
                    <a:pt x="336" y="54"/>
                  </a:lnTo>
                  <a:lnTo>
                    <a:pt x="338" y="73"/>
                  </a:lnTo>
                  <a:lnTo>
                    <a:pt x="336" y="92"/>
                  </a:lnTo>
                  <a:lnTo>
                    <a:pt x="328" y="109"/>
                  </a:lnTo>
                  <a:lnTo>
                    <a:pt x="318" y="125"/>
                  </a:lnTo>
                  <a:lnTo>
                    <a:pt x="302" y="137"/>
                  </a:lnTo>
                  <a:lnTo>
                    <a:pt x="111" y="245"/>
                  </a:lnTo>
                  <a:lnTo>
                    <a:pt x="93" y="254"/>
                  </a:lnTo>
                  <a:lnTo>
                    <a:pt x="73" y="256"/>
                  </a:lnTo>
                  <a:lnTo>
                    <a:pt x="55" y="254"/>
                  </a:lnTo>
                  <a:lnTo>
                    <a:pt x="37" y="247"/>
                  </a:lnTo>
                  <a:lnTo>
                    <a:pt x="21" y="235"/>
                  </a:lnTo>
                  <a:lnTo>
                    <a:pt x="9" y="219"/>
                  </a:lnTo>
                  <a:lnTo>
                    <a:pt x="2" y="201"/>
                  </a:lnTo>
                  <a:lnTo>
                    <a:pt x="0" y="182"/>
                  </a:lnTo>
                  <a:lnTo>
                    <a:pt x="2" y="164"/>
                  </a:lnTo>
                  <a:lnTo>
                    <a:pt x="9" y="146"/>
                  </a:lnTo>
                  <a:lnTo>
                    <a:pt x="21" y="132"/>
                  </a:lnTo>
                  <a:lnTo>
                    <a:pt x="36" y="119"/>
                  </a:lnTo>
                  <a:lnTo>
                    <a:pt x="227" y="10"/>
                  </a:lnTo>
                  <a:lnTo>
                    <a:pt x="247" y="3"/>
                  </a:lnTo>
                  <a:lnTo>
                    <a:pt x="2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918">
              <a:extLst>
                <a:ext uri="{FF2B5EF4-FFF2-40B4-BE49-F238E27FC236}">
                  <a16:creationId xmlns:a16="http://schemas.microsoft.com/office/drawing/2014/main" xmlns="" id="{F5214F11-893D-EE40-7BF5-09DC6351D0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5" y="411"/>
              <a:ext cx="52" cy="67"/>
            </a:xfrm>
            <a:custGeom>
              <a:avLst/>
              <a:gdLst>
                <a:gd name="T0" fmla="*/ 183 w 257"/>
                <a:gd name="T1" fmla="*/ 0 h 336"/>
                <a:gd name="T2" fmla="*/ 202 w 257"/>
                <a:gd name="T3" fmla="*/ 2 h 336"/>
                <a:gd name="T4" fmla="*/ 220 w 257"/>
                <a:gd name="T5" fmla="*/ 10 h 336"/>
                <a:gd name="T6" fmla="*/ 236 w 257"/>
                <a:gd name="T7" fmla="*/ 22 h 336"/>
                <a:gd name="T8" fmla="*/ 248 w 257"/>
                <a:gd name="T9" fmla="*/ 37 h 336"/>
                <a:gd name="T10" fmla="*/ 255 w 257"/>
                <a:gd name="T11" fmla="*/ 55 h 336"/>
                <a:gd name="T12" fmla="*/ 257 w 257"/>
                <a:gd name="T13" fmla="*/ 73 h 336"/>
                <a:gd name="T14" fmla="*/ 255 w 257"/>
                <a:gd name="T15" fmla="*/ 92 h 336"/>
                <a:gd name="T16" fmla="*/ 248 w 257"/>
                <a:gd name="T17" fmla="*/ 110 h 336"/>
                <a:gd name="T18" fmla="*/ 137 w 257"/>
                <a:gd name="T19" fmla="*/ 300 h 336"/>
                <a:gd name="T20" fmla="*/ 125 w 257"/>
                <a:gd name="T21" fmla="*/ 315 h 336"/>
                <a:gd name="T22" fmla="*/ 109 w 257"/>
                <a:gd name="T23" fmla="*/ 327 h 336"/>
                <a:gd name="T24" fmla="*/ 92 w 257"/>
                <a:gd name="T25" fmla="*/ 333 h 336"/>
                <a:gd name="T26" fmla="*/ 73 w 257"/>
                <a:gd name="T27" fmla="*/ 336 h 336"/>
                <a:gd name="T28" fmla="*/ 55 w 257"/>
                <a:gd name="T29" fmla="*/ 333 h 336"/>
                <a:gd name="T30" fmla="*/ 37 w 257"/>
                <a:gd name="T31" fmla="*/ 326 h 336"/>
                <a:gd name="T32" fmla="*/ 20 w 257"/>
                <a:gd name="T33" fmla="*/ 314 h 336"/>
                <a:gd name="T34" fmla="*/ 9 w 257"/>
                <a:gd name="T35" fmla="*/ 300 h 336"/>
                <a:gd name="T36" fmla="*/ 2 w 257"/>
                <a:gd name="T37" fmla="*/ 282 h 336"/>
                <a:gd name="T38" fmla="*/ 0 w 257"/>
                <a:gd name="T39" fmla="*/ 264 h 336"/>
                <a:gd name="T40" fmla="*/ 2 w 257"/>
                <a:gd name="T41" fmla="*/ 245 h 336"/>
                <a:gd name="T42" fmla="*/ 9 w 257"/>
                <a:gd name="T43" fmla="*/ 227 h 336"/>
                <a:gd name="T44" fmla="*/ 120 w 257"/>
                <a:gd name="T45" fmla="*/ 37 h 336"/>
                <a:gd name="T46" fmla="*/ 132 w 257"/>
                <a:gd name="T47" fmla="*/ 21 h 336"/>
                <a:gd name="T48" fmla="*/ 148 w 257"/>
                <a:gd name="T49" fmla="*/ 9 h 336"/>
                <a:gd name="T50" fmla="*/ 165 w 257"/>
                <a:gd name="T51" fmla="*/ 2 h 336"/>
                <a:gd name="T52" fmla="*/ 183 w 257"/>
                <a:gd name="T5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57" h="336">
                  <a:moveTo>
                    <a:pt x="183" y="0"/>
                  </a:moveTo>
                  <a:lnTo>
                    <a:pt x="202" y="2"/>
                  </a:lnTo>
                  <a:lnTo>
                    <a:pt x="220" y="10"/>
                  </a:lnTo>
                  <a:lnTo>
                    <a:pt x="236" y="22"/>
                  </a:lnTo>
                  <a:lnTo>
                    <a:pt x="248" y="37"/>
                  </a:lnTo>
                  <a:lnTo>
                    <a:pt x="255" y="55"/>
                  </a:lnTo>
                  <a:lnTo>
                    <a:pt x="257" y="73"/>
                  </a:lnTo>
                  <a:lnTo>
                    <a:pt x="255" y="92"/>
                  </a:lnTo>
                  <a:lnTo>
                    <a:pt x="248" y="110"/>
                  </a:lnTo>
                  <a:lnTo>
                    <a:pt x="137" y="300"/>
                  </a:lnTo>
                  <a:lnTo>
                    <a:pt x="125" y="315"/>
                  </a:lnTo>
                  <a:lnTo>
                    <a:pt x="109" y="327"/>
                  </a:lnTo>
                  <a:lnTo>
                    <a:pt x="92" y="333"/>
                  </a:lnTo>
                  <a:lnTo>
                    <a:pt x="73" y="336"/>
                  </a:lnTo>
                  <a:lnTo>
                    <a:pt x="55" y="333"/>
                  </a:lnTo>
                  <a:lnTo>
                    <a:pt x="37" y="326"/>
                  </a:lnTo>
                  <a:lnTo>
                    <a:pt x="20" y="314"/>
                  </a:lnTo>
                  <a:lnTo>
                    <a:pt x="9" y="300"/>
                  </a:lnTo>
                  <a:lnTo>
                    <a:pt x="2" y="282"/>
                  </a:lnTo>
                  <a:lnTo>
                    <a:pt x="0" y="264"/>
                  </a:lnTo>
                  <a:lnTo>
                    <a:pt x="2" y="245"/>
                  </a:lnTo>
                  <a:lnTo>
                    <a:pt x="9" y="227"/>
                  </a:lnTo>
                  <a:lnTo>
                    <a:pt x="120" y="37"/>
                  </a:lnTo>
                  <a:lnTo>
                    <a:pt x="132" y="21"/>
                  </a:lnTo>
                  <a:lnTo>
                    <a:pt x="148" y="9"/>
                  </a:lnTo>
                  <a:lnTo>
                    <a:pt x="165" y="2"/>
                  </a:lnTo>
                  <a:lnTo>
                    <a:pt x="18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919">
              <a:extLst>
                <a:ext uri="{FF2B5EF4-FFF2-40B4-BE49-F238E27FC236}">
                  <a16:creationId xmlns:a16="http://schemas.microsoft.com/office/drawing/2014/main" xmlns="" id="{15B47636-B7CF-77B4-F6BA-3ED4425D1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1" y="588"/>
              <a:ext cx="71" cy="228"/>
            </a:xfrm>
            <a:custGeom>
              <a:avLst/>
              <a:gdLst>
                <a:gd name="T0" fmla="*/ 177 w 354"/>
                <a:gd name="T1" fmla="*/ 0 h 1140"/>
                <a:gd name="T2" fmla="*/ 213 w 354"/>
                <a:gd name="T3" fmla="*/ 3 h 1140"/>
                <a:gd name="T4" fmla="*/ 245 w 354"/>
                <a:gd name="T5" fmla="*/ 9 h 1140"/>
                <a:gd name="T6" fmla="*/ 274 w 354"/>
                <a:gd name="T7" fmla="*/ 19 h 1140"/>
                <a:gd name="T8" fmla="*/ 298 w 354"/>
                <a:gd name="T9" fmla="*/ 35 h 1140"/>
                <a:gd name="T10" fmla="*/ 318 w 354"/>
                <a:gd name="T11" fmla="*/ 54 h 1140"/>
                <a:gd name="T12" fmla="*/ 334 w 354"/>
                <a:gd name="T13" fmla="*/ 77 h 1140"/>
                <a:gd name="T14" fmla="*/ 346 w 354"/>
                <a:gd name="T15" fmla="*/ 104 h 1140"/>
                <a:gd name="T16" fmla="*/ 352 w 354"/>
                <a:gd name="T17" fmla="*/ 137 h 1140"/>
                <a:gd name="T18" fmla="*/ 354 w 354"/>
                <a:gd name="T19" fmla="*/ 172 h 1140"/>
                <a:gd name="T20" fmla="*/ 354 w 354"/>
                <a:gd name="T21" fmla="*/ 431 h 1140"/>
                <a:gd name="T22" fmla="*/ 353 w 354"/>
                <a:gd name="T23" fmla="*/ 465 h 1140"/>
                <a:gd name="T24" fmla="*/ 350 w 354"/>
                <a:gd name="T25" fmla="*/ 500 h 1140"/>
                <a:gd name="T26" fmla="*/ 346 w 354"/>
                <a:gd name="T27" fmla="*/ 536 h 1140"/>
                <a:gd name="T28" fmla="*/ 276 w 354"/>
                <a:gd name="T29" fmla="*/ 1057 h 1140"/>
                <a:gd name="T30" fmla="*/ 271 w 354"/>
                <a:gd name="T31" fmla="*/ 1082 h 1140"/>
                <a:gd name="T32" fmla="*/ 263 w 354"/>
                <a:gd name="T33" fmla="*/ 1102 h 1140"/>
                <a:gd name="T34" fmla="*/ 252 w 354"/>
                <a:gd name="T35" fmla="*/ 1117 h 1140"/>
                <a:gd name="T36" fmla="*/ 238 w 354"/>
                <a:gd name="T37" fmla="*/ 1128 h 1140"/>
                <a:gd name="T38" fmla="*/ 221 w 354"/>
                <a:gd name="T39" fmla="*/ 1135 h 1140"/>
                <a:gd name="T40" fmla="*/ 200 w 354"/>
                <a:gd name="T41" fmla="*/ 1138 h 1140"/>
                <a:gd name="T42" fmla="*/ 177 w 354"/>
                <a:gd name="T43" fmla="*/ 1140 h 1140"/>
                <a:gd name="T44" fmla="*/ 154 w 354"/>
                <a:gd name="T45" fmla="*/ 1138 h 1140"/>
                <a:gd name="T46" fmla="*/ 134 w 354"/>
                <a:gd name="T47" fmla="*/ 1135 h 1140"/>
                <a:gd name="T48" fmla="*/ 117 w 354"/>
                <a:gd name="T49" fmla="*/ 1128 h 1140"/>
                <a:gd name="T50" fmla="*/ 103 w 354"/>
                <a:gd name="T51" fmla="*/ 1117 h 1140"/>
                <a:gd name="T52" fmla="*/ 92 w 354"/>
                <a:gd name="T53" fmla="*/ 1102 h 1140"/>
                <a:gd name="T54" fmla="*/ 83 w 354"/>
                <a:gd name="T55" fmla="*/ 1082 h 1140"/>
                <a:gd name="T56" fmla="*/ 79 w 354"/>
                <a:gd name="T57" fmla="*/ 1057 h 1140"/>
                <a:gd name="T58" fmla="*/ 9 w 354"/>
                <a:gd name="T59" fmla="*/ 536 h 1140"/>
                <a:gd name="T60" fmla="*/ 5 w 354"/>
                <a:gd name="T61" fmla="*/ 500 h 1140"/>
                <a:gd name="T62" fmla="*/ 2 w 354"/>
                <a:gd name="T63" fmla="*/ 465 h 1140"/>
                <a:gd name="T64" fmla="*/ 0 w 354"/>
                <a:gd name="T65" fmla="*/ 431 h 1140"/>
                <a:gd name="T66" fmla="*/ 0 w 354"/>
                <a:gd name="T67" fmla="*/ 172 h 1140"/>
                <a:gd name="T68" fmla="*/ 3 w 354"/>
                <a:gd name="T69" fmla="*/ 137 h 1140"/>
                <a:gd name="T70" fmla="*/ 9 w 354"/>
                <a:gd name="T71" fmla="*/ 104 h 1140"/>
                <a:gd name="T72" fmla="*/ 21 w 354"/>
                <a:gd name="T73" fmla="*/ 77 h 1140"/>
                <a:gd name="T74" fmla="*/ 36 w 354"/>
                <a:gd name="T75" fmla="*/ 54 h 1140"/>
                <a:gd name="T76" fmla="*/ 57 w 354"/>
                <a:gd name="T77" fmla="*/ 35 h 1140"/>
                <a:gd name="T78" fmla="*/ 81 w 354"/>
                <a:gd name="T79" fmla="*/ 19 h 1140"/>
                <a:gd name="T80" fmla="*/ 110 w 354"/>
                <a:gd name="T81" fmla="*/ 9 h 1140"/>
                <a:gd name="T82" fmla="*/ 141 w 354"/>
                <a:gd name="T83" fmla="*/ 3 h 1140"/>
                <a:gd name="T84" fmla="*/ 177 w 354"/>
                <a:gd name="T85" fmla="*/ 0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54" h="1140">
                  <a:moveTo>
                    <a:pt x="177" y="0"/>
                  </a:moveTo>
                  <a:lnTo>
                    <a:pt x="213" y="3"/>
                  </a:lnTo>
                  <a:lnTo>
                    <a:pt x="245" y="9"/>
                  </a:lnTo>
                  <a:lnTo>
                    <a:pt x="274" y="19"/>
                  </a:lnTo>
                  <a:lnTo>
                    <a:pt x="298" y="35"/>
                  </a:lnTo>
                  <a:lnTo>
                    <a:pt x="318" y="54"/>
                  </a:lnTo>
                  <a:lnTo>
                    <a:pt x="334" y="77"/>
                  </a:lnTo>
                  <a:lnTo>
                    <a:pt x="346" y="104"/>
                  </a:lnTo>
                  <a:lnTo>
                    <a:pt x="352" y="137"/>
                  </a:lnTo>
                  <a:lnTo>
                    <a:pt x="354" y="172"/>
                  </a:lnTo>
                  <a:lnTo>
                    <a:pt x="354" y="431"/>
                  </a:lnTo>
                  <a:lnTo>
                    <a:pt x="353" y="465"/>
                  </a:lnTo>
                  <a:lnTo>
                    <a:pt x="350" y="500"/>
                  </a:lnTo>
                  <a:lnTo>
                    <a:pt x="346" y="536"/>
                  </a:lnTo>
                  <a:lnTo>
                    <a:pt x="276" y="1057"/>
                  </a:lnTo>
                  <a:lnTo>
                    <a:pt x="271" y="1082"/>
                  </a:lnTo>
                  <a:lnTo>
                    <a:pt x="263" y="1102"/>
                  </a:lnTo>
                  <a:lnTo>
                    <a:pt x="252" y="1117"/>
                  </a:lnTo>
                  <a:lnTo>
                    <a:pt x="238" y="1128"/>
                  </a:lnTo>
                  <a:lnTo>
                    <a:pt x="221" y="1135"/>
                  </a:lnTo>
                  <a:lnTo>
                    <a:pt x="200" y="1138"/>
                  </a:lnTo>
                  <a:lnTo>
                    <a:pt x="177" y="1140"/>
                  </a:lnTo>
                  <a:lnTo>
                    <a:pt x="154" y="1138"/>
                  </a:lnTo>
                  <a:lnTo>
                    <a:pt x="134" y="1135"/>
                  </a:lnTo>
                  <a:lnTo>
                    <a:pt x="117" y="1128"/>
                  </a:lnTo>
                  <a:lnTo>
                    <a:pt x="103" y="1117"/>
                  </a:lnTo>
                  <a:lnTo>
                    <a:pt x="92" y="1102"/>
                  </a:lnTo>
                  <a:lnTo>
                    <a:pt x="83" y="1082"/>
                  </a:lnTo>
                  <a:lnTo>
                    <a:pt x="79" y="1057"/>
                  </a:lnTo>
                  <a:lnTo>
                    <a:pt x="9" y="536"/>
                  </a:lnTo>
                  <a:lnTo>
                    <a:pt x="5" y="500"/>
                  </a:lnTo>
                  <a:lnTo>
                    <a:pt x="2" y="465"/>
                  </a:lnTo>
                  <a:lnTo>
                    <a:pt x="0" y="431"/>
                  </a:lnTo>
                  <a:lnTo>
                    <a:pt x="0" y="172"/>
                  </a:lnTo>
                  <a:lnTo>
                    <a:pt x="3" y="137"/>
                  </a:lnTo>
                  <a:lnTo>
                    <a:pt x="9" y="104"/>
                  </a:lnTo>
                  <a:lnTo>
                    <a:pt x="21" y="77"/>
                  </a:lnTo>
                  <a:lnTo>
                    <a:pt x="36" y="54"/>
                  </a:lnTo>
                  <a:lnTo>
                    <a:pt x="57" y="35"/>
                  </a:lnTo>
                  <a:lnTo>
                    <a:pt x="81" y="19"/>
                  </a:lnTo>
                  <a:lnTo>
                    <a:pt x="110" y="9"/>
                  </a:lnTo>
                  <a:lnTo>
                    <a:pt x="141" y="3"/>
                  </a:lnTo>
                  <a:lnTo>
                    <a:pt x="1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920">
              <a:extLst>
                <a:ext uri="{FF2B5EF4-FFF2-40B4-BE49-F238E27FC236}">
                  <a16:creationId xmlns:a16="http://schemas.microsoft.com/office/drawing/2014/main" xmlns="" id="{5131FF9A-C50E-3FFA-9D62-7F621726B0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9" y="845"/>
              <a:ext cx="74" cy="73"/>
            </a:xfrm>
            <a:custGeom>
              <a:avLst/>
              <a:gdLst>
                <a:gd name="T0" fmla="*/ 184 w 369"/>
                <a:gd name="T1" fmla="*/ 0 h 366"/>
                <a:gd name="T2" fmla="*/ 222 w 369"/>
                <a:gd name="T3" fmla="*/ 5 h 366"/>
                <a:gd name="T4" fmla="*/ 255 w 369"/>
                <a:gd name="T5" fmla="*/ 16 h 366"/>
                <a:gd name="T6" fmla="*/ 287 w 369"/>
                <a:gd name="T7" fmla="*/ 32 h 366"/>
                <a:gd name="T8" fmla="*/ 314 w 369"/>
                <a:gd name="T9" fmla="*/ 54 h 366"/>
                <a:gd name="T10" fmla="*/ 337 w 369"/>
                <a:gd name="T11" fmla="*/ 81 h 366"/>
                <a:gd name="T12" fmla="*/ 354 w 369"/>
                <a:gd name="T13" fmla="*/ 113 h 366"/>
                <a:gd name="T14" fmla="*/ 365 w 369"/>
                <a:gd name="T15" fmla="*/ 147 h 366"/>
                <a:gd name="T16" fmla="*/ 369 w 369"/>
                <a:gd name="T17" fmla="*/ 183 h 366"/>
                <a:gd name="T18" fmla="*/ 365 w 369"/>
                <a:gd name="T19" fmla="*/ 220 h 366"/>
                <a:gd name="T20" fmla="*/ 354 w 369"/>
                <a:gd name="T21" fmla="*/ 255 h 366"/>
                <a:gd name="T22" fmla="*/ 337 w 369"/>
                <a:gd name="T23" fmla="*/ 286 h 366"/>
                <a:gd name="T24" fmla="*/ 314 w 369"/>
                <a:gd name="T25" fmla="*/ 312 h 366"/>
                <a:gd name="T26" fmla="*/ 287 w 369"/>
                <a:gd name="T27" fmla="*/ 335 h 366"/>
                <a:gd name="T28" fmla="*/ 255 w 369"/>
                <a:gd name="T29" fmla="*/ 352 h 366"/>
                <a:gd name="T30" fmla="*/ 222 w 369"/>
                <a:gd name="T31" fmla="*/ 362 h 366"/>
                <a:gd name="T32" fmla="*/ 184 w 369"/>
                <a:gd name="T33" fmla="*/ 366 h 366"/>
                <a:gd name="T34" fmla="*/ 147 w 369"/>
                <a:gd name="T35" fmla="*/ 362 h 366"/>
                <a:gd name="T36" fmla="*/ 113 w 369"/>
                <a:gd name="T37" fmla="*/ 352 h 366"/>
                <a:gd name="T38" fmla="*/ 82 w 369"/>
                <a:gd name="T39" fmla="*/ 335 h 366"/>
                <a:gd name="T40" fmla="*/ 54 w 369"/>
                <a:gd name="T41" fmla="*/ 312 h 366"/>
                <a:gd name="T42" fmla="*/ 31 w 369"/>
                <a:gd name="T43" fmla="*/ 286 h 366"/>
                <a:gd name="T44" fmla="*/ 15 w 369"/>
                <a:gd name="T45" fmla="*/ 255 h 366"/>
                <a:gd name="T46" fmla="*/ 4 w 369"/>
                <a:gd name="T47" fmla="*/ 220 h 366"/>
                <a:gd name="T48" fmla="*/ 0 w 369"/>
                <a:gd name="T49" fmla="*/ 183 h 366"/>
                <a:gd name="T50" fmla="*/ 4 w 369"/>
                <a:gd name="T51" fmla="*/ 147 h 366"/>
                <a:gd name="T52" fmla="*/ 15 w 369"/>
                <a:gd name="T53" fmla="*/ 113 h 366"/>
                <a:gd name="T54" fmla="*/ 31 w 369"/>
                <a:gd name="T55" fmla="*/ 81 h 366"/>
                <a:gd name="T56" fmla="*/ 54 w 369"/>
                <a:gd name="T57" fmla="*/ 54 h 366"/>
                <a:gd name="T58" fmla="*/ 82 w 369"/>
                <a:gd name="T59" fmla="*/ 32 h 366"/>
                <a:gd name="T60" fmla="*/ 113 w 369"/>
                <a:gd name="T61" fmla="*/ 16 h 366"/>
                <a:gd name="T62" fmla="*/ 147 w 369"/>
                <a:gd name="T63" fmla="*/ 5 h 366"/>
                <a:gd name="T64" fmla="*/ 184 w 369"/>
                <a:gd name="T65" fmla="*/ 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9" h="366">
                  <a:moveTo>
                    <a:pt x="184" y="0"/>
                  </a:moveTo>
                  <a:lnTo>
                    <a:pt x="222" y="5"/>
                  </a:lnTo>
                  <a:lnTo>
                    <a:pt x="255" y="16"/>
                  </a:lnTo>
                  <a:lnTo>
                    <a:pt x="287" y="32"/>
                  </a:lnTo>
                  <a:lnTo>
                    <a:pt x="314" y="54"/>
                  </a:lnTo>
                  <a:lnTo>
                    <a:pt x="337" y="81"/>
                  </a:lnTo>
                  <a:lnTo>
                    <a:pt x="354" y="113"/>
                  </a:lnTo>
                  <a:lnTo>
                    <a:pt x="365" y="147"/>
                  </a:lnTo>
                  <a:lnTo>
                    <a:pt x="369" y="183"/>
                  </a:lnTo>
                  <a:lnTo>
                    <a:pt x="365" y="220"/>
                  </a:lnTo>
                  <a:lnTo>
                    <a:pt x="354" y="255"/>
                  </a:lnTo>
                  <a:lnTo>
                    <a:pt x="337" y="286"/>
                  </a:lnTo>
                  <a:lnTo>
                    <a:pt x="314" y="312"/>
                  </a:lnTo>
                  <a:lnTo>
                    <a:pt x="287" y="335"/>
                  </a:lnTo>
                  <a:lnTo>
                    <a:pt x="255" y="352"/>
                  </a:lnTo>
                  <a:lnTo>
                    <a:pt x="222" y="362"/>
                  </a:lnTo>
                  <a:lnTo>
                    <a:pt x="184" y="366"/>
                  </a:lnTo>
                  <a:lnTo>
                    <a:pt x="147" y="362"/>
                  </a:lnTo>
                  <a:lnTo>
                    <a:pt x="113" y="352"/>
                  </a:lnTo>
                  <a:lnTo>
                    <a:pt x="82" y="335"/>
                  </a:lnTo>
                  <a:lnTo>
                    <a:pt x="54" y="312"/>
                  </a:lnTo>
                  <a:lnTo>
                    <a:pt x="31" y="286"/>
                  </a:lnTo>
                  <a:lnTo>
                    <a:pt x="15" y="255"/>
                  </a:lnTo>
                  <a:lnTo>
                    <a:pt x="4" y="220"/>
                  </a:lnTo>
                  <a:lnTo>
                    <a:pt x="0" y="183"/>
                  </a:lnTo>
                  <a:lnTo>
                    <a:pt x="4" y="147"/>
                  </a:lnTo>
                  <a:lnTo>
                    <a:pt x="15" y="113"/>
                  </a:lnTo>
                  <a:lnTo>
                    <a:pt x="31" y="81"/>
                  </a:lnTo>
                  <a:lnTo>
                    <a:pt x="54" y="54"/>
                  </a:lnTo>
                  <a:lnTo>
                    <a:pt x="82" y="32"/>
                  </a:lnTo>
                  <a:lnTo>
                    <a:pt x="113" y="16"/>
                  </a:lnTo>
                  <a:lnTo>
                    <a:pt x="147" y="5"/>
                  </a:lnTo>
                  <a:lnTo>
                    <a:pt x="18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9" name="Freeform 38">
            <a:extLst>
              <a:ext uri="{FF2B5EF4-FFF2-40B4-BE49-F238E27FC236}">
                <a16:creationId xmlns:a16="http://schemas.microsoft.com/office/drawing/2014/main" xmlns="" id="{DC43EA5E-07CB-0777-5E2E-AA4687ED291F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2340932" y="2150156"/>
            <a:ext cx="598137" cy="538947"/>
          </a:xfrm>
          <a:custGeom>
            <a:avLst/>
            <a:gdLst>
              <a:gd name="T0" fmla="*/ 1865 w 3455"/>
              <a:gd name="T1" fmla="*/ 2790 h 3111"/>
              <a:gd name="T2" fmla="*/ 2519 w 3455"/>
              <a:gd name="T3" fmla="*/ 1037 h 3111"/>
              <a:gd name="T4" fmla="*/ 1718 w 3455"/>
              <a:gd name="T5" fmla="*/ 2858 h 3111"/>
              <a:gd name="T6" fmla="*/ 1053 w 3455"/>
              <a:gd name="T7" fmla="*/ 1037 h 3111"/>
              <a:gd name="T8" fmla="*/ 1554 w 3455"/>
              <a:gd name="T9" fmla="*/ 2746 h 3111"/>
              <a:gd name="T10" fmla="*/ 177 w 3455"/>
              <a:gd name="T11" fmla="*/ 1037 h 3111"/>
              <a:gd name="T12" fmla="*/ 161 w 3455"/>
              <a:gd name="T13" fmla="*/ 921 h 3111"/>
              <a:gd name="T14" fmla="*/ 620 w 3455"/>
              <a:gd name="T15" fmla="*/ 188 h 3111"/>
              <a:gd name="T16" fmla="*/ 2562 w 3455"/>
              <a:gd name="T17" fmla="*/ 921 h 3111"/>
              <a:gd name="T18" fmla="*/ 2835 w 3455"/>
              <a:gd name="T19" fmla="*/ 187 h 3111"/>
              <a:gd name="T20" fmla="*/ 1100 w 3455"/>
              <a:gd name="T21" fmla="*/ 921 h 3111"/>
              <a:gd name="T22" fmla="*/ 1727 w 3455"/>
              <a:gd name="T23" fmla="*/ 148 h 3111"/>
              <a:gd name="T24" fmla="*/ 2459 w 3455"/>
              <a:gd name="T25" fmla="*/ 867 h 3111"/>
              <a:gd name="T26" fmla="*/ 1848 w 3455"/>
              <a:gd name="T27" fmla="*/ 115 h 3111"/>
              <a:gd name="T28" fmla="*/ 992 w 3455"/>
              <a:gd name="T29" fmla="*/ 871 h 3111"/>
              <a:gd name="T30" fmla="*/ 715 w 3455"/>
              <a:gd name="T31" fmla="*/ 115 h 3111"/>
              <a:gd name="T32" fmla="*/ 2822 w 3455"/>
              <a:gd name="T33" fmla="*/ 0 h 3111"/>
              <a:gd name="T34" fmla="*/ 2840 w 3455"/>
              <a:gd name="T35" fmla="*/ 3 h 3111"/>
              <a:gd name="T36" fmla="*/ 2843 w 3455"/>
              <a:gd name="T37" fmla="*/ 4 h 3111"/>
              <a:gd name="T38" fmla="*/ 2854 w 3455"/>
              <a:gd name="T39" fmla="*/ 9 h 3111"/>
              <a:gd name="T40" fmla="*/ 2862 w 3455"/>
              <a:gd name="T41" fmla="*/ 15 h 3111"/>
              <a:gd name="T42" fmla="*/ 2871 w 3455"/>
              <a:gd name="T43" fmla="*/ 27 h 3111"/>
              <a:gd name="T44" fmla="*/ 3448 w 3455"/>
              <a:gd name="T45" fmla="*/ 950 h 3111"/>
              <a:gd name="T46" fmla="*/ 3449 w 3455"/>
              <a:gd name="T47" fmla="*/ 953 h 3111"/>
              <a:gd name="T48" fmla="*/ 3451 w 3455"/>
              <a:gd name="T49" fmla="*/ 958 h 3111"/>
              <a:gd name="T50" fmla="*/ 3454 w 3455"/>
              <a:gd name="T51" fmla="*/ 966 h 3111"/>
              <a:gd name="T52" fmla="*/ 3455 w 3455"/>
              <a:gd name="T53" fmla="*/ 974 h 3111"/>
              <a:gd name="T54" fmla="*/ 3455 w 3455"/>
              <a:gd name="T55" fmla="*/ 982 h 3111"/>
              <a:gd name="T56" fmla="*/ 3454 w 3455"/>
              <a:gd name="T57" fmla="*/ 989 h 3111"/>
              <a:gd name="T58" fmla="*/ 3452 w 3455"/>
              <a:gd name="T59" fmla="*/ 997 h 3111"/>
              <a:gd name="T60" fmla="*/ 3449 w 3455"/>
              <a:gd name="T61" fmla="*/ 1007 h 3111"/>
              <a:gd name="T62" fmla="*/ 3446 w 3455"/>
              <a:gd name="T63" fmla="*/ 1011 h 3111"/>
              <a:gd name="T64" fmla="*/ 3442 w 3455"/>
              <a:gd name="T65" fmla="*/ 1016 h 3111"/>
              <a:gd name="T66" fmla="*/ 1771 w 3455"/>
              <a:gd name="T67" fmla="*/ 3091 h 3111"/>
              <a:gd name="T68" fmla="*/ 1765 w 3455"/>
              <a:gd name="T69" fmla="*/ 3097 h 3111"/>
              <a:gd name="T70" fmla="*/ 1754 w 3455"/>
              <a:gd name="T71" fmla="*/ 3103 h 3111"/>
              <a:gd name="T72" fmla="*/ 1748 w 3455"/>
              <a:gd name="T73" fmla="*/ 3108 h 3111"/>
              <a:gd name="T74" fmla="*/ 1727 w 3455"/>
              <a:gd name="T75" fmla="*/ 3111 h 3111"/>
              <a:gd name="T76" fmla="*/ 1706 w 3455"/>
              <a:gd name="T77" fmla="*/ 3105 h 3111"/>
              <a:gd name="T78" fmla="*/ 1701 w 3455"/>
              <a:gd name="T79" fmla="*/ 3103 h 3111"/>
              <a:gd name="T80" fmla="*/ 1683 w 3455"/>
              <a:gd name="T81" fmla="*/ 3090 h 3111"/>
              <a:gd name="T82" fmla="*/ 1683 w 3455"/>
              <a:gd name="T83" fmla="*/ 3090 h 3111"/>
              <a:gd name="T84" fmla="*/ 1682 w 3455"/>
              <a:gd name="T85" fmla="*/ 3089 h 3111"/>
              <a:gd name="T86" fmla="*/ 13 w 3455"/>
              <a:gd name="T87" fmla="*/ 1016 h 3111"/>
              <a:gd name="T88" fmla="*/ 10 w 3455"/>
              <a:gd name="T89" fmla="*/ 1011 h 3111"/>
              <a:gd name="T90" fmla="*/ 6 w 3455"/>
              <a:gd name="T91" fmla="*/ 1007 h 3111"/>
              <a:gd name="T92" fmla="*/ 5 w 3455"/>
              <a:gd name="T93" fmla="*/ 1004 h 3111"/>
              <a:gd name="T94" fmla="*/ 3 w 3455"/>
              <a:gd name="T95" fmla="*/ 997 h 3111"/>
              <a:gd name="T96" fmla="*/ 1 w 3455"/>
              <a:gd name="T97" fmla="*/ 989 h 3111"/>
              <a:gd name="T98" fmla="*/ 0 w 3455"/>
              <a:gd name="T99" fmla="*/ 982 h 3111"/>
              <a:gd name="T100" fmla="*/ 0 w 3455"/>
              <a:gd name="T101" fmla="*/ 974 h 3111"/>
              <a:gd name="T102" fmla="*/ 2 w 3455"/>
              <a:gd name="T103" fmla="*/ 966 h 3111"/>
              <a:gd name="T104" fmla="*/ 4 w 3455"/>
              <a:gd name="T105" fmla="*/ 958 h 3111"/>
              <a:gd name="T106" fmla="*/ 5 w 3455"/>
              <a:gd name="T107" fmla="*/ 954 h 3111"/>
              <a:gd name="T108" fmla="*/ 7 w 3455"/>
              <a:gd name="T109" fmla="*/ 952 h 3111"/>
              <a:gd name="T110" fmla="*/ 8 w 3455"/>
              <a:gd name="T111" fmla="*/ 949 h 3111"/>
              <a:gd name="T112" fmla="*/ 589 w 3455"/>
              <a:gd name="T113" fmla="*/ 21 h 3111"/>
              <a:gd name="T114" fmla="*/ 595 w 3455"/>
              <a:gd name="T115" fmla="*/ 14 h 3111"/>
              <a:gd name="T116" fmla="*/ 605 w 3455"/>
              <a:gd name="T117" fmla="*/ 7 h 3111"/>
              <a:gd name="T118" fmla="*/ 613 w 3455"/>
              <a:gd name="T119" fmla="*/ 4 h 3111"/>
              <a:gd name="T120" fmla="*/ 616 w 3455"/>
              <a:gd name="T121" fmla="*/ 3 h 3111"/>
              <a:gd name="T122" fmla="*/ 634 w 3455"/>
              <a:gd name="T123" fmla="*/ 0 h 3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455" h="3111">
                <a:moveTo>
                  <a:pt x="2519" y="1037"/>
                </a:moveTo>
                <a:lnTo>
                  <a:pt x="1865" y="2790"/>
                </a:lnTo>
                <a:lnTo>
                  <a:pt x="3278" y="1037"/>
                </a:lnTo>
                <a:lnTo>
                  <a:pt x="2519" y="1037"/>
                </a:lnTo>
                <a:close/>
                <a:moveTo>
                  <a:pt x="1053" y="1037"/>
                </a:moveTo>
                <a:lnTo>
                  <a:pt x="1718" y="2858"/>
                </a:lnTo>
                <a:lnTo>
                  <a:pt x="2396" y="1037"/>
                </a:lnTo>
                <a:lnTo>
                  <a:pt x="1053" y="1037"/>
                </a:lnTo>
                <a:close/>
                <a:moveTo>
                  <a:pt x="177" y="1037"/>
                </a:moveTo>
                <a:lnTo>
                  <a:pt x="1554" y="2746"/>
                </a:lnTo>
                <a:lnTo>
                  <a:pt x="930" y="1037"/>
                </a:lnTo>
                <a:lnTo>
                  <a:pt x="177" y="1037"/>
                </a:lnTo>
                <a:close/>
                <a:moveTo>
                  <a:pt x="620" y="188"/>
                </a:moveTo>
                <a:lnTo>
                  <a:pt x="161" y="921"/>
                </a:lnTo>
                <a:lnTo>
                  <a:pt x="888" y="921"/>
                </a:lnTo>
                <a:lnTo>
                  <a:pt x="620" y="188"/>
                </a:lnTo>
                <a:close/>
                <a:moveTo>
                  <a:pt x="2835" y="187"/>
                </a:moveTo>
                <a:lnTo>
                  <a:pt x="2562" y="921"/>
                </a:lnTo>
                <a:lnTo>
                  <a:pt x="3294" y="921"/>
                </a:lnTo>
                <a:lnTo>
                  <a:pt x="2835" y="187"/>
                </a:lnTo>
                <a:close/>
                <a:moveTo>
                  <a:pt x="1727" y="148"/>
                </a:moveTo>
                <a:lnTo>
                  <a:pt x="1100" y="921"/>
                </a:lnTo>
                <a:lnTo>
                  <a:pt x="2355" y="921"/>
                </a:lnTo>
                <a:lnTo>
                  <a:pt x="1727" y="148"/>
                </a:lnTo>
                <a:close/>
                <a:moveTo>
                  <a:pt x="1848" y="115"/>
                </a:moveTo>
                <a:lnTo>
                  <a:pt x="2459" y="867"/>
                </a:lnTo>
                <a:lnTo>
                  <a:pt x="2739" y="115"/>
                </a:lnTo>
                <a:lnTo>
                  <a:pt x="1848" y="115"/>
                </a:lnTo>
                <a:close/>
                <a:moveTo>
                  <a:pt x="715" y="115"/>
                </a:moveTo>
                <a:lnTo>
                  <a:pt x="992" y="871"/>
                </a:lnTo>
                <a:lnTo>
                  <a:pt x="1607" y="115"/>
                </a:lnTo>
                <a:lnTo>
                  <a:pt x="715" y="115"/>
                </a:lnTo>
                <a:close/>
                <a:moveTo>
                  <a:pt x="634" y="0"/>
                </a:moveTo>
                <a:lnTo>
                  <a:pt x="2822" y="0"/>
                </a:lnTo>
                <a:lnTo>
                  <a:pt x="2831" y="1"/>
                </a:lnTo>
                <a:lnTo>
                  <a:pt x="2840" y="3"/>
                </a:lnTo>
                <a:lnTo>
                  <a:pt x="2842" y="4"/>
                </a:lnTo>
                <a:lnTo>
                  <a:pt x="2843" y="4"/>
                </a:lnTo>
                <a:lnTo>
                  <a:pt x="2844" y="5"/>
                </a:lnTo>
                <a:lnTo>
                  <a:pt x="2854" y="9"/>
                </a:lnTo>
                <a:lnTo>
                  <a:pt x="2861" y="15"/>
                </a:lnTo>
                <a:lnTo>
                  <a:pt x="2862" y="15"/>
                </a:lnTo>
                <a:lnTo>
                  <a:pt x="2866" y="21"/>
                </a:lnTo>
                <a:lnTo>
                  <a:pt x="2871" y="27"/>
                </a:lnTo>
                <a:lnTo>
                  <a:pt x="3447" y="949"/>
                </a:lnTo>
                <a:lnTo>
                  <a:pt x="3448" y="950"/>
                </a:lnTo>
                <a:lnTo>
                  <a:pt x="3449" y="952"/>
                </a:lnTo>
                <a:lnTo>
                  <a:pt x="3449" y="953"/>
                </a:lnTo>
                <a:lnTo>
                  <a:pt x="3450" y="954"/>
                </a:lnTo>
                <a:lnTo>
                  <a:pt x="3451" y="958"/>
                </a:lnTo>
                <a:lnTo>
                  <a:pt x="3453" y="962"/>
                </a:lnTo>
                <a:lnTo>
                  <a:pt x="3454" y="966"/>
                </a:lnTo>
                <a:lnTo>
                  <a:pt x="3454" y="970"/>
                </a:lnTo>
                <a:lnTo>
                  <a:pt x="3455" y="974"/>
                </a:lnTo>
                <a:lnTo>
                  <a:pt x="3455" y="978"/>
                </a:lnTo>
                <a:lnTo>
                  <a:pt x="3455" y="982"/>
                </a:lnTo>
                <a:lnTo>
                  <a:pt x="3455" y="985"/>
                </a:lnTo>
                <a:lnTo>
                  <a:pt x="3454" y="989"/>
                </a:lnTo>
                <a:lnTo>
                  <a:pt x="3454" y="994"/>
                </a:lnTo>
                <a:lnTo>
                  <a:pt x="3452" y="997"/>
                </a:lnTo>
                <a:lnTo>
                  <a:pt x="3450" y="1004"/>
                </a:lnTo>
                <a:lnTo>
                  <a:pt x="3449" y="1007"/>
                </a:lnTo>
                <a:lnTo>
                  <a:pt x="3447" y="1009"/>
                </a:lnTo>
                <a:lnTo>
                  <a:pt x="3446" y="1011"/>
                </a:lnTo>
                <a:lnTo>
                  <a:pt x="3444" y="1014"/>
                </a:lnTo>
                <a:lnTo>
                  <a:pt x="3442" y="1016"/>
                </a:lnTo>
                <a:lnTo>
                  <a:pt x="1772" y="3090"/>
                </a:lnTo>
                <a:lnTo>
                  <a:pt x="1771" y="3091"/>
                </a:lnTo>
                <a:lnTo>
                  <a:pt x="1770" y="3092"/>
                </a:lnTo>
                <a:lnTo>
                  <a:pt x="1765" y="3097"/>
                </a:lnTo>
                <a:lnTo>
                  <a:pt x="1757" y="3101"/>
                </a:lnTo>
                <a:lnTo>
                  <a:pt x="1754" y="3103"/>
                </a:lnTo>
                <a:lnTo>
                  <a:pt x="1750" y="3105"/>
                </a:lnTo>
                <a:lnTo>
                  <a:pt x="1748" y="3108"/>
                </a:lnTo>
                <a:lnTo>
                  <a:pt x="1737" y="3110"/>
                </a:lnTo>
                <a:lnTo>
                  <a:pt x="1727" y="3111"/>
                </a:lnTo>
                <a:lnTo>
                  <a:pt x="1716" y="3110"/>
                </a:lnTo>
                <a:lnTo>
                  <a:pt x="1706" y="3105"/>
                </a:lnTo>
                <a:lnTo>
                  <a:pt x="1703" y="3104"/>
                </a:lnTo>
                <a:lnTo>
                  <a:pt x="1701" y="3103"/>
                </a:lnTo>
                <a:lnTo>
                  <a:pt x="1691" y="3097"/>
                </a:lnTo>
                <a:lnTo>
                  <a:pt x="1683" y="3090"/>
                </a:lnTo>
                <a:lnTo>
                  <a:pt x="1683" y="3090"/>
                </a:lnTo>
                <a:lnTo>
                  <a:pt x="1683" y="3090"/>
                </a:lnTo>
                <a:lnTo>
                  <a:pt x="1682" y="3089"/>
                </a:lnTo>
                <a:lnTo>
                  <a:pt x="1682" y="3089"/>
                </a:lnTo>
                <a:lnTo>
                  <a:pt x="1682" y="3089"/>
                </a:lnTo>
                <a:lnTo>
                  <a:pt x="13" y="1016"/>
                </a:lnTo>
                <a:lnTo>
                  <a:pt x="12" y="1014"/>
                </a:lnTo>
                <a:lnTo>
                  <a:pt x="10" y="1011"/>
                </a:lnTo>
                <a:lnTo>
                  <a:pt x="8" y="1009"/>
                </a:lnTo>
                <a:lnTo>
                  <a:pt x="6" y="1007"/>
                </a:lnTo>
                <a:lnTo>
                  <a:pt x="6" y="1005"/>
                </a:lnTo>
                <a:lnTo>
                  <a:pt x="5" y="1004"/>
                </a:lnTo>
                <a:lnTo>
                  <a:pt x="4" y="1001"/>
                </a:lnTo>
                <a:lnTo>
                  <a:pt x="3" y="997"/>
                </a:lnTo>
                <a:lnTo>
                  <a:pt x="2" y="994"/>
                </a:lnTo>
                <a:lnTo>
                  <a:pt x="1" y="989"/>
                </a:lnTo>
                <a:lnTo>
                  <a:pt x="0" y="985"/>
                </a:lnTo>
                <a:lnTo>
                  <a:pt x="0" y="982"/>
                </a:lnTo>
                <a:lnTo>
                  <a:pt x="0" y="978"/>
                </a:lnTo>
                <a:lnTo>
                  <a:pt x="0" y="974"/>
                </a:lnTo>
                <a:lnTo>
                  <a:pt x="1" y="970"/>
                </a:lnTo>
                <a:lnTo>
                  <a:pt x="2" y="966"/>
                </a:lnTo>
                <a:lnTo>
                  <a:pt x="3" y="962"/>
                </a:lnTo>
                <a:lnTo>
                  <a:pt x="4" y="958"/>
                </a:lnTo>
                <a:lnTo>
                  <a:pt x="5" y="956"/>
                </a:lnTo>
                <a:lnTo>
                  <a:pt x="5" y="954"/>
                </a:lnTo>
                <a:lnTo>
                  <a:pt x="6" y="953"/>
                </a:lnTo>
                <a:lnTo>
                  <a:pt x="7" y="952"/>
                </a:lnTo>
                <a:lnTo>
                  <a:pt x="7" y="950"/>
                </a:lnTo>
                <a:lnTo>
                  <a:pt x="8" y="949"/>
                </a:lnTo>
                <a:lnTo>
                  <a:pt x="584" y="27"/>
                </a:lnTo>
                <a:lnTo>
                  <a:pt x="589" y="21"/>
                </a:lnTo>
                <a:lnTo>
                  <a:pt x="594" y="15"/>
                </a:lnTo>
                <a:lnTo>
                  <a:pt x="595" y="14"/>
                </a:lnTo>
                <a:lnTo>
                  <a:pt x="600" y="10"/>
                </a:lnTo>
                <a:lnTo>
                  <a:pt x="605" y="7"/>
                </a:lnTo>
                <a:lnTo>
                  <a:pt x="612" y="5"/>
                </a:lnTo>
                <a:lnTo>
                  <a:pt x="613" y="4"/>
                </a:lnTo>
                <a:lnTo>
                  <a:pt x="614" y="3"/>
                </a:lnTo>
                <a:lnTo>
                  <a:pt x="616" y="3"/>
                </a:lnTo>
                <a:lnTo>
                  <a:pt x="624" y="1"/>
                </a:lnTo>
                <a:lnTo>
                  <a:pt x="634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0" name="Group 13">
            <a:extLst>
              <a:ext uri="{FF2B5EF4-FFF2-40B4-BE49-F238E27FC236}">
                <a16:creationId xmlns:a16="http://schemas.microsoft.com/office/drawing/2014/main" xmlns="" id="{CA99072C-9B61-7CAE-0751-148CD4B5DDE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838188" y="2615917"/>
            <a:ext cx="515625" cy="587812"/>
            <a:chOff x="2038" y="243"/>
            <a:chExt cx="200" cy="228"/>
          </a:xfrm>
          <a:solidFill>
            <a:schemeClr val="bg1"/>
          </a:solidFill>
        </p:grpSpPr>
        <p:sp>
          <p:nvSpPr>
            <p:cNvPr id="31" name="Freeform 15">
              <a:extLst>
                <a:ext uri="{FF2B5EF4-FFF2-40B4-BE49-F238E27FC236}">
                  <a16:creationId xmlns:a16="http://schemas.microsoft.com/office/drawing/2014/main" xmlns="" id="{5A1E525B-866C-F64A-D246-E6130F12A56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8" y="379"/>
              <a:ext cx="200" cy="92"/>
            </a:xfrm>
            <a:custGeom>
              <a:avLst/>
              <a:gdLst>
                <a:gd name="T0" fmla="*/ 1293 w 2995"/>
                <a:gd name="T1" fmla="*/ 1013 h 1383"/>
                <a:gd name="T2" fmla="*/ 1364 w 2995"/>
                <a:gd name="T3" fmla="*/ 572 h 1383"/>
                <a:gd name="T4" fmla="*/ 1315 w 2995"/>
                <a:gd name="T5" fmla="*/ 468 h 1383"/>
                <a:gd name="T6" fmla="*/ 1297 w 2995"/>
                <a:gd name="T7" fmla="*/ 388 h 1383"/>
                <a:gd name="T8" fmla="*/ 1307 w 2995"/>
                <a:gd name="T9" fmla="*/ 328 h 1383"/>
                <a:gd name="T10" fmla="*/ 1334 w 2995"/>
                <a:gd name="T11" fmla="*/ 286 h 1383"/>
                <a:gd name="T12" fmla="*/ 1372 w 2995"/>
                <a:gd name="T13" fmla="*/ 258 h 1383"/>
                <a:gd name="T14" fmla="*/ 1416 w 2995"/>
                <a:gd name="T15" fmla="*/ 242 h 1383"/>
                <a:gd name="T16" fmla="*/ 1457 w 2995"/>
                <a:gd name="T17" fmla="*/ 233 h 1383"/>
                <a:gd name="T18" fmla="*/ 1488 w 2995"/>
                <a:gd name="T19" fmla="*/ 231 h 1383"/>
                <a:gd name="T20" fmla="*/ 1505 w 2995"/>
                <a:gd name="T21" fmla="*/ 231 h 1383"/>
                <a:gd name="T22" fmla="*/ 1537 w 2995"/>
                <a:gd name="T23" fmla="*/ 233 h 1383"/>
                <a:gd name="T24" fmla="*/ 1578 w 2995"/>
                <a:gd name="T25" fmla="*/ 242 h 1383"/>
                <a:gd name="T26" fmla="*/ 1621 w 2995"/>
                <a:gd name="T27" fmla="*/ 257 h 1383"/>
                <a:gd name="T28" fmla="*/ 1660 w 2995"/>
                <a:gd name="T29" fmla="*/ 286 h 1383"/>
                <a:gd name="T30" fmla="*/ 1688 w 2995"/>
                <a:gd name="T31" fmla="*/ 328 h 1383"/>
                <a:gd name="T32" fmla="*/ 1696 w 2995"/>
                <a:gd name="T33" fmla="*/ 388 h 1383"/>
                <a:gd name="T34" fmla="*/ 1680 w 2995"/>
                <a:gd name="T35" fmla="*/ 468 h 1383"/>
                <a:gd name="T36" fmla="*/ 1630 w 2995"/>
                <a:gd name="T37" fmla="*/ 572 h 1383"/>
                <a:gd name="T38" fmla="*/ 1701 w 2995"/>
                <a:gd name="T39" fmla="*/ 1013 h 1383"/>
                <a:gd name="T40" fmla="*/ 2024 w 2995"/>
                <a:gd name="T41" fmla="*/ 2 h 1383"/>
                <a:gd name="T42" fmla="*/ 2057 w 2995"/>
                <a:gd name="T43" fmla="*/ 22 h 1383"/>
                <a:gd name="T44" fmla="*/ 2128 w 2995"/>
                <a:gd name="T45" fmla="*/ 63 h 1383"/>
                <a:gd name="T46" fmla="*/ 2234 w 2995"/>
                <a:gd name="T47" fmla="*/ 119 h 1383"/>
                <a:gd name="T48" fmla="*/ 2374 w 2995"/>
                <a:gd name="T49" fmla="*/ 186 h 1383"/>
                <a:gd name="T50" fmla="*/ 2544 w 2995"/>
                <a:gd name="T51" fmla="*/ 258 h 1383"/>
                <a:gd name="T52" fmla="*/ 2710 w 2995"/>
                <a:gd name="T53" fmla="*/ 330 h 1383"/>
                <a:gd name="T54" fmla="*/ 2828 w 2995"/>
                <a:gd name="T55" fmla="*/ 421 h 1383"/>
                <a:gd name="T56" fmla="*/ 2906 w 2995"/>
                <a:gd name="T57" fmla="*/ 536 h 1383"/>
                <a:gd name="T58" fmla="*/ 2954 w 2995"/>
                <a:gd name="T59" fmla="*/ 681 h 1383"/>
                <a:gd name="T60" fmla="*/ 2979 w 2995"/>
                <a:gd name="T61" fmla="*/ 854 h 1383"/>
                <a:gd name="T62" fmla="*/ 2990 w 2995"/>
                <a:gd name="T63" fmla="*/ 1058 h 1383"/>
                <a:gd name="T64" fmla="*/ 2994 w 2995"/>
                <a:gd name="T65" fmla="*/ 1295 h 1383"/>
                <a:gd name="T66" fmla="*/ 1 w 2995"/>
                <a:gd name="T67" fmla="*/ 1299 h 1383"/>
                <a:gd name="T68" fmla="*/ 4 w 2995"/>
                <a:gd name="T69" fmla="*/ 1071 h 1383"/>
                <a:gd name="T70" fmla="*/ 14 w 2995"/>
                <a:gd name="T71" fmla="*/ 874 h 1383"/>
                <a:gd name="T72" fmla="*/ 34 w 2995"/>
                <a:gd name="T73" fmla="*/ 705 h 1383"/>
                <a:gd name="T74" fmla="*/ 75 w 2995"/>
                <a:gd name="T75" fmla="*/ 562 h 1383"/>
                <a:gd name="T76" fmla="*/ 144 w 2995"/>
                <a:gd name="T77" fmla="*/ 446 h 1383"/>
                <a:gd name="T78" fmla="*/ 245 w 2995"/>
                <a:gd name="T79" fmla="*/ 353 h 1383"/>
                <a:gd name="T80" fmla="*/ 388 w 2995"/>
                <a:gd name="T81" fmla="*/ 283 h 1383"/>
                <a:gd name="T82" fmla="*/ 567 w 2995"/>
                <a:gd name="T83" fmla="*/ 210 h 1383"/>
                <a:gd name="T84" fmla="*/ 717 w 2995"/>
                <a:gd name="T85" fmla="*/ 141 h 1383"/>
                <a:gd name="T86" fmla="*/ 835 w 2995"/>
                <a:gd name="T87" fmla="*/ 80 h 1383"/>
                <a:gd name="T88" fmla="*/ 917 w 2995"/>
                <a:gd name="T89" fmla="*/ 34 h 1383"/>
                <a:gd name="T90" fmla="*/ 964 w 2995"/>
                <a:gd name="T91" fmla="*/ 7 h 1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95" h="1383">
                  <a:moveTo>
                    <a:pt x="972" y="0"/>
                  </a:moveTo>
                  <a:lnTo>
                    <a:pt x="1255" y="892"/>
                  </a:lnTo>
                  <a:lnTo>
                    <a:pt x="1293" y="1013"/>
                  </a:lnTo>
                  <a:lnTo>
                    <a:pt x="1419" y="655"/>
                  </a:lnTo>
                  <a:lnTo>
                    <a:pt x="1390" y="612"/>
                  </a:lnTo>
                  <a:lnTo>
                    <a:pt x="1364" y="572"/>
                  </a:lnTo>
                  <a:lnTo>
                    <a:pt x="1344" y="534"/>
                  </a:lnTo>
                  <a:lnTo>
                    <a:pt x="1328" y="500"/>
                  </a:lnTo>
                  <a:lnTo>
                    <a:pt x="1315" y="468"/>
                  </a:lnTo>
                  <a:lnTo>
                    <a:pt x="1306" y="439"/>
                  </a:lnTo>
                  <a:lnTo>
                    <a:pt x="1300" y="413"/>
                  </a:lnTo>
                  <a:lnTo>
                    <a:pt x="1297" y="388"/>
                  </a:lnTo>
                  <a:lnTo>
                    <a:pt x="1298" y="366"/>
                  </a:lnTo>
                  <a:lnTo>
                    <a:pt x="1301" y="346"/>
                  </a:lnTo>
                  <a:lnTo>
                    <a:pt x="1307" y="328"/>
                  </a:lnTo>
                  <a:lnTo>
                    <a:pt x="1314" y="313"/>
                  </a:lnTo>
                  <a:lnTo>
                    <a:pt x="1323" y="298"/>
                  </a:lnTo>
                  <a:lnTo>
                    <a:pt x="1334" y="286"/>
                  </a:lnTo>
                  <a:lnTo>
                    <a:pt x="1345" y="275"/>
                  </a:lnTo>
                  <a:lnTo>
                    <a:pt x="1359" y="266"/>
                  </a:lnTo>
                  <a:lnTo>
                    <a:pt x="1372" y="258"/>
                  </a:lnTo>
                  <a:lnTo>
                    <a:pt x="1387" y="251"/>
                  </a:lnTo>
                  <a:lnTo>
                    <a:pt x="1401" y="246"/>
                  </a:lnTo>
                  <a:lnTo>
                    <a:pt x="1416" y="242"/>
                  </a:lnTo>
                  <a:lnTo>
                    <a:pt x="1431" y="239"/>
                  </a:lnTo>
                  <a:lnTo>
                    <a:pt x="1444" y="236"/>
                  </a:lnTo>
                  <a:lnTo>
                    <a:pt x="1457" y="233"/>
                  </a:lnTo>
                  <a:lnTo>
                    <a:pt x="1469" y="232"/>
                  </a:lnTo>
                  <a:lnTo>
                    <a:pt x="1480" y="231"/>
                  </a:lnTo>
                  <a:lnTo>
                    <a:pt x="1488" y="231"/>
                  </a:lnTo>
                  <a:lnTo>
                    <a:pt x="1495" y="231"/>
                  </a:lnTo>
                  <a:lnTo>
                    <a:pt x="1498" y="231"/>
                  </a:lnTo>
                  <a:lnTo>
                    <a:pt x="1505" y="231"/>
                  </a:lnTo>
                  <a:lnTo>
                    <a:pt x="1514" y="231"/>
                  </a:lnTo>
                  <a:lnTo>
                    <a:pt x="1524" y="232"/>
                  </a:lnTo>
                  <a:lnTo>
                    <a:pt x="1537" y="233"/>
                  </a:lnTo>
                  <a:lnTo>
                    <a:pt x="1549" y="236"/>
                  </a:lnTo>
                  <a:lnTo>
                    <a:pt x="1563" y="238"/>
                  </a:lnTo>
                  <a:lnTo>
                    <a:pt x="1578" y="242"/>
                  </a:lnTo>
                  <a:lnTo>
                    <a:pt x="1592" y="246"/>
                  </a:lnTo>
                  <a:lnTo>
                    <a:pt x="1607" y="251"/>
                  </a:lnTo>
                  <a:lnTo>
                    <a:pt x="1621" y="257"/>
                  </a:lnTo>
                  <a:lnTo>
                    <a:pt x="1635" y="266"/>
                  </a:lnTo>
                  <a:lnTo>
                    <a:pt x="1648" y="275"/>
                  </a:lnTo>
                  <a:lnTo>
                    <a:pt x="1660" y="286"/>
                  </a:lnTo>
                  <a:lnTo>
                    <a:pt x="1671" y="298"/>
                  </a:lnTo>
                  <a:lnTo>
                    <a:pt x="1680" y="312"/>
                  </a:lnTo>
                  <a:lnTo>
                    <a:pt x="1688" y="328"/>
                  </a:lnTo>
                  <a:lnTo>
                    <a:pt x="1693" y="346"/>
                  </a:lnTo>
                  <a:lnTo>
                    <a:pt x="1696" y="366"/>
                  </a:lnTo>
                  <a:lnTo>
                    <a:pt x="1696" y="388"/>
                  </a:lnTo>
                  <a:lnTo>
                    <a:pt x="1694" y="411"/>
                  </a:lnTo>
                  <a:lnTo>
                    <a:pt x="1688" y="439"/>
                  </a:lnTo>
                  <a:lnTo>
                    <a:pt x="1680" y="468"/>
                  </a:lnTo>
                  <a:lnTo>
                    <a:pt x="1667" y="500"/>
                  </a:lnTo>
                  <a:lnTo>
                    <a:pt x="1651" y="534"/>
                  </a:lnTo>
                  <a:lnTo>
                    <a:pt x="1630" y="572"/>
                  </a:lnTo>
                  <a:lnTo>
                    <a:pt x="1605" y="612"/>
                  </a:lnTo>
                  <a:lnTo>
                    <a:pt x="1574" y="655"/>
                  </a:lnTo>
                  <a:lnTo>
                    <a:pt x="1701" y="1013"/>
                  </a:lnTo>
                  <a:lnTo>
                    <a:pt x="1739" y="892"/>
                  </a:lnTo>
                  <a:lnTo>
                    <a:pt x="2021" y="0"/>
                  </a:lnTo>
                  <a:lnTo>
                    <a:pt x="2024" y="2"/>
                  </a:lnTo>
                  <a:lnTo>
                    <a:pt x="2031" y="7"/>
                  </a:lnTo>
                  <a:lnTo>
                    <a:pt x="2041" y="13"/>
                  </a:lnTo>
                  <a:lnTo>
                    <a:pt x="2057" y="22"/>
                  </a:lnTo>
                  <a:lnTo>
                    <a:pt x="2077" y="34"/>
                  </a:lnTo>
                  <a:lnTo>
                    <a:pt x="2101" y="47"/>
                  </a:lnTo>
                  <a:lnTo>
                    <a:pt x="2128" y="63"/>
                  </a:lnTo>
                  <a:lnTo>
                    <a:pt x="2159" y="80"/>
                  </a:lnTo>
                  <a:lnTo>
                    <a:pt x="2196" y="99"/>
                  </a:lnTo>
                  <a:lnTo>
                    <a:pt x="2234" y="119"/>
                  </a:lnTo>
                  <a:lnTo>
                    <a:pt x="2277" y="141"/>
                  </a:lnTo>
                  <a:lnTo>
                    <a:pt x="2324" y="163"/>
                  </a:lnTo>
                  <a:lnTo>
                    <a:pt x="2374" y="186"/>
                  </a:lnTo>
                  <a:lnTo>
                    <a:pt x="2427" y="210"/>
                  </a:lnTo>
                  <a:lnTo>
                    <a:pt x="2484" y="233"/>
                  </a:lnTo>
                  <a:lnTo>
                    <a:pt x="2544" y="258"/>
                  </a:lnTo>
                  <a:lnTo>
                    <a:pt x="2607" y="283"/>
                  </a:lnTo>
                  <a:lnTo>
                    <a:pt x="2661" y="305"/>
                  </a:lnTo>
                  <a:lnTo>
                    <a:pt x="2710" y="330"/>
                  </a:lnTo>
                  <a:lnTo>
                    <a:pt x="2755" y="357"/>
                  </a:lnTo>
                  <a:lnTo>
                    <a:pt x="2794" y="388"/>
                  </a:lnTo>
                  <a:lnTo>
                    <a:pt x="2828" y="421"/>
                  </a:lnTo>
                  <a:lnTo>
                    <a:pt x="2858" y="456"/>
                  </a:lnTo>
                  <a:lnTo>
                    <a:pt x="2884" y="495"/>
                  </a:lnTo>
                  <a:lnTo>
                    <a:pt x="2906" y="536"/>
                  </a:lnTo>
                  <a:lnTo>
                    <a:pt x="2926" y="581"/>
                  </a:lnTo>
                  <a:lnTo>
                    <a:pt x="2942" y="629"/>
                  </a:lnTo>
                  <a:lnTo>
                    <a:pt x="2954" y="681"/>
                  </a:lnTo>
                  <a:lnTo>
                    <a:pt x="2965" y="735"/>
                  </a:lnTo>
                  <a:lnTo>
                    <a:pt x="2973" y="792"/>
                  </a:lnTo>
                  <a:lnTo>
                    <a:pt x="2979" y="854"/>
                  </a:lnTo>
                  <a:lnTo>
                    <a:pt x="2984" y="918"/>
                  </a:lnTo>
                  <a:lnTo>
                    <a:pt x="2987" y="986"/>
                  </a:lnTo>
                  <a:lnTo>
                    <a:pt x="2990" y="1058"/>
                  </a:lnTo>
                  <a:lnTo>
                    <a:pt x="2992" y="1134"/>
                  </a:lnTo>
                  <a:lnTo>
                    <a:pt x="2993" y="1213"/>
                  </a:lnTo>
                  <a:lnTo>
                    <a:pt x="2994" y="1295"/>
                  </a:lnTo>
                  <a:lnTo>
                    <a:pt x="2995" y="1383"/>
                  </a:lnTo>
                  <a:lnTo>
                    <a:pt x="0" y="1383"/>
                  </a:lnTo>
                  <a:lnTo>
                    <a:pt x="1" y="1299"/>
                  </a:lnTo>
                  <a:lnTo>
                    <a:pt x="2" y="1220"/>
                  </a:lnTo>
                  <a:lnTo>
                    <a:pt x="3" y="1144"/>
                  </a:lnTo>
                  <a:lnTo>
                    <a:pt x="4" y="1071"/>
                  </a:lnTo>
                  <a:lnTo>
                    <a:pt x="6" y="1003"/>
                  </a:lnTo>
                  <a:lnTo>
                    <a:pt x="9" y="936"/>
                  </a:lnTo>
                  <a:lnTo>
                    <a:pt x="14" y="874"/>
                  </a:lnTo>
                  <a:lnTo>
                    <a:pt x="19" y="814"/>
                  </a:lnTo>
                  <a:lnTo>
                    <a:pt x="26" y="758"/>
                  </a:lnTo>
                  <a:lnTo>
                    <a:pt x="34" y="705"/>
                  </a:lnTo>
                  <a:lnTo>
                    <a:pt x="46" y="655"/>
                  </a:lnTo>
                  <a:lnTo>
                    <a:pt x="59" y="607"/>
                  </a:lnTo>
                  <a:lnTo>
                    <a:pt x="75" y="562"/>
                  </a:lnTo>
                  <a:lnTo>
                    <a:pt x="95" y="521"/>
                  </a:lnTo>
                  <a:lnTo>
                    <a:pt x="118" y="482"/>
                  </a:lnTo>
                  <a:lnTo>
                    <a:pt x="144" y="446"/>
                  </a:lnTo>
                  <a:lnTo>
                    <a:pt x="173" y="413"/>
                  </a:lnTo>
                  <a:lnTo>
                    <a:pt x="206" y="382"/>
                  </a:lnTo>
                  <a:lnTo>
                    <a:pt x="245" y="353"/>
                  </a:lnTo>
                  <a:lnTo>
                    <a:pt x="288" y="327"/>
                  </a:lnTo>
                  <a:lnTo>
                    <a:pt x="334" y="304"/>
                  </a:lnTo>
                  <a:lnTo>
                    <a:pt x="388" y="283"/>
                  </a:lnTo>
                  <a:lnTo>
                    <a:pt x="450" y="258"/>
                  </a:lnTo>
                  <a:lnTo>
                    <a:pt x="511" y="233"/>
                  </a:lnTo>
                  <a:lnTo>
                    <a:pt x="567" y="210"/>
                  </a:lnTo>
                  <a:lnTo>
                    <a:pt x="620" y="186"/>
                  </a:lnTo>
                  <a:lnTo>
                    <a:pt x="670" y="163"/>
                  </a:lnTo>
                  <a:lnTo>
                    <a:pt x="717" y="141"/>
                  </a:lnTo>
                  <a:lnTo>
                    <a:pt x="760" y="119"/>
                  </a:lnTo>
                  <a:lnTo>
                    <a:pt x="799" y="99"/>
                  </a:lnTo>
                  <a:lnTo>
                    <a:pt x="835" y="80"/>
                  </a:lnTo>
                  <a:lnTo>
                    <a:pt x="866" y="63"/>
                  </a:lnTo>
                  <a:lnTo>
                    <a:pt x="894" y="47"/>
                  </a:lnTo>
                  <a:lnTo>
                    <a:pt x="917" y="34"/>
                  </a:lnTo>
                  <a:lnTo>
                    <a:pt x="937" y="22"/>
                  </a:lnTo>
                  <a:lnTo>
                    <a:pt x="952" y="13"/>
                  </a:lnTo>
                  <a:lnTo>
                    <a:pt x="964" y="7"/>
                  </a:lnTo>
                  <a:lnTo>
                    <a:pt x="970" y="2"/>
                  </a:lnTo>
                  <a:lnTo>
                    <a:pt x="9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6">
              <a:extLst>
                <a:ext uri="{FF2B5EF4-FFF2-40B4-BE49-F238E27FC236}">
                  <a16:creationId xmlns:a16="http://schemas.microsoft.com/office/drawing/2014/main" xmlns="" id="{3251A858-C71B-6AB9-AF9E-23AF954D699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73" y="243"/>
              <a:ext cx="128" cy="128"/>
            </a:xfrm>
            <a:custGeom>
              <a:avLst/>
              <a:gdLst>
                <a:gd name="T0" fmla="*/ 716 w 1918"/>
                <a:gd name="T1" fmla="*/ 757 h 1914"/>
                <a:gd name="T2" fmla="*/ 697 w 1918"/>
                <a:gd name="T3" fmla="*/ 796 h 1914"/>
                <a:gd name="T4" fmla="*/ 740 w 1918"/>
                <a:gd name="T5" fmla="*/ 828 h 1914"/>
                <a:gd name="T6" fmla="*/ 807 w 1918"/>
                <a:gd name="T7" fmla="*/ 842 h 1914"/>
                <a:gd name="T8" fmla="*/ 829 w 1918"/>
                <a:gd name="T9" fmla="*/ 894 h 1914"/>
                <a:gd name="T10" fmla="*/ 762 w 1918"/>
                <a:gd name="T11" fmla="*/ 1289 h 1914"/>
                <a:gd name="T12" fmla="*/ 765 w 1918"/>
                <a:gd name="T13" fmla="*/ 1452 h 1914"/>
                <a:gd name="T14" fmla="*/ 837 w 1918"/>
                <a:gd name="T15" fmla="*/ 1527 h 1914"/>
                <a:gd name="T16" fmla="*/ 956 w 1918"/>
                <a:gd name="T17" fmla="*/ 1549 h 1914"/>
                <a:gd name="T18" fmla="*/ 1106 w 1918"/>
                <a:gd name="T19" fmla="*/ 1524 h 1914"/>
                <a:gd name="T20" fmla="*/ 1209 w 1918"/>
                <a:gd name="T21" fmla="*/ 1445 h 1914"/>
                <a:gd name="T22" fmla="*/ 1219 w 1918"/>
                <a:gd name="T23" fmla="*/ 1396 h 1914"/>
                <a:gd name="T24" fmla="*/ 1172 w 1918"/>
                <a:gd name="T25" fmla="*/ 1396 h 1914"/>
                <a:gd name="T26" fmla="*/ 1084 w 1918"/>
                <a:gd name="T27" fmla="*/ 1427 h 1914"/>
                <a:gd name="T28" fmla="*/ 1041 w 1918"/>
                <a:gd name="T29" fmla="*/ 1406 h 1914"/>
                <a:gd name="T30" fmla="*/ 1032 w 1918"/>
                <a:gd name="T31" fmla="*/ 1340 h 1914"/>
                <a:gd name="T32" fmla="*/ 1112 w 1918"/>
                <a:gd name="T33" fmla="*/ 894 h 1914"/>
                <a:gd name="T34" fmla="*/ 1120 w 1918"/>
                <a:gd name="T35" fmla="*/ 787 h 1914"/>
                <a:gd name="T36" fmla="*/ 1080 w 1918"/>
                <a:gd name="T37" fmla="*/ 751 h 1914"/>
                <a:gd name="T38" fmla="*/ 967 w 1918"/>
                <a:gd name="T39" fmla="*/ 369 h 1914"/>
                <a:gd name="T40" fmla="*/ 869 w 1918"/>
                <a:gd name="T41" fmla="*/ 434 h 1914"/>
                <a:gd name="T42" fmla="*/ 846 w 1918"/>
                <a:gd name="T43" fmla="*/ 554 h 1914"/>
                <a:gd name="T44" fmla="*/ 911 w 1918"/>
                <a:gd name="T45" fmla="*/ 653 h 1914"/>
                <a:gd name="T46" fmla="*/ 1030 w 1918"/>
                <a:gd name="T47" fmla="*/ 677 h 1914"/>
                <a:gd name="T48" fmla="*/ 1127 w 1918"/>
                <a:gd name="T49" fmla="*/ 611 h 1914"/>
                <a:gd name="T50" fmla="*/ 1151 w 1918"/>
                <a:gd name="T51" fmla="*/ 491 h 1914"/>
                <a:gd name="T52" fmla="*/ 1086 w 1918"/>
                <a:gd name="T53" fmla="*/ 393 h 1914"/>
                <a:gd name="T54" fmla="*/ 925 w 1918"/>
                <a:gd name="T55" fmla="*/ 0 h 1914"/>
                <a:gd name="T56" fmla="*/ 1203 w 1918"/>
                <a:gd name="T57" fmla="*/ 30 h 1914"/>
                <a:gd name="T58" fmla="*/ 1464 w 1918"/>
                <a:gd name="T59" fmla="*/ 143 h 1914"/>
                <a:gd name="T60" fmla="*/ 1689 w 1918"/>
                <a:gd name="T61" fmla="*/ 334 h 1914"/>
                <a:gd name="T62" fmla="*/ 1842 w 1918"/>
                <a:gd name="T63" fmla="*/ 580 h 1914"/>
                <a:gd name="T64" fmla="*/ 1913 w 1918"/>
                <a:gd name="T65" fmla="*/ 852 h 1914"/>
                <a:gd name="T66" fmla="*/ 1903 w 1918"/>
                <a:gd name="T67" fmla="*/ 1132 h 1914"/>
                <a:gd name="T68" fmla="*/ 1811 w 1918"/>
                <a:gd name="T69" fmla="*/ 1398 h 1914"/>
                <a:gd name="T70" fmla="*/ 1637 w 1918"/>
                <a:gd name="T71" fmla="*/ 1634 h 1914"/>
                <a:gd name="T72" fmla="*/ 1406 w 1918"/>
                <a:gd name="T73" fmla="*/ 1805 h 1914"/>
                <a:gd name="T74" fmla="*/ 1144 w 1918"/>
                <a:gd name="T75" fmla="*/ 1897 h 1914"/>
                <a:gd name="T76" fmla="*/ 868 w 1918"/>
                <a:gd name="T77" fmla="*/ 1910 h 1914"/>
                <a:gd name="T78" fmla="*/ 601 w 1918"/>
                <a:gd name="T79" fmla="*/ 1845 h 1914"/>
                <a:gd name="T80" fmla="*/ 423 w 1918"/>
                <a:gd name="T81" fmla="*/ 1814 h 1914"/>
                <a:gd name="T82" fmla="*/ 231 w 1918"/>
                <a:gd name="T83" fmla="*/ 1888 h 1914"/>
                <a:gd name="T84" fmla="*/ 64 w 1918"/>
                <a:gd name="T85" fmla="*/ 1892 h 1914"/>
                <a:gd name="T86" fmla="*/ 34 w 1918"/>
                <a:gd name="T87" fmla="*/ 1861 h 1914"/>
                <a:gd name="T88" fmla="*/ 54 w 1918"/>
                <a:gd name="T89" fmla="*/ 1822 h 1914"/>
                <a:gd name="T90" fmla="*/ 175 w 1918"/>
                <a:gd name="T91" fmla="*/ 1722 h 1914"/>
                <a:gd name="T92" fmla="*/ 251 w 1918"/>
                <a:gd name="T93" fmla="*/ 1599 h 1914"/>
                <a:gd name="T94" fmla="*/ 119 w 1918"/>
                <a:gd name="T95" fmla="*/ 1419 h 1914"/>
                <a:gd name="T96" fmla="*/ 23 w 1918"/>
                <a:gd name="T97" fmla="*/ 1164 h 1914"/>
                <a:gd name="T98" fmla="*/ 3 w 1918"/>
                <a:gd name="T99" fmla="*/ 896 h 1914"/>
                <a:gd name="T100" fmla="*/ 58 w 1918"/>
                <a:gd name="T101" fmla="*/ 632 h 1914"/>
                <a:gd name="T102" fmla="*/ 188 w 1918"/>
                <a:gd name="T103" fmla="*/ 388 h 1914"/>
                <a:gd name="T104" fmla="*/ 394 w 1918"/>
                <a:gd name="T105" fmla="*/ 183 h 1914"/>
                <a:gd name="T106" fmla="*/ 649 w 1918"/>
                <a:gd name="T107" fmla="*/ 51 h 1914"/>
                <a:gd name="T108" fmla="*/ 925 w 1918"/>
                <a:gd name="T109" fmla="*/ 0 h 1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18" h="1914">
                  <a:moveTo>
                    <a:pt x="766" y="750"/>
                  </a:moveTo>
                  <a:lnTo>
                    <a:pt x="749" y="751"/>
                  </a:lnTo>
                  <a:lnTo>
                    <a:pt x="731" y="753"/>
                  </a:lnTo>
                  <a:lnTo>
                    <a:pt x="716" y="757"/>
                  </a:lnTo>
                  <a:lnTo>
                    <a:pt x="706" y="764"/>
                  </a:lnTo>
                  <a:lnTo>
                    <a:pt x="699" y="773"/>
                  </a:lnTo>
                  <a:lnTo>
                    <a:pt x="695" y="785"/>
                  </a:lnTo>
                  <a:lnTo>
                    <a:pt x="697" y="796"/>
                  </a:lnTo>
                  <a:lnTo>
                    <a:pt x="702" y="807"/>
                  </a:lnTo>
                  <a:lnTo>
                    <a:pt x="710" y="816"/>
                  </a:lnTo>
                  <a:lnTo>
                    <a:pt x="724" y="823"/>
                  </a:lnTo>
                  <a:lnTo>
                    <a:pt x="740" y="828"/>
                  </a:lnTo>
                  <a:lnTo>
                    <a:pt x="758" y="831"/>
                  </a:lnTo>
                  <a:lnTo>
                    <a:pt x="775" y="833"/>
                  </a:lnTo>
                  <a:lnTo>
                    <a:pt x="793" y="837"/>
                  </a:lnTo>
                  <a:lnTo>
                    <a:pt x="807" y="842"/>
                  </a:lnTo>
                  <a:lnTo>
                    <a:pt x="817" y="851"/>
                  </a:lnTo>
                  <a:lnTo>
                    <a:pt x="824" y="861"/>
                  </a:lnTo>
                  <a:lnTo>
                    <a:pt x="828" y="875"/>
                  </a:lnTo>
                  <a:lnTo>
                    <a:pt x="829" y="894"/>
                  </a:lnTo>
                  <a:lnTo>
                    <a:pt x="828" y="904"/>
                  </a:lnTo>
                  <a:lnTo>
                    <a:pt x="827" y="913"/>
                  </a:lnTo>
                  <a:lnTo>
                    <a:pt x="776" y="1205"/>
                  </a:lnTo>
                  <a:lnTo>
                    <a:pt x="762" y="1289"/>
                  </a:lnTo>
                  <a:lnTo>
                    <a:pt x="750" y="1373"/>
                  </a:lnTo>
                  <a:lnTo>
                    <a:pt x="750" y="1401"/>
                  </a:lnTo>
                  <a:lnTo>
                    <a:pt x="755" y="1427"/>
                  </a:lnTo>
                  <a:lnTo>
                    <a:pt x="765" y="1452"/>
                  </a:lnTo>
                  <a:lnTo>
                    <a:pt x="779" y="1475"/>
                  </a:lnTo>
                  <a:lnTo>
                    <a:pt x="797" y="1496"/>
                  </a:lnTo>
                  <a:lnTo>
                    <a:pt x="816" y="1513"/>
                  </a:lnTo>
                  <a:lnTo>
                    <a:pt x="837" y="1527"/>
                  </a:lnTo>
                  <a:lnTo>
                    <a:pt x="859" y="1536"/>
                  </a:lnTo>
                  <a:lnTo>
                    <a:pt x="880" y="1543"/>
                  </a:lnTo>
                  <a:lnTo>
                    <a:pt x="918" y="1547"/>
                  </a:lnTo>
                  <a:lnTo>
                    <a:pt x="956" y="1549"/>
                  </a:lnTo>
                  <a:lnTo>
                    <a:pt x="995" y="1549"/>
                  </a:lnTo>
                  <a:lnTo>
                    <a:pt x="1034" y="1546"/>
                  </a:lnTo>
                  <a:lnTo>
                    <a:pt x="1072" y="1538"/>
                  </a:lnTo>
                  <a:lnTo>
                    <a:pt x="1106" y="1524"/>
                  </a:lnTo>
                  <a:lnTo>
                    <a:pt x="1139" y="1505"/>
                  </a:lnTo>
                  <a:lnTo>
                    <a:pt x="1171" y="1483"/>
                  </a:lnTo>
                  <a:lnTo>
                    <a:pt x="1201" y="1456"/>
                  </a:lnTo>
                  <a:lnTo>
                    <a:pt x="1209" y="1445"/>
                  </a:lnTo>
                  <a:lnTo>
                    <a:pt x="1218" y="1432"/>
                  </a:lnTo>
                  <a:lnTo>
                    <a:pt x="1222" y="1419"/>
                  </a:lnTo>
                  <a:lnTo>
                    <a:pt x="1223" y="1406"/>
                  </a:lnTo>
                  <a:lnTo>
                    <a:pt x="1219" y="1396"/>
                  </a:lnTo>
                  <a:lnTo>
                    <a:pt x="1210" y="1389"/>
                  </a:lnTo>
                  <a:lnTo>
                    <a:pt x="1199" y="1387"/>
                  </a:lnTo>
                  <a:lnTo>
                    <a:pt x="1186" y="1389"/>
                  </a:lnTo>
                  <a:lnTo>
                    <a:pt x="1172" y="1396"/>
                  </a:lnTo>
                  <a:lnTo>
                    <a:pt x="1157" y="1404"/>
                  </a:lnTo>
                  <a:lnTo>
                    <a:pt x="1142" y="1412"/>
                  </a:lnTo>
                  <a:lnTo>
                    <a:pt x="1113" y="1421"/>
                  </a:lnTo>
                  <a:lnTo>
                    <a:pt x="1084" y="1427"/>
                  </a:lnTo>
                  <a:lnTo>
                    <a:pt x="1071" y="1427"/>
                  </a:lnTo>
                  <a:lnTo>
                    <a:pt x="1059" y="1423"/>
                  </a:lnTo>
                  <a:lnTo>
                    <a:pt x="1049" y="1417"/>
                  </a:lnTo>
                  <a:lnTo>
                    <a:pt x="1041" y="1406"/>
                  </a:lnTo>
                  <a:lnTo>
                    <a:pt x="1037" y="1394"/>
                  </a:lnTo>
                  <a:lnTo>
                    <a:pt x="1033" y="1376"/>
                  </a:lnTo>
                  <a:lnTo>
                    <a:pt x="1031" y="1357"/>
                  </a:lnTo>
                  <a:lnTo>
                    <a:pt x="1032" y="1340"/>
                  </a:lnTo>
                  <a:lnTo>
                    <a:pt x="1040" y="1285"/>
                  </a:lnTo>
                  <a:lnTo>
                    <a:pt x="1051" y="1229"/>
                  </a:lnTo>
                  <a:lnTo>
                    <a:pt x="1082" y="1062"/>
                  </a:lnTo>
                  <a:lnTo>
                    <a:pt x="1112" y="894"/>
                  </a:lnTo>
                  <a:lnTo>
                    <a:pt x="1117" y="864"/>
                  </a:lnTo>
                  <a:lnTo>
                    <a:pt x="1121" y="834"/>
                  </a:lnTo>
                  <a:lnTo>
                    <a:pt x="1122" y="804"/>
                  </a:lnTo>
                  <a:lnTo>
                    <a:pt x="1120" y="787"/>
                  </a:lnTo>
                  <a:lnTo>
                    <a:pt x="1114" y="773"/>
                  </a:lnTo>
                  <a:lnTo>
                    <a:pt x="1106" y="763"/>
                  </a:lnTo>
                  <a:lnTo>
                    <a:pt x="1095" y="756"/>
                  </a:lnTo>
                  <a:lnTo>
                    <a:pt x="1080" y="751"/>
                  </a:lnTo>
                  <a:lnTo>
                    <a:pt x="1063" y="750"/>
                  </a:lnTo>
                  <a:lnTo>
                    <a:pt x="766" y="750"/>
                  </a:lnTo>
                  <a:close/>
                  <a:moveTo>
                    <a:pt x="1000" y="365"/>
                  </a:moveTo>
                  <a:lnTo>
                    <a:pt x="967" y="369"/>
                  </a:lnTo>
                  <a:lnTo>
                    <a:pt x="939" y="378"/>
                  </a:lnTo>
                  <a:lnTo>
                    <a:pt x="912" y="391"/>
                  </a:lnTo>
                  <a:lnTo>
                    <a:pt x="889" y="410"/>
                  </a:lnTo>
                  <a:lnTo>
                    <a:pt x="869" y="434"/>
                  </a:lnTo>
                  <a:lnTo>
                    <a:pt x="855" y="460"/>
                  </a:lnTo>
                  <a:lnTo>
                    <a:pt x="846" y="489"/>
                  </a:lnTo>
                  <a:lnTo>
                    <a:pt x="842" y="522"/>
                  </a:lnTo>
                  <a:lnTo>
                    <a:pt x="846" y="554"/>
                  </a:lnTo>
                  <a:lnTo>
                    <a:pt x="855" y="583"/>
                  </a:lnTo>
                  <a:lnTo>
                    <a:pt x="868" y="610"/>
                  </a:lnTo>
                  <a:lnTo>
                    <a:pt x="888" y="633"/>
                  </a:lnTo>
                  <a:lnTo>
                    <a:pt x="911" y="653"/>
                  </a:lnTo>
                  <a:lnTo>
                    <a:pt x="937" y="667"/>
                  </a:lnTo>
                  <a:lnTo>
                    <a:pt x="967" y="677"/>
                  </a:lnTo>
                  <a:lnTo>
                    <a:pt x="999" y="680"/>
                  </a:lnTo>
                  <a:lnTo>
                    <a:pt x="1030" y="677"/>
                  </a:lnTo>
                  <a:lnTo>
                    <a:pt x="1059" y="668"/>
                  </a:lnTo>
                  <a:lnTo>
                    <a:pt x="1085" y="654"/>
                  </a:lnTo>
                  <a:lnTo>
                    <a:pt x="1108" y="635"/>
                  </a:lnTo>
                  <a:lnTo>
                    <a:pt x="1127" y="611"/>
                  </a:lnTo>
                  <a:lnTo>
                    <a:pt x="1141" y="585"/>
                  </a:lnTo>
                  <a:lnTo>
                    <a:pt x="1151" y="555"/>
                  </a:lnTo>
                  <a:lnTo>
                    <a:pt x="1154" y="524"/>
                  </a:lnTo>
                  <a:lnTo>
                    <a:pt x="1151" y="491"/>
                  </a:lnTo>
                  <a:lnTo>
                    <a:pt x="1142" y="462"/>
                  </a:lnTo>
                  <a:lnTo>
                    <a:pt x="1128" y="435"/>
                  </a:lnTo>
                  <a:lnTo>
                    <a:pt x="1109" y="412"/>
                  </a:lnTo>
                  <a:lnTo>
                    <a:pt x="1086" y="393"/>
                  </a:lnTo>
                  <a:lnTo>
                    <a:pt x="1060" y="378"/>
                  </a:lnTo>
                  <a:lnTo>
                    <a:pt x="1031" y="369"/>
                  </a:lnTo>
                  <a:lnTo>
                    <a:pt x="1000" y="365"/>
                  </a:lnTo>
                  <a:close/>
                  <a:moveTo>
                    <a:pt x="925" y="0"/>
                  </a:moveTo>
                  <a:lnTo>
                    <a:pt x="995" y="0"/>
                  </a:lnTo>
                  <a:lnTo>
                    <a:pt x="1064" y="5"/>
                  </a:lnTo>
                  <a:lnTo>
                    <a:pt x="1134" y="15"/>
                  </a:lnTo>
                  <a:lnTo>
                    <a:pt x="1203" y="30"/>
                  </a:lnTo>
                  <a:lnTo>
                    <a:pt x="1271" y="51"/>
                  </a:lnTo>
                  <a:lnTo>
                    <a:pt x="1336" y="76"/>
                  </a:lnTo>
                  <a:lnTo>
                    <a:pt x="1402" y="106"/>
                  </a:lnTo>
                  <a:lnTo>
                    <a:pt x="1464" y="143"/>
                  </a:lnTo>
                  <a:lnTo>
                    <a:pt x="1525" y="183"/>
                  </a:lnTo>
                  <a:lnTo>
                    <a:pt x="1582" y="229"/>
                  </a:lnTo>
                  <a:lnTo>
                    <a:pt x="1637" y="280"/>
                  </a:lnTo>
                  <a:lnTo>
                    <a:pt x="1689" y="334"/>
                  </a:lnTo>
                  <a:lnTo>
                    <a:pt x="1734" y="393"/>
                  </a:lnTo>
                  <a:lnTo>
                    <a:pt x="1775" y="453"/>
                  </a:lnTo>
                  <a:lnTo>
                    <a:pt x="1811" y="515"/>
                  </a:lnTo>
                  <a:lnTo>
                    <a:pt x="1842" y="580"/>
                  </a:lnTo>
                  <a:lnTo>
                    <a:pt x="1867" y="646"/>
                  </a:lnTo>
                  <a:lnTo>
                    <a:pt x="1888" y="714"/>
                  </a:lnTo>
                  <a:lnTo>
                    <a:pt x="1903" y="783"/>
                  </a:lnTo>
                  <a:lnTo>
                    <a:pt x="1913" y="852"/>
                  </a:lnTo>
                  <a:lnTo>
                    <a:pt x="1918" y="921"/>
                  </a:lnTo>
                  <a:lnTo>
                    <a:pt x="1918" y="992"/>
                  </a:lnTo>
                  <a:lnTo>
                    <a:pt x="1913" y="1062"/>
                  </a:lnTo>
                  <a:lnTo>
                    <a:pt x="1903" y="1132"/>
                  </a:lnTo>
                  <a:lnTo>
                    <a:pt x="1888" y="1199"/>
                  </a:lnTo>
                  <a:lnTo>
                    <a:pt x="1867" y="1267"/>
                  </a:lnTo>
                  <a:lnTo>
                    <a:pt x="1842" y="1333"/>
                  </a:lnTo>
                  <a:lnTo>
                    <a:pt x="1811" y="1398"/>
                  </a:lnTo>
                  <a:lnTo>
                    <a:pt x="1775" y="1460"/>
                  </a:lnTo>
                  <a:lnTo>
                    <a:pt x="1734" y="1521"/>
                  </a:lnTo>
                  <a:lnTo>
                    <a:pt x="1689" y="1579"/>
                  </a:lnTo>
                  <a:lnTo>
                    <a:pt x="1637" y="1634"/>
                  </a:lnTo>
                  <a:lnTo>
                    <a:pt x="1583" y="1684"/>
                  </a:lnTo>
                  <a:lnTo>
                    <a:pt x="1527" y="1729"/>
                  </a:lnTo>
                  <a:lnTo>
                    <a:pt x="1468" y="1770"/>
                  </a:lnTo>
                  <a:lnTo>
                    <a:pt x="1406" y="1805"/>
                  </a:lnTo>
                  <a:lnTo>
                    <a:pt x="1343" y="1835"/>
                  </a:lnTo>
                  <a:lnTo>
                    <a:pt x="1277" y="1860"/>
                  </a:lnTo>
                  <a:lnTo>
                    <a:pt x="1211" y="1881"/>
                  </a:lnTo>
                  <a:lnTo>
                    <a:pt x="1144" y="1897"/>
                  </a:lnTo>
                  <a:lnTo>
                    <a:pt x="1075" y="1907"/>
                  </a:lnTo>
                  <a:lnTo>
                    <a:pt x="1006" y="1913"/>
                  </a:lnTo>
                  <a:lnTo>
                    <a:pt x="937" y="1914"/>
                  </a:lnTo>
                  <a:lnTo>
                    <a:pt x="868" y="1910"/>
                  </a:lnTo>
                  <a:lnTo>
                    <a:pt x="801" y="1901"/>
                  </a:lnTo>
                  <a:lnTo>
                    <a:pt x="733" y="1887"/>
                  </a:lnTo>
                  <a:lnTo>
                    <a:pt x="666" y="1869"/>
                  </a:lnTo>
                  <a:lnTo>
                    <a:pt x="601" y="1845"/>
                  </a:lnTo>
                  <a:lnTo>
                    <a:pt x="536" y="1815"/>
                  </a:lnTo>
                  <a:lnTo>
                    <a:pt x="475" y="1782"/>
                  </a:lnTo>
                  <a:lnTo>
                    <a:pt x="472" y="1781"/>
                  </a:lnTo>
                  <a:lnTo>
                    <a:pt x="423" y="1814"/>
                  </a:lnTo>
                  <a:lnTo>
                    <a:pt x="375" y="1840"/>
                  </a:lnTo>
                  <a:lnTo>
                    <a:pt x="326" y="1862"/>
                  </a:lnTo>
                  <a:lnTo>
                    <a:pt x="278" y="1878"/>
                  </a:lnTo>
                  <a:lnTo>
                    <a:pt x="231" y="1888"/>
                  </a:lnTo>
                  <a:lnTo>
                    <a:pt x="186" y="1895"/>
                  </a:lnTo>
                  <a:lnTo>
                    <a:pt x="142" y="1898"/>
                  </a:lnTo>
                  <a:lnTo>
                    <a:pt x="102" y="1897"/>
                  </a:lnTo>
                  <a:lnTo>
                    <a:pt x="64" y="1892"/>
                  </a:lnTo>
                  <a:lnTo>
                    <a:pt x="53" y="1888"/>
                  </a:lnTo>
                  <a:lnTo>
                    <a:pt x="43" y="1881"/>
                  </a:lnTo>
                  <a:lnTo>
                    <a:pt x="37" y="1872"/>
                  </a:lnTo>
                  <a:lnTo>
                    <a:pt x="34" y="1861"/>
                  </a:lnTo>
                  <a:lnTo>
                    <a:pt x="34" y="1850"/>
                  </a:lnTo>
                  <a:lnTo>
                    <a:pt x="37" y="1839"/>
                  </a:lnTo>
                  <a:lnTo>
                    <a:pt x="43" y="1829"/>
                  </a:lnTo>
                  <a:lnTo>
                    <a:pt x="54" y="1822"/>
                  </a:lnTo>
                  <a:lnTo>
                    <a:pt x="89" y="1802"/>
                  </a:lnTo>
                  <a:lnTo>
                    <a:pt x="121" y="1778"/>
                  </a:lnTo>
                  <a:lnTo>
                    <a:pt x="150" y="1751"/>
                  </a:lnTo>
                  <a:lnTo>
                    <a:pt x="175" y="1722"/>
                  </a:lnTo>
                  <a:lnTo>
                    <a:pt x="198" y="1692"/>
                  </a:lnTo>
                  <a:lnTo>
                    <a:pt x="218" y="1660"/>
                  </a:lnTo>
                  <a:lnTo>
                    <a:pt x="236" y="1629"/>
                  </a:lnTo>
                  <a:lnTo>
                    <a:pt x="251" y="1599"/>
                  </a:lnTo>
                  <a:lnTo>
                    <a:pt x="241" y="1592"/>
                  </a:lnTo>
                  <a:lnTo>
                    <a:pt x="195" y="1536"/>
                  </a:lnTo>
                  <a:lnTo>
                    <a:pt x="156" y="1479"/>
                  </a:lnTo>
                  <a:lnTo>
                    <a:pt x="119" y="1419"/>
                  </a:lnTo>
                  <a:lnTo>
                    <a:pt x="88" y="1357"/>
                  </a:lnTo>
                  <a:lnTo>
                    <a:pt x="62" y="1294"/>
                  </a:lnTo>
                  <a:lnTo>
                    <a:pt x="40" y="1229"/>
                  </a:lnTo>
                  <a:lnTo>
                    <a:pt x="23" y="1164"/>
                  </a:lnTo>
                  <a:lnTo>
                    <a:pt x="11" y="1097"/>
                  </a:lnTo>
                  <a:lnTo>
                    <a:pt x="4" y="1031"/>
                  </a:lnTo>
                  <a:lnTo>
                    <a:pt x="0" y="963"/>
                  </a:lnTo>
                  <a:lnTo>
                    <a:pt x="3" y="896"/>
                  </a:lnTo>
                  <a:lnTo>
                    <a:pt x="10" y="829"/>
                  </a:lnTo>
                  <a:lnTo>
                    <a:pt x="20" y="762"/>
                  </a:lnTo>
                  <a:lnTo>
                    <a:pt x="37" y="696"/>
                  </a:lnTo>
                  <a:lnTo>
                    <a:pt x="58" y="632"/>
                  </a:lnTo>
                  <a:lnTo>
                    <a:pt x="83" y="568"/>
                  </a:lnTo>
                  <a:lnTo>
                    <a:pt x="113" y="506"/>
                  </a:lnTo>
                  <a:lnTo>
                    <a:pt x="148" y="447"/>
                  </a:lnTo>
                  <a:lnTo>
                    <a:pt x="188" y="388"/>
                  </a:lnTo>
                  <a:lnTo>
                    <a:pt x="233" y="333"/>
                  </a:lnTo>
                  <a:lnTo>
                    <a:pt x="282" y="280"/>
                  </a:lnTo>
                  <a:lnTo>
                    <a:pt x="337" y="229"/>
                  </a:lnTo>
                  <a:lnTo>
                    <a:pt x="394" y="183"/>
                  </a:lnTo>
                  <a:lnTo>
                    <a:pt x="455" y="143"/>
                  </a:lnTo>
                  <a:lnTo>
                    <a:pt x="518" y="106"/>
                  </a:lnTo>
                  <a:lnTo>
                    <a:pt x="583" y="76"/>
                  </a:lnTo>
                  <a:lnTo>
                    <a:pt x="649" y="51"/>
                  </a:lnTo>
                  <a:lnTo>
                    <a:pt x="716" y="30"/>
                  </a:lnTo>
                  <a:lnTo>
                    <a:pt x="785" y="15"/>
                  </a:lnTo>
                  <a:lnTo>
                    <a:pt x="855" y="5"/>
                  </a:lnTo>
                  <a:lnTo>
                    <a:pt x="9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0E02E3CE-842A-1420-2C97-2436B4544C23}"/>
              </a:ext>
            </a:extLst>
          </p:cNvPr>
          <p:cNvSpPr txBox="1"/>
          <p:nvPr/>
        </p:nvSpPr>
        <p:spPr>
          <a:xfrm>
            <a:off x="9141471" y="3161167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39C3CDB5-4725-CD61-E699-E48048F23301}"/>
              </a:ext>
            </a:extLst>
          </p:cNvPr>
          <p:cNvSpPr txBox="1"/>
          <p:nvPr/>
        </p:nvSpPr>
        <p:spPr>
          <a:xfrm>
            <a:off x="8703588" y="3622832"/>
            <a:ext cx="169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FF7725CE-896A-3834-4C36-5BEBD3E66351}"/>
              </a:ext>
            </a:extLst>
          </p:cNvPr>
          <p:cNvSpPr txBox="1"/>
          <p:nvPr/>
        </p:nvSpPr>
        <p:spPr>
          <a:xfrm>
            <a:off x="5684335" y="3663635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A1E188F0-538D-196E-FA6A-AE58EB3D9F2D}"/>
              </a:ext>
            </a:extLst>
          </p:cNvPr>
          <p:cNvSpPr txBox="1"/>
          <p:nvPr/>
        </p:nvSpPr>
        <p:spPr>
          <a:xfrm>
            <a:off x="5246452" y="4125300"/>
            <a:ext cx="169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83967F73-5A51-868D-923C-79E0CF7AA813}"/>
              </a:ext>
            </a:extLst>
          </p:cNvPr>
          <p:cNvSpPr txBox="1"/>
          <p:nvPr/>
        </p:nvSpPr>
        <p:spPr>
          <a:xfrm>
            <a:off x="2229471" y="3157598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5F12A643-9618-6A8A-3063-755204FF2A97}"/>
              </a:ext>
            </a:extLst>
          </p:cNvPr>
          <p:cNvSpPr txBox="1"/>
          <p:nvPr/>
        </p:nvSpPr>
        <p:spPr>
          <a:xfrm>
            <a:off x="1791588" y="3619263"/>
            <a:ext cx="169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15776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95D8A80-DAE8-B68C-D3F2-6073265A9BCD}"/>
              </a:ext>
            </a:extLst>
          </p:cNvPr>
          <p:cNvSpPr/>
          <p:nvPr/>
        </p:nvSpPr>
        <p:spPr>
          <a:xfrm>
            <a:off x="1" y="1"/>
            <a:ext cx="12192000" cy="3195686"/>
          </a:xfrm>
          <a:custGeom>
            <a:avLst/>
            <a:gdLst>
              <a:gd name="connsiteX0" fmla="*/ 0 w 12192000"/>
              <a:gd name="connsiteY0" fmla="*/ 0 h 2545237"/>
              <a:gd name="connsiteX1" fmla="*/ 12192000 w 12192000"/>
              <a:gd name="connsiteY1" fmla="*/ 0 h 2545237"/>
              <a:gd name="connsiteX2" fmla="*/ 12192000 w 12192000"/>
              <a:gd name="connsiteY2" fmla="*/ 2545237 h 2545237"/>
              <a:gd name="connsiteX3" fmla="*/ 0 w 12192000"/>
              <a:gd name="connsiteY3" fmla="*/ 2545237 h 2545237"/>
              <a:gd name="connsiteX4" fmla="*/ 0 w 12192000"/>
              <a:gd name="connsiteY4" fmla="*/ 0 h 2545237"/>
              <a:gd name="connsiteX0" fmla="*/ 0 w 12192000"/>
              <a:gd name="connsiteY0" fmla="*/ 0 h 3102465"/>
              <a:gd name="connsiteX1" fmla="*/ 12192000 w 12192000"/>
              <a:gd name="connsiteY1" fmla="*/ 0 h 3102465"/>
              <a:gd name="connsiteX2" fmla="*/ 12192000 w 12192000"/>
              <a:gd name="connsiteY2" fmla="*/ 2545237 h 3102465"/>
              <a:gd name="connsiteX3" fmla="*/ 0 w 12192000"/>
              <a:gd name="connsiteY3" fmla="*/ 2545237 h 3102465"/>
              <a:gd name="connsiteX4" fmla="*/ 0 w 12192000"/>
              <a:gd name="connsiteY4" fmla="*/ 0 h 3102465"/>
              <a:gd name="connsiteX0" fmla="*/ 0 w 12192000"/>
              <a:gd name="connsiteY0" fmla="*/ 0 h 3399464"/>
              <a:gd name="connsiteX1" fmla="*/ 12192000 w 12192000"/>
              <a:gd name="connsiteY1" fmla="*/ 0 h 3399464"/>
              <a:gd name="connsiteX2" fmla="*/ 12192000 w 12192000"/>
              <a:gd name="connsiteY2" fmla="*/ 2545237 h 3399464"/>
              <a:gd name="connsiteX3" fmla="*/ 0 w 12192000"/>
              <a:gd name="connsiteY3" fmla="*/ 2545237 h 3399464"/>
              <a:gd name="connsiteX4" fmla="*/ 0 w 12192000"/>
              <a:gd name="connsiteY4" fmla="*/ 0 h 3399464"/>
              <a:gd name="connsiteX0" fmla="*/ 0 w 12192000"/>
              <a:gd name="connsiteY0" fmla="*/ 0 h 2754907"/>
              <a:gd name="connsiteX1" fmla="*/ 12192000 w 12192000"/>
              <a:gd name="connsiteY1" fmla="*/ 0 h 2754907"/>
              <a:gd name="connsiteX2" fmla="*/ 12192000 w 12192000"/>
              <a:gd name="connsiteY2" fmla="*/ 2545237 h 2754907"/>
              <a:gd name="connsiteX3" fmla="*/ 4986778 w 12192000"/>
              <a:gd name="connsiteY3" fmla="*/ 2356700 h 2754907"/>
              <a:gd name="connsiteX4" fmla="*/ 0 w 12192000"/>
              <a:gd name="connsiteY4" fmla="*/ 2545237 h 2754907"/>
              <a:gd name="connsiteX5" fmla="*/ 0 w 12192000"/>
              <a:gd name="connsiteY5" fmla="*/ 0 h 2754907"/>
              <a:gd name="connsiteX0" fmla="*/ 0 w 12192000"/>
              <a:gd name="connsiteY0" fmla="*/ 0 h 2754907"/>
              <a:gd name="connsiteX1" fmla="*/ 12192000 w 12192000"/>
              <a:gd name="connsiteY1" fmla="*/ 0 h 2754907"/>
              <a:gd name="connsiteX2" fmla="*/ 12192000 w 12192000"/>
              <a:gd name="connsiteY2" fmla="*/ 2545237 h 2754907"/>
              <a:gd name="connsiteX3" fmla="*/ 4986778 w 12192000"/>
              <a:gd name="connsiteY3" fmla="*/ 2356700 h 2754907"/>
              <a:gd name="connsiteX4" fmla="*/ 0 w 12192000"/>
              <a:gd name="connsiteY4" fmla="*/ 2545237 h 2754907"/>
              <a:gd name="connsiteX5" fmla="*/ 0 w 12192000"/>
              <a:gd name="connsiteY5" fmla="*/ 0 h 2754907"/>
              <a:gd name="connsiteX0" fmla="*/ 0 w 12192000"/>
              <a:gd name="connsiteY0" fmla="*/ 0 h 2753387"/>
              <a:gd name="connsiteX1" fmla="*/ 12192000 w 12192000"/>
              <a:gd name="connsiteY1" fmla="*/ 0 h 2753387"/>
              <a:gd name="connsiteX2" fmla="*/ 12192000 w 12192000"/>
              <a:gd name="connsiteY2" fmla="*/ 2545237 h 2753387"/>
              <a:gd name="connsiteX3" fmla="*/ 4986778 w 12192000"/>
              <a:gd name="connsiteY3" fmla="*/ 2356700 h 2753387"/>
              <a:gd name="connsiteX4" fmla="*/ 0 w 12192000"/>
              <a:gd name="connsiteY4" fmla="*/ 2545237 h 2753387"/>
              <a:gd name="connsiteX5" fmla="*/ 0 w 12192000"/>
              <a:gd name="connsiteY5" fmla="*/ 0 h 2753387"/>
              <a:gd name="connsiteX0" fmla="*/ 0 w 12192000"/>
              <a:gd name="connsiteY0" fmla="*/ 0 h 2753387"/>
              <a:gd name="connsiteX1" fmla="*/ 12192000 w 12192000"/>
              <a:gd name="connsiteY1" fmla="*/ 0 h 2753387"/>
              <a:gd name="connsiteX2" fmla="*/ 12182574 w 12192000"/>
              <a:gd name="connsiteY2" fmla="*/ 1923067 h 2753387"/>
              <a:gd name="connsiteX3" fmla="*/ 4986778 w 12192000"/>
              <a:gd name="connsiteY3" fmla="*/ 2356700 h 2753387"/>
              <a:gd name="connsiteX4" fmla="*/ 0 w 12192000"/>
              <a:gd name="connsiteY4" fmla="*/ 2545237 h 2753387"/>
              <a:gd name="connsiteX5" fmla="*/ 0 w 12192000"/>
              <a:gd name="connsiteY5" fmla="*/ 0 h 2753387"/>
              <a:gd name="connsiteX0" fmla="*/ 0 w 12192000"/>
              <a:gd name="connsiteY0" fmla="*/ 0 h 2753387"/>
              <a:gd name="connsiteX1" fmla="*/ 12192000 w 12192000"/>
              <a:gd name="connsiteY1" fmla="*/ 0 h 2753387"/>
              <a:gd name="connsiteX2" fmla="*/ 12182574 w 12192000"/>
              <a:gd name="connsiteY2" fmla="*/ 1923067 h 2753387"/>
              <a:gd name="connsiteX3" fmla="*/ 4986778 w 12192000"/>
              <a:gd name="connsiteY3" fmla="*/ 2356700 h 2753387"/>
              <a:gd name="connsiteX4" fmla="*/ 0 w 12192000"/>
              <a:gd name="connsiteY4" fmla="*/ 2545237 h 2753387"/>
              <a:gd name="connsiteX5" fmla="*/ 0 w 12192000"/>
              <a:gd name="connsiteY5" fmla="*/ 0 h 2753387"/>
              <a:gd name="connsiteX0" fmla="*/ 0 w 12192000"/>
              <a:gd name="connsiteY0" fmla="*/ 0 h 2909660"/>
              <a:gd name="connsiteX1" fmla="*/ 12192000 w 12192000"/>
              <a:gd name="connsiteY1" fmla="*/ 0 h 2909660"/>
              <a:gd name="connsiteX2" fmla="*/ 12182574 w 12192000"/>
              <a:gd name="connsiteY2" fmla="*/ 1923067 h 2909660"/>
              <a:gd name="connsiteX3" fmla="*/ 4986778 w 12192000"/>
              <a:gd name="connsiteY3" fmla="*/ 2356700 h 2909660"/>
              <a:gd name="connsiteX4" fmla="*/ 0 w 12192000"/>
              <a:gd name="connsiteY4" fmla="*/ 2545237 h 2909660"/>
              <a:gd name="connsiteX5" fmla="*/ 0 w 12192000"/>
              <a:gd name="connsiteY5" fmla="*/ 0 h 290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2909660">
                <a:moveTo>
                  <a:pt x="0" y="0"/>
                </a:moveTo>
                <a:lnTo>
                  <a:pt x="12192000" y="0"/>
                </a:lnTo>
                <a:lnTo>
                  <a:pt x="12182574" y="1923067"/>
                </a:lnTo>
                <a:cubicBezTo>
                  <a:pt x="11053977" y="3467492"/>
                  <a:pt x="6170366" y="2347274"/>
                  <a:pt x="4986778" y="2356700"/>
                </a:cubicBezTo>
                <a:cubicBezTo>
                  <a:pt x="3558094" y="2347273"/>
                  <a:pt x="696012" y="3467493"/>
                  <a:pt x="0" y="2545237"/>
                </a:cubicBezTo>
                <a:lnTo>
                  <a:pt x="0" y="0"/>
                </a:ln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8172CFE4-BC10-4568-E98B-CBB8EAFCDD40}"/>
              </a:ext>
            </a:extLst>
          </p:cNvPr>
          <p:cNvSpPr/>
          <p:nvPr/>
        </p:nvSpPr>
        <p:spPr>
          <a:xfrm flipH="1">
            <a:off x="9082200" y="2076514"/>
            <a:ext cx="1800000" cy="1800000"/>
          </a:xfrm>
          <a:prstGeom prst="ellipse">
            <a:avLst/>
          </a:prstGeom>
          <a:blipFill dpi="0" rotWithShape="1"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1AA56E01-8DC6-F847-00CC-34D289C0FE13}"/>
              </a:ext>
            </a:extLst>
          </p:cNvPr>
          <p:cNvSpPr/>
          <p:nvPr/>
        </p:nvSpPr>
        <p:spPr>
          <a:xfrm flipH="1">
            <a:off x="6491400" y="2076514"/>
            <a:ext cx="1800000" cy="1800000"/>
          </a:xfrm>
          <a:prstGeom prst="ellipse">
            <a:avLst/>
          </a:prstGeom>
          <a:blipFill dpi="0" rotWithShape="1"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32FAA21D-A89D-DA40-47AB-1CA447292E62}"/>
              </a:ext>
            </a:extLst>
          </p:cNvPr>
          <p:cNvSpPr/>
          <p:nvPr/>
        </p:nvSpPr>
        <p:spPr>
          <a:xfrm flipH="1">
            <a:off x="3900600" y="2076514"/>
            <a:ext cx="1800000" cy="1800000"/>
          </a:xfrm>
          <a:prstGeom prst="ellipse">
            <a:avLst/>
          </a:prstGeom>
          <a:blipFill dpi="0" rotWithShape="1"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F12FE731-2A6E-76F4-41A1-0829095C39CF}"/>
              </a:ext>
            </a:extLst>
          </p:cNvPr>
          <p:cNvSpPr/>
          <p:nvPr/>
        </p:nvSpPr>
        <p:spPr>
          <a:xfrm flipH="1">
            <a:off x="1309800" y="2076514"/>
            <a:ext cx="1800000" cy="1800000"/>
          </a:xfrm>
          <a:prstGeom prst="ellipse">
            <a:avLst/>
          </a:prstGeom>
          <a:blipFill dpi="0" rotWithShape="1"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F68ED88-89DE-755A-C09A-72DDA7FC39C2}"/>
              </a:ext>
            </a:extLst>
          </p:cNvPr>
          <p:cNvSpPr txBox="1"/>
          <p:nvPr/>
        </p:nvSpPr>
        <p:spPr>
          <a:xfrm>
            <a:off x="4327727" y="440564"/>
            <a:ext cx="35365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4400" dirty="0">
                <a:latin typeface="Lalezar" panose="00000500000000000000" pitchFamily="2" charset="-78"/>
                <a:cs typeface="Lalezar" panose="00000500000000000000" pitchFamily="2" charset="-78"/>
              </a:rPr>
              <a:t>عنوان را </a:t>
            </a:r>
            <a:r>
              <a:rPr lang="fa-IR" sz="4400" dirty="0">
                <a:solidFill>
                  <a:schemeClr val="bg1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وارد</a:t>
            </a:r>
            <a:r>
              <a:rPr lang="fa-IR" sz="4400" dirty="0">
                <a:latin typeface="Lalezar" panose="00000500000000000000" pitchFamily="2" charset="-78"/>
                <a:cs typeface="Lalezar" panose="00000500000000000000" pitchFamily="2" charset="-78"/>
              </a:rPr>
              <a:t> کنید</a:t>
            </a:r>
            <a:endParaRPr lang="en-US" sz="4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E925D09-91F2-58A1-7F18-840AC0C9343F}"/>
              </a:ext>
            </a:extLst>
          </p:cNvPr>
          <p:cNvSpPr txBox="1"/>
          <p:nvPr/>
        </p:nvSpPr>
        <p:spPr>
          <a:xfrm>
            <a:off x="9571671" y="4361317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CCDB7C5-94DD-940C-820A-EA5F517C6ED5}"/>
              </a:ext>
            </a:extLst>
          </p:cNvPr>
          <p:cNvSpPr txBox="1"/>
          <p:nvPr/>
        </p:nvSpPr>
        <p:spPr>
          <a:xfrm>
            <a:off x="9133788" y="4822982"/>
            <a:ext cx="169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6F7757B-4B74-D67D-606D-DAD54E81E2E3}"/>
              </a:ext>
            </a:extLst>
          </p:cNvPr>
          <p:cNvSpPr txBox="1"/>
          <p:nvPr/>
        </p:nvSpPr>
        <p:spPr>
          <a:xfrm>
            <a:off x="6980871" y="4361317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BA9DB63-F6D1-4F65-9435-B1F93CBF342A}"/>
              </a:ext>
            </a:extLst>
          </p:cNvPr>
          <p:cNvSpPr txBox="1"/>
          <p:nvPr/>
        </p:nvSpPr>
        <p:spPr>
          <a:xfrm>
            <a:off x="6542988" y="4822982"/>
            <a:ext cx="169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19D8CB2-7160-73EF-F903-B87E7CEF0105}"/>
              </a:ext>
            </a:extLst>
          </p:cNvPr>
          <p:cNvSpPr txBox="1"/>
          <p:nvPr/>
        </p:nvSpPr>
        <p:spPr>
          <a:xfrm>
            <a:off x="4390071" y="4361317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3AF57EE-4E83-484E-4D88-22D88CD2CA77}"/>
              </a:ext>
            </a:extLst>
          </p:cNvPr>
          <p:cNvSpPr txBox="1"/>
          <p:nvPr/>
        </p:nvSpPr>
        <p:spPr>
          <a:xfrm>
            <a:off x="3952188" y="4822982"/>
            <a:ext cx="169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AF58730-4951-7594-DABC-DFCC52DE42D4}"/>
              </a:ext>
            </a:extLst>
          </p:cNvPr>
          <p:cNvSpPr txBox="1"/>
          <p:nvPr/>
        </p:nvSpPr>
        <p:spPr>
          <a:xfrm>
            <a:off x="1799271" y="4361317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36A0B33-A7B2-DCB1-9F70-79437928BB10}"/>
              </a:ext>
            </a:extLst>
          </p:cNvPr>
          <p:cNvSpPr txBox="1"/>
          <p:nvPr/>
        </p:nvSpPr>
        <p:spPr>
          <a:xfrm>
            <a:off x="1361388" y="4822982"/>
            <a:ext cx="169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CE03B89B-171E-87C2-F0D6-D2E53FDC9F79}"/>
              </a:ext>
            </a:extLst>
          </p:cNvPr>
          <p:cNvGrpSpPr/>
          <p:nvPr/>
        </p:nvGrpSpPr>
        <p:grpSpPr>
          <a:xfrm>
            <a:off x="9710383" y="4062616"/>
            <a:ext cx="543634" cy="144000"/>
            <a:chOff x="9520118" y="5579192"/>
            <a:chExt cx="543634" cy="144000"/>
          </a:xfrm>
          <a:solidFill>
            <a:schemeClr val="tx1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0A703DD6-53F5-79DD-8F57-BE0997BD5AC3}"/>
                </a:ext>
              </a:extLst>
            </p:cNvPr>
            <p:cNvSpPr/>
            <p:nvPr/>
          </p:nvSpPr>
          <p:spPr>
            <a:xfrm>
              <a:off x="9520118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F58A8398-02F7-A644-6A04-B342511C8B34}"/>
                </a:ext>
              </a:extLst>
            </p:cNvPr>
            <p:cNvSpPr/>
            <p:nvPr/>
          </p:nvSpPr>
          <p:spPr>
            <a:xfrm>
              <a:off x="9719935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CDA3521E-6ABE-657D-522F-D1ADC3A99F36}"/>
                </a:ext>
              </a:extLst>
            </p:cNvPr>
            <p:cNvSpPr/>
            <p:nvPr/>
          </p:nvSpPr>
          <p:spPr>
            <a:xfrm>
              <a:off x="9919752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CB5EC84A-3804-65DD-D6EA-2C9C6A1DEB0A}"/>
              </a:ext>
            </a:extLst>
          </p:cNvPr>
          <p:cNvGrpSpPr/>
          <p:nvPr/>
        </p:nvGrpSpPr>
        <p:grpSpPr>
          <a:xfrm>
            <a:off x="7119583" y="4062616"/>
            <a:ext cx="543634" cy="144000"/>
            <a:chOff x="9520118" y="5579192"/>
            <a:chExt cx="543634" cy="144000"/>
          </a:xfrm>
          <a:solidFill>
            <a:schemeClr val="tx1"/>
          </a:solidFill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EB2A9D8A-BEBE-5E91-95FB-152D4C39B937}"/>
                </a:ext>
              </a:extLst>
            </p:cNvPr>
            <p:cNvSpPr/>
            <p:nvPr/>
          </p:nvSpPr>
          <p:spPr>
            <a:xfrm>
              <a:off x="9520118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68216CB9-4F02-077D-EEF7-100844D10732}"/>
                </a:ext>
              </a:extLst>
            </p:cNvPr>
            <p:cNvSpPr/>
            <p:nvPr/>
          </p:nvSpPr>
          <p:spPr>
            <a:xfrm>
              <a:off x="9719935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D458FF7D-0914-341E-11A7-0E88D23BD769}"/>
                </a:ext>
              </a:extLst>
            </p:cNvPr>
            <p:cNvSpPr/>
            <p:nvPr/>
          </p:nvSpPr>
          <p:spPr>
            <a:xfrm>
              <a:off x="9919752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80ED1666-AE92-1EE5-1CE0-FEF3CFB8A567}"/>
              </a:ext>
            </a:extLst>
          </p:cNvPr>
          <p:cNvGrpSpPr/>
          <p:nvPr/>
        </p:nvGrpSpPr>
        <p:grpSpPr>
          <a:xfrm>
            <a:off x="4528783" y="4062616"/>
            <a:ext cx="543634" cy="144000"/>
            <a:chOff x="9520118" y="5579192"/>
            <a:chExt cx="543634" cy="144000"/>
          </a:xfrm>
          <a:solidFill>
            <a:schemeClr val="tx1"/>
          </a:solidFill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D3B9823C-902D-1972-3E93-DBEC22760301}"/>
                </a:ext>
              </a:extLst>
            </p:cNvPr>
            <p:cNvSpPr/>
            <p:nvPr/>
          </p:nvSpPr>
          <p:spPr>
            <a:xfrm>
              <a:off x="9520118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71F1F23C-FA5B-8A36-6C87-85F702D42662}"/>
                </a:ext>
              </a:extLst>
            </p:cNvPr>
            <p:cNvSpPr/>
            <p:nvPr/>
          </p:nvSpPr>
          <p:spPr>
            <a:xfrm>
              <a:off x="9719935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894F2C00-1188-76C8-A8F7-AA2582C39E70}"/>
                </a:ext>
              </a:extLst>
            </p:cNvPr>
            <p:cNvSpPr/>
            <p:nvPr/>
          </p:nvSpPr>
          <p:spPr>
            <a:xfrm>
              <a:off x="9919752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3A6AC3F2-BD65-8C28-75D3-DF4DC47AFF73}"/>
              </a:ext>
            </a:extLst>
          </p:cNvPr>
          <p:cNvGrpSpPr/>
          <p:nvPr/>
        </p:nvGrpSpPr>
        <p:grpSpPr>
          <a:xfrm>
            <a:off x="1937983" y="4062616"/>
            <a:ext cx="543634" cy="144000"/>
            <a:chOff x="9520118" y="5579192"/>
            <a:chExt cx="543634" cy="144000"/>
          </a:xfrm>
          <a:solidFill>
            <a:schemeClr val="tx1"/>
          </a:solidFill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C884945A-2D6E-8AF2-5CC7-45878F6F21BE}"/>
                </a:ext>
              </a:extLst>
            </p:cNvPr>
            <p:cNvSpPr/>
            <p:nvPr/>
          </p:nvSpPr>
          <p:spPr>
            <a:xfrm>
              <a:off x="9520118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8EB54EEB-85B5-66CC-B929-4C8188778171}"/>
                </a:ext>
              </a:extLst>
            </p:cNvPr>
            <p:cNvSpPr/>
            <p:nvPr/>
          </p:nvSpPr>
          <p:spPr>
            <a:xfrm>
              <a:off x="9719935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xmlns="" id="{23E3C0E7-D925-32FD-51A8-E10277C06BF2}"/>
                </a:ext>
              </a:extLst>
            </p:cNvPr>
            <p:cNvSpPr/>
            <p:nvPr/>
          </p:nvSpPr>
          <p:spPr>
            <a:xfrm>
              <a:off x="9919752" y="5579192"/>
              <a:ext cx="144000" cy="144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904194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512DF19-7199-6DCF-F8EC-88613305493C}"/>
              </a:ext>
            </a:extLst>
          </p:cNvPr>
          <p:cNvSpPr/>
          <p:nvPr/>
        </p:nvSpPr>
        <p:spPr>
          <a:xfrm>
            <a:off x="7164371" y="0"/>
            <a:ext cx="5027628" cy="6867427"/>
          </a:xfrm>
          <a:custGeom>
            <a:avLst/>
            <a:gdLst>
              <a:gd name="connsiteX0" fmla="*/ 0 w 2972586"/>
              <a:gd name="connsiteY0" fmla="*/ 0 h 6858000"/>
              <a:gd name="connsiteX1" fmla="*/ 2972586 w 2972586"/>
              <a:gd name="connsiteY1" fmla="*/ 0 h 6858000"/>
              <a:gd name="connsiteX2" fmla="*/ 2972586 w 2972586"/>
              <a:gd name="connsiteY2" fmla="*/ 6858000 h 6858000"/>
              <a:gd name="connsiteX3" fmla="*/ 0 w 2972586"/>
              <a:gd name="connsiteY3" fmla="*/ 6858000 h 6858000"/>
              <a:gd name="connsiteX4" fmla="*/ 0 w 2972586"/>
              <a:gd name="connsiteY4" fmla="*/ 0 h 6858000"/>
              <a:gd name="connsiteX0" fmla="*/ 1282045 w 4254631"/>
              <a:gd name="connsiteY0" fmla="*/ 0 h 6858000"/>
              <a:gd name="connsiteX1" fmla="*/ 4254631 w 4254631"/>
              <a:gd name="connsiteY1" fmla="*/ 0 h 6858000"/>
              <a:gd name="connsiteX2" fmla="*/ 4254631 w 4254631"/>
              <a:gd name="connsiteY2" fmla="*/ 6858000 h 6858000"/>
              <a:gd name="connsiteX3" fmla="*/ 1282045 w 4254631"/>
              <a:gd name="connsiteY3" fmla="*/ 6858000 h 6858000"/>
              <a:gd name="connsiteX4" fmla="*/ 1282045 w 4254631"/>
              <a:gd name="connsiteY4" fmla="*/ 0 h 6858000"/>
              <a:gd name="connsiteX0" fmla="*/ 2325246 w 5297832"/>
              <a:gd name="connsiteY0" fmla="*/ 0 h 6858000"/>
              <a:gd name="connsiteX1" fmla="*/ 5297832 w 5297832"/>
              <a:gd name="connsiteY1" fmla="*/ 0 h 6858000"/>
              <a:gd name="connsiteX2" fmla="*/ 5297832 w 5297832"/>
              <a:gd name="connsiteY2" fmla="*/ 6858000 h 6858000"/>
              <a:gd name="connsiteX3" fmla="*/ 2325246 w 5297832"/>
              <a:gd name="connsiteY3" fmla="*/ 6858000 h 6858000"/>
              <a:gd name="connsiteX4" fmla="*/ 2325246 w 5297832"/>
              <a:gd name="connsiteY4" fmla="*/ 0 h 6858000"/>
              <a:gd name="connsiteX0" fmla="*/ 3024080 w 5996666"/>
              <a:gd name="connsiteY0" fmla="*/ 0 h 6876853"/>
              <a:gd name="connsiteX1" fmla="*/ 5996666 w 5996666"/>
              <a:gd name="connsiteY1" fmla="*/ 0 h 6876853"/>
              <a:gd name="connsiteX2" fmla="*/ 5996666 w 5996666"/>
              <a:gd name="connsiteY2" fmla="*/ 6858000 h 6876853"/>
              <a:gd name="connsiteX3" fmla="*/ 1845730 w 5996666"/>
              <a:gd name="connsiteY3" fmla="*/ 6876853 h 6876853"/>
              <a:gd name="connsiteX4" fmla="*/ 3024080 w 5996666"/>
              <a:gd name="connsiteY4" fmla="*/ 0 h 6876853"/>
              <a:gd name="connsiteX0" fmla="*/ 3024080 w 5996666"/>
              <a:gd name="connsiteY0" fmla="*/ 0 h 6867427"/>
              <a:gd name="connsiteX1" fmla="*/ 5996666 w 5996666"/>
              <a:gd name="connsiteY1" fmla="*/ 0 h 6867427"/>
              <a:gd name="connsiteX2" fmla="*/ 5996666 w 5996666"/>
              <a:gd name="connsiteY2" fmla="*/ 6858000 h 6867427"/>
              <a:gd name="connsiteX3" fmla="*/ 1845730 w 5996666"/>
              <a:gd name="connsiteY3" fmla="*/ 6867427 h 6867427"/>
              <a:gd name="connsiteX4" fmla="*/ 3024080 w 5996666"/>
              <a:gd name="connsiteY4" fmla="*/ 0 h 6867427"/>
              <a:gd name="connsiteX0" fmla="*/ 2860855 w 5833441"/>
              <a:gd name="connsiteY0" fmla="*/ 0 h 6867427"/>
              <a:gd name="connsiteX1" fmla="*/ 5833441 w 5833441"/>
              <a:gd name="connsiteY1" fmla="*/ 0 h 6867427"/>
              <a:gd name="connsiteX2" fmla="*/ 5833441 w 5833441"/>
              <a:gd name="connsiteY2" fmla="*/ 6858000 h 6867427"/>
              <a:gd name="connsiteX3" fmla="*/ 1682505 w 5833441"/>
              <a:gd name="connsiteY3" fmla="*/ 6867427 h 6867427"/>
              <a:gd name="connsiteX4" fmla="*/ 2860855 w 5833441"/>
              <a:gd name="connsiteY4" fmla="*/ 0 h 6867427"/>
              <a:gd name="connsiteX0" fmla="*/ 2755277 w 5727863"/>
              <a:gd name="connsiteY0" fmla="*/ 0 h 6867427"/>
              <a:gd name="connsiteX1" fmla="*/ 5727863 w 5727863"/>
              <a:gd name="connsiteY1" fmla="*/ 0 h 6867427"/>
              <a:gd name="connsiteX2" fmla="*/ 5727863 w 5727863"/>
              <a:gd name="connsiteY2" fmla="*/ 6858000 h 6867427"/>
              <a:gd name="connsiteX3" fmla="*/ 1576927 w 5727863"/>
              <a:gd name="connsiteY3" fmla="*/ 6867427 h 6867427"/>
              <a:gd name="connsiteX4" fmla="*/ 2755277 w 5727863"/>
              <a:gd name="connsiteY4" fmla="*/ 0 h 686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27863" h="6867427">
                <a:moveTo>
                  <a:pt x="2755277" y="0"/>
                </a:moveTo>
                <a:lnTo>
                  <a:pt x="5727863" y="0"/>
                </a:lnTo>
                <a:lnTo>
                  <a:pt x="5727863" y="6858000"/>
                </a:lnTo>
                <a:lnTo>
                  <a:pt x="1576927" y="6867427"/>
                </a:lnTo>
                <a:cubicBezTo>
                  <a:pt x="-1109713" y="5326145"/>
                  <a:pt x="-129325" y="1513002"/>
                  <a:pt x="2755277" y="0"/>
                </a:cubicBez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5CF0BBC6-AD83-9B3B-3017-AA08E79157B5}"/>
              </a:ext>
            </a:extLst>
          </p:cNvPr>
          <p:cNvSpPr/>
          <p:nvPr/>
        </p:nvSpPr>
        <p:spPr>
          <a:xfrm flipH="1">
            <a:off x="5790712" y="2562253"/>
            <a:ext cx="3599466" cy="3600000"/>
          </a:xfrm>
          <a:prstGeom prst="ellipse">
            <a:avLst/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5213EE0A-15F6-0FCE-DEAE-ED485CB97B01}"/>
              </a:ext>
            </a:extLst>
          </p:cNvPr>
          <p:cNvSpPr/>
          <p:nvPr/>
        </p:nvSpPr>
        <p:spPr>
          <a:xfrm flipH="1">
            <a:off x="7261881" y="597079"/>
            <a:ext cx="2520000" cy="2520000"/>
          </a:xfrm>
          <a:prstGeom prst="ellipse">
            <a:avLst/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1D37F35-0F0D-3769-AFF5-9B050FF7293A}"/>
              </a:ext>
            </a:extLst>
          </p:cNvPr>
          <p:cNvSpPr txBox="1"/>
          <p:nvPr/>
        </p:nvSpPr>
        <p:spPr>
          <a:xfrm>
            <a:off x="1925677" y="1082383"/>
            <a:ext cx="32287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عنوان را </a:t>
            </a:r>
            <a:r>
              <a:rPr lang="fa-IR" sz="40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وارد</a:t>
            </a:r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 کنید</a:t>
            </a:r>
            <a:endParaRPr lang="en-US" sz="40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9013EC3-E970-8048-030C-E4CB32C4061B}"/>
              </a:ext>
            </a:extLst>
          </p:cNvPr>
          <p:cNvSpPr txBox="1"/>
          <p:nvPr/>
        </p:nvSpPr>
        <p:spPr>
          <a:xfrm>
            <a:off x="850062" y="1790269"/>
            <a:ext cx="4304383" cy="1681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fa-IR" sz="1400" dirty="0">
                <a:latin typeface="Vazir" panose="020B0603030804020204" pitchFamily="34" charset="-78"/>
                <a:cs typeface="Vazir" panose="020B0603030804020204" pitchFamily="34" charset="-78"/>
              </a:rPr>
              <a:t>وبسایت گام98، بعنوان فروشگاه تخصصی محصولات آموزشی دیجیتال، کار خود را از سال 1398 آغاز کرده است و هدف آن طراحی و ارائه فایل‌های آماده دانشجویی و دانش‌آموزی همچون قالب‌های آماده پاورپوینت شیک و حرفه‌ای است.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1FDDB25C-A1D7-50DF-5DA5-7A277C9F0677}"/>
              </a:ext>
            </a:extLst>
          </p:cNvPr>
          <p:cNvSpPr/>
          <p:nvPr/>
        </p:nvSpPr>
        <p:spPr>
          <a:xfrm>
            <a:off x="4330340" y="3746495"/>
            <a:ext cx="720000" cy="720000"/>
          </a:xfrm>
          <a:prstGeom prst="ellipse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132F544-B7B5-9A2E-C2E0-2EEED9E30779}"/>
              </a:ext>
            </a:extLst>
          </p:cNvPr>
          <p:cNvSpPr txBox="1"/>
          <p:nvPr/>
        </p:nvSpPr>
        <p:spPr>
          <a:xfrm>
            <a:off x="3370364" y="3592856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564E24D-EC23-F18D-737B-59DE9B793B4E}"/>
              </a:ext>
            </a:extLst>
          </p:cNvPr>
          <p:cNvSpPr txBox="1"/>
          <p:nvPr/>
        </p:nvSpPr>
        <p:spPr>
          <a:xfrm>
            <a:off x="1389177" y="4031849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AF4A1E5C-847F-EDC9-AAD7-3524D5583786}"/>
              </a:ext>
            </a:extLst>
          </p:cNvPr>
          <p:cNvSpPr/>
          <p:nvPr/>
        </p:nvSpPr>
        <p:spPr>
          <a:xfrm>
            <a:off x="4330340" y="4905488"/>
            <a:ext cx="720000" cy="720000"/>
          </a:xfrm>
          <a:prstGeom prst="ellipse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B929A7F-D168-F525-D551-8D297538F4DF}"/>
              </a:ext>
            </a:extLst>
          </p:cNvPr>
          <p:cNvSpPr txBox="1"/>
          <p:nvPr/>
        </p:nvSpPr>
        <p:spPr>
          <a:xfrm>
            <a:off x="3370364" y="4751849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2929EC7-AC47-9A6A-9CE5-AAD67E1F7814}"/>
              </a:ext>
            </a:extLst>
          </p:cNvPr>
          <p:cNvSpPr txBox="1"/>
          <p:nvPr/>
        </p:nvSpPr>
        <p:spPr>
          <a:xfrm>
            <a:off x="1389177" y="5190842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xmlns="" id="{8264F469-7661-AFD6-58A9-B10B0ABFBD5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440340" y="5031488"/>
            <a:ext cx="500000" cy="468000"/>
          </a:xfrm>
          <a:custGeom>
            <a:avLst/>
            <a:gdLst>
              <a:gd name="T0" fmla="*/ 2221 w 3375"/>
              <a:gd name="T1" fmla="*/ 1236 h 3159"/>
              <a:gd name="T2" fmla="*/ 2242 w 3375"/>
              <a:gd name="T3" fmla="*/ 1252 h 3159"/>
              <a:gd name="T4" fmla="*/ 2246 w 3375"/>
              <a:gd name="T5" fmla="*/ 1178 h 3159"/>
              <a:gd name="T6" fmla="*/ 2443 w 3375"/>
              <a:gd name="T7" fmla="*/ 1830 h 3159"/>
              <a:gd name="T8" fmla="*/ 1518 w 3375"/>
              <a:gd name="T9" fmla="*/ 982 h 3159"/>
              <a:gd name="T10" fmla="*/ 1704 w 3375"/>
              <a:gd name="T11" fmla="*/ 1062 h 3159"/>
              <a:gd name="T12" fmla="*/ 1771 w 3375"/>
              <a:gd name="T13" fmla="*/ 1272 h 3159"/>
              <a:gd name="T14" fmla="*/ 1664 w 3375"/>
              <a:gd name="T15" fmla="*/ 1457 h 3159"/>
              <a:gd name="T16" fmla="*/ 1501 w 3375"/>
              <a:gd name="T17" fmla="*/ 1570 h 3159"/>
              <a:gd name="T18" fmla="*/ 1787 w 3375"/>
              <a:gd name="T19" fmla="*/ 1655 h 3159"/>
              <a:gd name="T20" fmla="*/ 1208 w 3375"/>
              <a:gd name="T21" fmla="*/ 1662 h 3159"/>
              <a:gd name="T22" fmla="*/ 1331 w 3375"/>
              <a:gd name="T23" fmla="*/ 1466 h 3159"/>
              <a:gd name="T24" fmla="*/ 1494 w 3375"/>
              <a:gd name="T25" fmla="*/ 1347 h 3159"/>
              <a:gd name="T26" fmla="*/ 1558 w 3375"/>
              <a:gd name="T27" fmla="*/ 1236 h 3159"/>
              <a:gd name="T28" fmla="*/ 1470 w 3375"/>
              <a:gd name="T29" fmla="*/ 1173 h 3159"/>
              <a:gd name="T30" fmla="*/ 1358 w 3375"/>
              <a:gd name="T31" fmla="*/ 1243 h 3159"/>
              <a:gd name="T32" fmla="*/ 1203 w 3375"/>
              <a:gd name="T33" fmla="*/ 1144 h 3159"/>
              <a:gd name="T34" fmla="*/ 1300 w 3375"/>
              <a:gd name="T35" fmla="*/ 1038 h 3159"/>
              <a:gd name="T36" fmla="*/ 422 w 3375"/>
              <a:gd name="T37" fmla="*/ 734 h 3159"/>
              <a:gd name="T38" fmla="*/ 646 w 3375"/>
              <a:gd name="T39" fmla="*/ 863 h 3159"/>
              <a:gd name="T40" fmla="*/ 822 w 3375"/>
              <a:gd name="T41" fmla="*/ 1130 h 3159"/>
              <a:gd name="T42" fmla="*/ 827 w 3375"/>
              <a:gd name="T43" fmla="*/ 1309 h 3159"/>
              <a:gd name="T44" fmla="*/ 726 w 3375"/>
              <a:gd name="T45" fmla="*/ 1446 h 3159"/>
              <a:gd name="T46" fmla="*/ 639 w 3375"/>
              <a:gd name="T47" fmla="*/ 1590 h 3159"/>
              <a:gd name="T48" fmla="*/ 738 w 3375"/>
              <a:gd name="T49" fmla="*/ 1805 h 3159"/>
              <a:gd name="T50" fmla="*/ 955 w 3375"/>
              <a:gd name="T51" fmla="*/ 2061 h 3159"/>
              <a:gd name="T52" fmla="*/ 1210 w 3375"/>
              <a:gd name="T53" fmla="*/ 2306 h 3159"/>
              <a:gd name="T54" fmla="*/ 1454 w 3375"/>
              <a:gd name="T55" fmla="*/ 2483 h 3159"/>
              <a:gd name="T56" fmla="*/ 1636 w 3375"/>
              <a:gd name="T57" fmla="*/ 2506 h 3159"/>
              <a:gd name="T58" fmla="*/ 1770 w 3375"/>
              <a:gd name="T59" fmla="*/ 2381 h 3159"/>
              <a:gd name="T60" fmla="*/ 1919 w 3375"/>
              <a:gd name="T61" fmla="*/ 2316 h 3159"/>
              <a:gd name="T62" fmla="*/ 2131 w 3375"/>
              <a:gd name="T63" fmla="*/ 2388 h 3159"/>
              <a:gd name="T64" fmla="*/ 2384 w 3375"/>
              <a:gd name="T65" fmla="*/ 2614 h 3159"/>
              <a:gd name="T66" fmla="*/ 2412 w 3375"/>
              <a:gd name="T67" fmla="*/ 2819 h 3159"/>
              <a:gd name="T68" fmla="*/ 2291 w 3375"/>
              <a:gd name="T69" fmla="*/ 2989 h 3159"/>
              <a:gd name="T70" fmla="*/ 2131 w 3375"/>
              <a:gd name="T71" fmla="*/ 3129 h 3159"/>
              <a:gd name="T72" fmla="*/ 1830 w 3375"/>
              <a:gd name="T73" fmla="*/ 3144 h 3159"/>
              <a:gd name="T74" fmla="*/ 1384 w 3375"/>
              <a:gd name="T75" fmla="*/ 2974 h 3159"/>
              <a:gd name="T76" fmla="*/ 859 w 3375"/>
              <a:gd name="T77" fmla="*/ 2602 h 3159"/>
              <a:gd name="T78" fmla="*/ 372 w 3375"/>
              <a:gd name="T79" fmla="*/ 2070 h 3159"/>
              <a:gd name="T80" fmla="*/ 89 w 3375"/>
              <a:gd name="T81" fmla="*/ 1571 h 3159"/>
              <a:gd name="T82" fmla="*/ 0 w 3375"/>
              <a:gd name="T83" fmla="*/ 1179 h 3159"/>
              <a:gd name="T84" fmla="*/ 86 w 3375"/>
              <a:gd name="T85" fmla="*/ 956 h 3159"/>
              <a:gd name="T86" fmla="*/ 239 w 3375"/>
              <a:gd name="T87" fmla="*/ 807 h 3159"/>
              <a:gd name="T88" fmla="*/ 422 w 3375"/>
              <a:gd name="T89" fmla="*/ 734 h 3159"/>
              <a:gd name="T90" fmla="*/ 2434 w 3375"/>
              <a:gd name="T91" fmla="*/ 110 h 3159"/>
              <a:gd name="T92" fmla="*/ 2966 w 3375"/>
              <a:gd name="T93" fmla="*/ 475 h 3159"/>
              <a:gd name="T94" fmla="*/ 3298 w 3375"/>
              <a:gd name="T95" fmla="*/ 1030 h 3159"/>
              <a:gd name="T96" fmla="*/ 3364 w 3375"/>
              <a:gd name="T97" fmla="*/ 1692 h 3159"/>
              <a:gd name="T98" fmla="*/ 3155 w 3375"/>
              <a:gd name="T99" fmla="*/ 2287 h 3159"/>
              <a:gd name="T100" fmla="*/ 2733 w 3375"/>
              <a:gd name="T101" fmla="*/ 2737 h 3159"/>
              <a:gd name="T102" fmla="*/ 2574 w 3375"/>
              <a:gd name="T103" fmla="*/ 2633 h 3159"/>
              <a:gd name="T104" fmla="*/ 2907 w 3375"/>
              <a:gd name="T105" fmla="*/ 2260 h 3159"/>
              <a:gd name="T106" fmla="*/ 3132 w 3375"/>
              <a:gd name="T107" fmla="*/ 1742 h 3159"/>
              <a:gd name="T108" fmla="*/ 3057 w 3375"/>
              <a:gd name="T109" fmla="*/ 1016 h 3159"/>
              <a:gd name="T110" fmla="*/ 2716 w 3375"/>
              <a:gd name="T111" fmla="*/ 540 h 3159"/>
              <a:gd name="T112" fmla="*/ 2197 w 3375"/>
              <a:gd name="T113" fmla="*/ 264 h 3159"/>
              <a:gd name="T114" fmla="*/ 1463 w 3375"/>
              <a:gd name="T115" fmla="*/ 288 h 3159"/>
              <a:gd name="T116" fmla="*/ 964 w 3375"/>
              <a:gd name="T117" fmla="*/ 598 h 3159"/>
              <a:gd name="T118" fmla="*/ 640 w 3375"/>
              <a:gd name="T119" fmla="*/ 641 h 3159"/>
              <a:gd name="T120" fmla="*/ 1090 w 3375"/>
              <a:gd name="T121" fmla="*/ 220 h 3159"/>
              <a:gd name="T122" fmla="*/ 1683 w 3375"/>
              <a:gd name="T123" fmla="*/ 12 h 3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375" h="3159">
                <a:moveTo>
                  <a:pt x="2246" y="1178"/>
                </a:moveTo>
                <a:lnTo>
                  <a:pt x="2246" y="1180"/>
                </a:lnTo>
                <a:lnTo>
                  <a:pt x="2243" y="1186"/>
                </a:lnTo>
                <a:lnTo>
                  <a:pt x="2240" y="1197"/>
                </a:lnTo>
                <a:lnTo>
                  <a:pt x="2235" y="1208"/>
                </a:lnTo>
                <a:lnTo>
                  <a:pt x="2229" y="1222"/>
                </a:lnTo>
                <a:lnTo>
                  <a:pt x="2221" y="1236"/>
                </a:lnTo>
                <a:lnTo>
                  <a:pt x="2214" y="1251"/>
                </a:lnTo>
                <a:lnTo>
                  <a:pt x="2206" y="1264"/>
                </a:lnTo>
                <a:lnTo>
                  <a:pt x="2079" y="1456"/>
                </a:lnTo>
                <a:lnTo>
                  <a:pt x="2079" y="1458"/>
                </a:lnTo>
                <a:lnTo>
                  <a:pt x="2242" y="1458"/>
                </a:lnTo>
                <a:lnTo>
                  <a:pt x="2242" y="1271"/>
                </a:lnTo>
                <a:lnTo>
                  <a:pt x="2242" y="1252"/>
                </a:lnTo>
                <a:lnTo>
                  <a:pt x="2243" y="1233"/>
                </a:lnTo>
                <a:lnTo>
                  <a:pt x="2245" y="1216"/>
                </a:lnTo>
                <a:lnTo>
                  <a:pt x="2246" y="1201"/>
                </a:lnTo>
                <a:lnTo>
                  <a:pt x="2247" y="1188"/>
                </a:lnTo>
                <a:lnTo>
                  <a:pt x="2248" y="1181"/>
                </a:lnTo>
                <a:lnTo>
                  <a:pt x="2249" y="1178"/>
                </a:lnTo>
                <a:lnTo>
                  <a:pt x="2246" y="1178"/>
                </a:lnTo>
                <a:close/>
                <a:moveTo>
                  <a:pt x="2194" y="995"/>
                </a:moveTo>
                <a:lnTo>
                  <a:pt x="2443" y="995"/>
                </a:lnTo>
                <a:lnTo>
                  <a:pt x="2443" y="1458"/>
                </a:lnTo>
                <a:lnTo>
                  <a:pt x="2543" y="1458"/>
                </a:lnTo>
                <a:lnTo>
                  <a:pt x="2543" y="1627"/>
                </a:lnTo>
                <a:lnTo>
                  <a:pt x="2443" y="1627"/>
                </a:lnTo>
                <a:lnTo>
                  <a:pt x="2443" y="1830"/>
                </a:lnTo>
                <a:lnTo>
                  <a:pt x="2242" y="1830"/>
                </a:lnTo>
                <a:lnTo>
                  <a:pt x="2242" y="1627"/>
                </a:lnTo>
                <a:lnTo>
                  <a:pt x="1872" y="1627"/>
                </a:lnTo>
                <a:lnTo>
                  <a:pt x="1872" y="1503"/>
                </a:lnTo>
                <a:lnTo>
                  <a:pt x="2194" y="995"/>
                </a:lnTo>
                <a:close/>
                <a:moveTo>
                  <a:pt x="1489" y="981"/>
                </a:moveTo>
                <a:lnTo>
                  <a:pt x="1518" y="982"/>
                </a:lnTo>
                <a:lnTo>
                  <a:pt x="1547" y="986"/>
                </a:lnTo>
                <a:lnTo>
                  <a:pt x="1576" y="992"/>
                </a:lnTo>
                <a:lnTo>
                  <a:pt x="1605" y="1000"/>
                </a:lnTo>
                <a:lnTo>
                  <a:pt x="1632" y="1011"/>
                </a:lnTo>
                <a:lnTo>
                  <a:pt x="1658" y="1026"/>
                </a:lnTo>
                <a:lnTo>
                  <a:pt x="1682" y="1042"/>
                </a:lnTo>
                <a:lnTo>
                  <a:pt x="1704" y="1062"/>
                </a:lnTo>
                <a:lnTo>
                  <a:pt x="1724" y="1083"/>
                </a:lnTo>
                <a:lnTo>
                  <a:pt x="1741" y="1109"/>
                </a:lnTo>
                <a:lnTo>
                  <a:pt x="1755" y="1136"/>
                </a:lnTo>
                <a:lnTo>
                  <a:pt x="1765" y="1167"/>
                </a:lnTo>
                <a:lnTo>
                  <a:pt x="1771" y="1200"/>
                </a:lnTo>
                <a:lnTo>
                  <a:pt x="1773" y="1236"/>
                </a:lnTo>
                <a:lnTo>
                  <a:pt x="1771" y="1272"/>
                </a:lnTo>
                <a:lnTo>
                  <a:pt x="1765" y="1305"/>
                </a:lnTo>
                <a:lnTo>
                  <a:pt x="1755" y="1336"/>
                </a:lnTo>
                <a:lnTo>
                  <a:pt x="1742" y="1364"/>
                </a:lnTo>
                <a:lnTo>
                  <a:pt x="1725" y="1390"/>
                </a:lnTo>
                <a:lnTo>
                  <a:pt x="1707" y="1414"/>
                </a:lnTo>
                <a:lnTo>
                  <a:pt x="1686" y="1437"/>
                </a:lnTo>
                <a:lnTo>
                  <a:pt x="1664" y="1457"/>
                </a:lnTo>
                <a:lnTo>
                  <a:pt x="1640" y="1477"/>
                </a:lnTo>
                <a:lnTo>
                  <a:pt x="1617" y="1494"/>
                </a:lnTo>
                <a:lnTo>
                  <a:pt x="1592" y="1510"/>
                </a:lnTo>
                <a:lnTo>
                  <a:pt x="1569" y="1527"/>
                </a:lnTo>
                <a:lnTo>
                  <a:pt x="1545" y="1542"/>
                </a:lnTo>
                <a:lnTo>
                  <a:pt x="1523" y="1556"/>
                </a:lnTo>
                <a:lnTo>
                  <a:pt x="1501" y="1570"/>
                </a:lnTo>
                <a:lnTo>
                  <a:pt x="1483" y="1584"/>
                </a:lnTo>
                <a:lnTo>
                  <a:pt x="1466" y="1597"/>
                </a:lnTo>
                <a:lnTo>
                  <a:pt x="1452" y="1611"/>
                </a:lnTo>
                <a:lnTo>
                  <a:pt x="1441" y="1625"/>
                </a:lnTo>
                <a:lnTo>
                  <a:pt x="1435" y="1639"/>
                </a:lnTo>
                <a:lnTo>
                  <a:pt x="1432" y="1655"/>
                </a:lnTo>
                <a:lnTo>
                  <a:pt x="1787" y="1655"/>
                </a:lnTo>
                <a:lnTo>
                  <a:pt x="1787" y="1830"/>
                </a:lnTo>
                <a:lnTo>
                  <a:pt x="1209" y="1830"/>
                </a:lnTo>
                <a:lnTo>
                  <a:pt x="1204" y="1798"/>
                </a:lnTo>
                <a:lnTo>
                  <a:pt x="1201" y="1768"/>
                </a:lnTo>
                <a:lnTo>
                  <a:pt x="1199" y="1740"/>
                </a:lnTo>
                <a:lnTo>
                  <a:pt x="1202" y="1699"/>
                </a:lnTo>
                <a:lnTo>
                  <a:pt x="1208" y="1662"/>
                </a:lnTo>
                <a:lnTo>
                  <a:pt x="1217" y="1627"/>
                </a:lnTo>
                <a:lnTo>
                  <a:pt x="1230" y="1594"/>
                </a:lnTo>
                <a:lnTo>
                  <a:pt x="1247" y="1565"/>
                </a:lnTo>
                <a:lnTo>
                  <a:pt x="1265" y="1537"/>
                </a:lnTo>
                <a:lnTo>
                  <a:pt x="1286" y="1513"/>
                </a:lnTo>
                <a:lnTo>
                  <a:pt x="1307" y="1489"/>
                </a:lnTo>
                <a:lnTo>
                  <a:pt x="1331" y="1466"/>
                </a:lnTo>
                <a:lnTo>
                  <a:pt x="1355" y="1446"/>
                </a:lnTo>
                <a:lnTo>
                  <a:pt x="1380" y="1428"/>
                </a:lnTo>
                <a:lnTo>
                  <a:pt x="1404" y="1409"/>
                </a:lnTo>
                <a:lnTo>
                  <a:pt x="1428" y="1393"/>
                </a:lnTo>
                <a:lnTo>
                  <a:pt x="1451" y="1377"/>
                </a:lnTo>
                <a:lnTo>
                  <a:pt x="1474" y="1361"/>
                </a:lnTo>
                <a:lnTo>
                  <a:pt x="1494" y="1347"/>
                </a:lnTo>
                <a:lnTo>
                  <a:pt x="1513" y="1332"/>
                </a:lnTo>
                <a:lnTo>
                  <a:pt x="1528" y="1317"/>
                </a:lnTo>
                <a:lnTo>
                  <a:pt x="1541" y="1303"/>
                </a:lnTo>
                <a:lnTo>
                  <a:pt x="1551" y="1288"/>
                </a:lnTo>
                <a:lnTo>
                  <a:pt x="1558" y="1272"/>
                </a:lnTo>
                <a:lnTo>
                  <a:pt x="1560" y="1256"/>
                </a:lnTo>
                <a:lnTo>
                  <a:pt x="1558" y="1236"/>
                </a:lnTo>
                <a:lnTo>
                  <a:pt x="1551" y="1219"/>
                </a:lnTo>
                <a:lnTo>
                  <a:pt x="1542" y="1205"/>
                </a:lnTo>
                <a:lnTo>
                  <a:pt x="1531" y="1192"/>
                </a:lnTo>
                <a:lnTo>
                  <a:pt x="1518" y="1184"/>
                </a:lnTo>
                <a:lnTo>
                  <a:pt x="1502" y="1178"/>
                </a:lnTo>
                <a:lnTo>
                  <a:pt x="1486" y="1175"/>
                </a:lnTo>
                <a:lnTo>
                  <a:pt x="1470" y="1173"/>
                </a:lnTo>
                <a:lnTo>
                  <a:pt x="1447" y="1176"/>
                </a:lnTo>
                <a:lnTo>
                  <a:pt x="1427" y="1182"/>
                </a:lnTo>
                <a:lnTo>
                  <a:pt x="1408" y="1192"/>
                </a:lnTo>
                <a:lnTo>
                  <a:pt x="1392" y="1205"/>
                </a:lnTo>
                <a:lnTo>
                  <a:pt x="1379" y="1218"/>
                </a:lnTo>
                <a:lnTo>
                  <a:pt x="1366" y="1231"/>
                </a:lnTo>
                <a:lnTo>
                  <a:pt x="1358" y="1243"/>
                </a:lnTo>
                <a:lnTo>
                  <a:pt x="1351" y="1253"/>
                </a:lnTo>
                <a:lnTo>
                  <a:pt x="1348" y="1260"/>
                </a:lnTo>
                <a:lnTo>
                  <a:pt x="1346" y="1262"/>
                </a:lnTo>
                <a:lnTo>
                  <a:pt x="1195" y="1161"/>
                </a:lnTo>
                <a:lnTo>
                  <a:pt x="1196" y="1159"/>
                </a:lnTo>
                <a:lnTo>
                  <a:pt x="1199" y="1153"/>
                </a:lnTo>
                <a:lnTo>
                  <a:pt x="1203" y="1144"/>
                </a:lnTo>
                <a:lnTo>
                  <a:pt x="1210" y="1132"/>
                </a:lnTo>
                <a:lnTo>
                  <a:pt x="1219" y="1119"/>
                </a:lnTo>
                <a:lnTo>
                  <a:pt x="1230" y="1103"/>
                </a:lnTo>
                <a:lnTo>
                  <a:pt x="1244" y="1087"/>
                </a:lnTo>
                <a:lnTo>
                  <a:pt x="1260" y="1071"/>
                </a:lnTo>
                <a:lnTo>
                  <a:pt x="1278" y="1054"/>
                </a:lnTo>
                <a:lnTo>
                  <a:pt x="1300" y="1038"/>
                </a:lnTo>
                <a:lnTo>
                  <a:pt x="1324" y="1023"/>
                </a:lnTo>
                <a:lnTo>
                  <a:pt x="1351" y="1008"/>
                </a:lnTo>
                <a:lnTo>
                  <a:pt x="1381" y="997"/>
                </a:lnTo>
                <a:lnTo>
                  <a:pt x="1413" y="989"/>
                </a:lnTo>
                <a:lnTo>
                  <a:pt x="1449" y="983"/>
                </a:lnTo>
                <a:lnTo>
                  <a:pt x="1489" y="981"/>
                </a:lnTo>
                <a:close/>
                <a:moveTo>
                  <a:pt x="422" y="734"/>
                </a:moveTo>
                <a:lnTo>
                  <a:pt x="452" y="738"/>
                </a:lnTo>
                <a:lnTo>
                  <a:pt x="482" y="746"/>
                </a:lnTo>
                <a:lnTo>
                  <a:pt x="513" y="758"/>
                </a:lnTo>
                <a:lnTo>
                  <a:pt x="545" y="775"/>
                </a:lnTo>
                <a:lnTo>
                  <a:pt x="578" y="799"/>
                </a:lnTo>
                <a:lnTo>
                  <a:pt x="612" y="827"/>
                </a:lnTo>
                <a:lnTo>
                  <a:pt x="646" y="863"/>
                </a:lnTo>
                <a:lnTo>
                  <a:pt x="682" y="905"/>
                </a:lnTo>
                <a:lnTo>
                  <a:pt x="716" y="948"/>
                </a:lnTo>
                <a:lnTo>
                  <a:pt x="746" y="990"/>
                </a:lnTo>
                <a:lnTo>
                  <a:pt x="771" y="1028"/>
                </a:lnTo>
                <a:lnTo>
                  <a:pt x="792" y="1065"/>
                </a:lnTo>
                <a:lnTo>
                  <a:pt x="809" y="1098"/>
                </a:lnTo>
                <a:lnTo>
                  <a:pt x="822" y="1130"/>
                </a:lnTo>
                <a:lnTo>
                  <a:pt x="833" y="1161"/>
                </a:lnTo>
                <a:lnTo>
                  <a:pt x="839" y="1188"/>
                </a:lnTo>
                <a:lnTo>
                  <a:pt x="842" y="1215"/>
                </a:lnTo>
                <a:lnTo>
                  <a:pt x="843" y="1240"/>
                </a:lnTo>
                <a:lnTo>
                  <a:pt x="841" y="1264"/>
                </a:lnTo>
                <a:lnTo>
                  <a:pt x="836" y="1288"/>
                </a:lnTo>
                <a:lnTo>
                  <a:pt x="827" y="1309"/>
                </a:lnTo>
                <a:lnTo>
                  <a:pt x="818" y="1329"/>
                </a:lnTo>
                <a:lnTo>
                  <a:pt x="807" y="1350"/>
                </a:lnTo>
                <a:lnTo>
                  <a:pt x="794" y="1369"/>
                </a:lnTo>
                <a:lnTo>
                  <a:pt x="778" y="1389"/>
                </a:lnTo>
                <a:lnTo>
                  <a:pt x="762" y="1408"/>
                </a:lnTo>
                <a:lnTo>
                  <a:pt x="745" y="1428"/>
                </a:lnTo>
                <a:lnTo>
                  <a:pt x="726" y="1446"/>
                </a:lnTo>
                <a:lnTo>
                  <a:pt x="707" y="1465"/>
                </a:lnTo>
                <a:lnTo>
                  <a:pt x="687" y="1485"/>
                </a:lnTo>
                <a:lnTo>
                  <a:pt x="667" y="1505"/>
                </a:lnTo>
                <a:lnTo>
                  <a:pt x="653" y="1523"/>
                </a:lnTo>
                <a:lnTo>
                  <a:pt x="643" y="1543"/>
                </a:lnTo>
                <a:lnTo>
                  <a:pt x="639" y="1566"/>
                </a:lnTo>
                <a:lnTo>
                  <a:pt x="639" y="1590"/>
                </a:lnTo>
                <a:lnTo>
                  <a:pt x="643" y="1616"/>
                </a:lnTo>
                <a:lnTo>
                  <a:pt x="650" y="1644"/>
                </a:lnTo>
                <a:lnTo>
                  <a:pt x="662" y="1674"/>
                </a:lnTo>
                <a:lnTo>
                  <a:pt x="677" y="1705"/>
                </a:lnTo>
                <a:lnTo>
                  <a:pt x="694" y="1737"/>
                </a:lnTo>
                <a:lnTo>
                  <a:pt x="715" y="1770"/>
                </a:lnTo>
                <a:lnTo>
                  <a:pt x="738" y="1805"/>
                </a:lnTo>
                <a:lnTo>
                  <a:pt x="764" y="1840"/>
                </a:lnTo>
                <a:lnTo>
                  <a:pt x="793" y="1876"/>
                </a:lnTo>
                <a:lnTo>
                  <a:pt x="822" y="1912"/>
                </a:lnTo>
                <a:lnTo>
                  <a:pt x="853" y="1949"/>
                </a:lnTo>
                <a:lnTo>
                  <a:pt x="887" y="1986"/>
                </a:lnTo>
                <a:lnTo>
                  <a:pt x="920" y="2023"/>
                </a:lnTo>
                <a:lnTo>
                  <a:pt x="955" y="2061"/>
                </a:lnTo>
                <a:lnTo>
                  <a:pt x="990" y="2096"/>
                </a:lnTo>
                <a:lnTo>
                  <a:pt x="1026" y="2133"/>
                </a:lnTo>
                <a:lnTo>
                  <a:pt x="1063" y="2169"/>
                </a:lnTo>
                <a:lnTo>
                  <a:pt x="1099" y="2205"/>
                </a:lnTo>
                <a:lnTo>
                  <a:pt x="1136" y="2240"/>
                </a:lnTo>
                <a:lnTo>
                  <a:pt x="1173" y="2273"/>
                </a:lnTo>
                <a:lnTo>
                  <a:pt x="1210" y="2306"/>
                </a:lnTo>
                <a:lnTo>
                  <a:pt x="1247" y="2338"/>
                </a:lnTo>
                <a:lnTo>
                  <a:pt x="1284" y="2367"/>
                </a:lnTo>
                <a:lnTo>
                  <a:pt x="1319" y="2395"/>
                </a:lnTo>
                <a:lnTo>
                  <a:pt x="1354" y="2421"/>
                </a:lnTo>
                <a:lnTo>
                  <a:pt x="1389" y="2444"/>
                </a:lnTo>
                <a:lnTo>
                  <a:pt x="1423" y="2465"/>
                </a:lnTo>
                <a:lnTo>
                  <a:pt x="1454" y="2483"/>
                </a:lnTo>
                <a:lnTo>
                  <a:pt x="1486" y="2497"/>
                </a:lnTo>
                <a:lnTo>
                  <a:pt x="1516" y="2509"/>
                </a:lnTo>
                <a:lnTo>
                  <a:pt x="1543" y="2517"/>
                </a:lnTo>
                <a:lnTo>
                  <a:pt x="1570" y="2521"/>
                </a:lnTo>
                <a:lnTo>
                  <a:pt x="1593" y="2520"/>
                </a:lnTo>
                <a:lnTo>
                  <a:pt x="1616" y="2516"/>
                </a:lnTo>
                <a:lnTo>
                  <a:pt x="1636" y="2506"/>
                </a:lnTo>
                <a:lnTo>
                  <a:pt x="1654" y="2492"/>
                </a:lnTo>
                <a:lnTo>
                  <a:pt x="1674" y="2472"/>
                </a:lnTo>
                <a:lnTo>
                  <a:pt x="1694" y="2452"/>
                </a:lnTo>
                <a:lnTo>
                  <a:pt x="1713" y="2433"/>
                </a:lnTo>
                <a:lnTo>
                  <a:pt x="1733" y="2414"/>
                </a:lnTo>
                <a:lnTo>
                  <a:pt x="1751" y="2397"/>
                </a:lnTo>
                <a:lnTo>
                  <a:pt x="1770" y="2381"/>
                </a:lnTo>
                <a:lnTo>
                  <a:pt x="1790" y="2365"/>
                </a:lnTo>
                <a:lnTo>
                  <a:pt x="1809" y="2352"/>
                </a:lnTo>
                <a:lnTo>
                  <a:pt x="1830" y="2341"/>
                </a:lnTo>
                <a:lnTo>
                  <a:pt x="1850" y="2332"/>
                </a:lnTo>
                <a:lnTo>
                  <a:pt x="1873" y="2324"/>
                </a:lnTo>
                <a:lnTo>
                  <a:pt x="1895" y="2319"/>
                </a:lnTo>
                <a:lnTo>
                  <a:pt x="1919" y="2316"/>
                </a:lnTo>
                <a:lnTo>
                  <a:pt x="1944" y="2317"/>
                </a:lnTo>
                <a:lnTo>
                  <a:pt x="1971" y="2320"/>
                </a:lnTo>
                <a:lnTo>
                  <a:pt x="1999" y="2326"/>
                </a:lnTo>
                <a:lnTo>
                  <a:pt x="2029" y="2337"/>
                </a:lnTo>
                <a:lnTo>
                  <a:pt x="2061" y="2350"/>
                </a:lnTo>
                <a:lnTo>
                  <a:pt x="2095" y="2367"/>
                </a:lnTo>
                <a:lnTo>
                  <a:pt x="2131" y="2388"/>
                </a:lnTo>
                <a:lnTo>
                  <a:pt x="2170" y="2413"/>
                </a:lnTo>
                <a:lnTo>
                  <a:pt x="2211" y="2443"/>
                </a:lnTo>
                <a:lnTo>
                  <a:pt x="2255" y="2477"/>
                </a:lnTo>
                <a:lnTo>
                  <a:pt x="2297" y="2513"/>
                </a:lnTo>
                <a:lnTo>
                  <a:pt x="2332" y="2547"/>
                </a:lnTo>
                <a:lnTo>
                  <a:pt x="2360" y="2581"/>
                </a:lnTo>
                <a:lnTo>
                  <a:pt x="2384" y="2614"/>
                </a:lnTo>
                <a:lnTo>
                  <a:pt x="2401" y="2647"/>
                </a:lnTo>
                <a:lnTo>
                  <a:pt x="2414" y="2677"/>
                </a:lnTo>
                <a:lnTo>
                  <a:pt x="2422" y="2707"/>
                </a:lnTo>
                <a:lnTo>
                  <a:pt x="2425" y="2737"/>
                </a:lnTo>
                <a:lnTo>
                  <a:pt x="2424" y="2765"/>
                </a:lnTo>
                <a:lnTo>
                  <a:pt x="2419" y="2793"/>
                </a:lnTo>
                <a:lnTo>
                  <a:pt x="2412" y="2819"/>
                </a:lnTo>
                <a:lnTo>
                  <a:pt x="2400" y="2846"/>
                </a:lnTo>
                <a:lnTo>
                  <a:pt x="2387" y="2872"/>
                </a:lnTo>
                <a:lnTo>
                  <a:pt x="2371" y="2896"/>
                </a:lnTo>
                <a:lnTo>
                  <a:pt x="2352" y="2920"/>
                </a:lnTo>
                <a:lnTo>
                  <a:pt x="2333" y="2943"/>
                </a:lnTo>
                <a:lnTo>
                  <a:pt x="2312" y="2967"/>
                </a:lnTo>
                <a:lnTo>
                  <a:pt x="2291" y="2989"/>
                </a:lnTo>
                <a:lnTo>
                  <a:pt x="2269" y="3011"/>
                </a:lnTo>
                <a:lnTo>
                  <a:pt x="2247" y="3032"/>
                </a:lnTo>
                <a:lnTo>
                  <a:pt x="2224" y="3054"/>
                </a:lnTo>
                <a:lnTo>
                  <a:pt x="2203" y="3074"/>
                </a:lnTo>
                <a:lnTo>
                  <a:pt x="2183" y="3093"/>
                </a:lnTo>
                <a:lnTo>
                  <a:pt x="2160" y="3113"/>
                </a:lnTo>
                <a:lnTo>
                  <a:pt x="2131" y="3129"/>
                </a:lnTo>
                <a:lnTo>
                  <a:pt x="2100" y="3142"/>
                </a:lnTo>
                <a:lnTo>
                  <a:pt x="2064" y="3151"/>
                </a:lnTo>
                <a:lnTo>
                  <a:pt x="2024" y="3157"/>
                </a:lnTo>
                <a:lnTo>
                  <a:pt x="1980" y="3159"/>
                </a:lnTo>
                <a:lnTo>
                  <a:pt x="1933" y="3158"/>
                </a:lnTo>
                <a:lnTo>
                  <a:pt x="1883" y="3153"/>
                </a:lnTo>
                <a:lnTo>
                  <a:pt x="1830" y="3144"/>
                </a:lnTo>
                <a:lnTo>
                  <a:pt x="1773" y="3131"/>
                </a:lnTo>
                <a:lnTo>
                  <a:pt x="1714" y="3115"/>
                </a:lnTo>
                <a:lnTo>
                  <a:pt x="1652" y="3094"/>
                </a:lnTo>
                <a:lnTo>
                  <a:pt x="1588" y="3071"/>
                </a:lnTo>
                <a:lnTo>
                  <a:pt x="1522" y="3042"/>
                </a:lnTo>
                <a:lnTo>
                  <a:pt x="1453" y="3011"/>
                </a:lnTo>
                <a:lnTo>
                  <a:pt x="1384" y="2974"/>
                </a:lnTo>
                <a:lnTo>
                  <a:pt x="1312" y="2934"/>
                </a:lnTo>
                <a:lnTo>
                  <a:pt x="1240" y="2889"/>
                </a:lnTo>
                <a:lnTo>
                  <a:pt x="1165" y="2841"/>
                </a:lnTo>
                <a:lnTo>
                  <a:pt x="1089" y="2788"/>
                </a:lnTo>
                <a:lnTo>
                  <a:pt x="1014" y="2729"/>
                </a:lnTo>
                <a:lnTo>
                  <a:pt x="937" y="2668"/>
                </a:lnTo>
                <a:lnTo>
                  <a:pt x="859" y="2602"/>
                </a:lnTo>
                <a:lnTo>
                  <a:pt x="781" y="2531"/>
                </a:lnTo>
                <a:lnTo>
                  <a:pt x="704" y="2455"/>
                </a:lnTo>
                <a:lnTo>
                  <a:pt x="629" y="2378"/>
                </a:lnTo>
                <a:lnTo>
                  <a:pt x="557" y="2300"/>
                </a:lnTo>
                <a:lnTo>
                  <a:pt x="491" y="2222"/>
                </a:lnTo>
                <a:lnTo>
                  <a:pt x="430" y="2145"/>
                </a:lnTo>
                <a:lnTo>
                  <a:pt x="372" y="2070"/>
                </a:lnTo>
                <a:lnTo>
                  <a:pt x="319" y="1994"/>
                </a:lnTo>
                <a:lnTo>
                  <a:pt x="270" y="1921"/>
                </a:lnTo>
                <a:lnTo>
                  <a:pt x="225" y="1847"/>
                </a:lnTo>
                <a:lnTo>
                  <a:pt x="185" y="1775"/>
                </a:lnTo>
                <a:lnTo>
                  <a:pt x="148" y="1706"/>
                </a:lnTo>
                <a:lnTo>
                  <a:pt x="117" y="1637"/>
                </a:lnTo>
                <a:lnTo>
                  <a:pt x="89" y="1571"/>
                </a:lnTo>
                <a:lnTo>
                  <a:pt x="64" y="1507"/>
                </a:lnTo>
                <a:lnTo>
                  <a:pt x="44" y="1446"/>
                </a:lnTo>
                <a:lnTo>
                  <a:pt x="28" y="1387"/>
                </a:lnTo>
                <a:lnTo>
                  <a:pt x="15" y="1330"/>
                </a:lnTo>
                <a:lnTo>
                  <a:pt x="6" y="1276"/>
                </a:lnTo>
                <a:lnTo>
                  <a:pt x="1" y="1226"/>
                </a:lnTo>
                <a:lnTo>
                  <a:pt x="0" y="1179"/>
                </a:lnTo>
                <a:lnTo>
                  <a:pt x="2" y="1135"/>
                </a:lnTo>
                <a:lnTo>
                  <a:pt x="8" y="1095"/>
                </a:lnTo>
                <a:lnTo>
                  <a:pt x="17" y="1059"/>
                </a:lnTo>
                <a:lnTo>
                  <a:pt x="30" y="1028"/>
                </a:lnTo>
                <a:lnTo>
                  <a:pt x="46" y="1000"/>
                </a:lnTo>
                <a:lnTo>
                  <a:pt x="65" y="977"/>
                </a:lnTo>
                <a:lnTo>
                  <a:pt x="86" y="956"/>
                </a:lnTo>
                <a:lnTo>
                  <a:pt x="106" y="935"/>
                </a:lnTo>
                <a:lnTo>
                  <a:pt x="127" y="912"/>
                </a:lnTo>
                <a:lnTo>
                  <a:pt x="148" y="891"/>
                </a:lnTo>
                <a:lnTo>
                  <a:pt x="171" y="868"/>
                </a:lnTo>
                <a:lnTo>
                  <a:pt x="192" y="847"/>
                </a:lnTo>
                <a:lnTo>
                  <a:pt x="216" y="826"/>
                </a:lnTo>
                <a:lnTo>
                  <a:pt x="239" y="807"/>
                </a:lnTo>
                <a:lnTo>
                  <a:pt x="263" y="789"/>
                </a:lnTo>
                <a:lnTo>
                  <a:pt x="288" y="773"/>
                </a:lnTo>
                <a:lnTo>
                  <a:pt x="314" y="759"/>
                </a:lnTo>
                <a:lnTo>
                  <a:pt x="340" y="749"/>
                </a:lnTo>
                <a:lnTo>
                  <a:pt x="367" y="740"/>
                </a:lnTo>
                <a:lnTo>
                  <a:pt x="395" y="735"/>
                </a:lnTo>
                <a:lnTo>
                  <a:pt x="422" y="734"/>
                </a:lnTo>
                <a:close/>
                <a:moveTo>
                  <a:pt x="1872" y="0"/>
                </a:moveTo>
                <a:lnTo>
                  <a:pt x="1970" y="4"/>
                </a:lnTo>
                <a:lnTo>
                  <a:pt x="2067" y="13"/>
                </a:lnTo>
                <a:lnTo>
                  <a:pt x="2162" y="29"/>
                </a:lnTo>
                <a:lnTo>
                  <a:pt x="2255" y="50"/>
                </a:lnTo>
                <a:lnTo>
                  <a:pt x="2346" y="77"/>
                </a:lnTo>
                <a:lnTo>
                  <a:pt x="2434" y="110"/>
                </a:lnTo>
                <a:lnTo>
                  <a:pt x="2520" y="147"/>
                </a:lnTo>
                <a:lnTo>
                  <a:pt x="2603" y="190"/>
                </a:lnTo>
                <a:lnTo>
                  <a:pt x="2683" y="238"/>
                </a:lnTo>
                <a:lnTo>
                  <a:pt x="2758" y="291"/>
                </a:lnTo>
                <a:lnTo>
                  <a:pt x="2832" y="348"/>
                </a:lnTo>
                <a:lnTo>
                  <a:pt x="2900" y="409"/>
                </a:lnTo>
                <a:lnTo>
                  <a:pt x="2966" y="475"/>
                </a:lnTo>
                <a:lnTo>
                  <a:pt x="3027" y="544"/>
                </a:lnTo>
                <a:lnTo>
                  <a:pt x="3085" y="617"/>
                </a:lnTo>
                <a:lnTo>
                  <a:pt x="3137" y="693"/>
                </a:lnTo>
                <a:lnTo>
                  <a:pt x="3185" y="773"/>
                </a:lnTo>
                <a:lnTo>
                  <a:pt x="3228" y="855"/>
                </a:lnTo>
                <a:lnTo>
                  <a:pt x="3266" y="941"/>
                </a:lnTo>
                <a:lnTo>
                  <a:pt x="3298" y="1030"/>
                </a:lnTo>
                <a:lnTo>
                  <a:pt x="3325" y="1120"/>
                </a:lnTo>
                <a:lnTo>
                  <a:pt x="3346" y="1213"/>
                </a:lnTo>
                <a:lnTo>
                  <a:pt x="3363" y="1308"/>
                </a:lnTo>
                <a:lnTo>
                  <a:pt x="3372" y="1405"/>
                </a:lnTo>
                <a:lnTo>
                  <a:pt x="3375" y="1504"/>
                </a:lnTo>
                <a:lnTo>
                  <a:pt x="3372" y="1598"/>
                </a:lnTo>
                <a:lnTo>
                  <a:pt x="3364" y="1692"/>
                </a:lnTo>
                <a:lnTo>
                  <a:pt x="3349" y="1783"/>
                </a:lnTo>
                <a:lnTo>
                  <a:pt x="3329" y="1873"/>
                </a:lnTo>
                <a:lnTo>
                  <a:pt x="3304" y="1960"/>
                </a:lnTo>
                <a:lnTo>
                  <a:pt x="3274" y="2046"/>
                </a:lnTo>
                <a:lnTo>
                  <a:pt x="3239" y="2129"/>
                </a:lnTo>
                <a:lnTo>
                  <a:pt x="3199" y="2209"/>
                </a:lnTo>
                <a:lnTo>
                  <a:pt x="3155" y="2287"/>
                </a:lnTo>
                <a:lnTo>
                  <a:pt x="3106" y="2361"/>
                </a:lnTo>
                <a:lnTo>
                  <a:pt x="3054" y="2433"/>
                </a:lnTo>
                <a:lnTo>
                  <a:pt x="2997" y="2500"/>
                </a:lnTo>
                <a:lnTo>
                  <a:pt x="2936" y="2565"/>
                </a:lnTo>
                <a:lnTo>
                  <a:pt x="2872" y="2626"/>
                </a:lnTo>
                <a:lnTo>
                  <a:pt x="2803" y="2683"/>
                </a:lnTo>
                <a:lnTo>
                  <a:pt x="2733" y="2737"/>
                </a:lnTo>
                <a:lnTo>
                  <a:pt x="2658" y="2785"/>
                </a:lnTo>
                <a:lnTo>
                  <a:pt x="2580" y="2830"/>
                </a:lnTo>
                <a:lnTo>
                  <a:pt x="2586" y="2797"/>
                </a:lnTo>
                <a:lnTo>
                  <a:pt x="2590" y="2763"/>
                </a:lnTo>
                <a:lnTo>
                  <a:pt x="2591" y="2728"/>
                </a:lnTo>
                <a:lnTo>
                  <a:pt x="2585" y="2680"/>
                </a:lnTo>
                <a:lnTo>
                  <a:pt x="2574" y="2633"/>
                </a:lnTo>
                <a:lnTo>
                  <a:pt x="2557" y="2587"/>
                </a:lnTo>
                <a:lnTo>
                  <a:pt x="2623" y="2541"/>
                </a:lnTo>
                <a:lnTo>
                  <a:pt x="2687" y="2492"/>
                </a:lnTo>
                <a:lnTo>
                  <a:pt x="2747" y="2440"/>
                </a:lnTo>
                <a:lnTo>
                  <a:pt x="2803" y="2383"/>
                </a:lnTo>
                <a:lnTo>
                  <a:pt x="2856" y="2323"/>
                </a:lnTo>
                <a:lnTo>
                  <a:pt x="2907" y="2260"/>
                </a:lnTo>
                <a:lnTo>
                  <a:pt x="2952" y="2194"/>
                </a:lnTo>
                <a:lnTo>
                  <a:pt x="2994" y="2124"/>
                </a:lnTo>
                <a:lnTo>
                  <a:pt x="3030" y="2052"/>
                </a:lnTo>
                <a:lnTo>
                  <a:pt x="3063" y="1978"/>
                </a:lnTo>
                <a:lnTo>
                  <a:pt x="3091" y="1901"/>
                </a:lnTo>
                <a:lnTo>
                  <a:pt x="3114" y="1822"/>
                </a:lnTo>
                <a:lnTo>
                  <a:pt x="3132" y="1742"/>
                </a:lnTo>
                <a:lnTo>
                  <a:pt x="3145" y="1659"/>
                </a:lnTo>
                <a:lnTo>
                  <a:pt x="2883" y="1504"/>
                </a:lnTo>
                <a:lnTo>
                  <a:pt x="3145" y="1350"/>
                </a:lnTo>
                <a:lnTo>
                  <a:pt x="3132" y="1263"/>
                </a:lnTo>
                <a:lnTo>
                  <a:pt x="3112" y="1178"/>
                </a:lnTo>
                <a:lnTo>
                  <a:pt x="3088" y="1096"/>
                </a:lnTo>
                <a:lnTo>
                  <a:pt x="3057" y="1016"/>
                </a:lnTo>
                <a:lnTo>
                  <a:pt x="3022" y="939"/>
                </a:lnTo>
                <a:lnTo>
                  <a:pt x="2982" y="864"/>
                </a:lnTo>
                <a:lnTo>
                  <a:pt x="2937" y="793"/>
                </a:lnTo>
                <a:lnTo>
                  <a:pt x="2888" y="724"/>
                </a:lnTo>
                <a:lnTo>
                  <a:pt x="2835" y="659"/>
                </a:lnTo>
                <a:lnTo>
                  <a:pt x="2778" y="597"/>
                </a:lnTo>
                <a:lnTo>
                  <a:pt x="2716" y="540"/>
                </a:lnTo>
                <a:lnTo>
                  <a:pt x="2652" y="487"/>
                </a:lnTo>
                <a:lnTo>
                  <a:pt x="2583" y="438"/>
                </a:lnTo>
                <a:lnTo>
                  <a:pt x="2512" y="393"/>
                </a:lnTo>
                <a:lnTo>
                  <a:pt x="2437" y="353"/>
                </a:lnTo>
                <a:lnTo>
                  <a:pt x="2359" y="318"/>
                </a:lnTo>
                <a:lnTo>
                  <a:pt x="2280" y="288"/>
                </a:lnTo>
                <a:lnTo>
                  <a:pt x="2197" y="264"/>
                </a:lnTo>
                <a:lnTo>
                  <a:pt x="2112" y="244"/>
                </a:lnTo>
                <a:lnTo>
                  <a:pt x="2025" y="231"/>
                </a:lnTo>
                <a:lnTo>
                  <a:pt x="1872" y="492"/>
                </a:lnTo>
                <a:lnTo>
                  <a:pt x="1717" y="231"/>
                </a:lnTo>
                <a:lnTo>
                  <a:pt x="1630" y="244"/>
                </a:lnTo>
                <a:lnTo>
                  <a:pt x="1545" y="264"/>
                </a:lnTo>
                <a:lnTo>
                  <a:pt x="1463" y="288"/>
                </a:lnTo>
                <a:lnTo>
                  <a:pt x="1383" y="318"/>
                </a:lnTo>
                <a:lnTo>
                  <a:pt x="1305" y="354"/>
                </a:lnTo>
                <a:lnTo>
                  <a:pt x="1230" y="394"/>
                </a:lnTo>
                <a:lnTo>
                  <a:pt x="1159" y="439"/>
                </a:lnTo>
                <a:lnTo>
                  <a:pt x="1091" y="488"/>
                </a:lnTo>
                <a:lnTo>
                  <a:pt x="1026" y="541"/>
                </a:lnTo>
                <a:lnTo>
                  <a:pt x="964" y="598"/>
                </a:lnTo>
                <a:lnTo>
                  <a:pt x="907" y="660"/>
                </a:lnTo>
                <a:lnTo>
                  <a:pt x="854" y="725"/>
                </a:lnTo>
                <a:lnTo>
                  <a:pt x="805" y="794"/>
                </a:lnTo>
                <a:lnTo>
                  <a:pt x="765" y="748"/>
                </a:lnTo>
                <a:lnTo>
                  <a:pt x="724" y="707"/>
                </a:lnTo>
                <a:lnTo>
                  <a:pt x="682" y="672"/>
                </a:lnTo>
                <a:lnTo>
                  <a:pt x="640" y="641"/>
                </a:lnTo>
                <a:lnTo>
                  <a:pt x="693" y="571"/>
                </a:lnTo>
                <a:lnTo>
                  <a:pt x="751" y="503"/>
                </a:lnTo>
                <a:lnTo>
                  <a:pt x="812" y="439"/>
                </a:lnTo>
                <a:lnTo>
                  <a:pt x="876" y="378"/>
                </a:lnTo>
                <a:lnTo>
                  <a:pt x="944" y="321"/>
                </a:lnTo>
                <a:lnTo>
                  <a:pt x="1016" y="268"/>
                </a:lnTo>
                <a:lnTo>
                  <a:pt x="1090" y="220"/>
                </a:lnTo>
                <a:lnTo>
                  <a:pt x="1167" y="176"/>
                </a:lnTo>
                <a:lnTo>
                  <a:pt x="1248" y="136"/>
                </a:lnTo>
                <a:lnTo>
                  <a:pt x="1331" y="101"/>
                </a:lnTo>
                <a:lnTo>
                  <a:pt x="1415" y="71"/>
                </a:lnTo>
                <a:lnTo>
                  <a:pt x="1502" y="46"/>
                </a:lnTo>
                <a:lnTo>
                  <a:pt x="1592" y="27"/>
                </a:lnTo>
                <a:lnTo>
                  <a:pt x="1683" y="12"/>
                </a:lnTo>
                <a:lnTo>
                  <a:pt x="1776" y="3"/>
                </a:lnTo>
                <a:lnTo>
                  <a:pt x="1872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5" name="Group 173">
            <a:extLst>
              <a:ext uri="{FF2B5EF4-FFF2-40B4-BE49-F238E27FC236}">
                <a16:creationId xmlns:a16="http://schemas.microsoft.com/office/drawing/2014/main" xmlns="" id="{74822745-6215-FF49-3EEE-73B5016AE3C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492658" y="3872495"/>
            <a:ext cx="395365" cy="468000"/>
            <a:chOff x="3009" y="456"/>
            <a:chExt cx="1339" cy="1585"/>
          </a:xfrm>
          <a:solidFill>
            <a:schemeClr val="bg1"/>
          </a:solidFill>
        </p:grpSpPr>
        <p:sp>
          <p:nvSpPr>
            <p:cNvPr id="16" name="Freeform 175">
              <a:extLst>
                <a:ext uri="{FF2B5EF4-FFF2-40B4-BE49-F238E27FC236}">
                  <a16:creationId xmlns:a16="http://schemas.microsoft.com/office/drawing/2014/main" xmlns="" id="{9B05BFB6-7E7B-EBA3-2F4A-5DF11F3B41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4" y="456"/>
              <a:ext cx="708" cy="941"/>
            </a:xfrm>
            <a:custGeom>
              <a:avLst/>
              <a:gdLst>
                <a:gd name="T0" fmla="*/ 1202 w 2123"/>
                <a:gd name="T1" fmla="*/ 7 h 2821"/>
                <a:gd name="T2" fmla="*/ 1371 w 2123"/>
                <a:gd name="T3" fmla="*/ 48 h 2821"/>
                <a:gd name="T4" fmla="*/ 1509 w 2123"/>
                <a:gd name="T5" fmla="*/ 113 h 2821"/>
                <a:gd name="T6" fmla="*/ 1633 w 2123"/>
                <a:gd name="T7" fmla="*/ 198 h 2821"/>
                <a:gd name="T8" fmla="*/ 1712 w 2123"/>
                <a:gd name="T9" fmla="*/ 278 h 2821"/>
                <a:gd name="T10" fmla="*/ 1751 w 2123"/>
                <a:gd name="T11" fmla="*/ 331 h 2821"/>
                <a:gd name="T12" fmla="*/ 1760 w 2123"/>
                <a:gd name="T13" fmla="*/ 344 h 2821"/>
                <a:gd name="T14" fmla="*/ 1783 w 2123"/>
                <a:gd name="T15" fmla="*/ 349 h 2821"/>
                <a:gd name="T16" fmla="*/ 1825 w 2123"/>
                <a:gd name="T17" fmla="*/ 363 h 2821"/>
                <a:gd name="T18" fmla="*/ 1880 w 2123"/>
                <a:gd name="T19" fmla="*/ 395 h 2821"/>
                <a:gd name="T20" fmla="*/ 1939 w 2123"/>
                <a:gd name="T21" fmla="*/ 451 h 2821"/>
                <a:gd name="T22" fmla="*/ 1993 w 2123"/>
                <a:gd name="T23" fmla="*/ 537 h 2821"/>
                <a:gd name="T24" fmla="*/ 2036 w 2123"/>
                <a:gd name="T25" fmla="*/ 658 h 2821"/>
                <a:gd name="T26" fmla="*/ 2060 w 2123"/>
                <a:gd name="T27" fmla="*/ 825 h 2821"/>
                <a:gd name="T28" fmla="*/ 2055 w 2123"/>
                <a:gd name="T29" fmla="*/ 1039 h 2821"/>
                <a:gd name="T30" fmla="*/ 2017 w 2123"/>
                <a:gd name="T31" fmla="*/ 1277 h 2821"/>
                <a:gd name="T32" fmla="*/ 2029 w 2123"/>
                <a:gd name="T33" fmla="*/ 1345 h 2821"/>
                <a:gd name="T34" fmla="*/ 2073 w 2123"/>
                <a:gd name="T35" fmla="*/ 1360 h 2821"/>
                <a:gd name="T36" fmla="*/ 2107 w 2123"/>
                <a:gd name="T37" fmla="*/ 1402 h 2821"/>
                <a:gd name="T38" fmla="*/ 2123 w 2123"/>
                <a:gd name="T39" fmla="*/ 1480 h 2821"/>
                <a:gd name="T40" fmla="*/ 2112 w 2123"/>
                <a:gd name="T41" fmla="*/ 1600 h 2821"/>
                <a:gd name="T42" fmla="*/ 2065 w 2123"/>
                <a:gd name="T43" fmla="*/ 1775 h 2821"/>
                <a:gd name="T44" fmla="*/ 2009 w 2123"/>
                <a:gd name="T45" fmla="*/ 1918 h 2821"/>
                <a:gd name="T46" fmla="*/ 1955 w 2123"/>
                <a:gd name="T47" fmla="*/ 1993 h 2821"/>
                <a:gd name="T48" fmla="*/ 1909 w 2123"/>
                <a:gd name="T49" fmla="*/ 2016 h 2821"/>
                <a:gd name="T50" fmla="*/ 1857 w 2123"/>
                <a:gd name="T51" fmla="*/ 2203 h 2821"/>
                <a:gd name="T52" fmla="*/ 1757 w 2123"/>
                <a:gd name="T53" fmla="*/ 2394 h 2821"/>
                <a:gd name="T54" fmla="*/ 1615 w 2123"/>
                <a:gd name="T55" fmla="*/ 2570 h 2821"/>
                <a:gd name="T56" fmla="*/ 1431 w 2123"/>
                <a:gd name="T57" fmla="*/ 2714 h 2821"/>
                <a:gd name="T58" fmla="*/ 1213 w 2123"/>
                <a:gd name="T59" fmla="*/ 2803 h 2821"/>
                <a:gd name="T60" fmla="*/ 984 w 2123"/>
                <a:gd name="T61" fmla="*/ 2816 h 2821"/>
                <a:gd name="T62" fmla="*/ 760 w 2123"/>
                <a:gd name="T63" fmla="*/ 2751 h 2821"/>
                <a:gd name="T64" fmla="*/ 563 w 2123"/>
                <a:gd name="T65" fmla="*/ 2624 h 2821"/>
                <a:gd name="T66" fmla="*/ 406 w 2123"/>
                <a:gd name="T67" fmla="*/ 2458 h 2821"/>
                <a:gd name="T68" fmla="*/ 293 w 2123"/>
                <a:gd name="T69" fmla="*/ 2268 h 2821"/>
                <a:gd name="T70" fmla="*/ 226 w 2123"/>
                <a:gd name="T71" fmla="*/ 2077 h 2821"/>
                <a:gd name="T72" fmla="*/ 184 w 2123"/>
                <a:gd name="T73" fmla="*/ 2005 h 2821"/>
                <a:gd name="T74" fmla="*/ 134 w 2123"/>
                <a:gd name="T75" fmla="*/ 1950 h 2821"/>
                <a:gd name="T76" fmla="*/ 77 w 2123"/>
                <a:gd name="T77" fmla="*/ 1831 h 2821"/>
                <a:gd name="T78" fmla="*/ 22 w 2123"/>
                <a:gd name="T79" fmla="*/ 1652 h 2821"/>
                <a:gd name="T80" fmla="*/ 0 w 2123"/>
                <a:gd name="T81" fmla="*/ 1515 h 2821"/>
                <a:gd name="T82" fmla="*/ 9 w 2123"/>
                <a:gd name="T83" fmla="*/ 1425 h 2821"/>
                <a:gd name="T84" fmla="*/ 37 w 2123"/>
                <a:gd name="T85" fmla="*/ 1371 h 2821"/>
                <a:gd name="T86" fmla="*/ 79 w 2123"/>
                <a:gd name="T87" fmla="*/ 1348 h 2821"/>
                <a:gd name="T88" fmla="*/ 126 w 2123"/>
                <a:gd name="T89" fmla="*/ 1345 h 2821"/>
                <a:gd name="T90" fmla="*/ 77 w 2123"/>
                <a:gd name="T91" fmla="*/ 1139 h 2821"/>
                <a:gd name="T92" fmla="*/ 67 w 2123"/>
                <a:gd name="T93" fmla="*/ 923 h 2821"/>
                <a:gd name="T94" fmla="*/ 110 w 2123"/>
                <a:gd name="T95" fmla="*/ 710 h 2821"/>
                <a:gd name="T96" fmla="*/ 208 w 2123"/>
                <a:gd name="T97" fmla="*/ 511 h 2821"/>
                <a:gd name="T98" fmla="*/ 338 w 2123"/>
                <a:gd name="T99" fmla="*/ 349 h 2821"/>
                <a:gd name="T100" fmla="*/ 507 w 2123"/>
                <a:gd name="T101" fmla="*/ 200 h 2821"/>
                <a:gd name="T102" fmla="*/ 676 w 2123"/>
                <a:gd name="T103" fmla="*/ 93 h 2821"/>
                <a:gd name="T104" fmla="*/ 858 w 2123"/>
                <a:gd name="T105" fmla="*/ 25 h 2821"/>
                <a:gd name="T106" fmla="*/ 1070 w 2123"/>
                <a:gd name="T107" fmla="*/ 0 h 2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23" h="2821">
                  <a:moveTo>
                    <a:pt x="1070" y="0"/>
                  </a:moveTo>
                  <a:lnTo>
                    <a:pt x="1138" y="2"/>
                  </a:lnTo>
                  <a:lnTo>
                    <a:pt x="1202" y="7"/>
                  </a:lnTo>
                  <a:lnTo>
                    <a:pt x="1262" y="18"/>
                  </a:lnTo>
                  <a:lnTo>
                    <a:pt x="1319" y="32"/>
                  </a:lnTo>
                  <a:lnTo>
                    <a:pt x="1371" y="48"/>
                  </a:lnTo>
                  <a:lnTo>
                    <a:pt x="1422" y="68"/>
                  </a:lnTo>
                  <a:lnTo>
                    <a:pt x="1467" y="90"/>
                  </a:lnTo>
                  <a:lnTo>
                    <a:pt x="1509" y="113"/>
                  </a:lnTo>
                  <a:lnTo>
                    <a:pt x="1555" y="141"/>
                  </a:lnTo>
                  <a:lnTo>
                    <a:pt x="1597" y="169"/>
                  </a:lnTo>
                  <a:lnTo>
                    <a:pt x="1633" y="198"/>
                  </a:lnTo>
                  <a:lnTo>
                    <a:pt x="1664" y="226"/>
                  </a:lnTo>
                  <a:lnTo>
                    <a:pt x="1690" y="253"/>
                  </a:lnTo>
                  <a:lnTo>
                    <a:pt x="1712" y="278"/>
                  </a:lnTo>
                  <a:lnTo>
                    <a:pt x="1729" y="300"/>
                  </a:lnTo>
                  <a:lnTo>
                    <a:pt x="1742" y="318"/>
                  </a:lnTo>
                  <a:lnTo>
                    <a:pt x="1751" y="331"/>
                  </a:lnTo>
                  <a:lnTo>
                    <a:pt x="1757" y="340"/>
                  </a:lnTo>
                  <a:lnTo>
                    <a:pt x="1758" y="344"/>
                  </a:lnTo>
                  <a:lnTo>
                    <a:pt x="1760" y="344"/>
                  </a:lnTo>
                  <a:lnTo>
                    <a:pt x="1765" y="344"/>
                  </a:lnTo>
                  <a:lnTo>
                    <a:pt x="1773" y="346"/>
                  </a:lnTo>
                  <a:lnTo>
                    <a:pt x="1783" y="349"/>
                  </a:lnTo>
                  <a:lnTo>
                    <a:pt x="1796" y="352"/>
                  </a:lnTo>
                  <a:lnTo>
                    <a:pt x="1809" y="356"/>
                  </a:lnTo>
                  <a:lnTo>
                    <a:pt x="1825" y="363"/>
                  </a:lnTo>
                  <a:lnTo>
                    <a:pt x="1842" y="372"/>
                  </a:lnTo>
                  <a:lnTo>
                    <a:pt x="1861" y="382"/>
                  </a:lnTo>
                  <a:lnTo>
                    <a:pt x="1880" y="395"/>
                  </a:lnTo>
                  <a:lnTo>
                    <a:pt x="1899" y="411"/>
                  </a:lnTo>
                  <a:lnTo>
                    <a:pt x="1919" y="430"/>
                  </a:lnTo>
                  <a:lnTo>
                    <a:pt x="1939" y="451"/>
                  </a:lnTo>
                  <a:lnTo>
                    <a:pt x="1958" y="476"/>
                  </a:lnTo>
                  <a:lnTo>
                    <a:pt x="1975" y="505"/>
                  </a:lnTo>
                  <a:lnTo>
                    <a:pt x="1993" y="537"/>
                  </a:lnTo>
                  <a:lnTo>
                    <a:pt x="2009" y="573"/>
                  </a:lnTo>
                  <a:lnTo>
                    <a:pt x="2023" y="613"/>
                  </a:lnTo>
                  <a:lnTo>
                    <a:pt x="2036" y="658"/>
                  </a:lnTo>
                  <a:lnTo>
                    <a:pt x="2046" y="709"/>
                  </a:lnTo>
                  <a:lnTo>
                    <a:pt x="2055" y="764"/>
                  </a:lnTo>
                  <a:lnTo>
                    <a:pt x="2060" y="825"/>
                  </a:lnTo>
                  <a:lnTo>
                    <a:pt x="2061" y="890"/>
                  </a:lnTo>
                  <a:lnTo>
                    <a:pt x="2060" y="961"/>
                  </a:lnTo>
                  <a:lnTo>
                    <a:pt x="2055" y="1039"/>
                  </a:lnTo>
                  <a:lnTo>
                    <a:pt x="2046" y="1121"/>
                  </a:lnTo>
                  <a:lnTo>
                    <a:pt x="2032" y="1212"/>
                  </a:lnTo>
                  <a:lnTo>
                    <a:pt x="2017" y="1277"/>
                  </a:lnTo>
                  <a:lnTo>
                    <a:pt x="1997" y="1345"/>
                  </a:lnTo>
                  <a:lnTo>
                    <a:pt x="2013" y="1344"/>
                  </a:lnTo>
                  <a:lnTo>
                    <a:pt x="2029" y="1345"/>
                  </a:lnTo>
                  <a:lnTo>
                    <a:pt x="2044" y="1348"/>
                  </a:lnTo>
                  <a:lnTo>
                    <a:pt x="2060" y="1353"/>
                  </a:lnTo>
                  <a:lnTo>
                    <a:pt x="2073" y="1360"/>
                  </a:lnTo>
                  <a:lnTo>
                    <a:pt x="2086" y="1371"/>
                  </a:lnTo>
                  <a:lnTo>
                    <a:pt x="2097" y="1384"/>
                  </a:lnTo>
                  <a:lnTo>
                    <a:pt x="2107" y="1402"/>
                  </a:lnTo>
                  <a:lnTo>
                    <a:pt x="2115" y="1423"/>
                  </a:lnTo>
                  <a:lnTo>
                    <a:pt x="2120" y="1449"/>
                  </a:lnTo>
                  <a:lnTo>
                    <a:pt x="2123" y="1480"/>
                  </a:lnTo>
                  <a:lnTo>
                    <a:pt x="2122" y="1515"/>
                  </a:lnTo>
                  <a:lnTo>
                    <a:pt x="2119" y="1554"/>
                  </a:lnTo>
                  <a:lnTo>
                    <a:pt x="2112" y="1600"/>
                  </a:lnTo>
                  <a:lnTo>
                    <a:pt x="2102" y="1652"/>
                  </a:lnTo>
                  <a:lnTo>
                    <a:pt x="2086" y="1708"/>
                  </a:lnTo>
                  <a:lnTo>
                    <a:pt x="2065" y="1775"/>
                  </a:lnTo>
                  <a:lnTo>
                    <a:pt x="2046" y="1831"/>
                  </a:lnTo>
                  <a:lnTo>
                    <a:pt x="2028" y="1879"/>
                  </a:lnTo>
                  <a:lnTo>
                    <a:pt x="2009" y="1918"/>
                  </a:lnTo>
                  <a:lnTo>
                    <a:pt x="1990" y="1950"/>
                  </a:lnTo>
                  <a:lnTo>
                    <a:pt x="1973" y="1975"/>
                  </a:lnTo>
                  <a:lnTo>
                    <a:pt x="1955" y="1993"/>
                  </a:lnTo>
                  <a:lnTo>
                    <a:pt x="1939" y="2005"/>
                  </a:lnTo>
                  <a:lnTo>
                    <a:pt x="1925" y="2012"/>
                  </a:lnTo>
                  <a:lnTo>
                    <a:pt x="1909" y="2016"/>
                  </a:lnTo>
                  <a:lnTo>
                    <a:pt x="1897" y="2077"/>
                  </a:lnTo>
                  <a:lnTo>
                    <a:pt x="1880" y="2139"/>
                  </a:lnTo>
                  <a:lnTo>
                    <a:pt x="1857" y="2203"/>
                  </a:lnTo>
                  <a:lnTo>
                    <a:pt x="1829" y="2268"/>
                  </a:lnTo>
                  <a:lnTo>
                    <a:pt x="1796" y="2332"/>
                  </a:lnTo>
                  <a:lnTo>
                    <a:pt x="1757" y="2394"/>
                  </a:lnTo>
                  <a:lnTo>
                    <a:pt x="1715" y="2456"/>
                  </a:lnTo>
                  <a:lnTo>
                    <a:pt x="1667" y="2514"/>
                  </a:lnTo>
                  <a:lnTo>
                    <a:pt x="1615" y="2570"/>
                  </a:lnTo>
                  <a:lnTo>
                    <a:pt x="1558" y="2622"/>
                  </a:lnTo>
                  <a:lnTo>
                    <a:pt x="1496" y="2670"/>
                  </a:lnTo>
                  <a:lnTo>
                    <a:pt x="1431" y="2714"/>
                  </a:lnTo>
                  <a:lnTo>
                    <a:pt x="1361" y="2750"/>
                  </a:lnTo>
                  <a:lnTo>
                    <a:pt x="1289" y="2780"/>
                  </a:lnTo>
                  <a:lnTo>
                    <a:pt x="1213" y="2803"/>
                  </a:lnTo>
                  <a:lnTo>
                    <a:pt x="1138" y="2816"/>
                  </a:lnTo>
                  <a:lnTo>
                    <a:pt x="1061" y="2821"/>
                  </a:lnTo>
                  <a:lnTo>
                    <a:pt x="984" y="2816"/>
                  </a:lnTo>
                  <a:lnTo>
                    <a:pt x="909" y="2803"/>
                  </a:lnTo>
                  <a:lnTo>
                    <a:pt x="834" y="2782"/>
                  </a:lnTo>
                  <a:lnTo>
                    <a:pt x="760" y="2751"/>
                  </a:lnTo>
                  <a:lnTo>
                    <a:pt x="689" y="2714"/>
                  </a:lnTo>
                  <a:lnTo>
                    <a:pt x="623" y="2672"/>
                  </a:lnTo>
                  <a:lnTo>
                    <a:pt x="563" y="2624"/>
                  </a:lnTo>
                  <a:lnTo>
                    <a:pt x="506" y="2572"/>
                  </a:lnTo>
                  <a:lnTo>
                    <a:pt x="454" y="2515"/>
                  </a:lnTo>
                  <a:lnTo>
                    <a:pt x="406" y="2458"/>
                  </a:lnTo>
                  <a:lnTo>
                    <a:pt x="364" y="2395"/>
                  </a:lnTo>
                  <a:lnTo>
                    <a:pt x="326" y="2333"/>
                  </a:lnTo>
                  <a:lnTo>
                    <a:pt x="293" y="2268"/>
                  </a:lnTo>
                  <a:lnTo>
                    <a:pt x="265" y="2204"/>
                  </a:lnTo>
                  <a:lnTo>
                    <a:pt x="244" y="2141"/>
                  </a:lnTo>
                  <a:lnTo>
                    <a:pt x="226" y="2077"/>
                  </a:lnTo>
                  <a:lnTo>
                    <a:pt x="215" y="2016"/>
                  </a:lnTo>
                  <a:lnTo>
                    <a:pt x="200" y="2012"/>
                  </a:lnTo>
                  <a:lnTo>
                    <a:pt x="184" y="2005"/>
                  </a:lnTo>
                  <a:lnTo>
                    <a:pt x="168" y="1993"/>
                  </a:lnTo>
                  <a:lnTo>
                    <a:pt x="151" y="1975"/>
                  </a:lnTo>
                  <a:lnTo>
                    <a:pt x="134" y="1950"/>
                  </a:lnTo>
                  <a:lnTo>
                    <a:pt x="115" y="1918"/>
                  </a:lnTo>
                  <a:lnTo>
                    <a:pt x="96" y="1879"/>
                  </a:lnTo>
                  <a:lnTo>
                    <a:pt x="77" y="1831"/>
                  </a:lnTo>
                  <a:lnTo>
                    <a:pt x="57" y="1776"/>
                  </a:lnTo>
                  <a:lnTo>
                    <a:pt x="37" y="1710"/>
                  </a:lnTo>
                  <a:lnTo>
                    <a:pt x="22" y="1652"/>
                  </a:lnTo>
                  <a:lnTo>
                    <a:pt x="10" y="1601"/>
                  </a:lnTo>
                  <a:lnTo>
                    <a:pt x="5" y="1555"/>
                  </a:lnTo>
                  <a:lnTo>
                    <a:pt x="0" y="1515"/>
                  </a:lnTo>
                  <a:lnTo>
                    <a:pt x="0" y="1480"/>
                  </a:lnTo>
                  <a:lnTo>
                    <a:pt x="3" y="1451"/>
                  </a:lnTo>
                  <a:lnTo>
                    <a:pt x="9" y="1425"/>
                  </a:lnTo>
                  <a:lnTo>
                    <a:pt x="16" y="1403"/>
                  </a:lnTo>
                  <a:lnTo>
                    <a:pt x="25" y="1386"/>
                  </a:lnTo>
                  <a:lnTo>
                    <a:pt x="37" y="1371"/>
                  </a:lnTo>
                  <a:lnTo>
                    <a:pt x="50" y="1361"/>
                  </a:lnTo>
                  <a:lnTo>
                    <a:pt x="64" y="1354"/>
                  </a:lnTo>
                  <a:lnTo>
                    <a:pt x="79" y="1348"/>
                  </a:lnTo>
                  <a:lnTo>
                    <a:pt x="94" y="1345"/>
                  </a:lnTo>
                  <a:lnTo>
                    <a:pt x="110" y="1345"/>
                  </a:lnTo>
                  <a:lnTo>
                    <a:pt x="126" y="1345"/>
                  </a:lnTo>
                  <a:lnTo>
                    <a:pt x="105" y="1279"/>
                  </a:lnTo>
                  <a:lnTo>
                    <a:pt x="90" y="1212"/>
                  </a:lnTo>
                  <a:lnTo>
                    <a:pt x="77" y="1139"/>
                  </a:lnTo>
                  <a:lnTo>
                    <a:pt x="68" y="1065"/>
                  </a:lnTo>
                  <a:lnTo>
                    <a:pt x="65" y="992"/>
                  </a:lnTo>
                  <a:lnTo>
                    <a:pt x="67" y="923"/>
                  </a:lnTo>
                  <a:lnTo>
                    <a:pt x="74" y="854"/>
                  </a:lnTo>
                  <a:lnTo>
                    <a:pt x="89" y="786"/>
                  </a:lnTo>
                  <a:lnTo>
                    <a:pt x="110" y="710"/>
                  </a:lnTo>
                  <a:lnTo>
                    <a:pt x="137" y="640"/>
                  </a:lnTo>
                  <a:lnTo>
                    <a:pt x="170" y="573"/>
                  </a:lnTo>
                  <a:lnTo>
                    <a:pt x="208" y="511"/>
                  </a:lnTo>
                  <a:lnTo>
                    <a:pt x="248" y="453"/>
                  </a:lnTo>
                  <a:lnTo>
                    <a:pt x="292" y="399"/>
                  </a:lnTo>
                  <a:lnTo>
                    <a:pt x="338" y="349"/>
                  </a:lnTo>
                  <a:lnTo>
                    <a:pt x="392" y="295"/>
                  </a:lnTo>
                  <a:lnTo>
                    <a:pt x="448" y="245"/>
                  </a:lnTo>
                  <a:lnTo>
                    <a:pt x="507" y="200"/>
                  </a:lnTo>
                  <a:lnTo>
                    <a:pt x="568" y="158"/>
                  </a:lnTo>
                  <a:lnTo>
                    <a:pt x="621" y="123"/>
                  </a:lnTo>
                  <a:lnTo>
                    <a:pt x="676" y="93"/>
                  </a:lnTo>
                  <a:lnTo>
                    <a:pt x="734" y="65"/>
                  </a:lnTo>
                  <a:lnTo>
                    <a:pt x="793" y="42"/>
                  </a:lnTo>
                  <a:lnTo>
                    <a:pt x="858" y="25"/>
                  </a:lnTo>
                  <a:lnTo>
                    <a:pt x="926" y="10"/>
                  </a:lnTo>
                  <a:lnTo>
                    <a:pt x="997" y="5"/>
                  </a:lnTo>
                  <a:lnTo>
                    <a:pt x="10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6">
              <a:extLst>
                <a:ext uri="{FF2B5EF4-FFF2-40B4-BE49-F238E27FC236}">
                  <a16:creationId xmlns:a16="http://schemas.microsoft.com/office/drawing/2014/main" xmlns="" id="{47EF08A2-93F7-B47D-A477-385D40897A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" y="1357"/>
              <a:ext cx="1339" cy="684"/>
            </a:xfrm>
            <a:custGeom>
              <a:avLst/>
              <a:gdLst>
                <a:gd name="T0" fmla="*/ 1677 w 4017"/>
                <a:gd name="T1" fmla="*/ 1196 h 2051"/>
                <a:gd name="T2" fmla="*/ 1822 w 4017"/>
                <a:gd name="T3" fmla="*/ 765 h 2051"/>
                <a:gd name="T4" fmla="*/ 1743 w 4017"/>
                <a:gd name="T5" fmla="*/ 583 h 2051"/>
                <a:gd name="T6" fmla="*/ 1739 w 4017"/>
                <a:gd name="T7" fmla="*/ 459 h 2051"/>
                <a:gd name="T8" fmla="*/ 1787 w 4017"/>
                <a:gd name="T9" fmla="*/ 378 h 2051"/>
                <a:gd name="T10" fmla="*/ 1862 w 4017"/>
                <a:gd name="T11" fmla="*/ 334 h 2051"/>
                <a:gd name="T12" fmla="*/ 1939 w 4017"/>
                <a:gd name="T13" fmla="*/ 314 h 2051"/>
                <a:gd name="T14" fmla="*/ 1995 w 4017"/>
                <a:gd name="T15" fmla="*/ 310 h 2051"/>
                <a:gd name="T16" fmla="*/ 2022 w 4017"/>
                <a:gd name="T17" fmla="*/ 310 h 2051"/>
                <a:gd name="T18" fmla="*/ 2078 w 4017"/>
                <a:gd name="T19" fmla="*/ 314 h 2051"/>
                <a:gd name="T20" fmla="*/ 2155 w 4017"/>
                <a:gd name="T21" fmla="*/ 334 h 2051"/>
                <a:gd name="T22" fmla="*/ 2230 w 4017"/>
                <a:gd name="T23" fmla="*/ 378 h 2051"/>
                <a:gd name="T24" fmla="*/ 2278 w 4017"/>
                <a:gd name="T25" fmla="*/ 459 h 2051"/>
                <a:gd name="T26" fmla="*/ 2274 w 4017"/>
                <a:gd name="T27" fmla="*/ 583 h 2051"/>
                <a:gd name="T28" fmla="*/ 2195 w 4017"/>
                <a:gd name="T29" fmla="*/ 765 h 2051"/>
                <a:gd name="T30" fmla="*/ 2340 w 4017"/>
                <a:gd name="T31" fmla="*/ 1196 h 2051"/>
                <a:gd name="T32" fmla="*/ 2724 w 4017"/>
                <a:gd name="T33" fmla="*/ 1 h 2051"/>
                <a:gd name="T34" fmla="*/ 2801 w 4017"/>
                <a:gd name="T35" fmla="*/ 51 h 2051"/>
                <a:gd name="T36" fmla="*/ 2963 w 4017"/>
                <a:gd name="T37" fmla="*/ 146 h 2051"/>
                <a:gd name="T38" fmla="*/ 3195 w 4017"/>
                <a:gd name="T39" fmla="*/ 260 h 2051"/>
                <a:gd name="T40" fmla="*/ 3479 w 4017"/>
                <a:gd name="T41" fmla="*/ 370 h 2051"/>
                <a:gd name="T42" fmla="*/ 3742 w 4017"/>
                <a:gd name="T43" fmla="*/ 456 h 2051"/>
                <a:gd name="T44" fmla="*/ 3894 w 4017"/>
                <a:gd name="T45" fmla="*/ 589 h 2051"/>
                <a:gd name="T46" fmla="*/ 3978 w 4017"/>
                <a:gd name="T47" fmla="*/ 765 h 2051"/>
                <a:gd name="T48" fmla="*/ 4013 w 4017"/>
                <a:gd name="T49" fmla="*/ 953 h 2051"/>
                <a:gd name="T50" fmla="*/ 4016 w 4017"/>
                <a:gd name="T51" fmla="*/ 1121 h 2051"/>
                <a:gd name="T52" fmla="*/ 4011 w 4017"/>
                <a:gd name="T53" fmla="*/ 1198 h 2051"/>
                <a:gd name="T54" fmla="*/ 3998 w 4017"/>
                <a:gd name="T55" fmla="*/ 1339 h 2051"/>
                <a:gd name="T56" fmla="*/ 3981 w 4017"/>
                <a:gd name="T57" fmla="*/ 1507 h 2051"/>
                <a:gd name="T58" fmla="*/ 3958 w 4017"/>
                <a:gd name="T59" fmla="*/ 1584 h 2051"/>
                <a:gd name="T60" fmla="*/ 3856 w 4017"/>
                <a:gd name="T61" fmla="*/ 1640 h 2051"/>
                <a:gd name="T62" fmla="*/ 3659 w 4017"/>
                <a:gd name="T63" fmla="*/ 1733 h 2051"/>
                <a:gd name="T64" fmla="*/ 3369 w 4017"/>
                <a:gd name="T65" fmla="*/ 1841 h 2051"/>
                <a:gd name="T66" fmla="*/ 2995 w 4017"/>
                <a:gd name="T67" fmla="*/ 1944 h 2051"/>
                <a:gd name="T68" fmla="*/ 2539 w 4017"/>
                <a:gd name="T69" fmla="*/ 2022 h 2051"/>
                <a:gd name="T70" fmla="*/ 2007 w 4017"/>
                <a:gd name="T71" fmla="*/ 2051 h 2051"/>
                <a:gd name="T72" fmla="*/ 1478 w 4017"/>
                <a:gd name="T73" fmla="*/ 2021 h 2051"/>
                <a:gd name="T74" fmla="*/ 1022 w 4017"/>
                <a:gd name="T75" fmla="*/ 1944 h 2051"/>
                <a:gd name="T76" fmla="*/ 648 w 4017"/>
                <a:gd name="T77" fmla="*/ 1841 h 2051"/>
                <a:gd name="T78" fmla="*/ 358 w 4017"/>
                <a:gd name="T79" fmla="*/ 1733 h 2051"/>
                <a:gd name="T80" fmla="*/ 161 w 4017"/>
                <a:gd name="T81" fmla="*/ 1640 h 2051"/>
                <a:gd name="T82" fmla="*/ 59 w 4017"/>
                <a:gd name="T83" fmla="*/ 1584 h 2051"/>
                <a:gd name="T84" fmla="*/ 36 w 4017"/>
                <a:gd name="T85" fmla="*/ 1507 h 2051"/>
                <a:gd name="T86" fmla="*/ 19 w 4017"/>
                <a:gd name="T87" fmla="*/ 1339 h 2051"/>
                <a:gd name="T88" fmla="*/ 6 w 4017"/>
                <a:gd name="T89" fmla="*/ 1198 h 2051"/>
                <a:gd name="T90" fmla="*/ 1 w 4017"/>
                <a:gd name="T91" fmla="*/ 1121 h 2051"/>
                <a:gd name="T92" fmla="*/ 4 w 4017"/>
                <a:gd name="T93" fmla="*/ 953 h 2051"/>
                <a:gd name="T94" fmla="*/ 38 w 4017"/>
                <a:gd name="T95" fmla="*/ 765 h 2051"/>
                <a:gd name="T96" fmla="*/ 123 w 4017"/>
                <a:gd name="T97" fmla="*/ 589 h 2051"/>
                <a:gd name="T98" fmla="*/ 274 w 4017"/>
                <a:gd name="T99" fmla="*/ 456 h 2051"/>
                <a:gd name="T100" fmla="*/ 538 w 4017"/>
                <a:gd name="T101" fmla="*/ 370 h 2051"/>
                <a:gd name="T102" fmla="*/ 820 w 4017"/>
                <a:gd name="T103" fmla="*/ 260 h 2051"/>
                <a:gd name="T104" fmla="*/ 1052 w 4017"/>
                <a:gd name="T105" fmla="*/ 146 h 2051"/>
                <a:gd name="T106" fmla="*/ 1216 w 4017"/>
                <a:gd name="T107" fmla="*/ 51 h 2051"/>
                <a:gd name="T108" fmla="*/ 1291 w 4017"/>
                <a:gd name="T109" fmla="*/ 1 h 2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017" h="2051">
                  <a:moveTo>
                    <a:pt x="1294" y="0"/>
                  </a:moveTo>
                  <a:lnTo>
                    <a:pt x="1614" y="1008"/>
                  </a:lnTo>
                  <a:lnTo>
                    <a:pt x="1675" y="1199"/>
                  </a:lnTo>
                  <a:lnTo>
                    <a:pt x="1677" y="1196"/>
                  </a:lnTo>
                  <a:lnTo>
                    <a:pt x="1729" y="1357"/>
                  </a:lnTo>
                  <a:lnTo>
                    <a:pt x="1897" y="879"/>
                  </a:lnTo>
                  <a:lnTo>
                    <a:pt x="1856" y="820"/>
                  </a:lnTo>
                  <a:lnTo>
                    <a:pt x="1822" y="765"/>
                  </a:lnTo>
                  <a:lnTo>
                    <a:pt x="1794" y="713"/>
                  </a:lnTo>
                  <a:lnTo>
                    <a:pt x="1771" y="667"/>
                  </a:lnTo>
                  <a:lnTo>
                    <a:pt x="1755" y="623"/>
                  </a:lnTo>
                  <a:lnTo>
                    <a:pt x="1743" y="583"/>
                  </a:lnTo>
                  <a:lnTo>
                    <a:pt x="1736" y="547"/>
                  </a:lnTo>
                  <a:lnTo>
                    <a:pt x="1733" y="515"/>
                  </a:lnTo>
                  <a:lnTo>
                    <a:pt x="1735" y="485"/>
                  </a:lnTo>
                  <a:lnTo>
                    <a:pt x="1739" y="459"/>
                  </a:lnTo>
                  <a:lnTo>
                    <a:pt x="1748" y="434"/>
                  </a:lnTo>
                  <a:lnTo>
                    <a:pt x="1758" y="412"/>
                  </a:lnTo>
                  <a:lnTo>
                    <a:pt x="1772" y="395"/>
                  </a:lnTo>
                  <a:lnTo>
                    <a:pt x="1787" y="378"/>
                  </a:lnTo>
                  <a:lnTo>
                    <a:pt x="1804" y="365"/>
                  </a:lnTo>
                  <a:lnTo>
                    <a:pt x="1823" y="352"/>
                  </a:lnTo>
                  <a:lnTo>
                    <a:pt x="1842" y="341"/>
                  </a:lnTo>
                  <a:lnTo>
                    <a:pt x="1862" y="334"/>
                  </a:lnTo>
                  <a:lnTo>
                    <a:pt x="1882" y="327"/>
                  </a:lnTo>
                  <a:lnTo>
                    <a:pt x="1901" y="321"/>
                  </a:lnTo>
                  <a:lnTo>
                    <a:pt x="1922" y="317"/>
                  </a:lnTo>
                  <a:lnTo>
                    <a:pt x="1939" y="314"/>
                  </a:lnTo>
                  <a:lnTo>
                    <a:pt x="1956" y="312"/>
                  </a:lnTo>
                  <a:lnTo>
                    <a:pt x="1972" y="311"/>
                  </a:lnTo>
                  <a:lnTo>
                    <a:pt x="1985" y="310"/>
                  </a:lnTo>
                  <a:lnTo>
                    <a:pt x="1995" y="310"/>
                  </a:lnTo>
                  <a:lnTo>
                    <a:pt x="2004" y="310"/>
                  </a:lnTo>
                  <a:lnTo>
                    <a:pt x="2007" y="310"/>
                  </a:lnTo>
                  <a:lnTo>
                    <a:pt x="2013" y="310"/>
                  </a:lnTo>
                  <a:lnTo>
                    <a:pt x="2022" y="310"/>
                  </a:lnTo>
                  <a:lnTo>
                    <a:pt x="2032" y="310"/>
                  </a:lnTo>
                  <a:lnTo>
                    <a:pt x="2045" y="311"/>
                  </a:lnTo>
                  <a:lnTo>
                    <a:pt x="2061" y="312"/>
                  </a:lnTo>
                  <a:lnTo>
                    <a:pt x="2078" y="314"/>
                  </a:lnTo>
                  <a:lnTo>
                    <a:pt x="2095" y="317"/>
                  </a:lnTo>
                  <a:lnTo>
                    <a:pt x="2116" y="321"/>
                  </a:lnTo>
                  <a:lnTo>
                    <a:pt x="2135" y="327"/>
                  </a:lnTo>
                  <a:lnTo>
                    <a:pt x="2155" y="334"/>
                  </a:lnTo>
                  <a:lnTo>
                    <a:pt x="2175" y="341"/>
                  </a:lnTo>
                  <a:lnTo>
                    <a:pt x="2194" y="352"/>
                  </a:lnTo>
                  <a:lnTo>
                    <a:pt x="2213" y="365"/>
                  </a:lnTo>
                  <a:lnTo>
                    <a:pt x="2230" y="378"/>
                  </a:lnTo>
                  <a:lnTo>
                    <a:pt x="2245" y="395"/>
                  </a:lnTo>
                  <a:lnTo>
                    <a:pt x="2259" y="412"/>
                  </a:lnTo>
                  <a:lnTo>
                    <a:pt x="2269" y="434"/>
                  </a:lnTo>
                  <a:lnTo>
                    <a:pt x="2278" y="459"/>
                  </a:lnTo>
                  <a:lnTo>
                    <a:pt x="2282" y="485"/>
                  </a:lnTo>
                  <a:lnTo>
                    <a:pt x="2284" y="515"/>
                  </a:lnTo>
                  <a:lnTo>
                    <a:pt x="2281" y="547"/>
                  </a:lnTo>
                  <a:lnTo>
                    <a:pt x="2274" y="583"/>
                  </a:lnTo>
                  <a:lnTo>
                    <a:pt x="2262" y="623"/>
                  </a:lnTo>
                  <a:lnTo>
                    <a:pt x="2246" y="667"/>
                  </a:lnTo>
                  <a:lnTo>
                    <a:pt x="2223" y="713"/>
                  </a:lnTo>
                  <a:lnTo>
                    <a:pt x="2195" y="765"/>
                  </a:lnTo>
                  <a:lnTo>
                    <a:pt x="2161" y="820"/>
                  </a:lnTo>
                  <a:lnTo>
                    <a:pt x="2120" y="879"/>
                  </a:lnTo>
                  <a:lnTo>
                    <a:pt x="2288" y="1357"/>
                  </a:lnTo>
                  <a:lnTo>
                    <a:pt x="2340" y="1196"/>
                  </a:lnTo>
                  <a:lnTo>
                    <a:pt x="2342" y="1199"/>
                  </a:lnTo>
                  <a:lnTo>
                    <a:pt x="2401" y="1008"/>
                  </a:lnTo>
                  <a:lnTo>
                    <a:pt x="2721" y="0"/>
                  </a:lnTo>
                  <a:lnTo>
                    <a:pt x="2724" y="1"/>
                  </a:lnTo>
                  <a:lnTo>
                    <a:pt x="2735" y="9"/>
                  </a:lnTo>
                  <a:lnTo>
                    <a:pt x="2750" y="19"/>
                  </a:lnTo>
                  <a:lnTo>
                    <a:pt x="2772" y="33"/>
                  </a:lnTo>
                  <a:lnTo>
                    <a:pt x="2801" y="51"/>
                  </a:lnTo>
                  <a:lnTo>
                    <a:pt x="2835" y="72"/>
                  </a:lnTo>
                  <a:lnTo>
                    <a:pt x="2872" y="94"/>
                  </a:lnTo>
                  <a:lnTo>
                    <a:pt x="2916" y="119"/>
                  </a:lnTo>
                  <a:lnTo>
                    <a:pt x="2963" y="146"/>
                  </a:lnTo>
                  <a:lnTo>
                    <a:pt x="3016" y="174"/>
                  </a:lnTo>
                  <a:lnTo>
                    <a:pt x="3072" y="203"/>
                  </a:lnTo>
                  <a:lnTo>
                    <a:pt x="3132" y="231"/>
                  </a:lnTo>
                  <a:lnTo>
                    <a:pt x="3195" y="260"/>
                  </a:lnTo>
                  <a:lnTo>
                    <a:pt x="3262" y="289"/>
                  </a:lnTo>
                  <a:lnTo>
                    <a:pt x="3332" y="317"/>
                  </a:lnTo>
                  <a:lnTo>
                    <a:pt x="3404" y="344"/>
                  </a:lnTo>
                  <a:lnTo>
                    <a:pt x="3479" y="370"/>
                  </a:lnTo>
                  <a:lnTo>
                    <a:pt x="3556" y="393"/>
                  </a:lnTo>
                  <a:lnTo>
                    <a:pt x="3634" y="415"/>
                  </a:lnTo>
                  <a:lnTo>
                    <a:pt x="3691" y="433"/>
                  </a:lnTo>
                  <a:lnTo>
                    <a:pt x="3742" y="456"/>
                  </a:lnTo>
                  <a:lnTo>
                    <a:pt x="3787" y="483"/>
                  </a:lnTo>
                  <a:lnTo>
                    <a:pt x="3827" y="515"/>
                  </a:lnTo>
                  <a:lnTo>
                    <a:pt x="3862" y="551"/>
                  </a:lnTo>
                  <a:lnTo>
                    <a:pt x="3894" y="589"/>
                  </a:lnTo>
                  <a:lnTo>
                    <a:pt x="3920" y="631"/>
                  </a:lnTo>
                  <a:lnTo>
                    <a:pt x="3943" y="674"/>
                  </a:lnTo>
                  <a:lnTo>
                    <a:pt x="3962" y="719"/>
                  </a:lnTo>
                  <a:lnTo>
                    <a:pt x="3978" y="765"/>
                  </a:lnTo>
                  <a:lnTo>
                    <a:pt x="3991" y="813"/>
                  </a:lnTo>
                  <a:lnTo>
                    <a:pt x="4000" y="859"/>
                  </a:lnTo>
                  <a:lnTo>
                    <a:pt x="4007" y="907"/>
                  </a:lnTo>
                  <a:lnTo>
                    <a:pt x="4013" y="953"/>
                  </a:lnTo>
                  <a:lnTo>
                    <a:pt x="4016" y="998"/>
                  </a:lnTo>
                  <a:lnTo>
                    <a:pt x="4017" y="1041"/>
                  </a:lnTo>
                  <a:lnTo>
                    <a:pt x="4017" y="1083"/>
                  </a:lnTo>
                  <a:lnTo>
                    <a:pt x="4016" y="1121"/>
                  </a:lnTo>
                  <a:lnTo>
                    <a:pt x="4014" y="1157"/>
                  </a:lnTo>
                  <a:lnTo>
                    <a:pt x="4014" y="1161"/>
                  </a:lnTo>
                  <a:lnTo>
                    <a:pt x="4013" y="1176"/>
                  </a:lnTo>
                  <a:lnTo>
                    <a:pt x="4011" y="1198"/>
                  </a:lnTo>
                  <a:lnTo>
                    <a:pt x="4008" y="1227"/>
                  </a:lnTo>
                  <a:lnTo>
                    <a:pt x="4005" y="1260"/>
                  </a:lnTo>
                  <a:lnTo>
                    <a:pt x="4003" y="1299"/>
                  </a:lnTo>
                  <a:lnTo>
                    <a:pt x="3998" y="1339"/>
                  </a:lnTo>
                  <a:lnTo>
                    <a:pt x="3994" y="1381"/>
                  </a:lnTo>
                  <a:lnTo>
                    <a:pt x="3989" y="1425"/>
                  </a:lnTo>
                  <a:lnTo>
                    <a:pt x="3985" y="1467"/>
                  </a:lnTo>
                  <a:lnTo>
                    <a:pt x="3981" y="1507"/>
                  </a:lnTo>
                  <a:lnTo>
                    <a:pt x="3975" y="1543"/>
                  </a:lnTo>
                  <a:lnTo>
                    <a:pt x="3971" y="1575"/>
                  </a:lnTo>
                  <a:lnTo>
                    <a:pt x="3968" y="1578"/>
                  </a:lnTo>
                  <a:lnTo>
                    <a:pt x="3958" y="1584"/>
                  </a:lnTo>
                  <a:lnTo>
                    <a:pt x="3942" y="1592"/>
                  </a:lnTo>
                  <a:lnTo>
                    <a:pt x="3920" y="1606"/>
                  </a:lnTo>
                  <a:lnTo>
                    <a:pt x="3891" y="1621"/>
                  </a:lnTo>
                  <a:lnTo>
                    <a:pt x="3856" y="1640"/>
                  </a:lnTo>
                  <a:lnTo>
                    <a:pt x="3816" y="1660"/>
                  </a:lnTo>
                  <a:lnTo>
                    <a:pt x="3769" y="1684"/>
                  </a:lnTo>
                  <a:lnTo>
                    <a:pt x="3717" y="1707"/>
                  </a:lnTo>
                  <a:lnTo>
                    <a:pt x="3659" y="1733"/>
                  </a:lnTo>
                  <a:lnTo>
                    <a:pt x="3595" y="1759"/>
                  </a:lnTo>
                  <a:lnTo>
                    <a:pt x="3526" y="1786"/>
                  </a:lnTo>
                  <a:lnTo>
                    <a:pt x="3450" y="1814"/>
                  </a:lnTo>
                  <a:lnTo>
                    <a:pt x="3369" y="1841"/>
                  </a:lnTo>
                  <a:lnTo>
                    <a:pt x="3284" y="1869"/>
                  </a:lnTo>
                  <a:lnTo>
                    <a:pt x="3192" y="1895"/>
                  </a:lnTo>
                  <a:lnTo>
                    <a:pt x="3097" y="1919"/>
                  </a:lnTo>
                  <a:lnTo>
                    <a:pt x="2995" y="1944"/>
                  </a:lnTo>
                  <a:lnTo>
                    <a:pt x="2888" y="1967"/>
                  </a:lnTo>
                  <a:lnTo>
                    <a:pt x="2777" y="1987"/>
                  </a:lnTo>
                  <a:lnTo>
                    <a:pt x="2661" y="2006"/>
                  </a:lnTo>
                  <a:lnTo>
                    <a:pt x="2539" y="2022"/>
                  </a:lnTo>
                  <a:lnTo>
                    <a:pt x="2414" y="2034"/>
                  </a:lnTo>
                  <a:lnTo>
                    <a:pt x="2282" y="2044"/>
                  </a:lnTo>
                  <a:lnTo>
                    <a:pt x="2148" y="2050"/>
                  </a:lnTo>
                  <a:lnTo>
                    <a:pt x="2007" y="2051"/>
                  </a:lnTo>
                  <a:lnTo>
                    <a:pt x="1869" y="2050"/>
                  </a:lnTo>
                  <a:lnTo>
                    <a:pt x="1733" y="2044"/>
                  </a:lnTo>
                  <a:lnTo>
                    <a:pt x="1603" y="2034"/>
                  </a:lnTo>
                  <a:lnTo>
                    <a:pt x="1478" y="2021"/>
                  </a:lnTo>
                  <a:lnTo>
                    <a:pt x="1356" y="2005"/>
                  </a:lnTo>
                  <a:lnTo>
                    <a:pt x="1240" y="1987"/>
                  </a:lnTo>
                  <a:lnTo>
                    <a:pt x="1129" y="1966"/>
                  </a:lnTo>
                  <a:lnTo>
                    <a:pt x="1022" y="1944"/>
                  </a:lnTo>
                  <a:lnTo>
                    <a:pt x="920" y="1919"/>
                  </a:lnTo>
                  <a:lnTo>
                    <a:pt x="825" y="1895"/>
                  </a:lnTo>
                  <a:lnTo>
                    <a:pt x="733" y="1867"/>
                  </a:lnTo>
                  <a:lnTo>
                    <a:pt x="648" y="1841"/>
                  </a:lnTo>
                  <a:lnTo>
                    <a:pt x="567" y="1814"/>
                  </a:lnTo>
                  <a:lnTo>
                    <a:pt x="491" y="1786"/>
                  </a:lnTo>
                  <a:lnTo>
                    <a:pt x="422" y="1759"/>
                  </a:lnTo>
                  <a:lnTo>
                    <a:pt x="358" y="1733"/>
                  </a:lnTo>
                  <a:lnTo>
                    <a:pt x="300" y="1707"/>
                  </a:lnTo>
                  <a:lnTo>
                    <a:pt x="248" y="1682"/>
                  </a:lnTo>
                  <a:lnTo>
                    <a:pt x="201" y="1660"/>
                  </a:lnTo>
                  <a:lnTo>
                    <a:pt x="161" y="1640"/>
                  </a:lnTo>
                  <a:lnTo>
                    <a:pt x="126" y="1621"/>
                  </a:lnTo>
                  <a:lnTo>
                    <a:pt x="97" y="1606"/>
                  </a:lnTo>
                  <a:lnTo>
                    <a:pt x="75" y="1592"/>
                  </a:lnTo>
                  <a:lnTo>
                    <a:pt x="59" y="1584"/>
                  </a:lnTo>
                  <a:lnTo>
                    <a:pt x="49" y="1578"/>
                  </a:lnTo>
                  <a:lnTo>
                    <a:pt x="46" y="1575"/>
                  </a:lnTo>
                  <a:lnTo>
                    <a:pt x="42" y="1543"/>
                  </a:lnTo>
                  <a:lnTo>
                    <a:pt x="36" y="1507"/>
                  </a:lnTo>
                  <a:lnTo>
                    <a:pt x="32" y="1467"/>
                  </a:lnTo>
                  <a:lnTo>
                    <a:pt x="28" y="1425"/>
                  </a:lnTo>
                  <a:lnTo>
                    <a:pt x="23" y="1381"/>
                  </a:lnTo>
                  <a:lnTo>
                    <a:pt x="19" y="1339"/>
                  </a:lnTo>
                  <a:lnTo>
                    <a:pt x="14" y="1299"/>
                  </a:lnTo>
                  <a:lnTo>
                    <a:pt x="12" y="1260"/>
                  </a:lnTo>
                  <a:lnTo>
                    <a:pt x="9" y="1227"/>
                  </a:lnTo>
                  <a:lnTo>
                    <a:pt x="6" y="1198"/>
                  </a:lnTo>
                  <a:lnTo>
                    <a:pt x="4" y="1176"/>
                  </a:lnTo>
                  <a:lnTo>
                    <a:pt x="3" y="1161"/>
                  </a:lnTo>
                  <a:lnTo>
                    <a:pt x="3" y="1157"/>
                  </a:lnTo>
                  <a:lnTo>
                    <a:pt x="1" y="1121"/>
                  </a:lnTo>
                  <a:lnTo>
                    <a:pt x="0" y="1083"/>
                  </a:lnTo>
                  <a:lnTo>
                    <a:pt x="0" y="1041"/>
                  </a:lnTo>
                  <a:lnTo>
                    <a:pt x="1" y="998"/>
                  </a:lnTo>
                  <a:lnTo>
                    <a:pt x="4" y="953"/>
                  </a:lnTo>
                  <a:lnTo>
                    <a:pt x="9" y="907"/>
                  </a:lnTo>
                  <a:lnTo>
                    <a:pt x="16" y="859"/>
                  </a:lnTo>
                  <a:lnTo>
                    <a:pt x="26" y="813"/>
                  </a:lnTo>
                  <a:lnTo>
                    <a:pt x="38" y="765"/>
                  </a:lnTo>
                  <a:lnTo>
                    <a:pt x="54" y="719"/>
                  </a:lnTo>
                  <a:lnTo>
                    <a:pt x="72" y="674"/>
                  </a:lnTo>
                  <a:lnTo>
                    <a:pt x="96" y="631"/>
                  </a:lnTo>
                  <a:lnTo>
                    <a:pt x="123" y="589"/>
                  </a:lnTo>
                  <a:lnTo>
                    <a:pt x="154" y="551"/>
                  </a:lnTo>
                  <a:lnTo>
                    <a:pt x="188" y="515"/>
                  </a:lnTo>
                  <a:lnTo>
                    <a:pt x="229" y="483"/>
                  </a:lnTo>
                  <a:lnTo>
                    <a:pt x="274" y="456"/>
                  </a:lnTo>
                  <a:lnTo>
                    <a:pt x="325" y="433"/>
                  </a:lnTo>
                  <a:lnTo>
                    <a:pt x="381" y="415"/>
                  </a:lnTo>
                  <a:lnTo>
                    <a:pt x="461" y="393"/>
                  </a:lnTo>
                  <a:lnTo>
                    <a:pt x="538" y="370"/>
                  </a:lnTo>
                  <a:lnTo>
                    <a:pt x="612" y="344"/>
                  </a:lnTo>
                  <a:lnTo>
                    <a:pt x="684" y="317"/>
                  </a:lnTo>
                  <a:lnTo>
                    <a:pt x="754" y="289"/>
                  </a:lnTo>
                  <a:lnTo>
                    <a:pt x="820" y="260"/>
                  </a:lnTo>
                  <a:lnTo>
                    <a:pt x="884" y="231"/>
                  </a:lnTo>
                  <a:lnTo>
                    <a:pt x="945" y="203"/>
                  </a:lnTo>
                  <a:lnTo>
                    <a:pt x="1000" y="174"/>
                  </a:lnTo>
                  <a:lnTo>
                    <a:pt x="1052" y="146"/>
                  </a:lnTo>
                  <a:lnTo>
                    <a:pt x="1100" y="119"/>
                  </a:lnTo>
                  <a:lnTo>
                    <a:pt x="1143" y="94"/>
                  </a:lnTo>
                  <a:lnTo>
                    <a:pt x="1182" y="72"/>
                  </a:lnTo>
                  <a:lnTo>
                    <a:pt x="1216" y="51"/>
                  </a:lnTo>
                  <a:lnTo>
                    <a:pt x="1243" y="33"/>
                  </a:lnTo>
                  <a:lnTo>
                    <a:pt x="1265" y="19"/>
                  </a:lnTo>
                  <a:lnTo>
                    <a:pt x="1281" y="9"/>
                  </a:lnTo>
                  <a:lnTo>
                    <a:pt x="1291" y="1"/>
                  </a:lnTo>
                  <a:lnTo>
                    <a:pt x="129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802635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68AB6C96-9C46-0E19-696E-23C56B480FAD}"/>
              </a:ext>
            </a:extLst>
          </p:cNvPr>
          <p:cNvSpPr/>
          <p:nvPr/>
        </p:nvSpPr>
        <p:spPr>
          <a:xfrm>
            <a:off x="5885468" y="-9428"/>
            <a:ext cx="6306532" cy="3274437"/>
          </a:xfrm>
          <a:custGeom>
            <a:avLst/>
            <a:gdLst>
              <a:gd name="connsiteX0" fmla="*/ 0 w 5891752"/>
              <a:gd name="connsiteY0" fmla="*/ 0 h 3214540"/>
              <a:gd name="connsiteX1" fmla="*/ 5891752 w 5891752"/>
              <a:gd name="connsiteY1" fmla="*/ 0 h 3214540"/>
              <a:gd name="connsiteX2" fmla="*/ 5891752 w 5891752"/>
              <a:gd name="connsiteY2" fmla="*/ 3214540 h 3214540"/>
              <a:gd name="connsiteX3" fmla="*/ 0 w 5891752"/>
              <a:gd name="connsiteY3" fmla="*/ 3214540 h 3214540"/>
              <a:gd name="connsiteX4" fmla="*/ 0 w 5891752"/>
              <a:gd name="connsiteY4" fmla="*/ 0 h 3214540"/>
              <a:gd name="connsiteX0" fmla="*/ 0 w 5891752"/>
              <a:gd name="connsiteY0" fmla="*/ 0 h 3214540"/>
              <a:gd name="connsiteX1" fmla="*/ 5891752 w 5891752"/>
              <a:gd name="connsiteY1" fmla="*/ 0 h 3214540"/>
              <a:gd name="connsiteX2" fmla="*/ 5891752 w 5891752"/>
              <a:gd name="connsiteY2" fmla="*/ 3214540 h 3214540"/>
              <a:gd name="connsiteX3" fmla="*/ 0 w 5891752"/>
              <a:gd name="connsiteY3" fmla="*/ 0 h 3214540"/>
              <a:gd name="connsiteX0" fmla="*/ 0 w 5891752"/>
              <a:gd name="connsiteY0" fmla="*/ 0 h 3214540"/>
              <a:gd name="connsiteX1" fmla="*/ 5891752 w 5891752"/>
              <a:gd name="connsiteY1" fmla="*/ 0 h 3214540"/>
              <a:gd name="connsiteX2" fmla="*/ 5891752 w 5891752"/>
              <a:gd name="connsiteY2" fmla="*/ 3214540 h 3214540"/>
              <a:gd name="connsiteX3" fmla="*/ 0 w 5891752"/>
              <a:gd name="connsiteY3" fmla="*/ 0 h 3214540"/>
              <a:gd name="connsiteX0" fmla="*/ 0 w 5891752"/>
              <a:gd name="connsiteY0" fmla="*/ 0 h 3265905"/>
              <a:gd name="connsiteX1" fmla="*/ 5891752 w 5891752"/>
              <a:gd name="connsiteY1" fmla="*/ 0 h 3265905"/>
              <a:gd name="connsiteX2" fmla="*/ 5891752 w 5891752"/>
              <a:gd name="connsiteY2" fmla="*/ 3214540 h 3265905"/>
              <a:gd name="connsiteX3" fmla="*/ 0 w 5891752"/>
              <a:gd name="connsiteY3" fmla="*/ 0 h 3265905"/>
              <a:gd name="connsiteX0" fmla="*/ 0 w 6306532"/>
              <a:gd name="connsiteY0" fmla="*/ 0 h 3274437"/>
              <a:gd name="connsiteX1" fmla="*/ 6306532 w 6306532"/>
              <a:gd name="connsiteY1" fmla="*/ 9427 h 3274437"/>
              <a:gd name="connsiteX2" fmla="*/ 6306532 w 6306532"/>
              <a:gd name="connsiteY2" fmla="*/ 3223967 h 3274437"/>
              <a:gd name="connsiteX3" fmla="*/ 0 w 6306532"/>
              <a:gd name="connsiteY3" fmla="*/ 0 h 3274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06532" h="3274437">
                <a:moveTo>
                  <a:pt x="0" y="0"/>
                </a:moveTo>
                <a:lnTo>
                  <a:pt x="6306532" y="9427"/>
                </a:lnTo>
                <a:lnTo>
                  <a:pt x="6306532" y="3223967"/>
                </a:lnTo>
                <a:cubicBezTo>
                  <a:pt x="5021345" y="3359085"/>
                  <a:pt x="1256907" y="3475348"/>
                  <a:pt x="0" y="0"/>
                </a:cubicBez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53F53C4A-762A-66DF-ACE7-19768749D054}"/>
              </a:ext>
            </a:extLst>
          </p:cNvPr>
          <p:cNvSpPr/>
          <p:nvPr/>
        </p:nvSpPr>
        <p:spPr>
          <a:xfrm flipH="1">
            <a:off x="6761673" y="701477"/>
            <a:ext cx="3599466" cy="3600000"/>
          </a:xfrm>
          <a:prstGeom prst="ellipse">
            <a:avLst/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5DD9B83D-7180-95B5-3F8D-3D06840DF035}"/>
              </a:ext>
            </a:extLst>
          </p:cNvPr>
          <p:cNvSpPr/>
          <p:nvPr/>
        </p:nvSpPr>
        <p:spPr>
          <a:xfrm>
            <a:off x="852056" y="5118754"/>
            <a:ext cx="3240000" cy="1152000"/>
          </a:xfrm>
          <a:prstGeom prst="roundRect">
            <a:avLst>
              <a:gd name="adj" fmla="val 39295"/>
            </a:avLst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B684E68-45FF-8CA1-9A7B-9C7D503115EC}"/>
              </a:ext>
            </a:extLst>
          </p:cNvPr>
          <p:cNvSpPr/>
          <p:nvPr/>
        </p:nvSpPr>
        <p:spPr>
          <a:xfrm>
            <a:off x="4476000" y="5118754"/>
            <a:ext cx="3240000" cy="1152000"/>
          </a:xfrm>
          <a:prstGeom prst="roundRect">
            <a:avLst>
              <a:gd name="adj" fmla="val 39295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C73E69CE-9D79-E94F-957B-ED7A3F37C47A}"/>
              </a:ext>
            </a:extLst>
          </p:cNvPr>
          <p:cNvSpPr/>
          <p:nvPr/>
        </p:nvSpPr>
        <p:spPr>
          <a:xfrm>
            <a:off x="8099944" y="5118754"/>
            <a:ext cx="3240000" cy="1152000"/>
          </a:xfrm>
          <a:prstGeom prst="roundRect">
            <a:avLst>
              <a:gd name="adj" fmla="val 39295"/>
            </a:avLst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BB1413E-5263-201D-5314-09560D908991}"/>
              </a:ext>
            </a:extLst>
          </p:cNvPr>
          <p:cNvSpPr txBox="1"/>
          <p:nvPr/>
        </p:nvSpPr>
        <p:spPr>
          <a:xfrm>
            <a:off x="1992352" y="1739246"/>
            <a:ext cx="32287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عنوان را </a:t>
            </a:r>
            <a:r>
              <a:rPr lang="fa-IR" sz="40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وارد</a:t>
            </a:r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 کنید</a:t>
            </a:r>
            <a:endParaRPr lang="en-US" sz="40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1999FC4-E1F1-0056-E759-2CA8F6E9F129}"/>
              </a:ext>
            </a:extLst>
          </p:cNvPr>
          <p:cNvSpPr txBox="1"/>
          <p:nvPr/>
        </p:nvSpPr>
        <p:spPr>
          <a:xfrm>
            <a:off x="916737" y="2447132"/>
            <a:ext cx="4304383" cy="1681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fa-IR" sz="1400" dirty="0">
                <a:latin typeface="Vazir" panose="020B0603030804020204" pitchFamily="34" charset="-78"/>
                <a:cs typeface="Vazir" panose="020B0603030804020204" pitchFamily="34" charset="-78"/>
              </a:rPr>
              <a:t>وبسایت گام98، بعنوان فروشگاه تخصصی محصولات آموزشی دیجیتال، کار خود را از سال 1398 آغاز کرده است و هدف آن طراحی و ارائه فایل‌های آماده دانشجویی و دانش‌آموزی همچون قالب‌های آماده پاورپوینت شیک و حرفه‌ای است.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895A617-274F-5480-31E2-F3C6187606E9}"/>
              </a:ext>
            </a:extLst>
          </p:cNvPr>
          <p:cNvGrpSpPr/>
          <p:nvPr/>
        </p:nvGrpSpPr>
        <p:grpSpPr>
          <a:xfrm>
            <a:off x="8318821" y="5182870"/>
            <a:ext cx="2802246" cy="1023768"/>
            <a:chOff x="8285277" y="5246986"/>
            <a:chExt cx="2802246" cy="102376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A52AEA9F-2232-8810-31CD-6B8C839EB9BC}"/>
                </a:ext>
              </a:extLst>
            </p:cNvPr>
            <p:cNvSpPr txBox="1"/>
            <p:nvPr/>
          </p:nvSpPr>
          <p:spPr>
            <a:xfrm>
              <a:off x="10266464" y="5246986"/>
              <a:ext cx="8210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fa-IR" sz="2400" dirty="0">
                  <a:solidFill>
                    <a:schemeClr val="bg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عنوان</a:t>
              </a:r>
              <a:endParaRPr lang="en-US" sz="2400" dirty="0">
                <a:solidFill>
                  <a:schemeClr val="bg1"/>
                </a:solidFill>
                <a:latin typeface="Lalezar" panose="00000500000000000000" pitchFamily="2" charset="-78"/>
                <a:cs typeface="Lalezar" panose="00000500000000000000" pitchFamily="2" charset="-78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20F91BE3-8781-B028-EC44-492E26C9CEAD}"/>
                </a:ext>
              </a:extLst>
            </p:cNvPr>
            <p:cNvSpPr txBox="1"/>
            <p:nvPr/>
          </p:nvSpPr>
          <p:spPr>
            <a:xfrm>
              <a:off x="8285277" y="5685979"/>
              <a:ext cx="28022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Low" rtl="1"/>
              <a:r>
                <a:rPr lang="fa-IR" sz="1600" dirty="0">
                  <a:solidFill>
                    <a:schemeClr val="bg1"/>
                  </a:solidFill>
                  <a:latin typeface="Vazir" panose="020B0603030804020204" pitchFamily="34" charset="-78"/>
                  <a:cs typeface="Vazir" panose="020B0603030804020204" pitchFamily="34" charset="-78"/>
                </a:rPr>
                <a:t>توضیحات این عنوان را اینجا وارد کنید ...</a:t>
              </a:r>
              <a:endParaRPr lang="en-US" sz="1600" dirty="0">
                <a:solidFill>
                  <a:schemeClr val="bg1"/>
                </a:solidFill>
                <a:latin typeface="Vazir" panose="020B0603030804020204" pitchFamily="34" charset="-78"/>
                <a:cs typeface="Vazir" panose="020B0603030804020204" pitchFamily="34" charset="-78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10B586AC-6933-9170-7DC4-7E178AE2440F}"/>
              </a:ext>
            </a:extLst>
          </p:cNvPr>
          <p:cNvGrpSpPr/>
          <p:nvPr/>
        </p:nvGrpSpPr>
        <p:grpSpPr>
          <a:xfrm>
            <a:off x="4694877" y="5182870"/>
            <a:ext cx="2802246" cy="1023768"/>
            <a:chOff x="8285277" y="5246986"/>
            <a:chExt cx="2802246" cy="1023768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8EB7BF95-7D86-BA1C-6296-2C4FC88E19D4}"/>
                </a:ext>
              </a:extLst>
            </p:cNvPr>
            <p:cNvSpPr txBox="1"/>
            <p:nvPr/>
          </p:nvSpPr>
          <p:spPr>
            <a:xfrm>
              <a:off x="10266464" y="5246986"/>
              <a:ext cx="8210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fa-IR" sz="2400" dirty="0">
                  <a:solidFill>
                    <a:schemeClr val="bg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عنوان</a:t>
              </a:r>
              <a:endParaRPr lang="en-US" sz="2400" dirty="0">
                <a:solidFill>
                  <a:schemeClr val="bg1"/>
                </a:solidFill>
                <a:latin typeface="Lalezar" panose="00000500000000000000" pitchFamily="2" charset="-78"/>
                <a:cs typeface="Lalezar" panose="00000500000000000000" pitchFamily="2" charset="-78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7209E880-E07C-ABEB-769F-EE9CCEF4E69A}"/>
                </a:ext>
              </a:extLst>
            </p:cNvPr>
            <p:cNvSpPr txBox="1"/>
            <p:nvPr/>
          </p:nvSpPr>
          <p:spPr>
            <a:xfrm>
              <a:off x="8285277" y="5685979"/>
              <a:ext cx="28022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Low" rtl="1"/>
              <a:r>
                <a:rPr lang="fa-IR" sz="1600" dirty="0">
                  <a:solidFill>
                    <a:schemeClr val="bg1"/>
                  </a:solidFill>
                  <a:latin typeface="Vazir" panose="020B0603030804020204" pitchFamily="34" charset="-78"/>
                  <a:cs typeface="Vazir" panose="020B0603030804020204" pitchFamily="34" charset="-78"/>
                </a:rPr>
                <a:t>توضیحات این عنوان را اینجا وارد کنید ...</a:t>
              </a:r>
              <a:endParaRPr lang="en-US" sz="1600" dirty="0">
                <a:solidFill>
                  <a:schemeClr val="bg1"/>
                </a:solidFill>
                <a:latin typeface="Vazir" panose="020B0603030804020204" pitchFamily="34" charset="-78"/>
                <a:cs typeface="Vazir" panose="020B0603030804020204" pitchFamily="34" charset="-78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B5D350CA-6FF3-099C-F54B-9C6FF8E44FA7}"/>
              </a:ext>
            </a:extLst>
          </p:cNvPr>
          <p:cNvGrpSpPr/>
          <p:nvPr/>
        </p:nvGrpSpPr>
        <p:grpSpPr>
          <a:xfrm>
            <a:off x="1070933" y="5182870"/>
            <a:ext cx="2802246" cy="1023768"/>
            <a:chOff x="8285277" y="5246986"/>
            <a:chExt cx="2802246" cy="1023768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B0654086-72C0-49F1-ABF6-43CE283B62C1}"/>
                </a:ext>
              </a:extLst>
            </p:cNvPr>
            <p:cNvSpPr txBox="1"/>
            <p:nvPr/>
          </p:nvSpPr>
          <p:spPr>
            <a:xfrm>
              <a:off x="10266464" y="5246986"/>
              <a:ext cx="8210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fa-IR" sz="2400" dirty="0">
                  <a:solidFill>
                    <a:schemeClr val="bg1"/>
                  </a:solidFill>
                  <a:latin typeface="Lalezar" panose="00000500000000000000" pitchFamily="2" charset="-78"/>
                  <a:cs typeface="Lalezar" panose="00000500000000000000" pitchFamily="2" charset="-78"/>
                </a:rPr>
                <a:t>عنوان</a:t>
              </a:r>
              <a:endParaRPr lang="en-US" sz="2400" dirty="0">
                <a:solidFill>
                  <a:schemeClr val="bg1"/>
                </a:solidFill>
                <a:latin typeface="Lalezar" panose="00000500000000000000" pitchFamily="2" charset="-78"/>
                <a:cs typeface="Lalezar" panose="00000500000000000000" pitchFamily="2" charset="-78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26DDE2BA-3258-5734-8DB0-A1E1294AA128}"/>
                </a:ext>
              </a:extLst>
            </p:cNvPr>
            <p:cNvSpPr txBox="1"/>
            <p:nvPr/>
          </p:nvSpPr>
          <p:spPr>
            <a:xfrm>
              <a:off x="8285277" y="5685979"/>
              <a:ext cx="28022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Low" rtl="1"/>
              <a:r>
                <a:rPr lang="fa-IR" sz="1600" dirty="0">
                  <a:solidFill>
                    <a:schemeClr val="bg1"/>
                  </a:solidFill>
                  <a:latin typeface="Vazir" panose="020B0603030804020204" pitchFamily="34" charset="-78"/>
                  <a:cs typeface="Vazir" panose="020B0603030804020204" pitchFamily="34" charset="-78"/>
                </a:rPr>
                <a:t>توضیحات این عنوان را اینجا وارد کنید ...</a:t>
              </a:r>
              <a:endParaRPr lang="en-US" sz="1600" dirty="0">
                <a:solidFill>
                  <a:schemeClr val="bg1"/>
                </a:solidFill>
                <a:latin typeface="Vazir" panose="020B0603030804020204" pitchFamily="34" charset="-78"/>
                <a:cs typeface="Vazir" panose="020B0603030804020204" pitchFamily="34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500420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6B3DEDA-8F62-45BE-0913-9BB9E49EE7BB}"/>
              </a:ext>
            </a:extLst>
          </p:cNvPr>
          <p:cNvSpPr/>
          <p:nvPr/>
        </p:nvSpPr>
        <p:spPr>
          <a:xfrm>
            <a:off x="6655627" y="-9427"/>
            <a:ext cx="5536373" cy="4855925"/>
          </a:xfrm>
          <a:custGeom>
            <a:avLst/>
            <a:gdLst>
              <a:gd name="connsiteX0" fmla="*/ 0 w 5665509"/>
              <a:gd name="connsiteY0" fmla="*/ 0 h 4374037"/>
              <a:gd name="connsiteX1" fmla="*/ 5665509 w 5665509"/>
              <a:gd name="connsiteY1" fmla="*/ 0 h 4374037"/>
              <a:gd name="connsiteX2" fmla="*/ 5665509 w 5665509"/>
              <a:gd name="connsiteY2" fmla="*/ 4374037 h 4374037"/>
              <a:gd name="connsiteX3" fmla="*/ 0 w 5665509"/>
              <a:gd name="connsiteY3" fmla="*/ 4374037 h 4374037"/>
              <a:gd name="connsiteX4" fmla="*/ 0 w 5665509"/>
              <a:gd name="connsiteY4" fmla="*/ 0 h 4374037"/>
              <a:gd name="connsiteX0" fmla="*/ 0 w 5665509"/>
              <a:gd name="connsiteY0" fmla="*/ 0 h 4374037"/>
              <a:gd name="connsiteX1" fmla="*/ 5665509 w 5665509"/>
              <a:gd name="connsiteY1" fmla="*/ 0 h 4374037"/>
              <a:gd name="connsiteX2" fmla="*/ 5665509 w 5665509"/>
              <a:gd name="connsiteY2" fmla="*/ 4374037 h 4374037"/>
              <a:gd name="connsiteX3" fmla="*/ 0 w 5665509"/>
              <a:gd name="connsiteY3" fmla="*/ 0 h 4374037"/>
              <a:gd name="connsiteX0" fmla="*/ 0 w 5156461"/>
              <a:gd name="connsiteY0" fmla="*/ 0 h 4383464"/>
              <a:gd name="connsiteX1" fmla="*/ 5156461 w 5156461"/>
              <a:gd name="connsiteY1" fmla="*/ 9427 h 4383464"/>
              <a:gd name="connsiteX2" fmla="*/ 5156461 w 5156461"/>
              <a:gd name="connsiteY2" fmla="*/ 4383464 h 4383464"/>
              <a:gd name="connsiteX3" fmla="*/ 0 w 5156461"/>
              <a:gd name="connsiteY3" fmla="*/ 0 h 4383464"/>
              <a:gd name="connsiteX0" fmla="*/ 711402 w 5867863"/>
              <a:gd name="connsiteY0" fmla="*/ 0 h 4383464"/>
              <a:gd name="connsiteX1" fmla="*/ 5867863 w 5867863"/>
              <a:gd name="connsiteY1" fmla="*/ 9427 h 4383464"/>
              <a:gd name="connsiteX2" fmla="*/ 5867863 w 5867863"/>
              <a:gd name="connsiteY2" fmla="*/ 4383464 h 4383464"/>
              <a:gd name="connsiteX3" fmla="*/ 711402 w 5867863"/>
              <a:gd name="connsiteY3" fmla="*/ 0 h 4383464"/>
              <a:gd name="connsiteX0" fmla="*/ 811468 w 5967929"/>
              <a:gd name="connsiteY0" fmla="*/ 0 h 4983815"/>
              <a:gd name="connsiteX1" fmla="*/ 5967929 w 5967929"/>
              <a:gd name="connsiteY1" fmla="*/ 9427 h 4983815"/>
              <a:gd name="connsiteX2" fmla="*/ 5967929 w 5967929"/>
              <a:gd name="connsiteY2" fmla="*/ 4383464 h 4983815"/>
              <a:gd name="connsiteX3" fmla="*/ 811468 w 5967929"/>
              <a:gd name="connsiteY3" fmla="*/ 0 h 4983815"/>
              <a:gd name="connsiteX0" fmla="*/ 371796 w 5528257"/>
              <a:gd name="connsiteY0" fmla="*/ 0 h 4967569"/>
              <a:gd name="connsiteX1" fmla="*/ 5528257 w 5528257"/>
              <a:gd name="connsiteY1" fmla="*/ 9427 h 4967569"/>
              <a:gd name="connsiteX2" fmla="*/ 5528257 w 5528257"/>
              <a:gd name="connsiteY2" fmla="*/ 4383464 h 4967569"/>
              <a:gd name="connsiteX3" fmla="*/ 371796 w 5528257"/>
              <a:gd name="connsiteY3" fmla="*/ 0 h 4967569"/>
              <a:gd name="connsiteX0" fmla="*/ 394373 w 5550834"/>
              <a:gd name="connsiteY0" fmla="*/ 0 h 4734592"/>
              <a:gd name="connsiteX1" fmla="*/ 5550834 w 5550834"/>
              <a:gd name="connsiteY1" fmla="*/ 9427 h 4734592"/>
              <a:gd name="connsiteX2" fmla="*/ 5550834 w 5550834"/>
              <a:gd name="connsiteY2" fmla="*/ 4383464 h 4734592"/>
              <a:gd name="connsiteX3" fmla="*/ 394373 w 5550834"/>
              <a:gd name="connsiteY3" fmla="*/ 0 h 4734592"/>
              <a:gd name="connsiteX0" fmla="*/ 379912 w 5536373"/>
              <a:gd name="connsiteY0" fmla="*/ 0 h 4855925"/>
              <a:gd name="connsiteX1" fmla="*/ 5536373 w 5536373"/>
              <a:gd name="connsiteY1" fmla="*/ 9427 h 4855925"/>
              <a:gd name="connsiteX2" fmla="*/ 5536373 w 5536373"/>
              <a:gd name="connsiteY2" fmla="*/ 4383464 h 4855925"/>
              <a:gd name="connsiteX3" fmla="*/ 379912 w 5536373"/>
              <a:gd name="connsiteY3" fmla="*/ 0 h 4855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36373" h="4855925">
                <a:moveTo>
                  <a:pt x="379912" y="0"/>
                </a:moveTo>
                <a:lnTo>
                  <a:pt x="5536373" y="9427"/>
                </a:lnTo>
                <a:lnTo>
                  <a:pt x="5536373" y="4383464"/>
                </a:lnTo>
                <a:cubicBezTo>
                  <a:pt x="2563788" y="6089715"/>
                  <a:pt x="-1219504" y="2837468"/>
                  <a:pt x="379912" y="0"/>
                </a:cubicBez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9ACEF3ED-1E55-D73A-5C44-6742E0071EDC}"/>
              </a:ext>
            </a:extLst>
          </p:cNvPr>
          <p:cNvSpPr/>
          <p:nvPr/>
        </p:nvSpPr>
        <p:spPr>
          <a:xfrm>
            <a:off x="5758053" y="1232434"/>
            <a:ext cx="5243026" cy="43931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2C88FA7-DC3B-E486-1EDE-DE543E194DD4}"/>
              </a:ext>
            </a:extLst>
          </p:cNvPr>
          <p:cNvSpPr txBox="1"/>
          <p:nvPr/>
        </p:nvSpPr>
        <p:spPr>
          <a:xfrm>
            <a:off x="1925677" y="1082383"/>
            <a:ext cx="32287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عنوان را </a:t>
            </a:r>
            <a:r>
              <a:rPr lang="fa-IR" sz="40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وارد</a:t>
            </a:r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 کنید</a:t>
            </a:r>
            <a:endParaRPr lang="en-US" sz="40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6D81F5B-A6A1-41E8-A59F-9A93C0635FE9}"/>
              </a:ext>
            </a:extLst>
          </p:cNvPr>
          <p:cNvSpPr txBox="1"/>
          <p:nvPr/>
        </p:nvSpPr>
        <p:spPr>
          <a:xfrm>
            <a:off x="850062" y="1790269"/>
            <a:ext cx="4304383" cy="1681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fa-IR" sz="1400" dirty="0">
                <a:latin typeface="Vazir" panose="020B0603030804020204" pitchFamily="34" charset="-78"/>
                <a:cs typeface="Vazir" panose="020B0603030804020204" pitchFamily="34" charset="-78"/>
              </a:rPr>
              <a:t>وبسایت گام98، بعنوان فروشگاه تخصصی محصولات آموزشی دیجیتال، کار خود را از سال 1398 آغاز کرده است و هدف آن طراحی و ارائه فایل‌های آماده دانشجویی و دانش‌آموزی همچون قالب‌های آماده پاورپوینت شیک و حرفه‌ای است.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9EB03BD2-DCF7-53F0-A0D5-473C4DDC9440}"/>
              </a:ext>
            </a:extLst>
          </p:cNvPr>
          <p:cNvSpPr/>
          <p:nvPr/>
        </p:nvSpPr>
        <p:spPr>
          <a:xfrm>
            <a:off x="4330340" y="3746495"/>
            <a:ext cx="720000" cy="720000"/>
          </a:xfrm>
          <a:prstGeom prst="ellipse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B3F7C67-C24C-A6BF-9F62-757132027490}"/>
              </a:ext>
            </a:extLst>
          </p:cNvPr>
          <p:cNvSpPr txBox="1"/>
          <p:nvPr/>
        </p:nvSpPr>
        <p:spPr>
          <a:xfrm>
            <a:off x="3370364" y="3592856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475B0D4-2A70-E39B-4255-FEC0AFF59F45}"/>
              </a:ext>
            </a:extLst>
          </p:cNvPr>
          <p:cNvSpPr txBox="1"/>
          <p:nvPr/>
        </p:nvSpPr>
        <p:spPr>
          <a:xfrm>
            <a:off x="1389177" y="4031849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7691712E-4DEA-BA6A-0168-6F200C4FDAB0}"/>
              </a:ext>
            </a:extLst>
          </p:cNvPr>
          <p:cNvSpPr/>
          <p:nvPr/>
        </p:nvSpPr>
        <p:spPr>
          <a:xfrm>
            <a:off x="4330340" y="4905488"/>
            <a:ext cx="720000" cy="720000"/>
          </a:xfrm>
          <a:prstGeom prst="ellipse">
            <a:avLst/>
          </a:pr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AD5415C-EBC4-8521-014F-B92564ED6538}"/>
              </a:ext>
            </a:extLst>
          </p:cNvPr>
          <p:cNvSpPr txBox="1"/>
          <p:nvPr/>
        </p:nvSpPr>
        <p:spPr>
          <a:xfrm>
            <a:off x="3370364" y="4751849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latin typeface="Lalezar" panose="00000500000000000000" pitchFamily="2" charset="-78"/>
                <a:cs typeface="Lalezar" panose="00000500000000000000" pitchFamily="2" charset="-78"/>
              </a:rPr>
              <a:t>عنوان</a:t>
            </a:r>
            <a:endParaRPr lang="en-US" sz="2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82C2B27-0A52-D7CF-F66A-3FF91ABCDFA2}"/>
              </a:ext>
            </a:extLst>
          </p:cNvPr>
          <p:cNvSpPr txBox="1"/>
          <p:nvPr/>
        </p:nvSpPr>
        <p:spPr>
          <a:xfrm>
            <a:off x="1389177" y="5190842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xmlns="" id="{1A88142D-65C3-BA0B-82F8-9E9C4C28DC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440340" y="5031488"/>
            <a:ext cx="500000" cy="468000"/>
          </a:xfrm>
          <a:custGeom>
            <a:avLst/>
            <a:gdLst>
              <a:gd name="T0" fmla="*/ 2221 w 3375"/>
              <a:gd name="T1" fmla="*/ 1236 h 3159"/>
              <a:gd name="T2" fmla="*/ 2242 w 3375"/>
              <a:gd name="T3" fmla="*/ 1252 h 3159"/>
              <a:gd name="T4" fmla="*/ 2246 w 3375"/>
              <a:gd name="T5" fmla="*/ 1178 h 3159"/>
              <a:gd name="T6" fmla="*/ 2443 w 3375"/>
              <a:gd name="T7" fmla="*/ 1830 h 3159"/>
              <a:gd name="T8" fmla="*/ 1518 w 3375"/>
              <a:gd name="T9" fmla="*/ 982 h 3159"/>
              <a:gd name="T10" fmla="*/ 1704 w 3375"/>
              <a:gd name="T11" fmla="*/ 1062 h 3159"/>
              <a:gd name="T12" fmla="*/ 1771 w 3375"/>
              <a:gd name="T13" fmla="*/ 1272 h 3159"/>
              <a:gd name="T14" fmla="*/ 1664 w 3375"/>
              <a:gd name="T15" fmla="*/ 1457 h 3159"/>
              <a:gd name="T16" fmla="*/ 1501 w 3375"/>
              <a:gd name="T17" fmla="*/ 1570 h 3159"/>
              <a:gd name="T18" fmla="*/ 1787 w 3375"/>
              <a:gd name="T19" fmla="*/ 1655 h 3159"/>
              <a:gd name="T20" fmla="*/ 1208 w 3375"/>
              <a:gd name="T21" fmla="*/ 1662 h 3159"/>
              <a:gd name="T22" fmla="*/ 1331 w 3375"/>
              <a:gd name="T23" fmla="*/ 1466 h 3159"/>
              <a:gd name="T24" fmla="*/ 1494 w 3375"/>
              <a:gd name="T25" fmla="*/ 1347 h 3159"/>
              <a:gd name="T26" fmla="*/ 1558 w 3375"/>
              <a:gd name="T27" fmla="*/ 1236 h 3159"/>
              <a:gd name="T28" fmla="*/ 1470 w 3375"/>
              <a:gd name="T29" fmla="*/ 1173 h 3159"/>
              <a:gd name="T30" fmla="*/ 1358 w 3375"/>
              <a:gd name="T31" fmla="*/ 1243 h 3159"/>
              <a:gd name="T32" fmla="*/ 1203 w 3375"/>
              <a:gd name="T33" fmla="*/ 1144 h 3159"/>
              <a:gd name="T34" fmla="*/ 1300 w 3375"/>
              <a:gd name="T35" fmla="*/ 1038 h 3159"/>
              <a:gd name="T36" fmla="*/ 422 w 3375"/>
              <a:gd name="T37" fmla="*/ 734 h 3159"/>
              <a:gd name="T38" fmla="*/ 646 w 3375"/>
              <a:gd name="T39" fmla="*/ 863 h 3159"/>
              <a:gd name="T40" fmla="*/ 822 w 3375"/>
              <a:gd name="T41" fmla="*/ 1130 h 3159"/>
              <a:gd name="T42" fmla="*/ 827 w 3375"/>
              <a:gd name="T43" fmla="*/ 1309 h 3159"/>
              <a:gd name="T44" fmla="*/ 726 w 3375"/>
              <a:gd name="T45" fmla="*/ 1446 h 3159"/>
              <a:gd name="T46" fmla="*/ 639 w 3375"/>
              <a:gd name="T47" fmla="*/ 1590 h 3159"/>
              <a:gd name="T48" fmla="*/ 738 w 3375"/>
              <a:gd name="T49" fmla="*/ 1805 h 3159"/>
              <a:gd name="T50" fmla="*/ 955 w 3375"/>
              <a:gd name="T51" fmla="*/ 2061 h 3159"/>
              <a:gd name="T52" fmla="*/ 1210 w 3375"/>
              <a:gd name="T53" fmla="*/ 2306 h 3159"/>
              <a:gd name="T54" fmla="*/ 1454 w 3375"/>
              <a:gd name="T55" fmla="*/ 2483 h 3159"/>
              <a:gd name="T56" fmla="*/ 1636 w 3375"/>
              <a:gd name="T57" fmla="*/ 2506 h 3159"/>
              <a:gd name="T58" fmla="*/ 1770 w 3375"/>
              <a:gd name="T59" fmla="*/ 2381 h 3159"/>
              <a:gd name="T60" fmla="*/ 1919 w 3375"/>
              <a:gd name="T61" fmla="*/ 2316 h 3159"/>
              <a:gd name="T62" fmla="*/ 2131 w 3375"/>
              <a:gd name="T63" fmla="*/ 2388 h 3159"/>
              <a:gd name="T64" fmla="*/ 2384 w 3375"/>
              <a:gd name="T65" fmla="*/ 2614 h 3159"/>
              <a:gd name="T66" fmla="*/ 2412 w 3375"/>
              <a:gd name="T67" fmla="*/ 2819 h 3159"/>
              <a:gd name="T68" fmla="*/ 2291 w 3375"/>
              <a:gd name="T69" fmla="*/ 2989 h 3159"/>
              <a:gd name="T70" fmla="*/ 2131 w 3375"/>
              <a:gd name="T71" fmla="*/ 3129 h 3159"/>
              <a:gd name="T72" fmla="*/ 1830 w 3375"/>
              <a:gd name="T73" fmla="*/ 3144 h 3159"/>
              <a:gd name="T74" fmla="*/ 1384 w 3375"/>
              <a:gd name="T75" fmla="*/ 2974 h 3159"/>
              <a:gd name="T76" fmla="*/ 859 w 3375"/>
              <a:gd name="T77" fmla="*/ 2602 h 3159"/>
              <a:gd name="T78" fmla="*/ 372 w 3375"/>
              <a:gd name="T79" fmla="*/ 2070 h 3159"/>
              <a:gd name="T80" fmla="*/ 89 w 3375"/>
              <a:gd name="T81" fmla="*/ 1571 h 3159"/>
              <a:gd name="T82" fmla="*/ 0 w 3375"/>
              <a:gd name="T83" fmla="*/ 1179 h 3159"/>
              <a:gd name="T84" fmla="*/ 86 w 3375"/>
              <a:gd name="T85" fmla="*/ 956 h 3159"/>
              <a:gd name="T86" fmla="*/ 239 w 3375"/>
              <a:gd name="T87" fmla="*/ 807 h 3159"/>
              <a:gd name="T88" fmla="*/ 422 w 3375"/>
              <a:gd name="T89" fmla="*/ 734 h 3159"/>
              <a:gd name="T90" fmla="*/ 2434 w 3375"/>
              <a:gd name="T91" fmla="*/ 110 h 3159"/>
              <a:gd name="T92" fmla="*/ 2966 w 3375"/>
              <a:gd name="T93" fmla="*/ 475 h 3159"/>
              <a:gd name="T94" fmla="*/ 3298 w 3375"/>
              <a:gd name="T95" fmla="*/ 1030 h 3159"/>
              <a:gd name="T96" fmla="*/ 3364 w 3375"/>
              <a:gd name="T97" fmla="*/ 1692 h 3159"/>
              <a:gd name="T98" fmla="*/ 3155 w 3375"/>
              <a:gd name="T99" fmla="*/ 2287 h 3159"/>
              <a:gd name="T100" fmla="*/ 2733 w 3375"/>
              <a:gd name="T101" fmla="*/ 2737 h 3159"/>
              <a:gd name="T102" fmla="*/ 2574 w 3375"/>
              <a:gd name="T103" fmla="*/ 2633 h 3159"/>
              <a:gd name="T104" fmla="*/ 2907 w 3375"/>
              <a:gd name="T105" fmla="*/ 2260 h 3159"/>
              <a:gd name="T106" fmla="*/ 3132 w 3375"/>
              <a:gd name="T107" fmla="*/ 1742 h 3159"/>
              <a:gd name="T108" fmla="*/ 3057 w 3375"/>
              <a:gd name="T109" fmla="*/ 1016 h 3159"/>
              <a:gd name="T110" fmla="*/ 2716 w 3375"/>
              <a:gd name="T111" fmla="*/ 540 h 3159"/>
              <a:gd name="T112" fmla="*/ 2197 w 3375"/>
              <a:gd name="T113" fmla="*/ 264 h 3159"/>
              <a:gd name="T114" fmla="*/ 1463 w 3375"/>
              <a:gd name="T115" fmla="*/ 288 h 3159"/>
              <a:gd name="T116" fmla="*/ 964 w 3375"/>
              <a:gd name="T117" fmla="*/ 598 h 3159"/>
              <a:gd name="T118" fmla="*/ 640 w 3375"/>
              <a:gd name="T119" fmla="*/ 641 h 3159"/>
              <a:gd name="T120" fmla="*/ 1090 w 3375"/>
              <a:gd name="T121" fmla="*/ 220 h 3159"/>
              <a:gd name="T122" fmla="*/ 1683 w 3375"/>
              <a:gd name="T123" fmla="*/ 12 h 3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375" h="3159">
                <a:moveTo>
                  <a:pt x="2246" y="1178"/>
                </a:moveTo>
                <a:lnTo>
                  <a:pt x="2246" y="1180"/>
                </a:lnTo>
                <a:lnTo>
                  <a:pt x="2243" y="1186"/>
                </a:lnTo>
                <a:lnTo>
                  <a:pt x="2240" y="1197"/>
                </a:lnTo>
                <a:lnTo>
                  <a:pt x="2235" y="1208"/>
                </a:lnTo>
                <a:lnTo>
                  <a:pt x="2229" y="1222"/>
                </a:lnTo>
                <a:lnTo>
                  <a:pt x="2221" y="1236"/>
                </a:lnTo>
                <a:lnTo>
                  <a:pt x="2214" y="1251"/>
                </a:lnTo>
                <a:lnTo>
                  <a:pt x="2206" y="1264"/>
                </a:lnTo>
                <a:lnTo>
                  <a:pt x="2079" y="1456"/>
                </a:lnTo>
                <a:lnTo>
                  <a:pt x="2079" y="1458"/>
                </a:lnTo>
                <a:lnTo>
                  <a:pt x="2242" y="1458"/>
                </a:lnTo>
                <a:lnTo>
                  <a:pt x="2242" y="1271"/>
                </a:lnTo>
                <a:lnTo>
                  <a:pt x="2242" y="1252"/>
                </a:lnTo>
                <a:lnTo>
                  <a:pt x="2243" y="1233"/>
                </a:lnTo>
                <a:lnTo>
                  <a:pt x="2245" y="1216"/>
                </a:lnTo>
                <a:lnTo>
                  <a:pt x="2246" y="1201"/>
                </a:lnTo>
                <a:lnTo>
                  <a:pt x="2247" y="1188"/>
                </a:lnTo>
                <a:lnTo>
                  <a:pt x="2248" y="1181"/>
                </a:lnTo>
                <a:lnTo>
                  <a:pt x="2249" y="1178"/>
                </a:lnTo>
                <a:lnTo>
                  <a:pt x="2246" y="1178"/>
                </a:lnTo>
                <a:close/>
                <a:moveTo>
                  <a:pt x="2194" y="995"/>
                </a:moveTo>
                <a:lnTo>
                  <a:pt x="2443" y="995"/>
                </a:lnTo>
                <a:lnTo>
                  <a:pt x="2443" y="1458"/>
                </a:lnTo>
                <a:lnTo>
                  <a:pt x="2543" y="1458"/>
                </a:lnTo>
                <a:lnTo>
                  <a:pt x="2543" y="1627"/>
                </a:lnTo>
                <a:lnTo>
                  <a:pt x="2443" y="1627"/>
                </a:lnTo>
                <a:lnTo>
                  <a:pt x="2443" y="1830"/>
                </a:lnTo>
                <a:lnTo>
                  <a:pt x="2242" y="1830"/>
                </a:lnTo>
                <a:lnTo>
                  <a:pt x="2242" y="1627"/>
                </a:lnTo>
                <a:lnTo>
                  <a:pt x="1872" y="1627"/>
                </a:lnTo>
                <a:lnTo>
                  <a:pt x="1872" y="1503"/>
                </a:lnTo>
                <a:lnTo>
                  <a:pt x="2194" y="995"/>
                </a:lnTo>
                <a:close/>
                <a:moveTo>
                  <a:pt x="1489" y="981"/>
                </a:moveTo>
                <a:lnTo>
                  <a:pt x="1518" y="982"/>
                </a:lnTo>
                <a:lnTo>
                  <a:pt x="1547" y="986"/>
                </a:lnTo>
                <a:lnTo>
                  <a:pt x="1576" y="992"/>
                </a:lnTo>
                <a:lnTo>
                  <a:pt x="1605" y="1000"/>
                </a:lnTo>
                <a:lnTo>
                  <a:pt x="1632" y="1011"/>
                </a:lnTo>
                <a:lnTo>
                  <a:pt x="1658" y="1026"/>
                </a:lnTo>
                <a:lnTo>
                  <a:pt x="1682" y="1042"/>
                </a:lnTo>
                <a:lnTo>
                  <a:pt x="1704" y="1062"/>
                </a:lnTo>
                <a:lnTo>
                  <a:pt x="1724" y="1083"/>
                </a:lnTo>
                <a:lnTo>
                  <a:pt x="1741" y="1109"/>
                </a:lnTo>
                <a:lnTo>
                  <a:pt x="1755" y="1136"/>
                </a:lnTo>
                <a:lnTo>
                  <a:pt x="1765" y="1167"/>
                </a:lnTo>
                <a:lnTo>
                  <a:pt x="1771" y="1200"/>
                </a:lnTo>
                <a:lnTo>
                  <a:pt x="1773" y="1236"/>
                </a:lnTo>
                <a:lnTo>
                  <a:pt x="1771" y="1272"/>
                </a:lnTo>
                <a:lnTo>
                  <a:pt x="1765" y="1305"/>
                </a:lnTo>
                <a:lnTo>
                  <a:pt x="1755" y="1336"/>
                </a:lnTo>
                <a:lnTo>
                  <a:pt x="1742" y="1364"/>
                </a:lnTo>
                <a:lnTo>
                  <a:pt x="1725" y="1390"/>
                </a:lnTo>
                <a:lnTo>
                  <a:pt x="1707" y="1414"/>
                </a:lnTo>
                <a:lnTo>
                  <a:pt x="1686" y="1437"/>
                </a:lnTo>
                <a:lnTo>
                  <a:pt x="1664" y="1457"/>
                </a:lnTo>
                <a:lnTo>
                  <a:pt x="1640" y="1477"/>
                </a:lnTo>
                <a:lnTo>
                  <a:pt x="1617" y="1494"/>
                </a:lnTo>
                <a:lnTo>
                  <a:pt x="1592" y="1510"/>
                </a:lnTo>
                <a:lnTo>
                  <a:pt x="1569" y="1527"/>
                </a:lnTo>
                <a:lnTo>
                  <a:pt x="1545" y="1542"/>
                </a:lnTo>
                <a:lnTo>
                  <a:pt x="1523" y="1556"/>
                </a:lnTo>
                <a:lnTo>
                  <a:pt x="1501" y="1570"/>
                </a:lnTo>
                <a:lnTo>
                  <a:pt x="1483" y="1584"/>
                </a:lnTo>
                <a:lnTo>
                  <a:pt x="1466" y="1597"/>
                </a:lnTo>
                <a:lnTo>
                  <a:pt x="1452" y="1611"/>
                </a:lnTo>
                <a:lnTo>
                  <a:pt x="1441" y="1625"/>
                </a:lnTo>
                <a:lnTo>
                  <a:pt x="1435" y="1639"/>
                </a:lnTo>
                <a:lnTo>
                  <a:pt x="1432" y="1655"/>
                </a:lnTo>
                <a:lnTo>
                  <a:pt x="1787" y="1655"/>
                </a:lnTo>
                <a:lnTo>
                  <a:pt x="1787" y="1830"/>
                </a:lnTo>
                <a:lnTo>
                  <a:pt x="1209" y="1830"/>
                </a:lnTo>
                <a:lnTo>
                  <a:pt x="1204" y="1798"/>
                </a:lnTo>
                <a:lnTo>
                  <a:pt x="1201" y="1768"/>
                </a:lnTo>
                <a:lnTo>
                  <a:pt x="1199" y="1740"/>
                </a:lnTo>
                <a:lnTo>
                  <a:pt x="1202" y="1699"/>
                </a:lnTo>
                <a:lnTo>
                  <a:pt x="1208" y="1662"/>
                </a:lnTo>
                <a:lnTo>
                  <a:pt x="1217" y="1627"/>
                </a:lnTo>
                <a:lnTo>
                  <a:pt x="1230" y="1594"/>
                </a:lnTo>
                <a:lnTo>
                  <a:pt x="1247" y="1565"/>
                </a:lnTo>
                <a:lnTo>
                  <a:pt x="1265" y="1537"/>
                </a:lnTo>
                <a:lnTo>
                  <a:pt x="1286" y="1513"/>
                </a:lnTo>
                <a:lnTo>
                  <a:pt x="1307" y="1489"/>
                </a:lnTo>
                <a:lnTo>
                  <a:pt x="1331" y="1466"/>
                </a:lnTo>
                <a:lnTo>
                  <a:pt x="1355" y="1446"/>
                </a:lnTo>
                <a:lnTo>
                  <a:pt x="1380" y="1428"/>
                </a:lnTo>
                <a:lnTo>
                  <a:pt x="1404" y="1409"/>
                </a:lnTo>
                <a:lnTo>
                  <a:pt x="1428" y="1393"/>
                </a:lnTo>
                <a:lnTo>
                  <a:pt x="1451" y="1377"/>
                </a:lnTo>
                <a:lnTo>
                  <a:pt x="1474" y="1361"/>
                </a:lnTo>
                <a:lnTo>
                  <a:pt x="1494" y="1347"/>
                </a:lnTo>
                <a:lnTo>
                  <a:pt x="1513" y="1332"/>
                </a:lnTo>
                <a:lnTo>
                  <a:pt x="1528" y="1317"/>
                </a:lnTo>
                <a:lnTo>
                  <a:pt x="1541" y="1303"/>
                </a:lnTo>
                <a:lnTo>
                  <a:pt x="1551" y="1288"/>
                </a:lnTo>
                <a:lnTo>
                  <a:pt x="1558" y="1272"/>
                </a:lnTo>
                <a:lnTo>
                  <a:pt x="1560" y="1256"/>
                </a:lnTo>
                <a:lnTo>
                  <a:pt x="1558" y="1236"/>
                </a:lnTo>
                <a:lnTo>
                  <a:pt x="1551" y="1219"/>
                </a:lnTo>
                <a:lnTo>
                  <a:pt x="1542" y="1205"/>
                </a:lnTo>
                <a:lnTo>
                  <a:pt x="1531" y="1192"/>
                </a:lnTo>
                <a:lnTo>
                  <a:pt x="1518" y="1184"/>
                </a:lnTo>
                <a:lnTo>
                  <a:pt x="1502" y="1178"/>
                </a:lnTo>
                <a:lnTo>
                  <a:pt x="1486" y="1175"/>
                </a:lnTo>
                <a:lnTo>
                  <a:pt x="1470" y="1173"/>
                </a:lnTo>
                <a:lnTo>
                  <a:pt x="1447" y="1176"/>
                </a:lnTo>
                <a:lnTo>
                  <a:pt x="1427" y="1182"/>
                </a:lnTo>
                <a:lnTo>
                  <a:pt x="1408" y="1192"/>
                </a:lnTo>
                <a:lnTo>
                  <a:pt x="1392" y="1205"/>
                </a:lnTo>
                <a:lnTo>
                  <a:pt x="1379" y="1218"/>
                </a:lnTo>
                <a:lnTo>
                  <a:pt x="1366" y="1231"/>
                </a:lnTo>
                <a:lnTo>
                  <a:pt x="1358" y="1243"/>
                </a:lnTo>
                <a:lnTo>
                  <a:pt x="1351" y="1253"/>
                </a:lnTo>
                <a:lnTo>
                  <a:pt x="1348" y="1260"/>
                </a:lnTo>
                <a:lnTo>
                  <a:pt x="1346" y="1262"/>
                </a:lnTo>
                <a:lnTo>
                  <a:pt x="1195" y="1161"/>
                </a:lnTo>
                <a:lnTo>
                  <a:pt x="1196" y="1159"/>
                </a:lnTo>
                <a:lnTo>
                  <a:pt x="1199" y="1153"/>
                </a:lnTo>
                <a:lnTo>
                  <a:pt x="1203" y="1144"/>
                </a:lnTo>
                <a:lnTo>
                  <a:pt x="1210" y="1132"/>
                </a:lnTo>
                <a:lnTo>
                  <a:pt x="1219" y="1119"/>
                </a:lnTo>
                <a:lnTo>
                  <a:pt x="1230" y="1103"/>
                </a:lnTo>
                <a:lnTo>
                  <a:pt x="1244" y="1087"/>
                </a:lnTo>
                <a:lnTo>
                  <a:pt x="1260" y="1071"/>
                </a:lnTo>
                <a:lnTo>
                  <a:pt x="1278" y="1054"/>
                </a:lnTo>
                <a:lnTo>
                  <a:pt x="1300" y="1038"/>
                </a:lnTo>
                <a:lnTo>
                  <a:pt x="1324" y="1023"/>
                </a:lnTo>
                <a:lnTo>
                  <a:pt x="1351" y="1008"/>
                </a:lnTo>
                <a:lnTo>
                  <a:pt x="1381" y="997"/>
                </a:lnTo>
                <a:lnTo>
                  <a:pt x="1413" y="989"/>
                </a:lnTo>
                <a:lnTo>
                  <a:pt x="1449" y="983"/>
                </a:lnTo>
                <a:lnTo>
                  <a:pt x="1489" y="981"/>
                </a:lnTo>
                <a:close/>
                <a:moveTo>
                  <a:pt x="422" y="734"/>
                </a:moveTo>
                <a:lnTo>
                  <a:pt x="452" y="738"/>
                </a:lnTo>
                <a:lnTo>
                  <a:pt x="482" y="746"/>
                </a:lnTo>
                <a:lnTo>
                  <a:pt x="513" y="758"/>
                </a:lnTo>
                <a:lnTo>
                  <a:pt x="545" y="775"/>
                </a:lnTo>
                <a:lnTo>
                  <a:pt x="578" y="799"/>
                </a:lnTo>
                <a:lnTo>
                  <a:pt x="612" y="827"/>
                </a:lnTo>
                <a:lnTo>
                  <a:pt x="646" y="863"/>
                </a:lnTo>
                <a:lnTo>
                  <a:pt x="682" y="905"/>
                </a:lnTo>
                <a:lnTo>
                  <a:pt x="716" y="948"/>
                </a:lnTo>
                <a:lnTo>
                  <a:pt x="746" y="990"/>
                </a:lnTo>
                <a:lnTo>
                  <a:pt x="771" y="1028"/>
                </a:lnTo>
                <a:lnTo>
                  <a:pt x="792" y="1065"/>
                </a:lnTo>
                <a:lnTo>
                  <a:pt x="809" y="1098"/>
                </a:lnTo>
                <a:lnTo>
                  <a:pt x="822" y="1130"/>
                </a:lnTo>
                <a:lnTo>
                  <a:pt x="833" y="1161"/>
                </a:lnTo>
                <a:lnTo>
                  <a:pt x="839" y="1188"/>
                </a:lnTo>
                <a:lnTo>
                  <a:pt x="842" y="1215"/>
                </a:lnTo>
                <a:lnTo>
                  <a:pt x="843" y="1240"/>
                </a:lnTo>
                <a:lnTo>
                  <a:pt x="841" y="1264"/>
                </a:lnTo>
                <a:lnTo>
                  <a:pt x="836" y="1288"/>
                </a:lnTo>
                <a:lnTo>
                  <a:pt x="827" y="1309"/>
                </a:lnTo>
                <a:lnTo>
                  <a:pt x="818" y="1329"/>
                </a:lnTo>
                <a:lnTo>
                  <a:pt x="807" y="1350"/>
                </a:lnTo>
                <a:lnTo>
                  <a:pt x="794" y="1369"/>
                </a:lnTo>
                <a:lnTo>
                  <a:pt x="778" y="1389"/>
                </a:lnTo>
                <a:lnTo>
                  <a:pt x="762" y="1408"/>
                </a:lnTo>
                <a:lnTo>
                  <a:pt x="745" y="1428"/>
                </a:lnTo>
                <a:lnTo>
                  <a:pt x="726" y="1446"/>
                </a:lnTo>
                <a:lnTo>
                  <a:pt x="707" y="1465"/>
                </a:lnTo>
                <a:lnTo>
                  <a:pt x="687" y="1485"/>
                </a:lnTo>
                <a:lnTo>
                  <a:pt x="667" y="1505"/>
                </a:lnTo>
                <a:lnTo>
                  <a:pt x="653" y="1523"/>
                </a:lnTo>
                <a:lnTo>
                  <a:pt x="643" y="1543"/>
                </a:lnTo>
                <a:lnTo>
                  <a:pt x="639" y="1566"/>
                </a:lnTo>
                <a:lnTo>
                  <a:pt x="639" y="1590"/>
                </a:lnTo>
                <a:lnTo>
                  <a:pt x="643" y="1616"/>
                </a:lnTo>
                <a:lnTo>
                  <a:pt x="650" y="1644"/>
                </a:lnTo>
                <a:lnTo>
                  <a:pt x="662" y="1674"/>
                </a:lnTo>
                <a:lnTo>
                  <a:pt x="677" y="1705"/>
                </a:lnTo>
                <a:lnTo>
                  <a:pt x="694" y="1737"/>
                </a:lnTo>
                <a:lnTo>
                  <a:pt x="715" y="1770"/>
                </a:lnTo>
                <a:lnTo>
                  <a:pt x="738" y="1805"/>
                </a:lnTo>
                <a:lnTo>
                  <a:pt x="764" y="1840"/>
                </a:lnTo>
                <a:lnTo>
                  <a:pt x="793" y="1876"/>
                </a:lnTo>
                <a:lnTo>
                  <a:pt x="822" y="1912"/>
                </a:lnTo>
                <a:lnTo>
                  <a:pt x="853" y="1949"/>
                </a:lnTo>
                <a:lnTo>
                  <a:pt x="887" y="1986"/>
                </a:lnTo>
                <a:lnTo>
                  <a:pt x="920" y="2023"/>
                </a:lnTo>
                <a:lnTo>
                  <a:pt x="955" y="2061"/>
                </a:lnTo>
                <a:lnTo>
                  <a:pt x="990" y="2096"/>
                </a:lnTo>
                <a:lnTo>
                  <a:pt x="1026" y="2133"/>
                </a:lnTo>
                <a:lnTo>
                  <a:pt x="1063" y="2169"/>
                </a:lnTo>
                <a:lnTo>
                  <a:pt x="1099" y="2205"/>
                </a:lnTo>
                <a:lnTo>
                  <a:pt x="1136" y="2240"/>
                </a:lnTo>
                <a:lnTo>
                  <a:pt x="1173" y="2273"/>
                </a:lnTo>
                <a:lnTo>
                  <a:pt x="1210" y="2306"/>
                </a:lnTo>
                <a:lnTo>
                  <a:pt x="1247" y="2338"/>
                </a:lnTo>
                <a:lnTo>
                  <a:pt x="1284" y="2367"/>
                </a:lnTo>
                <a:lnTo>
                  <a:pt x="1319" y="2395"/>
                </a:lnTo>
                <a:lnTo>
                  <a:pt x="1354" y="2421"/>
                </a:lnTo>
                <a:lnTo>
                  <a:pt x="1389" y="2444"/>
                </a:lnTo>
                <a:lnTo>
                  <a:pt x="1423" y="2465"/>
                </a:lnTo>
                <a:lnTo>
                  <a:pt x="1454" y="2483"/>
                </a:lnTo>
                <a:lnTo>
                  <a:pt x="1486" y="2497"/>
                </a:lnTo>
                <a:lnTo>
                  <a:pt x="1516" y="2509"/>
                </a:lnTo>
                <a:lnTo>
                  <a:pt x="1543" y="2517"/>
                </a:lnTo>
                <a:lnTo>
                  <a:pt x="1570" y="2521"/>
                </a:lnTo>
                <a:lnTo>
                  <a:pt x="1593" y="2520"/>
                </a:lnTo>
                <a:lnTo>
                  <a:pt x="1616" y="2516"/>
                </a:lnTo>
                <a:lnTo>
                  <a:pt x="1636" y="2506"/>
                </a:lnTo>
                <a:lnTo>
                  <a:pt x="1654" y="2492"/>
                </a:lnTo>
                <a:lnTo>
                  <a:pt x="1674" y="2472"/>
                </a:lnTo>
                <a:lnTo>
                  <a:pt x="1694" y="2452"/>
                </a:lnTo>
                <a:lnTo>
                  <a:pt x="1713" y="2433"/>
                </a:lnTo>
                <a:lnTo>
                  <a:pt x="1733" y="2414"/>
                </a:lnTo>
                <a:lnTo>
                  <a:pt x="1751" y="2397"/>
                </a:lnTo>
                <a:lnTo>
                  <a:pt x="1770" y="2381"/>
                </a:lnTo>
                <a:lnTo>
                  <a:pt x="1790" y="2365"/>
                </a:lnTo>
                <a:lnTo>
                  <a:pt x="1809" y="2352"/>
                </a:lnTo>
                <a:lnTo>
                  <a:pt x="1830" y="2341"/>
                </a:lnTo>
                <a:lnTo>
                  <a:pt x="1850" y="2332"/>
                </a:lnTo>
                <a:lnTo>
                  <a:pt x="1873" y="2324"/>
                </a:lnTo>
                <a:lnTo>
                  <a:pt x="1895" y="2319"/>
                </a:lnTo>
                <a:lnTo>
                  <a:pt x="1919" y="2316"/>
                </a:lnTo>
                <a:lnTo>
                  <a:pt x="1944" y="2317"/>
                </a:lnTo>
                <a:lnTo>
                  <a:pt x="1971" y="2320"/>
                </a:lnTo>
                <a:lnTo>
                  <a:pt x="1999" y="2326"/>
                </a:lnTo>
                <a:lnTo>
                  <a:pt x="2029" y="2337"/>
                </a:lnTo>
                <a:lnTo>
                  <a:pt x="2061" y="2350"/>
                </a:lnTo>
                <a:lnTo>
                  <a:pt x="2095" y="2367"/>
                </a:lnTo>
                <a:lnTo>
                  <a:pt x="2131" y="2388"/>
                </a:lnTo>
                <a:lnTo>
                  <a:pt x="2170" y="2413"/>
                </a:lnTo>
                <a:lnTo>
                  <a:pt x="2211" y="2443"/>
                </a:lnTo>
                <a:lnTo>
                  <a:pt x="2255" y="2477"/>
                </a:lnTo>
                <a:lnTo>
                  <a:pt x="2297" y="2513"/>
                </a:lnTo>
                <a:lnTo>
                  <a:pt x="2332" y="2547"/>
                </a:lnTo>
                <a:lnTo>
                  <a:pt x="2360" y="2581"/>
                </a:lnTo>
                <a:lnTo>
                  <a:pt x="2384" y="2614"/>
                </a:lnTo>
                <a:lnTo>
                  <a:pt x="2401" y="2647"/>
                </a:lnTo>
                <a:lnTo>
                  <a:pt x="2414" y="2677"/>
                </a:lnTo>
                <a:lnTo>
                  <a:pt x="2422" y="2707"/>
                </a:lnTo>
                <a:lnTo>
                  <a:pt x="2425" y="2737"/>
                </a:lnTo>
                <a:lnTo>
                  <a:pt x="2424" y="2765"/>
                </a:lnTo>
                <a:lnTo>
                  <a:pt x="2419" y="2793"/>
                </a:lnTo>
                <a:lnTo>
                  <a:pt x="2412" y="2819"/>
                </a:lnTo>
                <a:lnTo>
                  <a:pt x="2400" y="2846"/>
                </a:lnTo>
                <a:lnTo>
                  <a:pt x="2387" y="2872"/>
                </a:lnTo>
                <a:lnTo>
                  <a:pt x="2371" y="2896"/>
                </a:lnTo>
                <a:lnTo>
                  <a:pt x="2352" y="2920"/>
                </a:lnTo>
                <a:lnTo>
                  <a:pt x="2333" y="2943"/>
                </a:lnTo>
                <a:lnTo>
                  <a:pt x="2312" y="2967"/>
                </a:lnTo>
                <a:lnTo>
                  <a:pt x="2291" y="2989"/>
                </a:lnTo>
                <a:lnTo>
                  <a:pt x="2269" y="3011"/>
                </a:lnTo>
                <a:lnTo>
                  <a:pt x="2247" y="3032"/>
                </a:lnTo>
                <a:lnTo>
                  <a:pt x="2224" y="3054"/>
                </a:lnTo>
                <a:lnTo>
                  <a:pt x="2203" y="3074"/>
                </a:lnTo>
                <a:lnTo>
                  <a:pt x="2183" y="3093"/>
                </a:lnTo>
                <a:lnTo>
                  <a:pt x="2160" y="3113"/>
                </a:lnTo>
                <a:lnTo>
                  <a:pt x="2131" y="3129"/>
                </a:lnTo>
                <a:lnTo>
                  <a:pt x="2100" y="3142"/>
                </a:lnTo>
                <a:lnTo>
                  <a:pt x="2064" y="3151"/>
                </a:lnTo>
                <a:lnTo>
                  <a:pt x="2024" y="3157"/>
                </a:lnTo>
                <a:lnTo>
                  <a:pt x="1980" y="3159"/>
                </a:lnTo>
                <a:lnTo>
                  <a:pt x="1933" y="3158"/>
                </a:lnTo>
                <a:lnTo>
                  <a:pt x="1883" y="3153"/>
                </a:lnTo>
                <a:lnTo>
                  <a:pt x="1830" y="3144"/>
                </a:lnTo>
                <a:lnTo>
                  <a:pt x="1773" y="3131"/>
                </a:lnTo>
                <a:lnTo>
                  <a:pt x="1714" y="3115"/>
                </a:lnTo>
                <a:lnTo>
                  <a:pt x="1652" y="3094"/>
                </a:lnTo>
                <a:lnTo>
                  <a:pt x="1588" y="3071"/>
                </a:lnTo>
                <a:lnTo>
                  <a:pt x="1522" y="3042"/>
                </a:lnTo>
                <a:lnTo>
                  <a:pt x="1453" y="3011"/>
                </a:lnTo>
                <a:lnTo>
                  <a:pt x="1384" y="2974"/>
                </a:lnTo>
                <a:lnTo>
                  <a:pt x="1312" y="2934"/>
                </a:lnTo>
                <a:lnTo>
                  <a:pt x="1240" y="2889"/>
                </a:lnTo>
                <a:lnTo>
                  <a:pt x="1165" y="2841"/>
                </a:lnTo>
                <a:lnTo>
                  <a:pt x="1089" y="2788"/>
                </a:lnTo>
                <a:lnTo>
                  <a:pt x="1014" y="2729"/>
                </a:lnTo>
                <a:lnTo>
                  <a:pt x="937" y="2668"/>
                </a:lnTo>
                <a:lnTo>
                  <a:pt x="859" y="2602"/>
                </a:lnTo>
                <a:lnTo>
                  <a:pt x="781" y="2531"/>
                </a:lnTo>
                <a:lnTo>
                  <a:pt x="704" y="2455"/>
                </a:lnTo>
                <a:lnTo>
                  <a:pt x="629" y="2378"/>
                </a:lnTo>
                <a:lnTo>
                  <a:pt x="557" y="2300"/>
                </a:lnTo>
                <a:lnTo>
                  <a:pt x="491" y="2222"/>
                </a:lnTo>
                <a:lnTo>
                  <a:pt x="430" y="2145"/>
                </a:lnTo>
                <a:lnTo>
                  <a:pt x="372" y="2070"/>
                </a:lnTo>
                <a:lnTo>
                  <a:pt x="319" y="1994"/>
                </a:lnTo>
                <a:lnTo>
                  <a:pt x="270" y="1921"/>
                </a:lnTo>
                <a:lnTo>
                  <a:pt x="225" y="1847"/>
                </a:lnTo>
                <a:lnTo>
                  <a:pt x="185" y="1775"/>
                </a:lnTo>
                <a:lnTo>
                  <a:pt x="148" y="1706"/>
                </a:lnTo>
                <a:lnTo>
                  <a:pt x="117" y="1637"/>
                </a:lnTo>
                <a:lnTo>
                  <a:pt x="89" y="1571"/>
                </a:lnTo>
                <a:lnTo>
                  <a:pt x="64" y="1507"/>
                </a:lnTo>
                <a:lnTo>
                  <a:pt x="44" y="1446"/>
                </a:lnTo>
                <a:lnTo>
                  <a:pt x="28" y="1387"/>
                </a:lnTo>
                <a:lnTo>
                  <a:pt x="15" y="1330"/>
                </a:lnTo>
                <a:lnTo>
                  <a:pt x="6" y="1276"/>
                </a:lnTo>
                <a:lnTo>
                  <a:pt x="1" y="1226"/>
                </a:lnTo>
                <a:lnTo>
                  <a:pt x="0" y="1179"/>
                </a:lnTo>
                <a:lnTo>
                  <a:pt x="2" y="1135"/>
                </a:lnTo>
                <a:lnTo>
                  <a:pt x="8" y="1095"/>
                </a:lnTo>
                <a:lnTo>
                  <a:pt x="17" y="1059"/>
                </a:lnTo>
                <a:lnTo>
                  <a:pt x="30" y="1028"/>
                </a:lnTo>
                <a:lnTo>
                  <a:pt x="46" y="1000"/>
                </a:lnTo>
                <a:lnTo>
                  <a:pt x="65" y="977"/>
                </a:lnTo>
                <a:lnTo>
                  <a:pt x="86" y="956"/>
                </a:lnTo>
                <a:lnTo>
                  <a:pt x="106" y="935"/>
                </a:lnTo>
                <a:lnTo>
                  <a:pt x="127" y="912"/>
                </a:lnTo>
                <a:lnTo>
                  <a:pt x="148" y="891"/>
                </a:lnTo>
                <a:lnTo>
                  <a:pt x="171" y="868"/>
                </a:lnTo>
                <a:lnTo>
                  <a:pt x="192" y="847"/>
                </a:lnTo>
                <a:lnTo>
                  <a:pt x="216" y="826"/>
                </a:lnTo>
                <a:lnTo>
                  <a:pt x="239" y="807"/>
                </a:lnTo>
                <a:lnTo>
                  <a:pt x="263" y="789"/>
                </a:lnTo>
                <a:lnTo>
                  <a:pt x="288" y="773"/>
                </a:lnTo>
                <a:lnTo>
                  <a:pt x="314" y="759"/>
                </a:lnTo>
                <a:lnTo>
                  <a:pt x="340" y="749"/>
                </a:lnTo>
                <a:lnTo>
                  <a:pt x="367" y="740"/>
                </a:lnTo>
                <a:lnTo>
                  <a:pt x="395" y="735"/>
                </a:lnTo>
                <a:lnTo>
                  <a:pt x="422" y="734"/>
                </a:lnTo>
                <a:close/>
                <a:moveTo>
                  <a:pt x="1872" y="0"/>
                </a:moveTo>
                <a:lnTo>
                  <a:pt x="1970" y="4"/>
                </a:lnTo>
                <a:lnTo>
                  <a:pt x="2067" y="13"/>
                </a:lnTo>
                <a:lnTo>
                  <a:pt x="2162" y="29"/>
                </a:lnTo>
                <a:lnTo>
                  <a:pt x="2255" y="50"/>
                </a:lnTo>
                <a:lnTo>
                  <a:pt x="2346" y="77"/>
                </a:lnTo>
                <a:lnTo>
                  <a:pt x="2434" y="110"/>
                </a:lnTo>
                <a:lnTo>
                  <a:pt x="2520" y="147"/>
                </a:lnTo>
                <a:lnTo>
                  <a:pt x="2603" y="190"/>
                </a:lnTo>
                <a:lnTo>
                  <a:pt x="2683" y="238"/>
                </a:lnTo>
                <a:lnTo>
                  <a:pt x="2758" y="291"/>
                </a:lnTo>
                <a:lnTo>
                  <a:pt x="2832" y="348"/>
                </a:lnTo>
                <a:lnTo>
                  <a:pt x="2900" y="409"/>
                </a:lnTo>
                <a:lnTo>
                  <a:pt x="2966" y="475"/>
                </a:lnTo>
                <a:lnTo>
                  <a:pt x="3027" y="544"/>
                </a:lnTo>
                <a:lnTo>
                  <a:pt x="3085" y="617"/>
                </a:lnTo>
                <a:lnTo>
                  <a:pt x="3137" y="693"/>
                </a:lnTo>
                <a:lnTo>
                  <a:pt x="3185" y="773"/>
                </a:lnTo>
                <a:lnTo>
                  <a:pt x="3228" y="855"/>
                </a:lnTo>
                <a:lnTo>
                  <a:pt x="3266" y="941"/>
                </a:lnTo>
                <a:lnTo>
                  <a:pt x="3298" y="1030"/>
                </a:lnTo>
                <a:lnTo>
                  <a:pt x="3325" y="1120"/>
                </a:lnTo>
                <a:lnTo>
                  <a:pt x="3346" y="1213"/>
                </a:lnTo>
                <a:lnTo>
                  <a:pt x="3363" y="1308"/>
                </a:lnTo>
                <a:lnTo>
                  <a:pt x="3372" y="1405"/>
                </a:lnTo>
                <a:lnTo>
                  <a:pt x="3375" y="1504"/>
                </a:lnTo>
                <a:lnTo>
                  <a:pt x="3372" y="1598"/>
                </a:lnTo>
                <a:lnTo>
                  <a:pt x="3364" y="1692"/>
                </a:lnTo>
                <a:lnTo>
                  <a:pt x="3349" y="1783"/>
                </a:lnTo>
                <a:lnTo>
                  <a:pt x="3329" y="1873"/>
                </a:lnTo>
                <a:lnTo>
                  <a:pt x="3304" y="1960"/>
                </a:lnTo>
                <a:lnTo>
                  <a:pt x="3274" y="2046"/>
                </a:lnTo>
                <a:lnTo>
                  <a:pt x="3239" y="2129"/>
                </a:lnTo>
                <a:lnTo>
                  <a:pt x="3199" y="2209"/>
                </a:lnTo>
                <a:lnTo>
                  <a:pt x="3155" y="2287"/>
                </a:lnTo>
                <a:lnTo>
                  <a:pt x="3106" y="2361"/>
                </a:lnTo>
                <a:lnTo>
                  <a:pt x="3054" y="2433"/>
                </a:lnTo>
                <a:lnTo>
                  <a:pt x="2997" y="2500"/>
                </a:lnTo>
                <a:lnTo>
                  <a:pt x="2936" y="2565"/>
                </a:lnTo>
                <a:lnTo>
                  <a:pt x="2872" y="2626"/>
                </a:lnTo>
                <a:lnTo>
                  <a:pt x="2803" y="2683"/>
                </a:lnTo>
                <a:lnTo>
                  <a:pt x="2733" y="2737"/>
                </a:lnTo>
                <a:lnTo>
                  <a:pt x="2658" y="2785"/>
                </a:lnTo>
                <a:lnTo>
                  <a:pt x="2580" y="2830"/>
                </a:lnTo>
                <a:lnTo>
                  <a:pt x="2586" y="2797"/>
                </a:lnTo>
                <a:lnTo>
                  <a:pt x="2590" y="2763"/>
                </a:lnTo>
                <a:lnTo>
                  <a:pt x="2591" y="2728"/>
                </a:lnTo>
                <a:lnTo>
                  <a:pt x="2585" y="2680"/>
                </a:lnTo>
                <a:lnTo>
                  <a:pt x="2574" y="2633"/>
                </a:lnTo>
                <a:lnTo>
                  <a:pt x="2557" y="2587"/>
                </a:lnTo>
                <a:lnTo>
                  <a:pt x="2623" y="2541"/>
                </a:lnTo>
                <a:lnTo>
                  <a:pt x="2687" y="2492"/>
                </a:lnTo>
                <a:lnTo>
                  <a:pt x="2747" y="2440"/>
                </a:lnTo>
                <a:lnTo>
                  <a:pt x="2803" y="2383"/>
                </a:lnTo>
                <a:lnTo>
                  <a:pt x="2856" y="2323"/>
                </a:lnTo>
                <a:lnTo>
                  <a:pt x="2907" y="2260"/>
                </a:lnTo>
                <a:lnTo>
                  <a:pt x="2952" y="2194"/>
                </a:lnTo>
                <a:lnTo>
                  <a:pt x="2994" y="2124"/>
                </a:lnTo>
                <a:lnTo>
                  <a:pt x="3030" y="2052"/>
                </a:lnTo>
                <a:lnTo>
                  <a:pt x="3063" y="1978"/>
                </a:lnTo>
                <a:lnTo>
                  <a:pt x="3091" y="1901"/>
                </a:lnTo>
                <a:lnTo>
                  <a:pt x="3114" y="1822"/>
                </a:lnTo>
                <a:lnTo>
                  <a:pt x="3132" y="1742"/>
                </a:lnTo>
                <a:lnTo>
                  <a:pt x="3145" y="1659"/>
                </a:lnTo>
                <a:lnTo>
                  <a:pt x="2883" y="1504"/>
                </a:lnTo>
                <a:lnTo>
                  <a:pt x="3145" y="1350"/>
                </a:lnTo>
                <a:lnTo>
                  <a:pt x="3132" y="1263"/>
                </a:lnTo>
                <a:lnTo>
                  <a:pt x="3112" y="1178"/>
                </a:lnTo>
                <a:lnTo>
                  <a:pt x="3088" y="1096"/>
                </a:lnTo>
                <a:lnTo>
                  <a:pt x="3057" y="1016"/>
                </a:lnTo>
                <a:lnTo>
                  <a:pt x="3022" y="939"/>
                </a:lnTo>
                <a:lnTo>
                  <a:pt x="2982" y="864"/>
                </a:lnTo>
                <a:lnTo>
                  <a:pt x="2937" y="793"/>
                </a:lnTo>
                <a:lnTo>
                  <a:pt x="2888" y="724"/>
                </a:lnTo>
                <a:lnTo>
                  <a:pt x="2835" y="659"/>
                </a:lnTo>
                <a:lnTo>
                  <a:pt x="2778" y="597"/>
                </a:lnTo>
                <a:lnTo>
                  <a:pt x="2716" y="540"/>
                </a:lnTo>
                <a:lnTo>
                  <a:pt x="2652" y="487"/>
                </a:lnTo>
                <a:lnTo>
                  <a:pt x="2583" y="438"/>
                </a:lnTo>
                <a:lnTo>
                  <a:pt x="2512" y="393"/>
                </a:lnTo>
                <a:lnTo>
                  <a:pt x="2437" y="353"/>
                </a:lnTo>
                <a:lnTo>
                  <a:pt x="2359" y="318"/>
                </a:lnTo>
                <a:lnTo>
                  <a:pt x="2280" y="288"/>
                </a:lnTo>
                <a:lnTo>
                  <a:pt x="2197" y="264"/>
                </a:lnTo>
                <a:lnTo>
                  <a:pt x="2112" y="244"/>
                </a:lnTo>
                <a:lnTo>
                  <a:pt x="2025" y="231"/>
                </a:lnTo>
                <a:lnTo>
                  <a:pt x="1872" y="492"/>
                </a:lnTo>
                <a:lnTo>
                  <a:pt x="1717" y="231"/>
                </a:lnTo>
                <a:lnTo>
                  <a:pt x="1630" y="244"/>
                </a:lnTo>
                <a:lnTo>
                  <a:pt x="1545" y="264"/>
                </a:lnTo>
                <a:lnTo>
                  <a:pt x="1463" y="288"/>
                </a:lnTo>
                <a:lnTo>
                  <a:pt x="1383" y="318"/>
                </a:lnTo>
                <a:lnTo>
                  <a:pt x="1305" y="354"/>
                </a:lnTo>
                <a:lnTo>
                  <a:pt x="1230" y="394"/>
                </a:lnTo>
                <a:lnTo>
                  <a:pt x="1159" y="439"/>
                </a:lnTo>
                <a:lnTo>
                  <a:pt x="1091" y="488"/>
                </a:lnTo>
                <a:lnTo>
                  <a:pt x="1026" y="541"/>
                </a:lnTo>
                <a:lnTo>
                  <a:pt x="964" y="598"/>
                </a:lnTo>
                <a:lnTo>
                  <a:pt x="907" y="660"/>
                </a:lnTo>
                <a:lnTo>
                  <a:pt x="854" y="725"/>
                </a:lnTo>
                <a:lnTo>
                  <a:pt x="805" y="794"/>
                </a:lnTo>
                <a:lnTo>
                  <a:pt x="765" y="748"/>
                </a:lnTo>
                <a:lnTo>
                  <a:pt x="724" y="707"/>
                </a:lnTo>
                <a:lnTo>
                  <a:pt x="682" y="672"/>
                </a:lnTo>
                <a:lnTo>
                  <a:pt x="640" y="641"/>
                </a:lnTo>
                <a:lnTo>
                  <a:pt x="693" y="571"/>
                </a:lnTo>
                <a:lnTo>
                  <a:pt x="751" y="503"/>
                </a:lnTo>
                <a:lnTo>
                  <a:pt x="812" y="439"/>
                </a:lnTo>
                <a:lnTo>
                  <a:pt x="876" y="378"/>
                </a:lnTo>
                <a:lnTo>
                  <a:pt x="944" y="321"/>
                </a:lnTo>
                <a:lnTo>
                  <a:pt x="1016" y="268"/>
                </a:lnTo>
                <a:lnTo>
                  <a:pt x="1090" y="220"/>
                </a:lnTo>
                <a:lnTo>
                  <a:pt x="1167" y="176"/>
                </a:lnTo>
                <a:lnTo>
                  <a:pt x="1248" y="136"/>
                </a:lnTo>
                <a:lnTo>
                  <a:pt x="1331" y="101"/>
                </a:lnTo>
                <a:lnTo>
                  <a:pt x="1415" y="71"/>
                </a:lnTo>
                <a:lnTo>
                  <a:pt x="1502" y="46"/>
                </a:lnTo>
                <a:lnTo>
                  <a:pt x="1592" y="27"/>
                </a:lnTo>
                <a:lnTo>
                  <a:pt x="1683" y="12"/>
                </a:lnTo>
                <a:lnTo>
                  <a:pt x="1776" y="3"/>
                </a:lnTo>
                <a:lnTo>
                  <a:pt x="1872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3" name="Group 173">
            <a:extLst>
              <a:ext uri="{FF2B5EF4-FFF2-40B4-BE49-F238E27FC236}">
                <a16:creationId xmlns:a16="http://schemas.microsoft.com/office/drawing/2014/main" xmlns="" id="{B9448D76-71D0-45BD-D32E-252D9DFAD7C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492658" y="3872495"/>
            <a:ext cx="395365" cy="468000"/>
            <a:chOff x="3009" y="456"/>
            <a:chExt cx="1339" cy="1585"/>
          </a:xfrm>
          <a:solidFill>
            <a:schemeClr val="bg1"/>
          </a:solidFill>
        </p:grpSpPr>
        <p:sp>
          <p:nvSpPr>
            <p:cNvPr id="14" name="Freeform 175">
              <a:extLst>
                <a:ext uri="{FF2B5EF4-FFF2-40B4-BE49-F238E27FC236}">
                  <a16:creationId xmlns:a16="http://schemas.microsoft.com/office/drawing/2014/main" xmlns="" id="{A1DA7B7E-0EBF-93C5-A0D0-9BB7554B88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4" y="456"/>
              <a:ext cx="708" cy="941"/>
            </a:xfrm>
            <a:custGeom>
              <a:avLst/>
              <a:gdLst>
                <a:gd name="T0" fmla="*/ 1202 w 2123"/>
                <a:gd name="T1" fmla="*/ 7 h 2821"/>
                <a:gd name="T2" fmla="*/ 1371 w 2123"/>
                <a:gd name="T3" fmla="*/ 48 h 2821"/>
                <a:gd name="T4" fmla="*/ 1509 w 2123"/>
                <a:gd name="T5" fmla="*/ 113 h 2821"/>
                <a:gd name="T6" fmla="*/ 1633 w 2123"/>
                <a:gd name="T7" fmla="*/ 198 h 2821"/>
                <a:gd name="T8" fmla="*/ 1712 w 2123"/>
                <a:gd name="T9" fmla="*/ 278 h 2821"/>
                <a:gd name="T10" fmla="*/ 1751 w 2123"/>
                <a:gd name="T11" fmla="*/ 331 h 2821"/>
                <a:gd name="T12" fmla="*/ 1760 w 2123"/>
                <a:gd name="T13" fmla="*/ 344 h 2821"/>
                <a:gd name="T14" fmla="*/ 1783 w 2123"/>
                <a:gd name="T15" fmla="*/ 349 h 2821"/>
                <a:gd name="T16" fmla="*/ 1825 w 2123"/>
                <a:gd name="T17" fmla="*/ 363 h 2821"/>
                <a:gd name="T18" fmla="*/ 1880 w 2123"/>
                <a:gd name="T19" fmla="*/ 395 h 2821"/>
                <a:gd name="T20" fmla="*/ 1939 w 2123"/>
                <a:gd name="T21" fmla="*/ 451 h 2821"/>
                <a:gd name="T22" fmla="*/ 1993 w 2123"/>
                <a:gd name="T23" fmla="*/ 537 h 2821"/>
                <a:gd name="T24" fmla="*/ 2036 w 2123"/>
                <a:gd name="T25" fmla="*/ 658 h 2821"/>
                <a:gd name="T26" fmla="*/ 2060 w 2123"/>
                <a:gd name="T27" fmla="*/ 825 h 2821"/>
                <a:gd name="T28" fmla="*/ 2055 w 2123"/>
                <a:gd name="T29" fmla="*/ 1039 h 2821"/>
                <a:gd name="T30" fmla="*/ 2017 w 2123"/>
                <a:gd name="T31" fmla="*/ 1277 h 2821"/>
                <a:gd name="T32" fmla="*/ 2029 w 2123"/>
                <a:gd name="T33" fmla="*/ 1345 h 2821"/>
                <a:gd name="T34" fmla="*/ 2073 w 2123"/>
                <a:gd name="T35" fmla="*/ 1360 h 2821"/>
                <a:gd name="T36" fmla="*/ 2107 w 2123"/>
                <a:gd name="T37" fmla="*/ 1402 h 2821"/>
                <a:gd name="T38" fmla="*/ 2123 w 2123"/>
                <a:gd name="T39" fmla="*/ 1480 h 2821"/>
                <a:gd name="T40" fmla="*/ 2112 w 2123"/>
                <a:gd name="T41" fmla="*/ 1600 h 2821"/>
                <a:gd name="T42" fmla="*/ 2065 w 2123"/>
                <a:gd name="T43" fmla="*/ 1775 h 2821"/>
                <a:gd name="T44" fmla="*/ 2009 w 2123"/>
                <a:gd name="T45" fmla="*/ 1918 h 2821"/>
                <a:gd name="T46" fmla="*/ 1955 w 2123"/>
                <a:gd name="T47" fmla="*/ 1993 h 2821"/>
                <a:gd name="T48" fmla="*/ 1909 w 2123"/>
                <a:gd name="T49" fmla="*/ 2016 h 2821"/>
                <a:gd name="T50" fmla="*/ 1857 w 2123"/>
                <a:gd name="T51" fmla="*/ 2203 h 2821"/>
                <a:gd name="T52" fmla="*/ 1757 w 2123"/>
                <a:gd name="T53" fmla="*/ 2394 h 2821"/>
                <a:gd name="T54" fmla="*/ 1615 w 2123"/>
                <a:gd name="T55" fmla="*/ 2570 h 2821"/>
                <a:gd name="T56" fmla="*/ 1431 w 2123"/>
                <a:gd name="T57" fmla="*/ 2714 h 2821"/>
                <a:gd name="T58" fmla="*/ 1213 w 2123"/>
                <a:gd name="T59" fmla="*/ 2803 h 2821"/>
                <a:gd name="T60" fmla="*/ 984 w 2123"/>
                <a:gd name="T61" fmla="*/ 2816 h 2821"/>
                <a:gd name="T62" fmla="*/ 760 w 2123"/>
                <a:gd name="T63" fmla="*/ 2751 h 2821"/>
                <a:gd name="T64" fmla="*/ 563 w 2123"/>
                <a:gd name="T65" fmla="*/ 2624 h 2821"/>
                <a:gd name="T66" fmla="*/ 406 w 2123"/>
                <a:gd name="T67" fmla="*/ 2458 h 2821"/>
                <a:gd name="T68" fmla="*/ 293 w 2123"/>
                <a:gd name="T69" fmla="*/ 2268 h 2821"/>
                <a:gd name="T70" fmla="*/ 226 w 2123"/>
                <a:gd name="T71" fmla="*/ 2077 h 2821"/>
                <a:gd name="T72" fmla="*/ 184 w 2123"/>
                <a:gd name="T73" fmla="*/ 2005 h 2821"/>
                <a:gd name="T74" fmla="*/ 134 w 2123"/>
                <a:gd name="T75" fmla="*/ 1950 h 2821"/>
                <a:gd name="T76" fmla="*/ 77 w 2123"/>
                <a:gd name="T77" fmla="*/ 1831 h 2821"/>
                <a:gd name="T78" fmla="*/ 22 w 2123"/>
                <a:gd name="T79" fmla="*/ 1652 h 2821"/>
                <a:gd name="T80" fmla="*/ 0 w 2123"/>
                <a:gd name="T81" fmla="*/ 1515 h 2821"/>
                <a:gd name="T82" fmla="*/ 9 w 2123"/>
                <a:gd name="T83" fmla="*/ 1425 h 2821"/>
                <a:gd name="T84" fmla="*/ 37 w 2123"/>
                <a:gd name="T85" fmla="*/ 1371 h 2821"/>
                <a:gd name="T86" fmla="*/ 79 w 2123"/>
                <a:gd name="T87" fmla="*/ 1348 h 2821"/>
                <a:gd name="T88" fmla="*/ 126 w 2123"/>
                <a:gd name="T89" fmla="*/ 1345 h 2821"/>
                <a:gd name="T90" fmla="*/ 77 w 2123"/>
                <a:gd name="T91" fmla="*/ 1139 h 2821"/>
                <a:gd name="T92" fmla="*/ 67 w 2123"/>
                <a:gd name="T93" fmla="*/ 923 h 2821"/>
                <a:gd name="T94" fmla="*/ 110 w 2123"/>
                <a:gd name="T95" fmla="*/ 710 h 2821"/>
                <a:gd name="T96" fmla="*/ 208 w 2123"/>
                <a:gd name="T97" fmla="*/ 511 h 2821"/>
                <a:gd name="T98" fmla="*/ 338 w 2123"/>
                <a:gd name="T99" fmla="*/ 349 h 2821"/>
                <a:gd name="T100" fmla="*/ 507 w 2123"/>
                <a:gd name="T101" fmla="*/ 200 h 2821"/>
                <a:gd name="T102" fmla="*/ 676 w 2123"/>
                <a:gd name="T103" fmla="*/ 93 h 2821"/>
                <a:gd name="T104" fmla="*/ 858 w 2123"/>
                <a:gd name="T105" fmla="*/ 25 h 2821"/>
                <a:gd name="T106" fmla="*/ 1070 w 2123"/>
                <a:gd name="T107" fmla="*/ 0 h 2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23" h="2821">
                  <a:moveTo>
                    <a:pt x="1070" y="0"/>
                  </a:moveTo>
                  <a:lnTo>
                    <a:pt x="1138" y="2"/>
                  </a:lnTo>
                  <a:lnTo>
                    <a:pt x="1202" y="7"/>
                  </a:lnTo>
                  <a:lnTo>
                    <a:pt x="1262" y="18"/>
                  </a:lnTo>
                  <a:lnTo>
                    <a:pt x="1319" y="32"/>
                  </a:lnTo>
                  <a:lnTo>
                    <a:pt x="1371" y="48"/>
                  </a:lnTo>
                  <a:lnTo>
                    <a:pt x="1422" y="68"/>
                  </a:lnTo>
                  <a:lnTo>
                    <a:pt x="1467" y="90"/>
                  </a:lnTo>
                  <a:lnTo>
                    <a:pt x="1509" y="113"/>
                  </a:lnTo>
                  <a:lnTo>
                    <a:pt x="1555" y="141"/>
                  </a:lnTo>
                  <a:lnTo>
                    <a:pt x="1597" y="169"/>
                  </a:lnTo>
                  <a:lnTo>
                    <a:pt x="1633" y="198"/>
                  </a:lnTo>
                  <a:lnTo>
                    <a:pt x="1664" y="226"/>
                  </a:lnTo>
                  <a:lnTo>
                    <a:pt x="1690" y="253"/>
                  </a:lnTo>
                  <a:lnTo>
                    <a:pt x="1712" y="278"/>
                  </a:lnTo>
                  <a:lnTo>
                    <a:pt x="1729" y="300"/>
                  </a:lnTo>
                  <a:lnTo>
                    <a:pt x="1742" y="318"/>
                  </a:lnTo>
                  <a:lnTo>
                    <a:pt x="1751" y="331"/>
                  </a:lnTo>
                  <a:lnTo>
                    <a:pt x="1757" y="340"/>
                  </a:lnTo>
                  <a:lnTo>
                    <a:pt x="1758" y="344"/>
                  </a:lnTo>
                  <a:lnTo>
                    <a:pt x="1760" y="344"/>
                  </a:lnTo>
                  <a:lnTo>
                    <a:pt x="1765" y="344"/>
                  </a:lnTo>
                  <a:lnTo>
                    <a:pt x="1773" y="346"/>
                  </a:lnTo>
                  <a:lnTo>
                    <a:pt x="1783" y="349"/>
                  </a:lnTo>
                  <a:lnTo>
                    <a:pt x="1796" y="352"/>
                  </a:lnTo>
                  <a:lnTo>
                    <a:pt x="1809" y="356"/>
                  </a:lnTo>
                  <a:lnTo>
                    <a:pt x="1825" y="363"/>
                  </a:lnTo>
                  <a:lnTo>
                    <a:pt x="1842" y="372"/>
                  </a:lnTo>
                  <a:lnTo>
                    <a:pt x="1861" y="382"/>
                  </a:lnTo>
                  <a:lnTo>
                    <a:pt x="1880" y="395"/>
                  </a:lnTo>
                  <a:lnTo>
                    <a:pt x="1899" y="411"/>
                  </a:lnTo>
                  <a:lnTo>
                    <a:pt x="1919" y="430"/>
                  </a:lnTo>
                  <a:lnTo>
                    <a:pt x="1939" y="451"/>
                  </a:lnTo>
                  <a:lnTo>
                    <a:pt x="1958" y="476"/>
                  </a:lnTo>
                  <a:lnTo>
                    <a:pt x="1975" y="505"/>
                  </a:lnTo>
                  <a:lnTo>
                    <a:pt x="1993" y="537"/>
                  </a:lnTo>
                  <a:lnTo>
                    <a:pt x="2009" y="573"/>
                  </a:lnTo>
                  <a:lnTo>
                    <a:pt x="2023" y="613"/>
                  </a:lnTo>
                  <a:lnTo>
                    <a:pt x="2036" y="658"/>
                  </a:lnTo>
                  <a:lnTo>
                    <a:pt x="2046" y="709"/>
                  </a:lnTo>
                  <a:lnTo>
                    <a:pt x="2055" y="764"/>
                  </a:lnTo>
                  <a:lnTo>
                    <a:pt x="2060" y="825"/>
                  </a:lnTo>
                  <a:lnTo>
                    <a:pt x="2061" y="890"/>
                  </a:lnTo>
                  <a:lnTo>
                    <a:pt x="2060" y="961"/>
                  </a:lnTo>
                  <a:lnTo>
                    <a:pt x="2055" y="1039"/>
                  </a:lnTo>
                  <a:lnTo>
                    <a:pt x="2046" y="1121"/>
                  </a:lnTo>
                  <a:lnTo>
                    <a:pt x="2032" y="1212"/>
                  </a:lnTo>
                  <a:lnTo>
                    <a:pt x="2017" y="1277"/>
                  </a:lnTo>
                  <a:lnTo>
                    <a:pt x="1997" y="1345"/>
                  </a:lnTo>
                  <a:lnTo>
                    <a:pt x="2013" y="1344"/>
                  </a:lnTo>
                  <a:lnTo>
                    <a:pt x="2029" y="1345"/>
                  </a:lnTo>
                  <a:lnTo>
                    <a:pt x="2044" y="1348"/>
                  </a:lnTo>
                  <a:lnTo>
                    <a:pt x="2060" y="1353"/>
                  </a:lnTo>
                  <a:lnTo>
                    <a:pt x="2073" y="1360"/>
                  </a:lnTo>
                  <a:lnTo>
                    <a:pt x="2086" y="1371"/>
                  </a:lnTo>
                  <a:lnTo>
                    <a:pt x="2097" y="1384"/>
                  </a:lnTo>
                  <a:lnTo>
                    <a:pt x="2107" y="1402"/>
                  </a:lnTo>
                  <a:lnTo>
                    <a:pt x="2115" y="1423"/>
                  </a:lnTo>
                  <a:lnTo>
                    <a:pt x="2120" y="1449"/>
                  </a:lnTo>
                  <a:lnTo>
                    <a:pt x="2123" y="1480"/>
                  </a:lnTo>
                  <a:lnTo>
                    <a:pt x="2122" y="1515"/>
                  </a:lnTo>
                  <a:lnTo>
                    <a:pt x="2119" y="1554"/>
                  </a:lnTo>
                  <a:lnTo>
                    <a:pt x="2112" y="1600"/>
                  </a:lnTo>
                  <a:lnTo>
                    <a:pt x="2102" y="1652"/>
                  </a:lnTo>
                  <a:lnTo>
                    <a:pt x="2086" y="1708"/>
                  </a:lnTo>
                  <a:lnTo>
                    <a:pt x="2065" y="1775"/>
                  </a:lnTo>
                  <a:lnTo>
                    <a:pt x="2046" y="1831"/>
                  </a:lnTo>
                  <a:lnTo>
                    <a:pt x="2028" y="1879"/>
                  </a:lnTo>
                  <a:lnTo>
                    <a:pt x="2009" y="1918"/>
                  </a:lnTo>
                  <a:lnTo>
                    <a:pt x="1990" y="1950"/>
                  </a:lnTo>
                  <a:lnTo>
                    <a:pt x="1973" y="1975"/>
                  </a:lnTo>
                  <a:lnTo>
                    <a:pt x="1955" y="1993"/>
                  </a:lnTo>
                  <a:lnTo>
                    <a:pt x="1939" y="2005"/>
                  </a:lnTo>
                  <a:lnTo>
                    <a:pt x="1925" y="2012"/>
                  </a:lnTo>
                  <a:lnTo>
                    <a:pt x="1909" y="2016"/>
                  </a:lnTo>
                  <a:lnTo>
                    <a:pt x="1897" y="2077"/>
                  </a:lnTo>
                  <a:lnTo>
                    <a:pt x="1880" y="2139"/>
                  </a:lnTo>
                  <a:lnTo>
                    <a:pt x="1857" y="2203"/>
                  </a:lnTo>
                  <a:lnTo>
                    <a:pt x="1829" y="2268"/>
                  </a:lnTo>
                  <a:lnTo>
                    <a:pt x="1796" y="2332"/>
                  </a:lnTo>
                  <a:lnTo>
                    <a:pt x="1757" y="2394"/>
                  </a:lnTo>
                  <a:lnTo>
                    <a:pt x="1715" y="2456"/>
                  </a:lnTo>
                  <a:lnTo>
                    <a:pt x="1667" y="2514"/>
                  </a:lnTo>
                  <a:lnTo>
                    <a:pt x="1615" y="2570"/>
                  </a:lnTo>
                  <a:lnTo>
                    <a:pt x="1558" y="2622"/>
                  </a:lnTo>
                  <a:lnTo>
                    <a:pt x="1496" y="2670"/>
                  </a:lnTo>
                  <a:lnTo>
                    <a:pt x="1431" y="2714"/>
                  </a:lnTo>
                  <a:lnTo>
                    <a:pt x="1361" y="2750"/>
                  </a:lnTo>
                  <a:lnTo>
                    <a:pt x="1289" y="2780"/>
                  </a:lnTo>
                  <a:lnTo>
                    <a:pt x="1213" y="2803"/>
                  </a:lnTo>
                  <a:lnTo>
                    <a:pt x="1138" y="2816"/>
                  </a:lnTo>
                  <a:lnTo>
                    <a:pt x="1061" y="2821"/>
                  </a:lnTo>
                  <a:lnTo>
                    <a:pt x="984" y="2816"/>
                  </a:lnTo>
                  <a:lnTo>
                    <a:pt x="909" y="2803"/>
                  </a:lnTo>
                  <a:lnTo>
                    <a:pt x="834" y="2782"/>
                  </a:lnTo>
                  <a:lnTo>
                    <a:pt x="760" y="2751"/>
                  </a:lnTo>
                  <a:lnTo>
                    <a:pt x="689" y="2714"/>
                  </a:lnTo>
                  <a:lnTo>
                    <a:pt x="623" y="2672"/>
                  </a:lnTo>
                  <a:lnTo>
                    <a:pt x="563" y="2624"/>
                  </a:lnTo>
                  <a:lnTo>
                    <a:pt x="506" y="2572"/>
                  </a:lnTo>
                  <a:lnTo>
                    <a:pt x="454" y="2515"/>
                  </a:lnTo>
                  <a:lnTo>
                    <a:pt x="406" y="2458"/>
                  </a:lnTo>
                  <a:lnTo>
                    <a:pt x="364" y="2395"/>
                  </a:lnTo>
                  <a:lnTo>
                    <a:pt x="326" y="2333"/>
                  </a:lnTo>
                  <a:lnTo>
                    <a:pt x="293" y="2268"/>
                  </a:lnTo>
                  <a:lnTo>
                    <a:pt x="265" y="2204"/>
                  </a:lnTo>
                  <a:lnTo>
                    <a:pt x="244" y="2141"/>
                  </a:lnTo>
                  <a:lnTo>
                    <a:pt x="226" y="2077"/>
                  </a:lnTo>
                  <a:lnTo>
                    <a:pt x="215" y="2016"/>
                  </a:lnTo>
                  <a:lnTo>
                    <a:pt x="200" y="2012"/>
                  </a:lnTo>
                  <a:lnTo>
                    <a:pt x="184" y="2005"/>
                  </a:lnTo>
                  <a:lnTo>
                    <a:pt x="168" y="1993"/>
                  </a:lnTo>
                  <a:lnTo>
                    <a:pt x="151" y="1975"/>
                  </a:lnTo>
                  <a:lnTo>
                    <a:pt x="134" y="1950"/>
                  </a:lnTo>
                  <a:lnTo>
                    <a:pt x="115" y="1918"/>
                  </a:lnTo>
                  <a:lnTo>
                    <a:pt x="96" y="1879"/>
                  </a:lnTo>
                  <a:lnTo>
                    <a:pt x="77" y="1831"/>
                  </a:lnTo>
                  <a:lnTo>
                    <a:pt x="57" y="1776"/>
                  </a:lnTo>
                  <a:lnTo>
                    <a:pt x="37" y="1710"/>
                  </a:lnTo>
                  <a:lnTo>
                    <a:pt x="22" y="1652"/>
                  </a:lnTo>
                  <a:lnTo>
                    <a:pt x="10" y="1601"/>
                  </a:lnTo>
                  <a:lnTo>
                    <a:pt x="5" y="1555"/>
                  </a:lnTo>
                  <a:lnTo>
                    <a:pt x="0" y="1515"/>
                  </a:lnTo>
                  <a:lnTo>
                    <a:pt x="0" y="1480"/>
                  </a:lnTo>
                  <a:lnTo>
                    <a:pt x="3" y="1451"/>
                  </a:lnTo>
                  <a:lnTo>
                    <a:pt x="9" y="1425"/>
                  </a:lnTo>
                  <a:lnTo>
                    <a:pt x="16" y="1403"/>
                  </a:lnTo>
                  <a:lnTo>
                    <a:pt x="25" y="1386"/>
                  </a:lnTo>
                  <a:lnTo>
                    <a:pt x="37" y="1371"/>
                  </a:lnTo>
                  <a:lnTo>
                    <a:pt x="50" y="1361"/>
                  </a:lnTo>
                  <a:lnTo>
                    <a:pt x="64" y="1354"/>
                  </a:lnTo>
                  <a:lnTo>
                    <a:pt x="79" y="1348"/>
                  </a:lnTo>
                  <a:lnTo>
                    <a:pt x="94" y="1345"/>
                  </a:lnTo>
                  <a:lnTo>
                    <a:pt x="110" y="1345"/>
                  </a:lnTo>
                  <a:lnTo>
                    <a:pt x="126" y="1345"/>
                  </a:lnTo>
                  <a:lnTo>
                    <a:pt x="105" y="1279"/>
                  </a:lnTo>
                  <a:lnTo>
                    <a:pt x="90" y="1212"/>
                  </a:lnTo>
                  <a:lnTo>
                    <a:pt x="77" y="1139"/>
                  </a:lnTo>
                  <a:lnTo>
                    <a:pt x="68" y="1065"/>
                  </a:lnTo>
                  <a:lnTo>
                    <a:pt x="65" y="992"/>
                  </a:lnTo>
                  <a:lnTo>
                    <a:pt x="67" y="923"/>
                  </a:lnTo>
                  <a:lnTo>
                    <a:pt x="74" y="854"/>
                  </a:lnTo>
                  <a:lnTo>
                    <a:pt x="89" y="786"/>
                  </a:lnTo>
                  <a:lnTo>
                    <a:pt x="110" y="710"/>
                  </a:lnTo>
                  <a:lnTo>
                    <a:pt x="137" y="640"/>
                  </a:lnTo>
                  <a:lnTo>
                    <a:pt x="170" y="573"/>
                  </a:lnTo>
                  <a:lnTo>
                    <a:pt x="208" y="511"/>
                  </a:lnTo>
                  <a:lnTo>
                    <a:pt x="248" y="453"/>
                  </a:lnTo>
                  <a:lnTo>
                    <a:pt x="292" y="399"/>
                  </a:lnTo>
                  <a:lnTo>
                    <a:pt x="338" y="349"/>
                  </a:lnTo>
                  <a:lnTo>
                    <a:pt x="392" y="295"/>
                  </a:lnTo>
                  <a:lnTo>
                    <a:pt x="448" y="245"/>
                  </a:lnTo>
                  <a:lnTo>
                    <a:pt x="507" y="200"/>
                  </a:lnTo>
                  <a:lnTo>
                    <a:pt x="568" y="158"/>
                  </a:lnTo>
                  <a:lnTo>
                    <a:pt x="621" y="123"/>
                  </a:lnTo>
                  <a:lnTo>
                    <a:pt x="676" y="93"/>
                  </a:lnTo>
                  <a:lnTo>
                    <a:pt x="734" y="65"/>
                  </a:lnTo>
                  <a:lnTo>
                    <a:pt x="793" y="42"/>
                  </a:lnTo>
                  <a:lnTo>
                    <a:pt x="858" y="25"/>
                  </a:lnTo>
                  <a:lnTo>
                    <a:pt x="926" y="10"/>
                  </a:lnTo>
                  <a:lnTo>
                    <a:pt x="997" y="5"/>
                  </a:lnTo>
                  <a:lnTo>
                    <a:pt x="10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6">
              <a:extLst>
                <a:ext uri="{FF2B5EF4-FFF2-40B4-BE49-F238E27FC236}">
                  <a16:creationId xmlns:a16="http://schemas.microsoft.com/office/drawing/2014/main" xmlns="" id="{2192C0E6-0D80-8C71-91C8-983BF3B34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" y="1357"/>
              <a:ext cx="1339" cy="684"/>
            </a:xfrm>
            <a:custGeom>
              <a:avLst/>
              <a:gdLst>
                <a:gd name="T0" fmla="*/ 1677 w 4017"/>
                <a:gd name="T1" fmla="*/ 1196 h 2051"/>
                <a:gd name="T2" fmla="*/ 1822 w 4017"/>
                <a:gd name="T3" fmla="*/ 765 h 2051"/>
                <a:gd name="T4" fmla="*/ 1743 w 4017"/>
                <a:gd name="T5" fmla="*/ 583 h 2051"/>
                <a:gd name="T6" fmla="*/ 1739 w 4017"/>
                <a:gd name="T7" fmla="*/ 459 h 2051"/>
                <a:gd name="T8" fmla="*/ 1787 w 4017"/>
                <a:gd name="T9" fmla="*/ 378 h 2051"/>
                <a:gd name="T10" fmla="*/ 1862 w 4017"/>
                <a:gd name="T11" fmla="*/ 334 h 2051"/>
                <a:gd name="T12" fmla="*/ 1939 w 4017"/>
                <a:gd name="T13" fmla="*/ 314 h 2051"/>
                <a:gd name="T14" fmla="*/ 1995 w 4017"/>
                <a:gd name="T15" fmla="*/ 310 h 2051"/>
                <a:gd name="T16" fmla="*/ 2022 w 4017"/>
                <a:gd name="T17" fmla="*/ 310 h 2051"/>
                <a:gd name="T18" fmla="*/ 2078 w 4017"/>
                <a:gd name="T19" fmla="*/ 314 h 2051"/>
                <a:gd name="T20" fmla="*/ 2155 w 4017"/>
                <a:gd name="T21" fmla="*/ 334 h 2051"/>
                <a:gd name="T22" fmla="*/ 2230 w 4017"/>
                <a:gd name="T23" fmla="*/ 378 h 2051"/>
                <a:gd name="T24" fmla="*/ 2278 w 4017"/>
                <a:gd name="T25" fmla="*/ 459 h 2051"/>
                <a:gd name="T26" fmla="*/ 2274 w 4017"/>
                <a:gd name="T27" fmla="*/ 583 h 2051"/>
                <a:gd name="T28" fmla="*/ 2195 w 4017"/>
                <a:gd name="T29" fmla="*/ 765 h 2051"/>
                <a:gd name="T30" fmla="*/ 2340 w 4017"/>
                <a:gd name="T31" fmla="*/ 1196 h 2051"/>
                <a:gd name="T32" fmla="*/ 2724 w 4017"/>
                <a:gd name="T33" fmla="*/ 1 h 2051"/>
                <a:gd name="T34" fmla="*/ 2801 w 4017"/>
                <a:gd name="T35" fmla="*/ 51 h 2051"/>
                <a:gd name="T36" fmla="*/ 2963 w 4017"/>
                <a:gd name="T37" fmla="*/ 146 h 2051"/>
                <a:gd name="T38" fmla="*/ 3195 w 4017"/>
                <a:gd name="T39" fmla="*/ 260 h 2051"/>
                <a:gd name="T40" fmla="*/ 3479 w 4017"/>
                <a:gd name="T41" fmla="*/ 370 h 2051"/>
                <a:gd name="T42" fmla="*/ 3742 w 4017"/>
                <a:gd name="T43" fmla="*/ 456 h 2051"/>
                <a:gd name="T44" fmla="*/ 3894 w 4017"/>
                <a:gd name="T45" fmla="*/ 589 h 2051"/>
                <a:gd name="T46" fmla="*/ 3978 w 4017"/>
                <a:gd name="T47" fmla="*/ 765 h 2051"/>
                <a:gd name="T48" fmla="*/ 4013 w 4017"/>
                <a:gd name="T49" fmla="*/ 953 h 2051"/>
                <a:gd name="T50" fmla="*/ 4016 w 4017"/>
                <a:gd name="T51" fmla="*/ 1121 h 2051"/>
                <a:gd name="T52" fmla="*/ 4011 w 4017"/>
                <a:gd name="T53" fmla="*/ 1198 h 2051"/>
                <a:gd name="T54" fmla="*/ 3998 w 4017"/>
                <a:gd name="T55" fmla="*/ 1339 h 2051"/>
                <a:gd name="T56" fmla="*/ 3981 w 4017"/>
                <a:gd name="T57" fmla="*/ 1507 h 2051"/>
                <a:gd name="T58" fmla="*/ 3958 w 4017"/>
                <a:gd name="T59" fmla="*/ 1584 h 2051"/>
                <a:gd name="T60" fmla="*/ 3856 w 4017"/>
                <a:gd name="T61" fmla="*/ 1640 h 2051"/>
                <a:gd name="T62" fmla="*/ 3659 w 4017"/>
                <a:gd name="T63" fmla="*/ 1733 h 2051"/>
                <a:gd name="T64" fmla="*/ 3369 w 4017"/>
                <a:gd name="T65" fmla="*/ 1841 h 2051"/>
                <a:gd name="T66" fmla="*/ 2995 w 4017"/>
                <a:gd name="T67" fmla="*/ 1944 h 2051"/>
                <a:gd name="T68" fmla="*/ 2539 w 4017"/>
                <a:gd name="T69" fmla="*/ 2022 h 2051"/>
                <a:gd name="T70" fmla="*/ 2007 w 4017"/>
                <a:gd name="T71" fmla="*/ 2051 h 2051"/>
                <a:gd name="T72" fmla="*/ 1478 w 4017"/>
                <a:gd name="T73" fmla="*/ 2021 h 2051"/>
                <a:gd name="T74" fmla="*/ 1022 w 4017"/>
                <a:gd name="T75" fmla="*/ 1944 h 2051"/>
                <a:gd name="T76" fmla="*/ 648 w 4017"/>
                <a:gd name="T77" fmla="*/ 1841 h 2051"/>
                <a:gd name="T78" fmla="*/ 358 w 4017"/>
                <a:gd name="T79" fmla="*/ 1733 h 2051"/>
                <a:gd name="T80" fmla="*/ 161 w 4017"/>
                <a:gd name="T81" fmla="*/ 1640 h 2051"/>
                <a:gd name="T82" fmla="*/ 59 w 4017"/>
                <a:gd name="T83" fmla="*/ 1584 h 2051"/>
                <a:gd name="T84" fmla="*/ 36 w 4017"/>
                <a:gd name="T85" fmla="*/ 1507 h 2051"/>
                <a:gd name="T86" fmla="*/ 19 w 4017"/>
                <a:gd name="T87" fmla="*/ 1339 h 2051"/>
                <a:gd name="T88" fmla="*/ 6 w 4017"/>
                <a:gd name="T89" fmla="*/ 1198 h 2051"/>
                <a:gd name="T90" fmla="*/ 1 w 4017"/>
                <a:gd name="T91" fmla="*/ 1121 h 2051"/>
                <a:gd name="T92" fmla="*/ 4 w 4017"/>
                <a:gd name="T93" fmla="*/ 953 h 2051"/>
                <a:gd name="T94" fmla="*/ 38 w 4017"/>
                <a:gd name="T95" fmla="*/ 765 h 2051"/>
                <a:gd name="T96" fmla="*/ 123 w 4017"/>
                <a:gd name="T97" fmla="*/ 589 h 2051"/>
                <a:gd name="T98" fmla="*/ 274 w 4017"/>
                <a:gd name="T99" fmla="*/ 456 h 2051"/>
                <a:gd name="T100" fmla="*/ 538 w 4017"/>
                <a:gd name="T101" fmla="*/ 370 h 2051"/>
                <a:gd name="T102" fmla="*/ 820 w 4017"/>
                <a:gd name="T103" fmla="*/ 260 h 2051"/>
                <a:gd name="T104" fmla="*/ 1052 w 4017"/>
                <a:gd name="T105" fmla="*/ 146 h 2051"/>
                <a:gd name="T106" fmla="*/ 1216 w 4017"/>
                <a:gd name="T107" fmla="*/ 51 h 2051"/>
                <a:gd name="T108" fmla="*/ 1291 w 4017"/>
                <a:gd name="T109" fmla="*/ 1 h 2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017" h="2051">
                  <a:moveTo>
                    <a:pt x="1294" y="0"/>
                  </a:moveTo>
                  <a:lnTo>
                    <a:pt x="1614" y="1008"/>
                  </a:lnTo>
                  <a:lnTo>
                    <a:pt x="1675" y="1199"/>
                  </a:lnTo>
                  <a:lnTo>
                    <a:pt x="1677" y="1196"/>
                  </a:lnTo>
                  <a:lnTo>
                    <a:pt x="1729" y="1357"/>
                  </a:lnTo>
                  <a:lnTo>
                    <a:pt x="1897" y="879"/>
                  </a:lnTo>
                  <a:lnTo>
                    <a:pt x="1856" y="820"/>
                  </a:lnTo>
                  <a:lnTo>
                    <a:pt x="1822" y="765"/>
                  </a:lnTo>
                  <a:lnTo>
                    <a:pt x="1794" y="713"/>
                  </a:lnTo>
                  <a:lnTo>
                    <a:pt x="1771" y="667"/>
                  </a:lnTo>
                  <a:lnTo>
                    <a:pt x="1755" y="623"/>
                  </a:lnTo>
                  <a:lnTo>
                    <a:pt x="1743" y="583"/>
                  </a:lnTo>
                  <a:lnTo>
                    <a:pt x="1736" y="547"/>
                  </a:lnTo>
                  <a:lnTo>
                    <a:pt x="1733" y="515"/>
                  </a:lnTo>
                  <a:lnTo>
                    <a:pt x="1735" y="485"/>
                  </a:lnTo>
                  <a:lnTo>
                    <a:pt x="1739" y="459"/>
                  </a:lnTo>
                  <a:lnTo>
                    <a:pt x="1748" y="434"/>
                  </a:lnTo>
                  <a:lnTo>
                    <a:pt x="1758" y="412"/>
                  </a:lnTo>
                  <a:lnTo>
                    <a:pt x="1772" y="395"/>
                  </a:lnTo>
                  <a:lnTo>
                    <a:pt x="1787" y="378"/>
                  </a:lnTo>
                  <a:lnTo>
                    <a:pt x="1804" y="365"/>
                  </a:lnTo>
                  <a:lnTo>
                    <a:pt x="1823" y="352"/>
                  </a:lnTo>
                  <a:lnTo>
                    <a:pt x="1842" y="341"/>
                  </a:lnTo>
                  <a:lnTo>
                    <a:pt x="1862" y="334"/>
                  </a:lnTo>
                  <a:lnTo>
                    <a:pt x="1882" y="327"/>
                  </a:lnTo>
                  <a:lnTo>
                    <a:pt x="1901" y="321"/>
                  </a:lnTo>
                  <a:lnTo>
                    <a:pt x="1922" y="317"/>
                  </a:lnTo>
                  <a:lnTo>
                    <a:pt x="1939" y="314"/>
                  </a:lnTo>
                  <a:lnTo>
                    <a:pt x="1956" y="312"/>
                  </a:lnTo>
                  <a:lnTo>
                    <a:pt x="1972" y="311"/>
                  </a:lnTo>
                  <a:lnTo>
                    <a:pt x="1985" y="310"/>
                  </a:lnTo>
                  <a:lnTo>
                    <a:pt x="1995" y="310"/>
                  </a:lnTo>
                  <a:lnTo>
                    <a:pt x="2004" y="310"/>
                  </a:lnTo>
                  <a:lnTo>
                    <a:pt x="2007" y="310"/>
                  </a:lnTo>
                  <a:lnTo>
                    <a:pt x="2013" y="310"/>
                  </a:lnTo>
                  <a:lnTo>
                    <a:pt x="2022" y="310"/>
                  </a:lnTo>
                  <a:lnTo>
                    <a:pt x="2032" y="310"/>
                  </a:lnTo>
                  <a:lnTo>
                    <a:pt x="2045" y="311"/>
                  </a:lnTo>
                  <a:lnTo>
                    <a:pt x="2061" y="312"/>
                  </a:lnTo>
                  <a:lnTo>
                    <a:pt x="2078" y="314"/>
                  </a:lnTo>
                  <a:lnTo>
                    <a:pt x="2095" y="317"/>
                  </a:lnTo>
                  <a:lnTo>
                    <a:pt x="2116" y="321"/>
                  </a:lnTo>
                  <a:lnTo>
                    <a:pt x="2135" y="327"/>
                  </a:lnTo>
                  <a:lnTo>
                    <a:pt x="2155" y="334"/>
                  </a:lnTo>
                  <a:lnTo>
                    <a:pt x="2175" y="341"/>
                  </a:lnTo>
                  <a:lnTo>
                    <a:pt x="2194" y="352"/>
                  </a:lnTo>
                  <a:lnTo>
                    <a:pt x="2213" y="365"/>
                  </a:lnTo>
                  <a:lnTo>
                    <a:pt x="2230" y="378"/>
                  </a:lnTo>
                  <a:lnTo>
                    <a:pt x="2245" y="395"/>
                  </a:lnTo>
                  <a:lnTo>
                    <a:pt x="2259" y="412"/>
                  </a:lnTo>
                  <a:lnTo>
                    <a:pt x="2269" y="434"/>
                  </a:lnTo>
                  <a:lnTo>
                    <a:pt x="2278" y="459"/>
                  </a:lnTo>
                  <a:lnTo>
                    <a:pt x="2282" y="485"/>
                  </a:lnTo>
                  <a:lnTo>
                    <a:pt x="2284" y="515"/>
                  </a:lnTo>
                  <a:lnTo>
                    <a:pt x="2281" y="547"/>
                  </a:lnTo>
                  <a:lnTo>
                    <a:pt x="2274" y="583"/>
                  </a:lnTo>
                  <a:lnTo>
                    <a:pt x="2262" y="623"/>
                  </a:lnTo>
                  <a:lnTo>
                    <a:pt x="2246" y="667"/>
                  </a:lnTo>
                  <a:lnTo>
                    <a:pt x="2223" y="713"/>
                  </a:lnTo>
                  <a:lnTo>
                    <a:pt x="2195" y="765"/>
                  </a:lnTo>
                  <a:lnTo>
                    <a:pt x="2161" y="820"/>
                  </a:lnTo>
                  <a:lnTo>
                    <a:pt x="2120" y="879"/>
                  </a:lnTo>
                  <a:lnTo>
                    <a:pt x="2288" y="1357"/>
                  </a:lnTo>
                  <a:lnTo>
                    <a:pt x="2340" y="1196"/>
                  </a:lnTo>
                  <a:lnTo>
                    <a:pt x="2342" y="1199"/>
                  </a:lnTo>
                  <a:lnTo>
                    <a:pt x="2401" y="1008"/>
                  </a:lnTo>
                  <a:lnTo>
                    <a:pt x="2721" y="0"/>
                  </a:lnTo>
                  <a:lnTo>
                    <a:pt x="2724" y="1"/>
                  </a:lnTo>
                  <a:lnTo>
                    <a:pt x="2735" y="9"/>
                  </a:lnTo>
                  <a:lnTo>
                    <a:pt x="2750" y="19"/>
                  </a:lnTo>
                  <a:lnTo>
                    <a:pt x="2772" y="33"/>
                  </a:lnTo>
                  <a:lnTo>
                    <a:pt x="2801" y="51"/>
                  </a:lnTo>
                  <a:lnTo>
                    <a:pt x="2835" y="72"/>
                  </a:lnTo>
                  <a:lnTo>
                    <a:pt x="2872" y="94"/>
                  </a:lnTo>
                  <a:lnTo>
                    <a:pt x="2916" y="119"/>
                  </a:lnTo>
                  <a:lnTo>
                    <a:pt x="2963" y="146"/>
                  </a:lnTo>
                  <a:lnTo>
                    <a:pt x="3016" y="174"/>
                  </a:lnTo>
                  <a:lnTo>
                    <a:pt x="3072" y="203"/>
                  </a:lnTo>
                  <a:lnTo>
                    <a:pt x="3132" y="231"/>
                  </a:lnTo>
                  <a:lnTo>
                    <a:pt x="3195" y="260"/>
                  </a:lnTo>
                  <a:lnTo>
                    <a:pt x="3262" y="289"/>
                  </a:lnTo>
                  <a:lnTo>
                    <a:pt x="3332" y="317"/>
                  </a:lnTo>
                  <a:lnTo>
                    <a:pt x="3404" y="344"/>
                  </a:lnTo>
                  <a:lnTo>
                    <a:pt x="3479" y="370"/>
                  </a:lnTo>
                  <a:lnTo>
                    <a:pt x="3556" y="393"/>
                  </a:lnTo>
                  <a:lnTo>
                    <a:pt x="3634" y="415"/>
                  </a:lnTo>
                  <a:lnTo>
                    <a:pt x="3691" y="433"/>
                  </a:lnTo>
                  <a:lnTo>
                    <a:pt x="3742" y="456"/>
                  </a:lnTo>
                  <a:lnTo>
                    <a:pt x="3787" y="483"/>
                  </a:lnTo>
                  <a:lnTo>
                    <a:pt x="3827" y="515"/>
                  </a:lnTo>
                  <a:lnTo>
                    <a:pt x="3862" y="551"/>
                  </a:lnTo>
                  <a:lnTo>
                    <a:pt x="3894" y="589"/>
                  </a:lnTo>
                  <a:lnTo>
                    <a:pt x="3920" y="631"/>
                  </a:lnTo>
                  <a:lnTo>
                    <a:pt x="3943" y="674"/>
                  </a:lnTo>
                  <a:lnTo>
                    <a:pt x="3962" y="719"/>
                  </a:lnTo>
                  <a:lnTo>
                    <a:pt x="3978" y="765"/>
                  </a:lnTo>
                  <a:lnTo>
                    <a:pt x="3991" y="813"/>
                  </a:lnTo>
                  <a:lnTo>
                    <a:pt x="4000" y="859"/>
                  </a:lnTo>
                  <a:lnTo>
                    <a:pt x="4007" y="907"/>
                  </a:lnTo>
                  <a:lnTo>
                    <a:pt x="4013" y="953"/>
                  </a:lnTo>
                  <a:lnTo>
                    <a:pt x="4016" y="998"/>
                  </a:lnTo>
                  <a:lnTo>
                    <a:pt x="4017" y="1041"/>
                  </a:lnTo>
                  <a:lnTo>
                    <a:pt x="4017" y="1083"/>
                  </a:lnTo>
                  <a:lnTo>
                    <a:pt x="4016" y="1121"/>
                  </a:lnTo>
                  <a:lnTo>
                    <a:pt x="4014" y="1157"/>
                  </a:lnTo>
                  <a:lnTo>
                    <a:pt x="4014" y="1161"/>
                  </a:lnTo>
                  <a:lnTo>
                    <a:pt x="4013" y="1176"/>
                  </a:lnTo>
                  <a:lnTo>
                    <a:pt x="4011" y="1198"/>
                  </a:lnTo>
                  <a:lnTo>
                    <a:pt x="4008" y="1227"/>
                  </a:lnTo>
                  <a:lnTo>
                    <a:pt x="4005" y="1260"/>
                  </a:lnTo>
                  <a:lnTo>
                    <a:pt x="4003" y="1299"/>
                  </a:lnTo>
                  <a:lnTo>
                    <a:pt x="3998" y="1339"/>
                  </a:lnTo>
                  <a:lnTo>
                    <a:pt x="3994" y="1381"/>
                  </a:lnTo>
                  <a:lnTo>
                    <a:pt x="3989" y="1425"/>
                  </a:lnTo>
                  <a:lnTo>
                    <a:pt x="3985" y="1467"/>
                  </a:lnTo>
                  <a:lnTo>
                    <a:pt x="3981" y="1507"/>
                  </a:lnTo>
                  <a:lnTo>
                    <a:pt x="3975" y="1543"/>
                  </a:lnTo>
                  <a:lnTo>
                    <a:pt x="3971" y="1575"/>
                  </a:lnTo>
                  <a:lnTo>
                    <a:pt x="3968" y="1578"/>
                  </a:lnTo>
                  <a:lnTo>
                    <a:pt x="3958" y="1584"/>
                  </a:lnTo>
                  <a:lnTo>
                    <a:pt x="3942" y="1592"/>
                  </a:lnTo>
                  <a:lnTo>
                    <a:pt x="3920" y="1606"/>
                  </a:lnTo>
                  <a:lnTo>
                    <a:pt x="3891" y="1621"/>
                  </a:lnTo>
                  <a:lnTo>
                    <a:pt x="3856" y="1640"/>
                  </a:lnTo>
                  <a:lnTo>
                    <a:pt x="3816" y="1660"/>
                  </a:lnTo>
                  <a:lnTo>
                    <a:pt x="3769" y="1684"/>
                  </a:lnTo>
                  <a:lnTo>
                    <a:pt x="3717" y="1707"/>
                  </a:lnTo>
                  <a:lnTo>
                    <a:pt x="3659" y="1733"/>
                  </a:lnTo>
                  <a:lnTo>
                    <a:pt x="3595" y="1759"/>
                  </a:lnTo>
                  <a:lnTo>
                    <a:pt x="3526" y="1786"/>
                  </a:lnTo>
                  <a:lnTo>
                    <a:pt x="3450" y="1814"/>
                  </a:lnTo>
                  <a:lnTo>
                    <a:pt x="3369" y="1841"/>
                  </a:lnTo>
                  <a:lnTo>
                    <a:pt x="3284" y="1869"/>
                  </a:lnTo>
                  <a:lnTo>
                    <a:pt x="3192" y="1895"/>
                  </a:lnTo>
                  <a:lnTo>
                    <a:pt x="3097" y="1919"/>
                  </a:lnTo>
                  <a:lnTo>
                    <a:pt x="2995" y="1944"/>
                  </a:lnTo>
                  <a:lnTo>
                    <a:pt x="2888" y="1967"/>
                  </a:lnTo>
                  <a:lnTo>
                    <a:pt x="2777" y="1987"/>
                  </a:lnTo>
                  <a:lnTo>
                    <a:pt x="2661" y="2006"/>
                  </a:lnTo>
                  <a:lnTo>
                    <a:pt x="2539" y="2022"/>
                  </a:lnTo>
                  <a:lnTo>
                    <a:pt x="2414" y="2034"/>
                  </a:lnTo>
                  <a:lnTo>
                    <a:pt x="2282" y="2044"/>
                  </a:lnTo>
                  <a:lnTo>
                    <a:pt x="2148" y="2050"/>
                  </a:lnTo>
                  <a:lnTo>
                    <a:pt x="2007" y="2051"/>
                  </a:lnTo>
                  <a:lnTo>
                    <a:pt x="1869" y="2050"/>
                  </a:lnTo>
                  <a:lnTo>
                    <a:pt x="1733" y="2044"/>
                  </a:lnTo>
                  <a:lnTo>
                    <a:pt x="1603" y="2034"/>
                  </a:lnTo>
                  <a:lnTo>
                    <a:pt x="1478" y="2021"/>
                  </a:lnTo>
                  <a:lnTo>
                    <a:pt x="1356" y="2005"/>
                  </a:lnTo>
                  <a:lnTo>
                    <a:pt x="1240" y="1987"/>
                  </a:lnTo>
                  <a:lnTo>
                    <a:pt x="1129" y="1966"/>
                  </a:lnTo>
                  <a:lnTo>
                    <a:pt x="1022" y="1944"/>
                  </a:lnTo>
                  <a:lnTo>
                    <a:pt x="920" y="1919"/>
                  </a:lnTo>
                  <a:lnTo>
                    <a:pt x="825" y="1895"/>
                  </a:lnTo>
                  <a:lnTo>
                    <a:pt x="733" y="1867"/>
                  </a:lnTo>
                  <a:lnTo>
                    <a:pt x="648" y="1841"/>
                  </a:lnTo>
                  <a:lnTo>
                    <a:pt x="567" y="1814"/>
                  </a:lnTo>
                  <a:lnTo>
                    <a:pt x="491" y="1786"/>
                  </a:lnTo>
                  <a:lnTo>
                    <a:pt x="422" y="1759"/>
                  </a:lnTo>
                  <a:lnTo>
                    <a:pt x="358" y="1733"/>
                  </a:lnTo>
                  <a:lnTo>
                    <a:pt x="300" y="1707"/>
                  </a:lnTo>
                  <a:lnTo>
                    <a:pt x="248" y="1682"/>
                  </a:lnTo>
                  <a:lnTo>
                    <a:pt x="201" y="1660"/>
                  </a:lnTo>
                  <a:lnTo>
                    <a:pt x="161" y="1640"/>
                  </a:lnTo>
                  <a:lnTo>
                    <a:pt x="126" y="1621"/>
                  </a:lnTo>
                  <a:lnTo>
                    <a:pt x="97" y="1606"/>
                  </a:lnTo>
                  <a:lnTo>
                    <a:pt x="75" y="1592"/>
                  </a:lnTo>
                  <a:lnTo>
                    <a:pt x="59" y="1584"/>
                  </a:lnTo>
                  <a:lnTo>
                    <a:pt x="49" y="1578"/>
                  </a:lnTo>
                  <a:lnTo>
                    <a:pt x="46" y="1575"/>
                  </a:lnTo>
                  <a:lnTo>
                    <a:pt x="42" y="1543"/>
                  </a:lnTo>
                  <a:lnTo>
                    <a:pt x="36" y="1507"/>
                  </a:lnTo>
                  <a:lnTo>
                    <a:pt x="32" y="1467"/>
                  </a:lnTo>
                  <a:lnTo>
                    <a:pt x="28" y="1425"/>
                  </a:lnTo>
                  <a:lnTo>
                    <a:pt x="23" y="1381"/>
                  </a:lnTo>
                  <a:lnTo>
                    <a:pt x="19" y="1339"/>
                  </a:lnTo>
                  <a:lnTo>
                    <a:pt x="14" y="1299"/>
                  </a:lnTo>
                  <a:lnTo>
                    <a:pt x="12" y="1260"/>
                  </a:lnTo>
                  <a:lnTo>
                    <a:pt x="9" y="1227"/>
                  </a:lnTo>
                  <a:lnTo>
                    <a:pt x="6" y="1198"/>
                  </a:lnTo>
                  <a:lnTo>
                    <a:pt x="4" y="1176"/>
                  </a:lnTo>
                  <a:lnTo>
                    <a:pt x="3" y="1161"/>
                  </a:lnTo>
                  <a:lnTo>
                    <a:pt x="3" y="1157"/>
                  </a:lnTo>
                  <a:lnTo>
                    <a:pt x="1" y="1121"/>
                  </a:lnTo>
                  <a:lnTo>
                    <a:pt x="0" y="1083"/>
                  </a:lnTo>
                  <a:lnTo>
                    <a:pt x="0" y="1041"/>
                  </a:lnTo>
                  <a:lnTo>
                    <a:pt x="1" y="998"/>
                  </a:lnTo>
                  <a:lnTo>
                    <a:pt x="4" y="953"/>
                  </a:lnTo>
                  <a:lnTo>
                    <a:pt x="9" y="907"/>
                  </a:lnTo>
                  <a:lnTo>
                    <a:pt x="16" y="859"/>
                  </a:lnTo>
                  <a:lnTo>
                    <a:pt x="26" y="813"/>
                  </a:lnTo>
                  <a:lnTo>
                    <a:pt x="38" y="765"/>
                  </a:lnTo>
                  <a:lnTo>
                    <a:pt x="54" y="719"/>
                  </a:lnTo>
                  <a:lnTo>
                    <a:pt x="72" y="674"/>
                  </a:lnTo>
                  <a:lnTo>
                    <a:pt x="96" y="631"/>
                  </a:lnTo>
                  <a:lnTo>
                    <a:pt x="123" y="589"/>
                  </a:lnTo>
                  <a:lnTo>
                    <a:pt x="154" y="551"/>
                  </a:lnTo>
                  <a:lnTo>
                    <a:pt x="188" y="515"/>
                  </a:lnTo>
                  <a:lnTo>
                    <a:pt x="229" y="483"/>
                  </a:lnTo>
                  <a:lnTo>
                    <a:pt x="274" y="456"/>
                  </a:lnTo>
                  <a:lnTo>
                    <a:pt x="325" y="433"/>
                  </a:lnTo>
                  <a:lnTo>
                    <a:pt x="381" y="415"/>
                  </a:lnTo>
                  <a:lnTo>
                    <a:pt x="461" y="393"/>
                  </a:lnTo>
                  <a:lnTo>
                    <a:pt x="538" y="370"/>
                  </a:lnTo>
                  <a:lnTo>
                    <a:pt x="612" y="344"/>
                  </a:lnTo>
                  <a:lnTo>
                    <a:pt x="684" y="317"/>
                  </a:lnTo>
                  <a:lnTo>
                    <a:pt x="754" y="289"/>
                  </a:lnTo>
                  <a:lnTo>
                    <a:pt x="820" y="260"/>
                  </a:lnTo>
                  <a:lnTo>
                    <a:pt x="884" y="231"/>
                  </a:lnTo>
                  <a:lnTo>
                    <a:pt x="945" y="203"/>
                  </a:lnTo>
                  <a:lnTo>
                    <a:pt x="1000" y="174"/>
                  </a:lnTo>
                  <a:lnTo>
                    <a:pt x="1052" y="146"/>
                  </a:lnTo>
                  <a:lnTo>
                    <a:pt x="1100" y="119"/>
                  </a:lnTo>
                  <a:lnTo>
                    <a:pt x="1143" y="94"/>
                  </a:lnTo>
                  <a:lnTo>
                    <a:pt x="1182" y="72"/>
                  </a:lnTo>
                  <a:lnTo>
                    <a:pt x="1216" y="51"/>
                  </a:lnTo>
                  <a:lnTo>
                    <a:pt x="1243" y="33"/>
                  </a:lnTo>
                  <a:lnTo>
                    <a:pt x="1265" y="19"/>
                  </a:lnTo>
                  <a:lnTo>
                    <a:pt x="1281" y="9"/>
                  </a:lnTo>
                  <a:lnTo>
                    <a:pt x="1291" y="1"/>
                  </a:lnTo>
                  <a:lnTo>
                    <a:pt x="129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xmlns="" id="{8AA9EE9C-E4DD-87FB-C767-C47078A4E7D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5607456"/>
              </p:ext>
            </p:extLst>
          </p:nvPr>
        </p:nvGraphicFramePr>
        <p:xfrm>
          <a:off x="6042809" y="1871162"/>
          <a:ext cx="4673514" cy="3115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456205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FB84C86-9CAB-D116-01CD-3B7D04BAB9F2}"/>
              </a:ext>
            </a:extLst>
          </p:cNvPr>
          <p:cNvSpPr/>
          <p:nvPr/>
        </p:nvSpPr>
        <p:spPr>
          <a:xfrm>
            <a:off x="7890235" y="0"/>
            <a:ext cx="4301765" cy="6867427"/>
          </a:xfrm>
          <a:custGeom>
            <a:avLst/>
            <a:gdLst>
              <a:gd name="connsiteX0" fmla="*/ 0 w 4301765"/>
              <a:gd name="connsiteY0" fmla="*/ 0 h 6858000"/>
              <a:gd name="connsiteX1" fmla="*/ 4301765 w 4301765"/>
              <a:gd name="connsiteY1" fmla="*/ 0 h 6858000"/>
              <a:gd name="connsiteX2" fmla="*/ 4301765 w 4301765"/>
              <a:gd name="connsiteY2" fmla="*/ 6858000 h 6858000"/>
              <a:gd name="connsiteX3" fmla="*/ 0 w 4301765"/>
              <a:gd name="connsiteY3" fmla="*/ 6858000 h 6858000"/>
              <a:gd name="connsiteX4" fmla="*/ 0 w 4301765"/>
              <a:gd name="connsiteY4" fmla="*/ 0 h 6858000"/>
              <a:gd name="connsiteX0" fmla="*/ 0 w 4301765"/>
              <a:gd name="connsiteY0" fmla="*/ 0 h 6858000"/>
              <a:gd name="connsiteX1" fmla="*/ 4301765 w 4301765"/>
              <a:gd name="connsiteY1" fmla="*/ 0 h 6858000"/>
              <a:gd name="connsiteX2" fmla="*/ 4301765 w 4301765"/>
              <a:gd name="connsiteY2" fmla="*/ 6858000 h 6858000"/>
              <a:gd name="connsiteX3" fmla="*/ 0 w 4301765"/>
              <a:gd name="connsiteY3" fmla="*/ 6858000 h 6858000"/>
              <a:gd name="connsiteX4" fmla="*/ 0 w 4301765"/>
              <a:gd name="connsiteY4" fmla="*/ 0 h 6858000"/>
              <a:gd name="connsiteX0" fmla="*/ 0 w 4301765"/>
              <a:gd name="connsiteY0" fmla="*/ 0 h 6858000"/>
              <a:gd name="connsiteX1" fmla="*/ 4301765 w 4301765"/>
              <a:gd name="connsiteY1" fmla="*/ 0 h 6858000"/>
              <a:gd name="connsiteX2" fmla="*/ 4301765 w 4301765"/>
              <a:gd name="connsiteY2" fmla="*/ 6858000 h 6858000"/>
              <a:gd name="connsiteX3" fmla="*/ 0 w 4301765"/>
              <a:gd name="connsiteY3" fmla="*/ 6858000 h 6858000"/>
              <a:gd name="connsiteX4" fmla="*/ 0 w 4301765"/>
              <a:gd name="connsiteY4" fmla="*/ 0 h 6858000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1093509 w 4301765"/>
              <a:gd name="connsiteY3" fmla="*/ 6867427 h 6867427"/>
              <a:gd name="connsiteX4" fmla="*/ 0 w 4301765"/>
              <a:gd name="connsiteY4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1093509 w 4301765"/>
              <a:gd name="connsiteY3" fmla="*/ 6867427 h 6867427"/>
              <a:gd name="connsiteX4" fmla="*/ 0 w 4301765"/>
              <a:gd name="connsiteY4" fmla="*/ 0 h 6867427"/>
              <a:gd name="connsiteX0" fmla="*/ 155498 w 4457263"/>
              <a:gd name="connsiteY0" fmla="*/ 0 h 6867427"/>
              <a:gd name="connsiteX1" fmla="*/ 4457263 w 4457263"/>
              <a:gd name="connsiteY1" fmla="*/ 0 h 6867427"/>
              <a:gd name="connsiteX2" fmla="*/ 4457263 w 4457263"/>
              <a:gd name="connsiteY2" fmla="*/ 6858000 h 6867427"/>
              <a:gd name="connsiteX3" fmla="*/ 1249007 w 4457263"/>
              <a:gd name="connsiteY3" fmla="*/ 6867427 h 6867427"/>
              <a:gd name="connsiteX4" fmla="*/ 513717 w 4457263"/>
              <a:gd name="connsiteY4" fmla="*/ 4468305 h 6867427"/>
              <a:gd name="connsiteX5" fmla="*/ 155498 w 4457263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1093509 w 4301765"/>
              <a:gd name="connsiteY3" fmla="*/ 6867427 h 6867427"/>
              <a:gd name="connsiteX4" fmla="*/ 358219 w 4301765"/>
              <a:gd name="connsiteY4" fmla="*/ 4468305 h 6867427"/>
              <a:gd name="connsiteX5" fmla="*/ 0 w 4301765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1093509 w 4301765"/>
              <a:gd name="connsiteY3" fmla="*/ 6867427 h 6867427"/>
              <a:gd name="connsiteX4" fmla="*/ 358219 w 4301765"/>
              <a:gd name="connsiteY4" fmla="*/ 4468305 h 6867427"/>
              <a:gd name="connsiteX5" fmla="*/ 0 w 4301765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1093509 w 4301765"/>
              <a:gd name="connsiteY3" fmla="*/ 6867427 h 6867427"/>
              <a:gd name="connsiteX4" fmla="*/ 358219 w 4301765"/>
              <a:gd name="connsiteY4" fmla="*/ 4468305 h 6867427"/>
              <a:gd name="connsiteX5" fmla="*/ 0 w 4301765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1414020 w 4301765"/>
              <a:gd name="connsiteY3" fmla="*/ 6867427 h 6867427"/>
              <a:gd name="connsiteX4" fmla="*/ 358219 w 4301765"/>
              <a:gd name="connsiteY4" fmla="*/ 4468305 h 6867427"/>
              <a:gd name="connsiteX5" fmla="*/ 0 w 4301765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1414020 w 4301765"/>
              <a:gd name="connsiteY3" fmla="*/ 6867427 h 6867427"/>
              <a:gd name="connsiteX4" fmla="*/ 358219 w 4301765"/>
              <a:gd name="connsiteY4" fmla="*/ 4468305 h 6867427"/>
              <a:gd name="connsiteX5" fmla="*/ 0 w 4301765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1414020 w 4301765"/>
              <a:gd name="connsiteY3" fmla="*/ 6867427 h 6867427"/>
              <a:gd name="connsiteX4" fmla="*/ 358219 w 4301765"/>
              <a:gd name="connsiteY4" fmla="*/ 4468305 h 6867427"/>
              <a:gd name="connsiteX5" fmla="*/ 0 w 4301765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1414020 w 4301765"/>
              <a:gd name="connsiteY3" fmla="*/ 6867427 h 6867427"/>
              <a:gd name="connsiteX4" fmla="*/ 367646 w 4301765"/>
              <a:gd name="connsiteY4" fmla="*/ 4807670 h 6867427"/>
              <a:gd name="connsiteX5" fmla="*/ 0 w 4301765"/>
              <a:gd name="connsiteY5" fmla="*/ 0 h 6867427"/>
              <a:gd name="connsiteX0" fmla="*/ 0 w 4301765"/>
              <a:gd name="connsiteY0" fmla="*/ 0 h 6876854"/>
              <a:gd name="connsiteX1" fmla="*/ 4301765 w 4301765"/>
              <a:gd name="connsiteY1" fmla="*/ 0 h 6876854"/>
              <a:gd name="connsiteX2" fmla="*/ 4301765 w 4301765"/>
              <a:gd name="connsiteY2" fmla="*/ 6858000 h 6876854"/>
              <a:gd name="connsiteX3" fmla="*/ 2168164 w 4301765"/>
              <a:gd name="connsiteY3" fmla="*/ 6876854 h 6876854"/>
              <a:gd name="connsiteX4" fmla="*/ 367646 w 4301765"/>
              <a:gd name="connsiteY4" fmla="*/ 4807670 h 6876854"/>
              <a:gd name="connsiteX5" fmla="*/ 0 w 4301765"/>
              <a:gd name="connsiteY5" fmla="*/ 0 h 6876854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2187018 w 4301765"/>
              <a:gd name="connsiteY3" fmla="*/ 6867427 h 6867427"/>
              <a:gd name="connsiteX4" fmla="*/ 367646 w 4301765"/>
              <a:gd name="connsiteY4" fmla="*/ 4807670 h 6867427"/>
              <a:gd name="connsiteX5" fmla="*/ 0 w 4301765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2187018 w 4301765"/>
              <a:gd name="connsiteY3" fmla="*/ 6867427 h 6867427"/>
              <a:gd name="connsiteX4" fmla="*/ 339365 w 4301765"/>
              <a:gd name="connsiteY4" fmla="*/ 4458878 h 6867427"/>
              <a:gd name="connsiteX5" fmla="*/ 0 w 4301765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2187018 w 4301765"/>
              <a:gd name="connsiteY3" fmla="*/ 6867427 h 6867427"/>
              <a:gd name="connsiteX4" fmla="*/ 339365 w 4301765"/>
              <a:gd name="connsiteY4" fmla="*/ 4458878 h 6867427"/>
              <a:gd name="connsiteX5" fmla="*/ 0 w 4301765"/>
              <a:gd name="connsiteY5" fmla="*/ 0 h 6867427"/>
              <a:gd name="connsiteX0" fmla="*/ 0 w 4301765"/>
              <a:gd name="connsiteY0" fmla="*/ 0 h 6867427"/>
              <a:gd name="connsiteX1" fmla="*/ 4301765 w 4301765"/>
              <a:gd name="connsiteY1" fmla="*/ 0 h 6867427"/>
              <a:gd name="connsiteX2" fmla="*/ 4301765 w 4301765"/>
              <a:gd name="connsiteY2" fmla="*/ 6858000 h 6867427"/>
              <a:gd name="connsiteX3" fmla="*/ 2187018 w 4301765"/>
              <a:gd name="connsiteY3" fmla="*/ 6867427 h 6867427"/>
              <a:gd name="connsiteX4" fmla="*/ 339365 w 4301765"/>
              <a:gd name="connsiteY4" fmla="*/ 4458878 h 6867427"/>
              <a:gd name="connsiteX5" fmla="*/ 0 w 4301765"/>
              <a:gd name="connsiteY5" fmla="*/ 0 h 686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1765" h="6867427">
                <a:moveTo>
                  <a:pt x="0" y="0"/>
                </a:moveTo>
                <a:lnTo>
                  <a:pt x="4301765" y="0"/>
                </a:lnTo>
                <a:lnTo>
                  <a:pt x="4301765" y="6858000"/>
                </a:lnTo>
                <a:lnTo>
                  <a:pt x="2187018" y="6867427"/>
                </a:lnTo>
                <a:cubicBezTo>
                  <a:pt x="2321612" y="6029226"/>
                  <a:pt x="521617" y="5603449"/>
                  <a:pt x="339365" y="4458878"/>
                </a:cubicBezTo>
                <a:cubicBezTo>
                  <a:pt x="119406" y="1768311"/>
                  <a:pt x="1840845" y="936396"/>
                  <a:pt x="0" y="0"/>
                </a:cubicBez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D10BCFB3-0DAD-1F3D-1F4B-DAE82BE9CABE}"/>
              </a:ext>
            </a:extLst>
          </p:cNvPr>
          <p:cNvSpPr/>
          <p:nvPr/>
        </p:nvSpPr>
        <p:spPr>
          <a:xfrm flipH="1">
            <a:off x="7035050" y="1629000"/>
            <a:ext cx="3599466" cy="3600000"/>
          </a:xfrm>
          <a:prstGeom prst="ellipse">
            <a:avLst/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4CD63BE-F32F-A3C6-57B7-64D96A45EA3B}"/>
              </a:ext>
            </a:extLst>
          </p:cNvPr>
          <p:cNvSpPr txBox="1"/>
          <p:nvPr/>
        </p:nvSpPr>
        <p:spPr>
          <a:xfrm>
            <a:off x="2314863" y="987894"/>
            <a:ext cx="43970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عنوان را </a:t>
            </a:r>
            <a:r>
              <a:rPr lang="fa-IR" sz="40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وارد</a:t>
            </a:r>
            <a:r>
              <a:rPr lang="fa-IR" sz="4000" dirty="0">
                <a:latin typeface="Lalezar" panose="00000500000000000000" pitchFamily="2" charset="-78"/>
                <a:cs typeface="Lalezar" panose="00000500000000000000" pitchFamily="2" charset="-78"/>
              </a:rPr>
              <a:t> کنید</a:t>
            </a:r>
            <a:endParaRPr lang="en-US" sz="40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7B5AB4B-CC42-8C42-C695-24BF3C665B47}"/>
              </a:ext>
            </a:extLst>
          </p:cNvPr>
          <p:cNvSpPr txBox="1"/>
          <p:nvPr/>
        </p:nvSpPr>
        <p:spPr>
          <a:xfrm>
            <a:off x="850062" y="1695780"/>
            <a:ext cx="5861823" cy="1358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fa-IR" sz="1400" dirty="0">
                <a:latin typeface="Vazir" panose="020B0603030804020204" pitchFamily="34" charset="-78"/>
                <a:cs typeface="Vazir" panose="020B0603030804020204" pitchFamily="34" charset="-78"/>
              </a:rPr>
              <a:t>وبسایت گام98، بعنوان فروشگاه تخصصی محصولات آموزشی دیجیتال، کار خود را از سال 1398 آغاز کرده است و هدف آن طراحی و ارائه فایل‌های آماده دانشجویی و دانش‌آموزی همچون قالب‌های آماده پاورپوینت شیک و حرفه‌ای است.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296460A-9B84-89B8-16FB-24B6503C81E0}"/>
              </a:ext>
            </a:extLst>
          </p:cNvPr>
          <p:cNvSpPr txBox="1"/>
          <p:nvPr/>
        </p:nvSpPr>
        <p:spPr>
          <a:xfrm>
            <a:off x="5302525" y="3615179"/>
            <a:ext cx="1409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 فرعی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4ABBAB1-8526-C445-0CCB-271137A1BB88}"/>
              </a:ext>
            </a:extLst>
          </p:cNvPr>
          <p:cNvSpPr txBox="1"/>
          <p:nvPr/>
        </p:nvSpPr>
        <p:spPr>
          <a:xfrm>
            <a:off x="3909639" y="4054172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2FA69D5-64CF-5D51-FDBB-6FA0B931EA0C}"/>
              </a:ext>
            </a:extLst>
          </p:cNvPr>
          <p:cNvSpPr txBox="1"/>
          <p:nvPr/>
        </p:nvSpPr>
        <p:spPr>
          <a:xfrm>
            <a:off x="2242948" y="3615179"/>
            <a:ext cx="1409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 فرعی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9D3D9A3-9CF5-9B74-C170-B50846CB411C}"/>
              </a:ext>
            </a:extLst>
          </p:cNvPr>
          <p:cNvSpPr txBox="1"/>
          <p:nvPr/>
        </p:nvSpPr>
        <p:spPr>
          <a:xfrm>
            <a:off x="850062" y="4054172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EC914BF-D63E-748E-0442-F41D1E71A1F9}"/>
              </a:ext>
            </a:extLst>
          </p:cNvPr>
          <p:cNvSpPr txBox="1"/>
          <p:nvPr/>
        </p:nvSpPr>
        <p:spPr>
          <a:xfrm>
            <a:off x="5302524" y="4846339"/>
            <a:ext cx="1409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 فرعی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0A99ACD-071F-D7B3-6906-A7EFDF8F8E85}"/>
              </a:ext>
            </a:extLst>
          </p:cNvPr>
          <p:cNvSpPr txBox="1"/>
          <p:nvPr/>
        </p:nvSpPr>
        <p:spPr>
          <a:xfrm>
            <a:off x="3909638" y="5285332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862538E-65F2-80FC-C31D-10F4D242CF81}"/>
              </a:ext>
            </a:extLst>
          </p:cNvPr>
          <p:cNvSpPr txBox="1"/>
          <p:nvPr/>
        </p:nvSpPr>
        <p:spPr>
          <a:xfrm>
            <a:off x="2242947" y="4846339"/>
            <a:ext cx="1409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400" dirty="0">
                <a:solidFill>
                  <a:srgbClr val="23B0F7"/>
                </a:solidFill>
                <a:latin typeface="Lalezar" panose="00000500000000000000" pitchFamily="2" charset="-78"/>
                <a:cs typeface="Lalezar" panose="00000500000000000000" pitchFamily="2" charset="-78"/>
              </a:rPr>
              <a:t>عنوان فرعی</a:t>
            </a:r>
            <a:endParaRPr lang="en-US" sz="2400" dirty="0">
              <a:solidFill>
                <a:srgbClr val="23B0F7"/>
              </a:solidFill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244299B-94D5-C2DA-C7D2-FEE94BF22599}"/>
              </a:ext>
            </a:extLst>
          </p:cNvPr>
          <p:cNvSpPr txBox="1"/>
          <p:nvPr/>
        </p:nvSpPr>
        <p:spPr>
          <a:xfrm>
            <a:off x="850061" y="5285332"/>
            <a:ext cx="280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600" dirty="0">
                <a:latin typeface="Vazir" panose="020B0603030804020204" pitchFamily="34" charset="-78"/>
                <a:cs typeface="Vazir" panose="020B0603030804020204" pitchFamily="34" charset="-78"/>
              </a:rPr>
              <a:t>توضیحات این عنوان را اینجا وارد کنید ...</a:t>
            </a:r>
            <a:endParaRPr lang="en-US" sz="1600" dirty="0">
              <a:latin typeface="Vazir" panose="020B0603030804020204" pitchFamily="34" charset="-78"/>
              <a:cs typeface="Vazir" panose="020B0603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278853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98F5200-9653-FE21-8D23-CC7823EE2676}"/>
              </a:ext>
            </a:extLst>
          </p:cNvPr>
          <p:cNvSpPr/>
          <p:nvPr/>
        </p:nvSpPr>
        <p:spPr>
          <a:xfrm>
            <a:off x="2809999" y="1532250"/>
            <a:ext cx="6572003" cy="3793501"/>
          </a:xfrm>
          <a:custGeom>
            <a:avLst/>
            <a:gdLst>
              <a:gd name="connsiteX0" fmla="*/ 0 w 6023113"/>
              <a:gd name="connsiteY0" fmla="*/ 0 h 3776869"/>
              <a:gd name="connsiteX1" fmla="*/ 6023113 w 6023113"/>
              <a:gd name="connsiteY1" fmla="*/ 0 h 3776869"/>
              <a:gd name="connsiteX2" fmla="*/ 6023113 w 6023113"/>
              <a:gd name="connsiteY2" fmla="*/ 3776869 h 3776869"/>
              <a:gd name="connsiteX3" fmla="*/ 0 w 6023113"/>
              <a:gd name="connsiteY3" fmla="*/ 3776869 h 3776869"/>
              <a:gd name="connsiteX4" fmla="*/ 0 w 6023113"/>
              <a:gd name="connsiteY4" fmla="*/ 0 h 3776869"/>
              <a:gd name="connsiteX0" fmla="*/ 287130 w 6310243"/>
              <a:gd name="connsiteY0" fmla="*/ 0 h 3776869"/>
              <a:gd name="connsiteX1" fmla="*/ 6310243 w 6310243"/>
              <a:gd name="connsiteY1" fmla="*/ 0 h 3776869"/>
              <a:gd name="connsiteX2" fmla="*/ 6310243 w 6310243"/>
              <a:gd name="connsiteY2" fmla="*/ 3776869 h 3776869"/>
              <a:gd name="connsiteX3" fmla="*/ 287130 w 6310243"/>
              <a:gd name="connsiteY3" fmla="*/ 3776869 h 3776869"/>
              <a:gd name="connsiteX4" fmla="*/ 287130 w 6310243"/>
              <a:gd name="connsiteY4" fmla="*/ 0 h 3776869"/>
              <a:gd name="connsiteX0" fmla="*/ 287130 w 6310243"/>
              <a:gd name="connsiteY0" fmla="*/ 238539 h 4015408"/>
              <a:gd name="connsiteX1" fmla="*/ 6310243 w 6310243"/>
              <a:gd name="connsiteY1" fmla="*/ 238539 h 4015408"/>
              <a:gd name="connsiteX2" fmla="*/ 6310243 w 6310243"/>
              <a:gd name="connsiteY2" fmla="*/ 4015408 h 4015408"/>
              <a:gd name="connsiteX3" fmla="*/ 287130 w 6310243"/>
              <a:gd name="connsiteY3" fmla="*/ 4015408 h 4015408"/>
              <a:gd name="connsiteX4" fmla="*/ 287130 w 6310243"/>
              <a:gd name="connsiteY4" fmla="*/ 238539 h 4015408"/>
              <a:gd name="connsiteX0" fmla="*/ 287130 w 6310243"/>
              <a:gd name="connsiteY0" fmla="*/ 342082 h 4118951"/>
              <a:gd name="connsiteX1" fmla="*/ 6310243 w 6310243"/>
              <a:gd name="connsiteY1" fmla="*/ 342082 h 4118951"/>
              <a:gd name="connsiteX2" fmla="*/ 6310243 w 6310243"/>
              <a:gd name="connsiteY2" fmla="*/ 4118951 h 4118951"/>
              <a:gd name="connsiteX3" fmla="*/ 287130 w 6310243"/>
              <a:gd name="connsiteY3" fmla="*/ 4118951 h 4118951"/>
              <a:gd name="connsiteX4" fmla="*/ 287130 w 6310243"/>
              <a:gd name="connsiteY4" fmla="*/ 342082 h 4118951"/>
              <a:gd name="connsiteX0" fmla="*/ 287130 w 6553199"/>
              <a:gd name="connsiteY0" fmla="*/ 342082 h 4118951"/>
              <a:gd name="connsiteX1" fmla="*/ 6310243 w 6553199"/>
              <a:gd name="connsiteY1" fmla="*/ 342082 h 4118951"/>
              <a:gd name="connsiteX2" fmla="*/ 6310243 w 6553199"/>
              <a:gd name="connsiteY2" fmla="*/ 4118951 h 4118951"/>
              <a:gd name="connsiteX3" fmla="*/ 287130 w 6553199"/>
              <a:gd name="connsiteY3" fmla="*/ 4118951 h 4118951"/>
              <a:gd name="connsiteX4" fmla="*/ 287130 w 6553199"/>
              <a:gd name="connsiteY4" fmla="*/ 342082 h 4118951"/>
              <a:gd name="connsiteX0" fmla="*/ 287130 w 6310243"/>
              <a:gd name="connsiteY0" fmla="*/ 342082 h 4118951"/>
              <a:gd name="connsiteX1" fmla="*/ 6310243 w 6310243"/>
              <a:gd name="connsiteY1" fmla="*/ 342082 h 4118951"/>
              <a:gd name="connsiteX2" fmla="*/ 287130 w 6310243"/>
              <a:gd name="connsiteY2" fmla="*/ 4118951 h 4118951"/>
              <a:gd name="connsiteX3" fmla="*/ 287130 w 6310243"/>
              <a:gd name="connsiteY3" fmla="*/ 342082 h 4118951"/>
              <a:gd name="connsiteX0" fmla="*/ 209611 w 6232724"/>
              <a:gd name="connsiteY0" fmla="*/ 342082 h 3661751"/>
              <a:gd name="connsiteX1" fmla="*/ 6232724 w 6232724"/>
              <a:gd name="connsiteY1" fmla="*/ 342082 h 3661751"/>
              <a:gd name="connsiteX2" fmla="*/ 617115 w 6232724"/>
              <a:gd name="connsiteY2" fmla="*/ 3661751 h 3661751"/>
              <a:gd name="connsiteX3" fmla="*/ 209611 w 6232724"/>
              <a:gd name="connsiteY3" fmla="*/ 342082 h 3661751"/>
              <a:gd name="connsiteX0" fmla="*/ 296407 w 6319520"/>
              <a:gd name="connsiteY0" fmla="*/ 342082 h 3661751"/>
              <a:gd name="connsiteX1" fmla="*/ 6319520 w 6319520"/>
              <a:gd name="connsiteY1" fmla="*/ 342082 h 3661751"/>
              <a:gd name="connsiteX2" fmla="*/ 703911 w 6319520"/>
              <a:gd name="connsiteY2" fmla="*/ 3661751 h 3661751"/>
              <a:gd name="connsiteX3" fmla="*/ 296407 w 6319520"/>
              <a:gd name="connsiteY3" fmla="*/ 342082 h 3661751"/>
              <a:gd name="connsiteX0" fmla="*/ 296407 w 6319520"/>
              <a:gd name="connsiteY0" fmla="*/ 342082 h 3701830"/>
              <a:gd name="connsiteX1" fmla="*/ 6319520 w 6319520"/>
              <a:gd name="connsiteY1" fmla="*/ 342082 h 3701830"/>
              <a:gd name="connsiteX2" fmla="*/ 703911 w 6319520"/>
              <a:gd name="connsiteY2" fmla="*/ 3661751 h 3701830"/>
              <a:gd name="connsiteX3" fmla="*/ 296407 w 6319520"/>
              <a:gd name="connsiteY3" fmla="*/ 342082 h 3701830"/>
              <a:gd name="connsiteX0" fmla="*/ 296407 w 6457337"/>
              <a:gd name="connsiteY0" fmla="*/ 342082 h 3745686"/>
              <a:gd name="connsiteX1" fmla="*/ 6319520 w 6457337"/>
              <a:gd name="connsiteY1" fmla="*/ 342082 h 3745686"/>
              <a:gd name="connsiteX2" fmla="*/ 4421145 w 6457337"/>
              <a:gd name="connsiteY2" fmla="*/ 2777169 h 3745686"/>
              <a:gd name="connsiteX3" fmla="*/ 703911 w 6457337"/>
              <a:gd name="connsiteY3" fmla="*/ 3661751 h 3745686"/>
              <a:gd name="connsiteX4" fmla="*/ 296407 w 6457337"/>
              <a:gd name="connsiteY4" fmla="*/ 342082 h 3745686"/>
              <a:gd name="connsiteX0" fmla="*/ 296407 w 6500109"/>
              <a:gd name="connsiteY0" fmla="*/ 342082 h 3770055"/>
              <a:gd name="connsiteX1" fmla="*/ 6319520 w 6500109"/>
              <a:gd name="connsiteY1" fmla="*/ 342082 h 3770055"/>
              <a:gd name="connsiteX2" fmla="*/ 4928041 w 6500109"/>
              <a:gd name="connsiteY2" fmla="*/ 2995830 h 3770055"/>
              <a:gd name="connsiteX3" fmla="*/ 703911 w 6500109"/>
              <a:gd name="connsiteY3" fmla="*/ 3661751 h 3770055"/>
              <a:gd name="connsiteX4" fmla="*/ 296407 w 6500109"/>
              <a:gd name="connsiteY4" fmla="*/ 342082 h 3770055"/>
              <a:gd name="connsiteX0" fmla="*/ 296407 w 6482433"/>
              <a:gd name="connsiteY0" fmla="*/ 342082 h 3758688"/>
              <a:gd name="connsiteX1" fmla="*/ 6319520 w 6482433"/>
              <a:gd name="connsiteY1" fmla="*/ 342082 h 3758688"/>
              <a:gd name="connsiteX2" fmla="*/ 4749136 w 6482433"/>
              <a:gd name="connsiteY2" fmla="*/ 2906378 h 3758688"/>
              <a:gd name="connsiteX3" fmla="*/ 703911 w 6482433"/>
              <a:gd name="connsiteY3" fmla="*/ 3661751 h 3758688"/>
              <a:gd name="connsiteX4" fmla="*/ 296407 w 6482433"/>
              <a:gd name="connsiteY4" fmla="*/ 342082 h 3758688"/>
              <a:gd name="connsiteX0" fmla="*/ 296407 w 6489780"/>
              <a:gd name="connsiteY0" fmla="*/ 342082 h 3758688"/>
              <a:gd name="connsiteX1" fmla="*/ 6319520 w 6489780"/>
              <a:gd name="connsiteY1" fmla="*/ 342082 h 3758688"/>
              <a:gd name="connsiteX2" fmla="*/ 4749136 w 6489780"/>
              <a:gd name="connsiteY2" fmla="*/ 2906378 h 3758688"/>
              <a:gd name="connsiteX3" fmla="*/ 703911 w 6489780"/>
              <a:gd name="connsiteY3" fmla="*/ 3661751 h 3758688"/>
              <a:gd name="connsiteX4" fmla="*/ 296407 w 6489780"/>
              <a:gd name="connsiteY4" fmla="*/ 342082 h 3758688"/>
              <a:gd name="connsiteX0" fmla="*/ 296407 w 6489780"/>
              <a:gd name="connsiteY0" fmla="*/ 376895 h 3793501"/>
              <a:gd name="connsiteX1" fmla="*/ 6319520 w 6489780"/>
              <a:gd name="connsiteY1" fmla="*/ 376895 h 3793501"/>
              <a:gd name="connsiteX2" fmla="*/ 4749136 w 6489780"/>
              <a:gd name="connsiteY2" fmla="*/ 2941191 h 3793501"/>
              <a:gd name="connsiteX3" fmla="*/ 703911 w 6489780"/>
              <a:gd name="connsiteY3" fmla="*/ 3696564 h 3793501"/>
              <a:gd name="connsiteX4" fmla="*/ 296407 w 6489780"/>
              <a:gd name="connsiteY4" fmla="*/ 376895 h 3793501"/>
              <a:gd name="connsiteX0" fmla="*/ 296407 w 6489780"/>
              <a:gd name="connsiteY0" fmla="*/ 376895 h 3793501"/>
              <a:gd name="connsiteX1" fmla="*/ 6319520 w 6489780"/>
              <a:gd name="connsiteY1" fmla="*/ 376895 h 3793501"/>
              <a:gd name="connsiteX2" fmla="*/ 4749136 w 6489780"/>
              <a:gd name="connsiteY2" fmla="*/ 2941191 h 3793501"/>
              <a:gd name="connsiteX3" fmla="*/ 703911 w 6489780"/>
              <a:gd name="connsiteY3" fmla="*/ 3696564 h 3793501"/>
              <a:gd name="connsiteX4" fmla="*/ 296407 w 6489780"/>
              <a:gd name="connsiteY4" fmla="*/ 376895 h 3793501"/>
              <a:gd name="connsiteX0" fmla="*/ 321364 w 6514737"/>
              <a:gd name="connsiteY0" fmla="*/ 376895 h 3793501"/>
              <a:gd name="connsiteX1" fmla="*/ 6344477 w 6514737"/>
              <a:gd name="connsiteY1" fmla="*/ 376895 h 3793501"/>
              <a:gd name="connsiteX2" fmla="*/ 4774093 w 6514737"/>
              <a:gd name="connsiteY2" fmla="*/ 2941191 h 3793501"/>
              <a:gd name="connsiteX3" fmla="*/ 728868 w 6514737"/>
              <a:gd name="connsiteY3" fmla="*/ 3696564 h 3793501"/>
              <a:gd name="connsiteX4" fmla="*/ 321364 w 6514737"/>
              <a:gd name="connsiteY4" fmla="*/ 376895 h 3793501"/>
              <a:gd name="connsiteX0" fmla="*/ 341134 w 6534507"/>
              <a:gd name="connsiteY0" fmla="*/ 376895 h 3793501"/>
              <a:gd name="connsiteX1" fmla="*/ 6364247 w 6534507"/>
              <a:gd name="connsiteY1" fmla="*/ 376895 h 3793501"/>
              <a:gd name="connsiteX2" fmla="*/ 4793863 w 6534507"/>
              <a:gd name="connsiteY2" fmla="*/ 2941191 h 3793501"/>
              <a:gd name="connsiteX3" fmla="*/ 748638 w 6534507"/>
              <a:gd name="connsiteY3" fmla="*/ 3696564 h 3793501"/>
              <a:gd name="connsiteX4" fmla="*/ 341134 w 6534507"/>
              <a:gd name="connsiteY4" fmla="*/ 376895 h 3793501"/>
              <a:gd name="connsiteX0" fmla="*/ 356851 w 6550224"/>
              <a:gd name="connsiteY0" fmla="*/ 376895 h 3793501"/>
              <a:gd name="connsiteX1" fmla="*/ 6379964 w 6550224"/>
              <a:gd name="connsiteY1" fmla="*/ 376895 h 3793501"/>
              <a:gd name="connsiteX2" fmla="*/ 4809580 w 6550224"/>
              <a:gd name="connsiteY2" fmla="*/ 2941191 h 3793501"/>
              <a:gd name="connsiteX3" fmla="*/ 764355 w 6550224"/>
              <a:gd name="connsiteY3" fmla="*/ 3696564 h 3793501"/>
              <a:gd name="connsiteX4" fmla="*/ 356851 w 6550224"/>
              <a:gd name="connsiteY4" fmla="*/ 376895 h 3793501"/>
              <a:gd name="connsiteX0" fmla="*/ 378630 w 6572003"/>
              <a:gd name="connsiteY0" fmla="*/ 376895 h 3793501"/>
              <a:gd name="connsiteX1" fmla="*/ 6401743 w 6572003"/>
              <a:gd name="connsiteY1" fmla="*/ 376895 h 3793501"/>
              <a:gd name="connsiteX2" fmla="*/ 4831359 w 6572003"/>
              <a:gd name="connsiteY2" fmla="*/ 2941191 h 3793501"/>
              <a:gd name="connsiteX3" fmla="*/ 786134 w 6572003"/>
              <a:gd name="connsiteY3" fmla="*/ 3696564 h 3793501"/>
              <a:gd name="connsiteX4" fmla="*/ 378630 w 6572003"/>
              <a:gd name="connsiteY4" fmla="*/ 376895 h 379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2003" h="3793501">
                <a:moveTo>
                  <a:pt x="378630" y="376895"/>
                </a:moveTo>
                <a:cubicBezTo>
                  <a:pt x="1442116" y="-159818"/>
                  <a:pt x="5815334" y="-90245"/>
                  <a:pt x="6401743" y="376895"/>
                </a:cubicBezTo>
                <a:cubicBezTo>
                  <a:pt x="7034534" y="963304"/>
                  <a:pt x="5767294" y="2387913"/>
                  <a:pt x="4831359" y="2941191"/>
                </a:cubicBezTo>
                <a:cubicBezTo>
                  <a:pt x="3895424" y="3494469"/>
                  <a:pt x="1399047" y="4014616"/>
                  <a:pt x="786134" y="3696564"/>
                </a:cubicBezTo>
                <a:cubicBezTo>
                  <a:pt x="20821" y="3202920"/>
                  <a:pt x="-317109" y="791025"/>
                  <a:pt x="378630" y="376895"/>
                </a:cubicBezTo>
                <a:close/>
              </a:path>
            </a:pathLst>
          </a:custGeom>
          <a:solidFill>
            <a:srgbClr val="23B0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CBABDEB-BB4F-FED5-C912-04D4E5DA4BB1}"/>
              </a:ext>
            </a:extLst>
          </p:cNvPr>
          <p:cNvSpPr txBox="1"/>
          <p:nvPr/>
        </p:nvSpPr>
        <p:spPr>
          <a:xfrm>
            <a:off x="4118535" y="2551837"/>
            <a:ext cx="395493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5400" dirty="0">
                <a:latin typeface="Lalezar" panose="00000500000000000000" pitchFamily="2" charset="-78"/>
                <a:cs typeface="Lalezar" panose="00000500000000000000" pitchFamily="2" charset="-78"/>
              </a:rPr>
              <a:t>با تشکر فراوان از</a:t>
            </a:r>
          </a:p>
          <a:p>
            <a:pPr algn="ctr" rtl="1"/>
            <a:r>
              <a:rPr lang="fa-IR" sz="5400" dirty="0">
                <a:latin typeface="Lalezar" panose="00000500000000000000" pitchFamily="2" charset="-78"/>
                <a:cs typeface="Lalezar" panose="00000500000000000000" pitchFamily="2" charset="-78"/>
              </a:rPr>
              <a:t>توجه شما</a:t>
            </a:r>
            <a:endParaRPr lang="en-US" sz="5400" dirty="0">
              <a:latin typeface="Lalezar" panose="00000500000000000000" pitchFamily="2" charset="-78"/>
              <a:cs typeface="Lalezar" panose="00000500000000000000" pitchFamily="2" charset="-78"/>
            </a:endParaRPr>
          </a:p>
        </p:txBody>
      </p:sp>
      <p:grpSp>
        <p:nvGrpSpPr>
          <p:cNvPr id="7" name="Google Shape;1771;p46">
            <a:extLst>
              <a:ext uri="{FF2B5EF4-FFF2-40B4-BE49-F238E27FC236}">
                <a16:creationId xmlns:a16="http://schemas.microsoft.com/office/drawing/2014/main" xmlns="" id="{1618AC2A-887C-756C-9FB3-D79594A2EA93}"/>
              </a:ext>
            </a:extLst>
          </p:cNvPr>
          <p:cNvGrpSpPr>
            <a:grpSpLocks noChangeAspect="1"/>
          </p:cNvGrpSpPr>
          <p:nvPr/>
        </p:nvGrpSpPr>
        <p:grpSpPr>
          <a:xfrm>
            <a:off x="4808513" y="5664505"/>
            <a:ext cx="548177" cy="547571"/>
            <a:chOff x="3303268" y="3817349"/>
            <a:chExt cx="346056" cy="345674"/>
          </a:xfrm>
          <a:solidFill>
            <a:srgbClr val="23B0F7"/>
          </a:solidFill>
        </p:grpSpPr>
        <p:sp>
          <p:nvSpPr>
            <p:cNvPr id="8" name="Google Shape;1772;p46">
              <a:extLst>
                <a:ext uri="{FF2B5EF4-FFF2-40B4-BE49-F238E27FC236}">
                  <a16:creationId xmlns:a16="http://schemas.microsoft.com/office/drawing/2014/main" xmlns="" id="{D3D1EC15-551A-66EE-4760-D972A1CB364A}"/>
                </a:ext>
              </a:extLst>
            </p:cNvPr>
            <p:cNvSpPr/>
            <p:nvPr/>
          </p:nvSpPr>
          <p:spPr>
            <a:xfrm>
              <a:off x="3303268" y="3817349"/>
              <a:ext cx="346056" cy="345674"/>
            </a:xfrm>
            <a:custGeom>
              <a:avLst/>
              <a:gdLst/>
              <a:ahLst/>
              <a:cxnLst/>
              <a:rect l="l" t="t" r="r" b="b"/>
              <a:pathLst>
                <a:path w="10872" h="10860" extrusionOk="0">
                  <a:moveTo>
                    <a:pt x="5418" y="334"/>
                  </a:moveTo>
                  <a:cubicBezTo>
                    <a:pt x="8228" y="334"/>
                    <a:pt x="10514" y="2608"/>
                    <a:pt x="10514" y="5430"/>
                  </a:cubicBezTo>
                  <a:cubicBezTo>
                    <a:pt x="10514" y="8240"/>
                    <a:pt x="8228" y="10514"/>
                    <a:pt x="5418" y="10514"/>
                  </a:cubicBezTo>
                  <a:cubicBezTo>
                    <a:pt x="2608" y="10514"/>
                    <a:pt x="334" y="8240"/>
                    <a:pt x="334" y="5430"/>
                  </a:cubicBezTo>
                  <a:cubicBezTo>
                    <a:pt x="334" y="2608"/>
                    <a:pt x="2608" y="334"/>
                    <a:pt x="5418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3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3" y="1"/>
                    <a:pt x="543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773;p46">
              <a:extLst>
                <a:ext uri="{FF2B5EF4-FFF2-40B4-BE49-F238E27FC236}">
                  <a16:creationId xmlns:a16="http://schemas.microsoft.com/office/drawing/2014/main" xmlns="" id="{1E3EF3A4-6CF9-F188-77A4-E5FFE02A1118}"/>
                </a:ext>
              </a:extLst>
            </p:cNvPr>
            <p:cNvSpPr/>
            <p:nvPr/>
          </p:nvSpPr>
          <p:spPr>
            <a:xfrm>
              <a:off x="3368074" y="3882537"/>
              <a:ext cx="215298" cy="215298"/>
            </a:xfrm>
            <a:custGeom>
              <a:avLst/>
              <a:gdLst/>
              <a:ahLst/>
              <a:cxnLst/>
              <a:rect l="l" t="t" r="r" b="b"/>
              <a:pathLst>
                <a:path w="6764" h="6764" extrusionOk="0">
                  <a:moveTo>
                    <a:pt x="5335" y="346"/>
                  </a:moveTo>
                  <a:cubicBezTo>
                    <a:pt x="5930" y="346"/>
                    <a:pt x="6418" y="834"/>
                    <a:pt x="6418" y="1429"/>
                  </a:cubicBezTo>
                  <a:lnTo>
                    <a:pt x="6418" y="5335"/>
                  </a:lnTo>
                  <a:cubicBezTo>
                    <a:pt x="6418" y="5930"/>
                    <a:pt x="5930" y="6418"/>
                    <a:pt x="5335" y="6418"/>
                  </a:cubicBezTo>
                  <a:lnTo>
                    <a:pt x="1429" y="6418"/>
                  </a:lnTo>
                  <a:cubicBezTo>
                    <a:pt x="834" y="6418"/>
                    <a:pt x="346" y="5930"/>
                    <a:pt x="346" y="5335"/>
                  </a:cubicBezTo>
                  <a:lnTo>
                    <a:pt x="346" y="1429"/>
                  </a:lnTo>
                  <a:cubicBezTo>
                    <a:pt x="346" y="834"/>
                    <a:pt x="834" y="346"/>
                    <a:pt x="1429" y="346"/>
                  </a:cubicBezTo>
                  <a:close/>
                  <a:moveTo>
                    <a:pt x="1429" y="1"/>
                  </a:moveTo>
                  <a:cubicBezTo>
                    <a:pt x="644" y="1"/>
                    <a:pt x="1" y="644"/>
                    <a:pt x="1" y="1429"/>
                  </a:cubicBezTo>
                  <a:lnTo>
                    <a:pt x="1" y="5335"/>
                  </a:lnTo>
                  <a:cubicBezTo>
                    <a:pt x="1" y="6120"/>
                    <a:pt x="644" y="6763"/>
                    <a:pt x="1429" y="6763"/>
                  </a:cubicBezTo>
                  <a:lnTo>
                    <a:pt x="5335" y="6763"/>
                  </a:lnTo>
                  <a:cubicBezTo>
                    <a:pt x="6121" y="6763"/>
                    <a:pt x="6763" y="6120"/>
                    <a:pt x="6763" y="5335"/>
                  </a:cubicBezTo>
                  <a:lnTo>
                    <a:pt x="6763" y="1429"/>
                  </a:lnTo>
                  <a:cubicBezTo>
                    <a:pt x="6763" y="644"/>
                    <a:pt x="6121" y="1"/>
                    <a:pt x="533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74;p46">
              <a:extLst>
                <a:ext uri="{FF2B5EF4-FFF2-40B4-BE49-F238E27FC236}">
                  <a16:creationId xmlns:a16="http://schemas.microsoft.com/office/drawing/2014/main" xmlns="" id="{4DEED20A-A7C7-9CC8-CCBC-949F97AB53C4}"/>
                </a:ext>
              </a:extLst>
            </p:cNvPr>
            <p:cNvSpPr/>
            <p:nvPr/>
          </p:nvSpPr>
          <p:spPr>
            <a:xfrm>
              <a:off x="3418143" y="3933656"/>
              <a:ext cx="114811" cy="112742"/>
            </a:xfrm>
            <a:custGeom>
              <a:avLst/>
              <a:gdLst/>
              <a:ahLst/>
              <a:cxnLst/>
              <a:rect l="l" t="t" r="r" b="b"/>
              <a:pathLst>
                <a:path w="3607" h="3542" extrusionOk="0">
                  <a:moveTo>
                    <a:pt x="1822" y="0"/>
                  </a:moveTo>
                  <a:cubicBezTo>
                    <a:pt x="812" y="0"/>
                    <a:pt x="1" y="851"/>
                    <a:pt x="59" y="1859"/>
                  </a:cubicBezTo>
                  <a:cubicBezTo>
                    <a:pt x="95" y="2776"/>
                    <a:pt x="833" y="3502"/>
                    <a:pt x="1726" y="3538"/>
                  </a:cubicBezTo>
                  <a:cubicBezTo>
                    <a:pt x="1764" y="3541"/>
                    <a:pt x="1802" y="3542"/>
                    <a:pt x="1840" y="3542"/>
                  </a:cubicBezTo>
                  <a:cubicBezTo>
                    <a:pt x="2178" y="3542"/>
                    <a:pt x="2494" y="3447"/>
                    <a:pt x="2762" y="3276"/>
                  </a:cubicBezTo>
                  <a:cubicBezTo>
                    <a:pt x="2857" y="3217"/>
                    <a:pt x="2869" y="3086"/>
                    <a:pt x="2797" y="3014"/>
                  </a:cubicBezTo>
                  <a:cubicBezTo>
                    <a:pt x="2761" y="2978"/>
                    <a:pt x="2711" y="2964"/>
                    <a:pt x="2664" y="2964"/>
                  </a:cubicBezTo>
                  <a:cubicBezTo>
                    <a:pt x="2634" y="2964"/>
                    <a:pt x="2606" y="2969"/>
                    <a:pt x="2583" y="2979"/>
                  </a:cubicBezTo>
                  <a:cubicBezTo>
                    <a:pt x="2380" y="3096"/>
                    <a:pt x="2149" y="3185"/>
                    <a:pt x="1897" y="3185"/>
                  </a:cubicBezTo>
                  <a:cubicBezTo>
                    <a:pt x="1868" y="3185"/>
                    <a:pt x="1839" y="3183"/>
                    <a:pt x="1809" y="3181"/>
                  </a:cubicBezTo>
                  <a:cubicBezTo>
                    <a:pt x="1023" y="3169"/>
                    <a:pt x="380" y="2514"/>
                    <a:pt x="392" y="1716"/>
                  </a:cubicBezTo>
                  <a:cubicBezTo>
                    <a:pt x="426" y="948"/>
                    <a:pt x="1028" y="330"/>
                    <a:pt x="1792" y="330"/>
                  </a:cubicBezTo>
                  <a:cubicBezTo>
                    <a:pt x="1833" y="330"/>
                    <a:pt x="1874" y="332"/>
                    <a:pt x="1916" y="335"/>
                  </a:cubicBezTo>
                  <a:cubicBezTo>
                    <a:pt x="2619" y="371"/>
                    <a:pt x="3190" y="943"/>
                    <a:pt x="3250" y="1633"/>
                  </a:cubicBezTo>
                  <a:cubicBezTo>
                    <a:pt x="3285" y="1919"/>
                    <a:pt x="3214" y="2193"/>
                    <a:pt x="3095" y="2431"/>
                  </a:cubicBezTo>
                  <a:cubicBezTo>
                    <a:pt x="3059" y="2490"/>
                    <a:pt x="3059" y="2574"/>
                    <a:pt x="3119" y="2633"/>
                  </a:cubicBezTo>
                  <a:cubicBezTo>
                    <a:pt x="3149" y="2663"/>
                    <a:pt x="3191" y="2678"/>
                    <a:pt x="3234" y="2678"/>
                  </a:cubicBezTo>
                  <a:cubicBezTo>
                    <a:pt x="3295" y="2678"/>
                    <a:pt x="3358" y="2648"/>
                    <a:pt x="3393" y="2586"/>
                  </a:cubicBezTo>
                  <a:cubicBezTo>
                    <a:pt x="3536" y="2324"/>
                    <a:pt x="3607" y="2014"/>
                    <a:pt x="3583" y="1669"/>
                  </a:cubicBezTo>
                  <a:cubicBezTo>
                    <a:pt x="3536" y="764"/>
                    <a:pt x="2797" y="50"/>
                    <a:pt x="1904" y="2"/>
                  </a:cubicBezTo>
                  <a:cubicBezTo>
                    <a:pt x="1877" y="1"/>
                    <a:pt x="1849" y="0"/>
                    <a:pt x="18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75;p46">
              <a:extLst>
                <a:ext uri="{FF2B5EF4-FFF2-40B4-BE49-F238E27FC236}">
                  <a16:creationId xmlns:a16="http://schemas.microsoft.com/office/drawing/2014/main" xmlns="" id="{42786020-AE73-CF51-60BE-07B86FA7B983}"/>
                </a:ext>
              </a:extLst>
            </p:cNvPr>
            <p:cNvSpPr/>
            <p:nvPr/>
          </p:nvSpPr>
          <p:spPr>
            <a:xfrm>
              <a:off x="3519298" y="3910197"/>
              <a:ext cx="29570" cy="29220"/>
            </a:xfrm>
            <a:custGeom>
              <a:avLst/>
              <a:gdLst/>
              <a:ahLst/>
              <a:cxnLst/>
              <a:rect l="l" t="t" r="r" b="b"/>
              <a:pathLst>
                <a:path w="929" h="918" extrusionOk="0">
                  <a:moveTo>
                    <a:pt x="465" y="1"/>
                  </a:moveTo>
                  <a:cubicBezTo>
                    <a:pt x="203" y="1"/>
                    <a:pt x="0" y="203"/>
                    <a:pt x="0" y="453"/>
                  </a:cubicBezTo>
                  <a:cubicBezTo>
                    <a:pt x="0" y="715"/>
                    <a:pt x="203" y="918"/>
                    <a:pt x="465" y="918"/>
                  </a:cubicBezTo>
                  <a:cubicBezTo>
                    <a:pt x="715" y="918"/>
                    <a:pt x="929" y="715"/>
                    <a:pt x="929" y="453"/>
                  </a:cubicBezTo>
                  <a:cubicBezTo>
                    <a:pt x="929" y="203"/>
                    <a:pt x="715" y="1"/>
                    <a:pt x="46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" name="Google Shape;1776;p46">
            <a:extLst>
              <a:ext uri="{FF2B5EF4-FFF2-40B4-BE49-F238E27FC236}">
                <a16:creationId xmlns:a16="http://schemas.microsoft.com/office/drawing/2014/main" xmlns="" id="{C4CBD321-8B78-DD44-D82F-E45FDE22555E}"/>
              </a:ext>
            </a:extLst>
          </p:cNvPr>
          <p:cNvGrpSpPr>
            <a:grpSpLocks noChangeAspect="1"/>
          </p:cNvGrpSpPr>
          <p:nvPr/>
        </p:nvGrpSpPr>
        <p:grpSpPr>
          <a:xfrm>
            <a:off x="5484348" y="5664505"/>
            <a:ext cx="548177" cy="547571"/>
            <a:chOff x="3752358" y="3817349"/>
            <a:chExt cx="346056" cy="345674"/>
          </a:xfrm>
          <a:solidFill>
            <a:srgbClr val="23B0F7"/>
          </a:solidFill>
        </p:grpSpPr>
        <p:sp>
          <p:nvSpPr>
            <p:cNvPr id="13" name="Google Shape;1777;p46">
              <a:extLst>
                <a:ext uri="{FF2B5EF4-FFF2-40B4-BE49-F238E27FC236}">
                  <a16:creationId xmlns:a16="http://schemas.microsoft.com/office/drawing/2014/main" xmlns="" id="{D56E7013-F135-779D-8216-135F36FA9F22}"/>
                </a:ext>
              </a:extLst>
            </p:cNvPr>
            <p:cNvSpPr/>
            <p:nvPr/>
          </p:nvSpPr>
          <p:spPr>
            <a:xfrm>
              <a:off x="3752358" y="3817349"/>
              <a:ext cx="346056" cy="345674"/>
            </a:xfrm>
            <a:custGeom>
              <a:avLst/>
              <a:gdLst/>
              <a:ahLst/>
              <a:cxnLst/>
              <a:rect l="l" t="t" r="r" b="b"/>
              <a:pathLst>
                <a:path w="10872" h="10860" extrusionOk="0">
                  <a:moveTo>
                    <a:pt x="5430" y="334"/>
                  </a:moveTo>
                  <a:cubicBezTo>
                    <a:pt x="8252" y="334"/>
                    <a:pt x="10526" y="2608"/>
                    <a:pt x="10526" y="5430"/>
                  </a:cubicBezTo>
                  <a:cubicBezTo>
                    <a:pt x="10526" y="8240"/>
                    <a:pt x="8228" y="10514"/>
                    <a:pt x="5430" y="10514"/>
                  </a:cubicBezTo>
                  <a:cubicBezTo>
                    <a:pt x="2620" y="10514"/>
                    <a:pt x="346" y="8240"/>
                    <a:pt x="346" y="5430"/>
                  </a:cubicBezTo>
                  <a:cubicBezTo>
                    <a:pt x="346" y="2608"/>
                    <a:pt x="2620" y="334"/>
                    <a:pt x="5430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2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2" y="1"/>
                    <a:pt x="543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778;p46">
              <a:extLst>
                <a:ext uri="{FF2B5EF4-FFF2-40B4-BE49-F238E27FC236}">
                  <a16:creationId xmlns:a16="http://schemas.microsoft.com/office/drawing/2014/main" xmlns="" id="{9C87C35C-5238-8A78-6737-675C2CA6FA40}"/>
                </a:ext>
              </a:extLst>
            </p:cNvPr>
            <p:cNvSpPr/>
            <p:nvPr/>
          </p:nvSpPr>
          <p:spPr>
            <a:xfrm>
              <a:off x="3831933" y="3955682"/>
              <a:ext cx="47809" cy="120540"/>
            </a:xfrm>
            <a:custGeom>
              <a:avLst/>
              <a:gdLst/>
              <a:ahLst/>
              <a:cxnLst/>
              <a:rect l="l" t="t" r="r" b="b"/>
              <a:pathLst>
                <a:path w="1502" h="3787" extrusionOk="0">
                  <a:moveTo>
                    <a:pt x="1168" y="346"/>
                  </a:moveTo>
                  <a:lnTo>
                    <a:pt x="1168" y="3430"/>
                  </a:lnTo>
                  <a:lnTo>
                    <a:pt x="358" y="3430"/>
                  </a:lnTo>
                  <a:lnTo>
                    <a:pt x="358" y="346"/>
                  </a:lnTo>
                  <a:close/>
                  <a:moveTo>
                    <a:pt x="180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72" y="3787"/>
                    <a:pt x="180" y="3787"/>
                  </a:cubicBezTo>
                  <a:lnTo>
                    <a:pt x="1323" y="3787"/>
                  </a:lnTo>
                  <a:cubicBezTo>
                    <a:pt x="1418" y="3787"/>
                    <a:pt x="1501" y="3715"/>
                    <a:pt x="1501" y="3608"/>
                  </a:cubicBezTo>
                  <a:lnTo>
                    <a:pt x="1501" y="179"/>
                  </a:lnTo>
                  <a:cubicBezTo>
                    <a:pt x="1501" y="72"/>
                    <a:pt x="1430" y="1"/>
                    <a:pt x="132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779;p46">
              <a:extLst>
                <a:ext uri="{FF2B5EF4-FFF2-40B4-BE49-F238E27FC236}">
                  <a16:creationId xmlns:a16="http://schemas.microsoft.com/office/drawing/2014/main" xmlns="" id="{F8C18BFF-C103-F495-471C-232A565EF161}"/>
                </a:ext>
              </a:extLst>
            </p:cNvPr>
            <p:cNvSpPr/>
            <p:nvPr/>
          </p:nvSpPr>
          <p:spPr>
            <a:xfrm>
              <a:off x="3824739" y="3890112"/>
              <a:ext cx="55002" cy="55002"/>
            </a:xfrm>
            <a:custGeom>
              <a:avLst/>
              <a:gdLst/>
              <a:ahLst/>
              <a:cxnLst/>
              <a:rect l="l" t="t" r="r" b="b"/>
              <a:pathLst>
                <a:path w="1728" h="1728" extrusionOk="0">
                  <a:moveTo>
                    <a:pt x="870" y="334"/>
                  </a:moveTo>
                  <a:cubicBezTo>
                    <a:pt x="1156" y="334"/>
                    <a:pt x="1394" y="572"/>
                    <a:pt x="1394" y="846"/>
                  </a:cubicBezTo>
                  <a:cubicBezTo>
                    <a:pt x="1394" y="1132"/>
                    <a:pt x="1156" y="1370"/>
                    <a:pt x="870" y="1370"/>
                  </a:cubicBezTo>
                  <a:cubicBezTo>
                    <a:pt x="584" y="1370"/>
                    <a:pt x="346" y="1132"/>
                    <a:pt x="346" y="846"/>
                  </a:cubicBezTo>
                  <a:cubicBezTo>
                    <a:pt x="346" y="572"/>
                    <a:pt x="584" y="334"/>
                    <a:pt x="870" y="334"/>
                  </a:cubicBezTo>
                  <a:close/>
                  <a:moveTo>
                    <a:pt x="870" y="1"/>
                  </a:moveTo>
                  <a:cubicBezTo>
                    <a:pt x="394" y="1"/>
                    <a:pt x="1" y="394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4"/>
                    <a:pt x="1346" y="1"/>
                    <a:pt x="87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780;p46">
              <a:extLst>
                <a:ext uri="{FF2B5EF4-FFF2-40B4-BE49-F238E27FC236}">
                  <a16:creationId xmlns:a16="http://schemas.microsoft.com/office/drawing/2014/main" xmlns="" id="{1C06A451-41AF-EA89-2F65-D6BAE873E69F}"/>
                </a:ext>
              </a:extLst>
            </p:cNvPr>
            <p:cNvSpPr/>
            <p:nvPr/>
          </p:nvSpPr>
          <p:spPr>
            <a:xfrm>
              <a:off x="3904696" y="3955682"/>
              <a:ext cx="128148" cy="120540"/>
            </a:xfrm>
            <a:custGeom>
              <a:avLst/>
              <a:gdLst/>
              <a:ahLst/>
              <a:cxnLst/>
              <a:rect l="l" t="t" r="r" b="b"/>
              <a:pathLst>
                <a:path w="4026" h="3787" extrusionOk="0">
                  <a:moveTo>
                    <a:pt x="191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84" y="3787"/>
                    <a:pt x="191" y="3787"/>
                  </a:cubicBezTo>
                  <a:lnTo>
                    <a:pt x="1334" y="3787"/>
                  </a:lnTo>
                  <a:cubicBezTo>
                    <a:pt x="1418" y="3787"/>
                    <a:pt x="1513" y="3715"/>
                    <a:pt x="1513" y="3608"/>
                  </a:cubicBezTo>
                  <a:lnTo>
                    <a:pt x="1513" y="2382"/>
                  </a:lnTo>
                  <a:cubicBezTo>
                    <a:pt x="1513" y="1977"/>
                    <a:pt x="1596" y="1501"/>
                    <a:pt x="2037" y="1501"/>
                  </a:cubicBezTo>
                  <a:cubicBezTo>
                    <a:pt x="2347" y="1501"/>
                    <a:pt x="2477" y="1763"/>
                    <a:pt x="2525" y="2060"/>
                  </a:cubicBezTo>
                  <a:cubicBezTo>
                    <a:pt x="2537" y="2156"/>
                    <a:pt x="2608" y="2215"/>
                    <a:pt x="2692" y="2215"/>
                  </a:cubicBezTo>
                  <a:cubicBezTo>
                    <a:pt x="2787" y="2215"/>
                    <a:pt x="2870" y="2120"/>
                    <a:pt x="2847" y="2025"/>
                  </a:cubicBezTo>
                  <a:cubicBezTo>
                    <a:pt x="2763" y="1465"/>
                    <a:pt x="2477" y="1155"/>
                    <a:pt x="2013" y="1155"/>
                  </a:cubicBezTo>
                  <a:cubicBezTo>
                    <a:pt x="1465" y="1155"/>
                    <a:pt x="1156" y="1608"/>
                    <a:pt x="1156" y="2382"/>
                  </a:cubicBezTo>
                  <a:lnTo>
                    <a:pt x="1156" y="3430"/>
                  </a:lnTo>
                  <a:lnTo>
                    <a:pt x="346" y="3430"/>
                  </a:lnTo>
                  <a:lnTo>
                    <a:pt x="346" y="358"/>
                  </a:lnTo>
                  <a:lnTo>
                    <a:pt x="918" y="358"/>
                  </a:lnTo>
                  <a:lnTo>
                    <a:pt x="918" y="572"/>
                  </a:lnTo>
                  <a:cubicBezTo>
                    <a:pt x="918" y="632"/>
                    <a:pt x="930" y="679"/>
                    <a:pt x="977" y="715"/>
                  </a:cubicBezTo>
                  <a:cubicBezTo>
                    <a:pt x="1007" y="733"/>
                    <a:pt x="1043" y="742"/>
                    <a:pt x="1078" y="742"/>
                  </a:cubicBezTo>
                  <a:cubicBezTo>
                    <a:pt x="1114" y="742"/>
                    <a:pt x="1150" y="733"/>
                    <a:pt x="1180" y="715"/>
                  </a:cubicBezTo>
                  <a:cubicBezTo>
                    <a:pt x="1477" y="477"/>
                    <a:pt x="1835" y="358"/>
                    <a:pt x="2227" y="358"/>
                  </a:cubicBezTo>
                  <a:cubicBezTo>
                    <a:pt x="3204" y="358"/>
                    <a:pt x="3656" y="1191"/>
                    <a:pt x="3656" y="2001"/>
                  </a:cubicBezTo>
                  <a:lnTo>
                    <a:pt x="3656" y="3430"/>
                  </a:lnTo>
                  <a:lnTo>
                    <a:pt x="2847" y="3430"/>
                  </a:lnTo>
                  <a:lnTo>
                    <a:pt x="2847" y="2870"/>
                  </a:lnTo>
                  <a:cubicBezTo>
                    <a:pt x="2847" y="2775"/>
                    <a:pt x="2775" y="2703"/>
                    <a:pt x="2692" y="2703"/>
                  </a:cubicBezTo>
                  <a:cubicBezTo>
                    <a:pt x="2597" y="2703"/>
                    <a:pt x="2525" y="2775"/>
                    <a:pt x="2525" y="2870"/>
                  </a:cubicBezTo>
                  <a:lnTo>
                    <a:pt x="2525" y="3596"/>
                  </a:lnTo>
                  <a:cubicBezTo>
                    <a:pt x="2525" y="3691"/>
                    <a:pt x="2597" y="3775"/>
                    <a:pt x="2704" y="3775"/>
                  </a:cubicBezTo>
                  <a:lnTo>
                    <a:pt x="3847" y="3775"/>
                  </a:lnTo>
                  <a:cubicBezTo>
                    <a:pt x="3942" y="3775"/>
                    <a:pt x="4025" y="3703"/>
                    <a:pt x="4025" y="3596"/>
                  </a:cubicBezTo>
                  <a:lnTo>
                    <a:pt x="4025" y="1989"/>
                  </a:lnTo>
                  <a:cubicBezTo>
                    <a:pt x="4025" y="810"/>
                    <a:pt x="3299" y="1"/>
                    <a:pt x="2239" y="1"/>
                  </a:cubicBezTo>
                  <a:cubicBezTo>
                    <a:pt x="1894" y="1"/>
                    <a:pt x="1573" y="84"/>
                    <a:pt x="1275" y="251"/>
                  </a:cubicBezTo>
                  <a:lnTo>
                    <a:pt x="1275" y="179"/>
                  </a:lnTo>
                  <a:cubicBezTo>
                    <a:pt x="1275" y="84"/>
                    <a:pt x="1204" y="1"/>
                    <a:pt x="109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1781;p46">
            <a:extLst>
              <a:ext uri="{FF2B5EF4-FFF2-40B4-BE49-F238E27FC236}">
                <a16:creationId xmlns:a16="http://schemas.microsoft.com/office/drawing/2014/main" xmlns="" id="{3EBD7BD3-F3A9-AF79-F447-1FB6D202F993}"/>
              </a:ext>
            </a:extLst>
          </p:cNvPr>
          <p:cNvGrpSpPr>
            <a:grpSpLocks noChangeAspect="1"/>
          </p:cNvGrpSpPr>
          <p:nvPr/>
        </p:nvGrpSpPr>
        <p:grpSpPr>
          <a:xfrm>
            <a:off x="6160183" y="5664505"/>
            <a:ext cx="548126" cy="547571"/>
            <a:chOff x="4201447" y="3817349"/>
            <a:chExt cx="346024" cy="345674"/>
          </a:xfrm>
          <a:solidFill>
            <a:srgbClr val="23B0F7"/>
          </a:solidFill>
        </p:grpSpPr>
        <p:sp>
          <p:nvSpPr>
            <p:cNvPr id="18" name="Google Shape;1782;p46">
              <a:extLst>
                <a:ext uri="{FF2B5EF4-FFF2-40B4-BE49-F238E27FC236}">
                  <a16:creationId xmlns:a16="http://schemas.microsoft.com/office/drawing/2014/main" xmlns="" id="{00D5177B-5741-B84B-3FFB-38377086B3E3}"/>
                </a:ext>
              </a:extLst>
            </p:cNvPr>
            <p:cNvSpPr/>
            <p:nvPr/>
          </p:nvSpPr>
          <p:spPr>
            <a:xfrm>
              <a:off x="4201447" y="3817349"/>
              <a:ext cx="346024" cy="345674"/>
            </a:xfrm>
            <a:custGeom>
              <a:avLst/>
              <a:gdLst/>
              <a:ahLst/>
              <a:cxnLst/>
              <a:rect l="l" t="t" r="r" b="b"/>
              <a:pathLst>
                <a:path w="10871" h="10860" extrusionOk="0">
                  <a:moveTo>
                    <a:pt x="5430" y="334"/>
                  </a:moveTo>
                  <a:cubicBezTo>
                    <a:pt x="8252" y="334"/>
                    <a:pt x="10526" y="2608"/>
                    <a:pt x="10526" y="5430"/>
                  </a:cubicBezTo>
                  <a:cubicBezTo>
                    <a:pt x="10526" y="8240"/>
                    <a:pt x="8252" y="10514"/>
                    <a:pt x="5430" y="10514"/>
                  </a:cubicBezTo>
                  <a:cubicBezTo>
                    <a:pt x="2620" y="10514"/>
                    <a:pt x="346" y="8240"/>
                    <a:pt x="346" y="5430"/>
                  </a:cubicBezTo>
                  <a:cubicBezTo>
                    <a:pt x="346" y="2608"/>
                    <a:pt x="2620" y="334"/>
                    <a:pt x="5430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2" y="10859"/>
                    <a:pt x="8252" y="10300"/>
                    <a:pt x="9276" y="9264"/>
                  </a:cubicBezTo>
                  <a:cubicBezTo>
                    <a:pt x="10299" y="8240"/>
                    <a:pt x="10871" y="6871"/>
                    <a:pt x="10871" y="5430"/>
                  </a:cubicBezTo>
                  <a:cubicBezTo>
                    <a:pt x="10871" y="3989"/>
                    <a:pt x="10299" y="2620"/>
                    <a:pt x="9276" y="1584"/>
                  </a:cubicBezTo>
                  <a:cubicBezTo>
                    <a:pt x="8252" y="560"/>
                    <a:pt x="6882" y="1"/>
                    <a:pt x="543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783;p46">
              <a:extLst>
                <a:ext uri="{FF2B5EF4-FFF2-40B4-BE49-F238E27FC236}">
                  <a16:creationId xmlns:a16="http://schemas.microsoft.com/office/drawing/2014/main" xmlns="" id="{0982E3C4-E77D-0B79-2715-0175AF0A53A7}"/>
                </a:ext>
              </a:extLst>
            </p:cNvPr>
            <p:cNvSpPr/>
            <p:nvPr/>
          </p:nvSpPr>
          <p:spPr>
            <a:xfrm>
              <a:off x="4271569" y="3904531"/>
              <a:ext cx="227394" cy="185728"/>
            </a:xfrm>
            <a:custGeom>
              <a:avLst/>
              <a:gdLst/>
              <a:ahLst/>
              <a:cxnLst/>
              <a:rect l="l" t="t" r="r" b="b"/>
              <a:pathLst>
                <a:path w="7144" h="5835" extrusionOk="0">
                  <a:moveTo>
                    <a:pt x="4620" y="0"/>
                  </a:moveTo>
                  <a:cubicBezTo>
                    <a:pt x="3727" y="0"/>
                    <a:pt x="2977" y="691"/>
                    <a:pt x="2905" y="1572"/>
                  </a:cubicBezTo>
                  <a:cubicBezTo>
                    <a:pt x="2727" y="1548"/>
                    <a:pt x="2358" y="1441"/>
                    <a:pt x="2262" y="1405"/>
                  </a:cubicBezTo>
                  <a:cubicBezTo>
                    <a:pt x="1643" y="1203"/>
                    <a:pt x="1072" y="810"/>
                    <a:pt x="631" y="322"/>
                  </a:cubicBezTo>
                  <a:cubicBezTo>
                    <a:pt x="596" y="298"/>
                    <a:pt x="572" y="274"/>
                    <a:pt x="524" y="262"/>
                  </a:cubicBezTo>
                  <a:cubicBezTo>
                    <a:pt x="517" y="261"/>
                    <a:pt x="509" y="260"/>
                    <a:pt x="501" y="260"/>
                  </a:cubicBezTo>
                  <a:cubicBezTo>
                    <a:pt x="436" y="260"/>
                    <a:pt x="367" y="304"/>
                    <a:pt x="346" y="357"/>
                  </a:cubicBezTo>
                  <a:cubicBezTo>
                    <a:pt x="238" y="572"/>
                    <a:pt x="179" y="810"/>
                    <a:pt x="179" y="1048"/>
                  </a:cubicBezTo>
                  <a:cubicBezTo>
                    <a:pt x="179" y="1393"/>
                    <a:pt x="286" y="1727"/>
                    <a:pt x="476" y="1977"/>
                  </a:cubicBezTo>
                  <a:cubicBezTo>
                    <a:pt x="466" y="1975"/>
                    <a:pt x="456" y="1974"/>
                    <a:pt x="446" y="1974"/>
                  </a:cubicBezTo>
                  <a:cubicBezTo>
                    <a:pt x="397" y="1974"/>
                    <a:pt x="349" y="1997"/>
                    <a:pt x="310" y="2036"/>
                  </a:cubicBezTo>
                  <a:cubicBezTo>
                    <a:pt x="286" y="2060"/>
                    <a:pt x="286" y="2108"/>
                    <a:pt x="274" y="2143"/>
                  </a:cubicBezTo>
                  <a:lnTo>
                    <a:pt x="274" y="2203"/>
                  </a:lnTo>
                  <a:cubicBezTo>
                    <a:pt x="274" y="2655"/>
                    <a:pt x="476" y="3072"/>
                    <a:pt x="822" y="3358"/>
                  </a:cubicBezTo>
                  <a:cubicBezTo>
                    <a:pt x="786" y="3370"/>
                    <a:pt x="774" y="3405"/>
                    <a:pt x="762" y="3417"/>
                  </a:cubicBezTo>
                  <a:cubicBezTo>
                    <a:pt x="750" y="3465"/>
                    <a:pt x="727" y="3513"/>
                    <a:pt x="750" y="3548"/>
                  </a:cubicBezTo>
                  <a:cubicBezTo>
                    <a:pt x="893" y="4024"/>
                    <a:pt x="1262" y="4405"/>
                    <a:pt x="1727" y="4548"/>
                  </a:cubicBezTo>
                  <a:cubicBezTo>
                    <a:pt x="1310" y="4798"/>
                    <a:pt x="834" y="4941"/>
                    <a:pt x="334" y="4941"/>
                  </a:cubicBezTo>
                  <a:lnTo>
                    <a:pt x="191" y="4941"/>
                  </a:lnTo>
                  <a:cubicBezTo>
                    <a:pt x="107" y="4941"/>
                    <a:pt x="36" y="5001"/>
                    <a:pt x="12" y="5084"/>
                  </a:cubicBezTo>
                  <a:cubicBezTo>
                    <a:pt x="0" y="5156"/>
                    <a:pt x="48" y="5239"/>
                    <a:pt x="107" y="5263"/>
                  </a:cubicBezTo>
                  <a:cubicBezTo>
                    <a:pt x="727" y="5632"/>
                    <a:pt x="1465" y="5834"/>
                    <a:pt x="2191" y="5834"/>
                  </a:cubicBezTo>
                  <a:cubicBezTo>
                    <a:pt x="3072" y="5834"/>
                    <a:pt x="3905" y="5560"/>
                    <a:pt x="4596" y="5060"/>
                  </a:cubicBezTo>
                  <a:cubicBezTo>
                    <a:pt x="4691" y="5001"/>
                    <a:pt x="4691" y="4858"/>
                    <a:pt x="4620" y="4786"/>
                  </a:cubicBezTo>
                  <a:cubicBezTo>
                    <a:pt x="4587" y="4754"/>
                    <a:pt x="4544" y="4735"/>
                    <a:pt x="4499" y="4735"/>
                  </a:cubicBezTo>
                  <a:cubicBezTo>
                    <a:pt x="4463" y="4735"/>
                    <a:pt x="4426" y="4748"/>
                    <a:pt x="4394" y="4775"/>
                  </a:cubicBezTo>
                  <a:cubicBezTo>
                    <a:pt x="3763" y="5215"/>
                    <a:pt x="3013" y="5489"/>
                    <a:pt x="2191" y="5489"/>
                  </a:cubicBezTo>
                  <a:cubicBezTo>
                    <a:pt x="1727" y="5489"/>
                    <a:pt x="1262" y="5394"/>
                    <a:pt x="846" y="5239"/>
                  </a:cubicBezTo>
                  <a:cubicBezTo>
                    <a:pt x="1369" y="5144"/>
                    <a:pt x="1846" y="4917"/>
                    <a:pt x="2262" y="4584"/>
                  </a:cubicBezTo>
                  <a:cubicBezTo>
                    <a:pt x="2310" y="4536"/>
                    <a:pt x="2334" y="4477"/>
                    <a:pt x="2322" y="4417"/>
                  </a:cubicBezTo>
                  <a:cubicBezTo>
                    <a:pt x="2310" y="4346"/>
                    <a:pt x="2239" y="4286"/>
                    <a:pt x="2155" y="4286"/>
                  </a:cubicBezTo>
                  <a:cubicBezTo>
                    <a:pt x="1739" y="4263"/>
                    <a:pt x="1369" y="4048"/>
                    <a:pt x="1167" y="3691"/>
                  </a:cubicBezTo>
                  <a:cubicBezTo>
                    <a:pt x="1250" y="3691"/>
                    <a:pt x="1358" y="3667"/>
                    <a:pt x="1441" y="3643"/>
                  </a:cubicBezTo>
                  <a:cubicBezTo>
                    <a:pt x="1524" y="3632"/>
                    <a:pt x="1584" y="3572"/>
                    <a:pt x="1584" y="3489"/>
                  </a:cubicBezTo>
                  <a:cubicBezTo>
                    <a:pt x="1596" y="3405"/>
                    <a:pt x="1536" y="3334"/>
                    <a:pt x="1441" y="3298"/>
                  </a:cubicBezTo>
                  <a:cubicBezTo>
                    <a:pt x="1000" y="3191"/>
                    <a:pt x="667" y="2822"/>
                    <a:pt x="596" y="2381"/>
                  </a:cubicBezTo>
                  <a:lnTo>
                    <a:pt x="596" y="2381"/>
                  </a:lnTo>
                  <a:cubicBezTo>
                    <a:pt x="727" y="2405"/>
                    <a:pt x="869" y="2417"/>
                    <a:pt x="1000" y="2417"/>
                  </a:cubicBezTo>
                  <a:cubicBezTo>
                    <a:pt x="1084" y="2417"/>
                    <a:pt x="1143" y="2358"/>
                    <a:pt x="1167" y="2274"/>
                  </a:cubicBezTo>
                  <a:cubicBezTo>
                    <a:pt x="1179" y="2203"/>
                    <a:pt x="1131" y="2143"/>
                    <a:pt x="1072" y="2108"/>
                  </a:cubicBezTo>
                  <a:cubicBezTo>
                    <a:pt x="703" y="1881"/>
                    <a:pt x="476" y="1488"/>
                    <a:pt x="476" y="1048"/>
                  </a:cubicBezTo>
                  <a:cubicBezTo>
                    <a:pt x="476" y="953"/>
                    <a:pt x="488" y="846"/>
                    <a:pt x="524" y="738"/>
                  </a:cubicBezTo>
                  <a:cubicBezTo>
                    <a:pt x="965" y="1191"/>
                    <a:pt x="1524" y="1524"/>
                    <a:pt x="2120" y="1727"/>
                  </a:cubicBezTo>
                  <a:cubicBezTo>
                    <a:pt x="2120" y="1727"/>
                    <a:pt x="2715" y="1905"/>
                    <a:pt x="2929" y="1917"/>
                  </a:cubicBezTo>
                  <a:lnTo>
                    <a:pt x="3024" y="1917"/>
                  </a:lnTo>
                  <a:cubicBezTo>
                    <a:pt x="3096" y="1917"/>
                    <a:pt x="3167" y="1869"/>
                    <a:pt x="3191" y="1798"/>
                  </a:cubicBezTo>
                  <a:cubicBezTo>
                    <a:pt x="3203" y="1786"/>
                    <a:pt x="3203" y="1750"/>
                    <a:pt x="3203" y="1738"/>
                  </a:cubicBezTo>
                  <a:lnTo>
                    <a:pt x="3203" y="1703"/>
                  </a:lnTo>
                  <a:cubicBezTo>
                    <a:pt x="3203" y="953"/>
                    <a:pt x="3810" y="334"/>
                    <a:pt x="4572" y="334"/>
                  </a:cubicBezTo>
                  <a:cubicBezTo>
                    <a:pt x="4941" y="334"/>
                    <a:pt x="5287" y="488"/>
                    <a:pt x="5549" y="750"/>
                  </a:cubicBezTo>
                  <a:cubicBezTo>
                    <a:pt x="5585" y="787"/>
                    <a:pt x="5621" y="802"/>
                    <a:pt x="5663" y="802"/>
                  </a:cubicBezTo>
                  <a:cubicBezTo>
                    <a:pt x="5676" y="802"/>
                    <a:pt x="5689" y="801"/>
                    <a:pt x="5703" y="798"/>
                  </a:cubicBezTo>
                  <a:cubicBezTo>
                    <a:pt x="5882" y="762"/>
                    <a:pt x="6049" y="738"/>
                    <a:pt x="6203" y="679"/>
                  </a:cubicBezTo>
                  <a:lnTo>
                    <a:pt x="6203" y="679"/>
                  </a:lnTo>
                  <a:cubicBezTo>
                    <a:pt x="6120" y="762"/>
                    <a:pt x="6013" y="857"/>
                    <a:pt x="5894" y="917"/>
                  </a:cubicBezTo>
                  <a:cubicBezTo>
                    <a:pt x="5822" y="965"/>
                    <a:pt x="5787" y="1048"/>
                    <a:pt x="5822" y="1143"/>
                  </a:cubicBezTo>
                  <a:cubicBezTo>
                    <a:pt x="5846" y="1203"/>
                    <a:pt x="5930" y="1250"/>
                    <a:pt x="6001" y="1250"/>
                  </a:cubicBezTo>
                  <a:cubicBezTo>
                    <a:pt x="6144" y="1227"/>
                    <a:pt x="6287" y="1215"/>
                    <a:pt x="6418" y="1167"/>
                  </a:cubicBezTo>
                  <a:lnTo>
                    <a:pt x="6418" y="1167"/>
                  </a:lnTo>
                  <a:cubicBezTo>
                    <a:pt x="6299" y="1286"/>
                    <a:pt x="6168" y="1405"/>
                    <a:pt x="6013" y="1512"/>
                  </a:cubicBezTo>
                  <a:cubicBezTo>
                    <a:pt x="5965" y="1548"/>
                    <a:pt x="5941" y="1608"/>
                    <a:pt x="5941" y="1655"/>
                  </a:cubicBezTo>
                  <a:lnTo>
                    <a:pt x="5941" y="1679"/>
                  </a:lnTo>
                  <a:lnTo>
                    <a:pt x="5941" y="1703"/>
                  </a:lnTo>
                  <a:lnTo>
                    <a:pt x="5941" y="1727"/>
                  </a:lnTo>
                  <a:cubicBezTo>
                    <a:pt x="5941" y="2691"/>
                    <a:pt x="5572" y="3572"/>
                    <a:pt x="4977" y="4227"/>
                  </a:cubicBezTo>
                  <a:cubicBezTo>
                    <a:pt x="4918" y="4298"/>
                    <a:pt x="4918" y="4405"/>
                    <a:pt x="4977" y="4465"/>
                  </a:cubicBezTo>
                  <a:cubicBezTo>
                    <a:pt x="5011" y="4499"/>
                    <a:pt x="5053" y="4514"/>
                    <a:pt x="5096" y="4514"/>
                  </a:cubicBezTo>
                  <a:cubicBezTo>
                    <a:pt x="5143" y="4514"/>
                    <a:pt x="5190" y="4496"/>
                    <a:pt x="5227" y="4465"/>
                  </a:cubicBezTo>
                  <a:cubicBezTo>
                    <a:pt x="5894" y="3715"/>
                    <a:pt x="6263" y="2762"/>
                    <a:pt x="6287" y="1750"/>
                  </a:cubicBezTo>
                  <a:cubicBezTo>
                    <a:pt x="6596" y="1524"/>
                    <a:pt x="6846" y="1250"/>
                    <a:pt x="7061" y="917"/>
                  </a:cubicBezTo>
                  <a:cubicBezTo>
                    <a:pt x="7144" y="857"/>
                    <a:pt x="7132" y="750"/>
                    <a:pt x="7061" y="715"/>
                  </a:cubicBezTo>
                  <a:cubicBezTo>
                    <a:pt x="7029" y="683"/>
                    <a:pt x="6987" y="667"/>
                    <a:pt x="6937" y="667"/>
                  </a:cubicBezTo>
                  <a:cubicBezTo>
                    <a:pt x="6912" y="667"/>
                    <a:pt x="6886" y="671"/>
                    <a:pt x="6858" y="679"/>
                  </a:cubicBezTo>
                  <a:cubicBezTo>
                    <a:pt x="6775" y="726"/>
                    <a:pt x="6680" y="750"/>
                    <a:pt x="6596" y="786"/>
                  </a:cubicBezTo>
                  <a:cubicBezTo>
                    <a:pt x="6680" y="667"/>
                    <a:pt x="6763" y="512"/>
                    <a:pt x="6823" y="369"/>
                  </a:cubicBezTo>
                  <a:cubicBezTo>
                    <a:pt x="6834" y="310"/>
                    <a:pt x="6834" y="238"/>
                    <a:pt x="6787" y="191"/>
                  </a:cubicBezTo>
                  <a:cubicBezTo>
                    <a:pt x="6750" y="153"/>
                    <a:pt x="6703" y="135"/>
                    <a:pt x="6659" y="135"/>
                  </a:cubicBezTo>
                  <a:cubicBezTo>
                    <a:pt x="6632" y="135"/>
                    <a:pt x="6607" y="142"/>
                    <a:pt x="6584" y="155"/>
                  </a:cubicBezTo>
                  <a:cubicBezTo>
                    <a:pt x="6322" y="310"/>
                    <a:pt x="6061" y="393"/>
                    <a:pt x="5775" y="441"/>
                  </a:cubicBezTo>
                  <a:cubicBezTo>
                    <a:pt x="5465" y="143"/>
                    <a:pt x="5048" y="0"/>
                    <a:pt x="4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" name="Google Shape;1784;p46">
            <a:extLst>
              <a:ext uri="{FF2B5EF4-FFF2-40B4-BE49-F238E27FC236}">
                <a16:creationId xmlns:a16="http://schemas.microsoft.com/office/drawing/2014/main" xmlns="" id="{A6D33230-764F-B7CB-C764-034AE7C9BF0F}"/>
              </a:ext>
            </a:extLst>
          </p:cNvPr>
          <p:cNvGrpSpPr>
            <a:grpSpLocks noChangeAspect="1"/>
          </p:cNvGrpSpPr>
          <p:nvPr/>
        </p:nvGrpSpPr>
        <p:grpSpPr>
          <a:xfrm>
            <a:off x="6835968" y="5664505"/>
            <a:ext cx="547520" cy="547571"/>
            <a:chOff x="5549861" y="3817349"/>
            <a:chExt cx="345642" cy="345674"/>
          </a:xfrm>
          <a:solidFill>
            <a:srgbClr val="23B0F7"/>
          </a:solidFill>
        </p:grpSpPr>
        <p:sp>
          <p:nvSpPr>
            <p:cNvPr id="21" name="Google Shape;1785;p46">
              <a:extLst>
                <a:ext uri="{FF2B5EF4-FFF2-40B4-BE49-F238E27FC236}">
                  <a16:creationId xmlns:a16="http://schemas.microsoft.com/office/drawing/2014/main" xmlns="" id="{911839E6-AE63-ECBF-5071-4D24B31C0FBD}"/>
                </a:ext>
              </a:extLst>
            </p:cNvPr>
            <p:cNvSpPr/>
            <p:nvPr/>
          </p:nvSpPr>
          <p:spPr>
            <a:xfrm>
              <a:off x="5549861" y="3817349"/>
              <a:ext cx="345642" cy="345674"/>
            </a:xfrm>
            <a:custGeom>
              <a:avLst/>
              <a:gdLst/>
              <a:ahLst/>
              <a:cxnLst/>
              <a:rect l="l" t="t" r="r" b="b"/>
              <a:pathLst>
                <a:path w="10859" h="10860" extrusionOk="0">
                  <a:moveTo>
                    <a:pt x="5429" y="334"/>
                  </a:moveTo>
                  <a:cubicBezTo>
                    <a:pt x="8239" y="334"/>
                    <a:pt x="10513" y="2608"/>
                    <a:pt x="10513" y="5430"/>
                  </a:cubicBezTo>
                  <a:cubicBezTo>
                    <a:pt x="10513" y="8240"/>
                    <a:pt x="8227" y="10514"/>
                    <a:pt x="5429" y="10514"/>
                  </a:cubicBezTo>
                  <a:cubicBezTo>
                    <a:pt x="2619" y="10514"/>
                    <a:pt x="333" y="8240"/>
                    <a:pt x="333" y="5430"/>
                  </a:cubicBezTo>
                  <a:cubicBezTo>
                    <a:pt x="333" y="2608"/>
                    <a:pt x="2619" y="334"/>
                    <a:pt x="5429" y="334"/>
                  </a:cubicBezTo>
                  <a:close/>
                  <a:moveTo>
                    <a:pt x="5429" y="1"/>
                  </a:moveTo>
                  <a:cubicBezTo>
                    <a:pt x="3989" y="1"/>
                    <a:pt x="2619" y="560"/>
                    <a:pt x="1584" y="1584"/>
                  </a:cubicBezTo>
                  <a:cubicBezTo>
                    <a:pt x="560" y="2620"/>
                    <a:pt x="0" y="3989"/>
                    <a:pt x="0" y="5430"/>
                  </a:cubicBezTo>
                  <a:cubicBezTo>
                    <a:pt x="0" y="6871"/>
                    <a:pt x="560" y="8240"/>
                    <a:pt x="1584" y="9264"/>
                  </a:cubicBezTo>
                  <a:cubicBezTo>
                    <a:pt x="2619" y="10300"/>
                    <a:pt x="3989" y="10859"/>
                    <a:pt x="5429" y="10859"/>
                  </a:cubicBezTo>
                  <a:cubicBezTo>
                    <a:pt x="6870" y="10859"/>
                    <a:pt x="8239" y="10300"/>
                    <a:pt x="9263" y="9264"/>
                  </a:cubicBezTo>
                  <a:cubicBezTo>
                    <a:pt x="10299" y="8240"/>
                    <a:pt x="10859" y="6871"/>
                    <a:pt x="10859" y="5430"/>
                  </a:cubicBezTo>
                  <a:cubicBezTo>
                    <a:pt x="10859" y="3989"/>
                    <a:pt x="10299" y="2620"/>
                    <a:pt x="9263" y="1584"/>
                  </a:cubicBezTo>
                  <a:cubicBezTo>
                    <a:pt x="8239" y="560"/>
                    <a:pt x="6870" y="1"/>
                    <a:pt x="54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786;p46">
              <a:extLst>
                <a:ext uri="{FF2B5EF4-FFF2-40B4-BE49-F238E27FC236}">
                  <a16:creationId xmlns:a16="http://schemas.microsoft.com/office/drawing/2014/main" xmlns="" id="{1C82EE35-4ACD-20D0-B45F-9AED1F660B96}"/>
                </a:ext>
              </a:extLst>
            </p:cNvPr>
            <p:cNvSpPr/>
            <p:nvPr/>
          </p:nvSpPr>
          <p:spPr>
            <a:xfrm>
              <a:off x="5590763" y="3890208"/>
              <a:ext cx="262661" cy="200052"/>
            </a:xfrm>
            <a:custGeom>
              <a:avLst/>
              <a:gdLst/>
              <a:ahLst/>
              <a:cxnLst/>
              <a:rect l="l" t="t" r="r" b="b"/>
              <a:pathLst>
                <a:path w="8252" h="6285" extrusionOk="0">
                  <a:moveTo>
                    <a:pt x="4123" y="1"/>
                  </a:moveTo>
                  <a:cubicBezTo>
                    <a:pt x="3010" y="1"/>
                    <a:pt x="1900" y="63"/>
                    <a:pt x="799" y="188"/>
                  </a:cubicBezTo>
                  <a:cubicBezTo>
                    <a:pt x="513" y="224"/>
                    <a:pt x="287" y="450"/>
                    <a:pt x="239" y="712"/>
                  </a:cubicBezTo>
                  <a:cubicBezTo>
                    <a:pt x="1" y="2319"/>
                    <a:pt x="1" y="3963"/>
                    <a:pt x="239" y="5570"/>
                  </a:cubicBezTo>
                  <a:cubicBezTo>
                    <a:pt x="287" y="5844"/>
                    <a:pt x="513" y="6058"/>
                    <a:pt x="799" y="6082"/>
                  </a:cubicBezTo>
                  <a:cubicBezTo>
                    <a:pt x="1894" y="6201"/>
                    <a:pt x="3013" y="6284"/>
                    <a:pt x="4132" y="6284"/>
                  </a:cubicBezTo>
                  <a:cubicBezTo>
                    <a:pt x="4609" y="6284"/>
                    <a:pt x="5085" y="6260"/>
                    <a:pt x="5561" y="6249"/>
                  </a:cubicBezTo>
                  <a:cubicBezTo>
                    <a:pt x="5644" y="6249"/>
                    <a:pt x="5716" y="6177"/>
                    <a:pt x="5716" y="6070"/>
                  </a:cubicBezTo>
                  <a:cubicBezTo>
                    <a:pt x="5716" y="5963"/>
                    <a:pt x="5633" y="5891"/>
                    <a:pt x="5537" y="5891"/>
                  </a:cubicBezTo>
                  <a:cubicBezTo>
                    <a:pt x="5051" y="5914"/>
                    <a:pt x="4564" y="5925"/>
                    <a:pt x="4076" y="5925"/>
                  </a:cubicBezTo>
                  <a:cubicBezTo>
                    <a:pt x="2998" y="5925"/>
                    <a:pt x="1916" y="5868"/>
                    <a:pt x="834" y="5737"/>
                  </a:cubicBezTo>
                  <a:cubicBezTo>
                    <a:pt x="715" y="5725"/>
                    <a:pt x="620" y="5641"/>
                    <a:pt x="596" y="5498"/>
                  </a:cubicBezTo>
                  <a:cubicBezTo>
                    <a:pt x="382" y="3927"/>
                    <a:pt x="382" y="2319"/>
                    <a:pt x="596" y="736"/>
                  </a:cubicBezTo>
                  <a:cubicBezTo>
                    <a:pt x="620" y="617"/>
                    <a:pt x="715" y="522"/>
                    <a:pt x="834" y="498"/>
                  </a:cubicBezTo>
                  <a:cubicBezTo>
                    <a:pt x="1942" y="379"/>
                    <a:pt x="3037" y="319"/>
                    <a:pt x="4144" y="319"/>
                  </a:cubicBezTo>
                  <a:cubicBezTo>
                    <a:pt x="5240" y="319"/>
                    <a:pt x="6347" y="379"/>
                    <a:pt x="7442" y="498"/>
                  </a:cubicBezTo>
                  <a:cubicBezTo>
                    <a:pt x="7561" y="522"/>
                    <a:pt x="7669" y="605"/>
                    <a:pt x="7680" y="736"/>
                  </a:cubicBezTo>
                  <a:cubicBezTo>
                    <a:pt x="7907" y="2319"/>
                    <a:pt x="7907" y="3927"/>
                    <a:pt x="7680" y="5498"/>
                  </a:cubicBezTo>
                  <a:cubicBezTo>
                    <a:pt x="7669" y="5617"/>
                    <a:pt x="7561" y="5725"/>
                    <a:pt x="7442" y="5737"/>
                  </a:cubicBezTo>
                  <a:cubicBezTo>
                    <a:pt x="7085" y="5784"/>
                    <a:pt x="6752" y="5820"/>
                    <a:pt x="6395" y="5844"/>
                  </a:cubicBezTo>
                  <a:cubicBezTo>
                    <a:pt x="6299" y="5844"/>
                    <a:pt x="6228" y="5927"/>
                    <a:pt x="6228" y="6010"/>
                  </a:cubicBezTo>
                  <a:cubicBezTo>
                    <a:pt x="6228" y="6110"/>
                    <a:pt x="6299" y="6178"/>
                    <a:pt x="6386" y="6178"/>
                  </a:cubicBezTo>
                  <a:cubicBezTo>
                    <a:pt x="6393" y="6178"/>
                    <a:pt x="6399" y="6178"/>
                    <a:pt x="6406" y="6177"/>
                  </a:cubicBezTo>
                  <a:cubicBezTo>
                    <a:pt x="6764" y="6141"/>
                    <a:pt x="7121" y="6118"/>
                    <a:pt x="7478" y="6070"/>
                  </a:cubicBezTo>
                  <a:cubicBezTo>
                    <a:pt x="7764" y="6034"/>
                    <a:pt x="7978" y="5820"/>
                    <a:pt x="8026" y="5546"/>
                  </a:cubicBezTo>
                  <a:cubicBezTo>
                    <a:pt x="8252" y="3963"/>
                    <a:pt x="8252" y="2319"/>
                    <a:pt x="8014" y="712"/>
                  </a:cubicBezTo>
                  <a:cubicBezTo>
                    <a:pt x="7966" y="426"/>
                    <a:pt x="7740" y="224"/>
                    <a:pt x="7466" y="188"/>
                  </a:cubicBezTo>
                  <a:cubicBezTo>
                    <a:pt x="6353" y="63"/>
                    <a:pt x="5237" y="1"/>
                    <a:pt x="412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87;p46">
              <a:extLst>
                <a:ext uri="{FF2B5EF4-FFF2-40B4-BE49-F238E27FC236}">
                  <a16:creationId xmlns:a16="http://schemas.microsoft.com/office/drawing/2014/main" xmlns="" id="{CD57D412-FB73-A29C-14AC-8325CBA2D949}"/>
                </a:ext>
              </a:extLst>
            </p:cNvPr>
            <p:cNvSpPr/>
            <p:nvPr/>
          </p:nvSpPr>
          <p:spPr>
            <a:xfrm>
              <a:off x="5680587" y="3935024"/>
              <a:ext cx="105389" cy="110514"/>
            </a:xfrm>
            <a:custGeom>
              <a:avLst/>
              <a:gdLst/>
              <a:ahLst/>
              <a:cxnLst/>
              <a:rect l="l" t="t" r="r" b="b"/>
              <a:pathLst>
                <a:path w="3311" h="3472" extrusionOk="0">
                  <a:moveTo>
                    <a:pt x="334" y="447"/>
                  </a:moveTo>
                  <a:lnTo>
                    <a:pt x="2763" y="1733"/>
                  </a:lnTo>
                  <a:lnTo>
                    <a:pt x="334" y="3007"/>
                  </a:lnTo>
                  <a:lnTo>
                    <a:pt x="334" y="447"/>
                  </a:lnTo>
                  <a:close/>
                  <a:moveTo>
                    <a:pt x="163" y="1"/>
                  </a:moveTo>
                  <a:cubicBezTo>
                    <a:pt x="135" y="1"/>
                    <a:pt x="108" y="7"/>
                    <a:pt x="84" y="18"/>
                  </a:cubicBezTo>
                  <a:cubicBezTo>
                    <a:pt x="36" y="54"/>
                    <a:pt x="1" y="114"/>
                    <a:pt x="1" y="173"/>
                  </a:cubicBezTo>
                  <a:lnTo>
                    <a:pt x="1" y="3293"/>
                  </a:lnTo>
                  <a:cubicBezTo>
                    <a:pt x="1" y="3352"/>
                    <a:pt x="24" y="3412"/>
                    <a:pt x="84" y="3447"/>
                  </a:cubicBezTo>
                  <a:cubicBezTo>
                    <a:pt x="120" y="3459"/>
                    <a:pt x="144" y="3471"/>
                    <a:pt x="179" y="3471"/>
                  </a:cubicBezTo>
                  <a:cubicBezTo>
                    <a:pt x="203" y="3471"/>
                    <a:pt x="239" y="3471"/>
                    <a:pt x="251" y="3459"/>
                  </a:cubicBezTo>
                  <a:lnTo>
                    <a:pt x="3227" y="1900"/>
                  </a:lnTo>
                  <a:cubicBezTo>
                    <a:pt x="3287" y="1864"/>
                    <a:pt x="3311" y="1804"/>
                    <a:pt x="3311" y="1745"/>
                  </a:cubicBezTo>
                  <a:cubicBezTo>
                    <a:pt x="3311" y="1673"/>
                    <a:pt x="3287" y="1614"/>
                    <a:pt x="3227" y="1578"/>
                  </a:cubicBezTo>
                  <a:lnTo>
                    <a:pt x="251" y="18"/>
                  </a:lnTo>
                  <a:cubicBezTo>
                    <a:pt x="221" y="7"/>
                    <a:pt x="191" y="1"/>
                    <a:pt x="16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25328707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GAM98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560</Words>
  <Application>Microsoft Office PowerPoint</Application>
  <PresentationFormat>Widescreen</PresentationFormat>
  <Paragraphs>76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Calibri Light</vt:lpstr>
      <vt:lpstr>Vazir</vt:lpstr>
      <vt:lpstr>Arial</vt:lpstr>
      <vt:lpstr>Wingdings</vt:lpstr>
      <vt:lpstr>Arial Black</vt:lpstr>
      <vt:lpstr>Calibri</vt:lpstr>
      <vt:lpstr>Lalezar</vt:lpstr>
      <vt:lpstr>GAM98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PowerPoint Template</dc:title>
  <dc:creator>GAM98 . ir</dc:creator>
  <cp:keywords>GAM98</cp:keywords>
  <cp:lastModifiedBy>DadeFam-43262657</cp:lastModifiedBy>
  <cp:revision>6</cp:revision>
  <dcterms:created xsi:type="dcterms:W3CDTF">2023-01-22T13:00:11Z</dcterms:created>
  <dcterms:modified xsi:type="dcterms:W3CDTF">2023-07-25T03:02:45Z</dcterms:modified>
  <cp:category>Free</cp:category>
</cp:coreProperties>
</file>