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2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28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-2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4671" y="1139155"/>
            <a:ext cx="8591535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5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آمارو مدل سازی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5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فصل 1</a:t>
            </a:r>
            <a:endParaRPr lang="en-US" sz="5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برای انجام بررسی های آماری به اندازه گیری نیاز داریم.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اندازه گیری عبارت است از اختصاص دادن یک معیار عددی به یک متغیر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اولین گام در رسیدن به اطلاعات عددی اندازه گیری است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خطای اندازه گیری همان تفاضل مقدار واقعی و مقدار اندازه گیری شده می باشد که این خطا را با 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  نمایش میدهند و دارای دو ویژگی مهم است: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9406411"/>
              </p:ext>
            </p:extLst>
          </p:nvPr>
        </p:nvGraphicFramePr>
        <p:xfrm>
          <a:off x="11537201" y="5888829"/>
          <a:ext cx="242421" cy="2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Equation" r:id="rId3" imgW="317160" imgH="355320" progId="Equation.DSMT4">
                  <p:embed/>
                </p:oleObj>
              </mc:Choice>
              <mc:Fallback>
                <p:oleObj name="Equation" r:id="rId3" imgW="31716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537201" y="5888829"/>
                        <a:ext cx="242421" cy="271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94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هرگز صفر نیست (یعنی همیشه خطا داریم،           )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لزوماً از واحد اندازه گیری کمتر است (1 واحد اندازه گیری        )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وسایل اندازه گیری را همیشه می توان دقیق تر نمود اما هیچ گاه دقت به اندازه ای نخواهد رسید که خطای اندازه گیری صفر گردد.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خطای اندازه گیری می تواند مثبت یا منفی باشد (اما صفر هرگز)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4469002"/>
              </p:ext>
            </p:extLst>
          </p:nvPr>
        </p:nvGraphicFramePr>
        <p:xfrm>
          <a:off x="5556997" y="2443460"/>
          <a:ext cx="695885" cy="274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9" name="Equation" r:id="rId3" imgW="901440" imgH="355320" progId="Equation.DSMT4">
                  <p:embed/>
                </p:oleObj>
              </mc:Choice>
              <mc:Fallback>
                <p:oleObj name="Equation" r:id="rId3" imgW="90144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56997" y="2443460"/>
                        <a:ext cx="695885" cy="2744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0917625"/>
              </p:ext>
            </p:extLst>
          </p:nvPr>
        </p:nvGraphicFramePr>
        <p:xfrm>
          <a:off x="4022912" y="3241854"/>
          <a:ext cx="441512" cy="37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0" name="Equation" r:id="rId5" imgW="634680" imgH="545760" progId="Equation.DSMT4">
                  <p:embed/>
                </p:oleObj>
              </mc:Choice>
              <mc:Fallback>
                <p:oleObj name="Equation" r:id="rId5" imgW="63468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22912" y="3241854"/>
                        <a:ext cx="441512" cy="379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9949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نتایج دو اندازه گیری هرگز دقیقا مشابه هم نمی شود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اطلاعات کمی اطلاعاتی به صورت عدد و رقم بیان می شود قابل تفسیر نیستند و برای همه معنای واحد دارند.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اطلاعات کیفی اطلاعاتی که توصیفی هستند قابل تفسیر هستند و هر کس برداشت خود را دارند.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اطلاعات کمی مفید تر و سودمند تر هستند.</a:t>
            </a:r>
          </a:p>
        </p:txBody>
      </p:sp>
    </p:spTree>
    <p:extLst>
      <p:ext uri="{BB962C8B-B14F-4D97-AF65-F5344CB8AC3E}">
        <p14:creationId xmlns:p14="http://schemas.microsoft.com/office/powerpoint/2010/main" val="184876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مدل سازی: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بیان مسئله به زبان ریاضی را مدل سازی ریاضی می گویند و این مدل سازی زمانی با ارزش تر است که: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مفاهیم ریاضی به کار برده شده ساده تر و ابتدایی تر باشد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نتیجه کار به پدیده مورد نظر نزدیک تر باشد.</a:t>
            </a:r>
          </a:p>
        </p:txBody>
      </p:sp>
    </p:spTree>
    <p:extLst>
      <p:ext uri="{BB962C8B-B14F-4D97-AF65-F5344CB8AC3E}">
        <p14:creationId xmlns:p14="http://schemas.microsoft.com/office/powerpoint/2010/main" val="373022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مدل سازی: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برای هر پارامتر خطای جداگانه در نظر می گیریم.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از خطاهای بیش از از توان 1 و ضرب خطاها صرف نظر می کنیم.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3- بعد فاصل بعد از صرف نظر کردن به جای مساوی علامت تقریب می گذاریم.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4- در انتها تمام عبارات  شامل      خطای ما را تشکیل می دهد.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7567616"/>
              </p:ext>
            </p:extLst>
          </p:nvPr>
        </p:nvGraphicFramePr>
        <p:xfrm>
          <a:off x="7758579" y="5875381"/>
          <a:ext cx="242421" cy="2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Equation" r:id="rId3" imgW="317160" imgH="355320" progId="Equation.DSMT4">
                  <p:embed/>
                </p:oleObj>
              </mc:Choice>
              <mc:Fallback>
                <p:oleObj name="Equation" r:id="rId3" imgW="31716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58579" y="5875381"/>
                        <a:ext cx="242421" cy="271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56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تمرین های مدل سازی: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مساحت و محیط مربعی به ضلع 3 را مدل سازی کنید.</a:t>
            </a:r>
          </a:p>
          <a:p>
            <a:pPr algn="just" rtl="1">
              <a:lnSpc>
                <a:spcPct val="20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361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تمرین های مدل سازی: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مساحت و محیط مستطیلی به ابعاد 3 و 5 را مدل سازی کنید .</a:t>
            </a:r>
          </a:p>
        </p:txBody>
      </p:sp>
    </p:spTree>
    <p:extLst>
      <p:ext uri="{BB962C8B-B14F-4D97-AF65-F5344CB8AC3E}">
        <p14:creationId xmlns:p14="http://schemas.microsoft.com/office/powerpoint/2010/main" val="317514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918" y="2051930"/>
            <a:ext cx="117258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تمرین های مدل سازی: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3- حجم مکعب مستطیل به اضلاع 3 و 2 و 6 را مدل سازی کنید.</a:t>
            </a:r>
          </a:p>
        </p:txBody>
      </p:sp>
    </p:spTree>
    <p:extLst>
      <p:ext uri="{BB962C8B-B14F-4D97-AF65-F5344CB8AC3E}">
        <p14:creationId xmlns:p14="http://schemas.microsoft.com/office/powerpoint/2010/main" val="171023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357</Words>
  <Application>Microsoft Office PowerPoint</Application>
  <PresentationFormat>Custom</PresentationFormat>
  <Paragraphs>31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91</cp:revision>
  <dcterms:created xsi:type="dcterms:W3CDTF">2015-07-06T05:06:21Z</dcterms:created>
  <dcterms:modified xsi:type="dcterms:W3CDTF">2020-01-12T13:53:54Z</dcterms:modified>
</cp:coreProperties>
</file>