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5" r:id="rId3"/>
    <p:sldId id="298" r:id="rId4"/>
    <p:sldId id="299" r:id="rId5"/>
    <p:sldId id="287" r:id="rId6"/>
    <p:sldId id="300" r:id="rId7"/>
    <p:sldId id="301" r:id="rId8"/>
    <p:sldId id="28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>
        <p:scale>
          <a:sx n="81" d="100"/>
          <a:sy n="81" d="100"/>
        </p:scale>
        <p:origin x="-10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06286" y="1128910"/>
            <a:ext cx="965577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علوم تجربی  دوم دبستان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مبحث : </a:t>
            </a:r>
            <a:r>
              <a:rPr lang="fa-IR" sz="4800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زنگ </a:t>
            </a: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علوم و </a:t>
            </a:r>
            <a:r>
              <a:rPr lang="fa-IR" sz="4800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هوای سالم </a:t>
            </a: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،آب سالم</a:t>
            </a:r>
          </a:p>
          <a:p>
            <a:pPr indent="-1905" algn="ctr" rtl="1">
              <a:lnSpc>
                <a:spcPct val="200000"/>
              </a:lnSpc>
            </a:pP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6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6429" y="2079089"/>
            <a:ext cx="10884725" cy="39703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درس در یک نگاه :</a:t>
            </a: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fa-IR" sz="2800" b="1" dirty="0" smtClean="0">
              <a:cs typeface="B Nazanin" panose="00000400000000000000" pitchFamily="2" charset="-78"/>
            </a:endParaRP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دانش </a:t>
            </a:r>
            <a:r>
              <a:rPr lang="fa-IR" sz="2800" b="1" dirty="0">
                <a:cs typeface="B Nazanin" panose="00000400000000000000" pitchFamily="2" charset="-78"/>
              </a:rPr>
              <a:t>آموزان عزیز در هنگام مشاهده ی پدیده های طبیعی  باید از حواس خود استفاده کنید.</a:t>
            </a: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مشاهدات </a:t>
            </a:r>
            <a:r>
              <a:rPr lang="fa-IR" sz="2800" b="1" dirty="0">
                <a:cs typeface="B Nazanin" panose="00000400000000000000" pitchFamily="2" charset="-78"/>
              </a:rPr>
              <a:t>خود را دقیق و در قالب جملات عینی یادداشت نمایید ، در زمان ارائه ی </a:t>
            </a:r>
            <a:r>
              <a:rPr lang="fa-IR" sz="2800" b="1" dirty="0" smtClean="0">
                <a:cs typeface="B Nazanin" panose="00000400000000000000" pitchFamily="2" charset="-78"/>
              </a:rPr>
              <a:t>گزارش یا </a:t>
            </a:r>
            <a:r>
              <a:rPr lang="fa-IR" sz="2800" b="1" dirty="0">
                <a:cs typeface="B Nazanin" panose="00000400000000000000" pitchFamily="2" charset="-78"/>
              </a:rPr>
              <a:t>بحث و گفت و گو از نوشته های خود استفاده کنید . </a:t>
            </a:r>
          </a:p>
        </p:txBody>
      </p:sp>
    </p:spTree>
    <p:extLst>
      <p:ext uri="{BB962C8B-B14F-4D97-AF65-F5344CB8AC3E}">
        <p14:creationId xmlns:p14="http://schemas.microsoft.com/office/powerpoint/2010/main" val="2379987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8087" y="2079089"/>
            <a:ext cx="11233068" cy="267765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زنگ علوم  :</a:t>
            </a: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fa-IR" sz="2800" b="1" dirty="0" smtClean="0">
              <a:cs typeface="B Nazanin" panose="00000400000000000000" pitchFamily="2" charset="-78"/>
            </a:endParaRP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cs typeface="B Nazanin" panose="00000400000000000000" pitchFamily="2" charset="-78"/>
              </a:rPr>
              <a:t>گردش علمی = در پارک ، در جنگل ، در باغ                 </a:t>
            </a:r>
            <a:r>
              <a:rPr lang="fa-IR" sz="2800" b="1" dirty="0" smtClean="0">
                <a:cs typeface="B Nazanin" panose="00000400000000000000" pitchFamily="2" charset="-78"/>
              </a:rPr>
              <a:t> </a:t>
            </a:r>
            <a:r>
              <a:rPr lang="fa-IR" sz="2800" b="1" dirty="0">
                <a:cs typeface="B Nazanin" panose="00000400000000000000" pitchFamily="2" charset="-78"/>
              </a:rPr>
              <a:t>یادداشت برداری از </a:t>
            </a:r>
            <a:r>
              <a:rPr lang="fa-IR" sz="2800" b="1" dirty="0" smtClean="0">
                <a:cs typeface="B Nazanin" panose="00000400000000000000" pitchFamily="2" charset="-78"/>
              </a:rPr>
              <a:t>مشاهدات</a:t>
            </a:r>
            <a:endParaRPr lang="fa-IR" sz="2800" b="1" dirty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							        بیان </a:t>
            </a:r>
            <a:r>
              <a:rPr lang="fa-IR" sz="2800" b="1" dirty="0">
                <a:cs typeface="B Nazanin" panose="00000400000000000000" pitchFamily="2" charset="-78"/>
              </a:rPr>
              <a:t>مشاهدات از روی </a:t>
            </a:r>
            <a:r>
              <a:rPr lang="fa-IR" sz="2800" b="1" dirty="0" smtClean="0">
                <a:cs typeface="B Nazanin" panose="00000400000000000000" pitchFamily="2" charset="-78"/>
              </a:rPr>
              <a:t>یادداشت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flipH="1" flipV="1">
            <a:off x="4833257" y="3799114"/>
            <a:ext cx="1034143" cy="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4370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07571" y="2273790"/>
            <a:ext cx="10896601" cy="1578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2800" b="1" dirty="0">
                <a:cs typeface="B Nazanin" panose="00000400000000000000" pitchFamily="2" charset="-78"/>
              </a:rPr>
              <a:t>مشاهده به کمک حواس انجام می شود . </a:t>
            </a:r>
            <a:endParaRPr lang="fa-IR" sz="28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endParaRPr lang="en-US" sz="2800" b="1" dirty="0"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cs typeface="B Nazanin" panose="00000400000000000000" pitchFamily="2" charset="-78"/>
              </a:rPr>
              <a:t>ما انسان ها دارای پنج حس هستیم </a:t>
            </a:r>
            <a:r>
              <a:rPr lang="fa-IR" sz="2800" b="1" dirty="0" smtClean="0">
                <a:cs typeface="B Nazanin" panose="00000400000000000000" pitchFamily="2" charset="-78"/>
              </a:rPr>
              <a:t>. حس </a:t>
            </a:r>
            <a:r>
              <a:rPr lang="fa-IR" sz="2800" b="1" dirty="0">
                <a:cs typeface="B Nazanin" panose="00000400000000000000" pitchFamily="2" charset="-78"/>
              </a:rPr>
              <a:t>هایی مانند </a:t>
            </a:r>
            <a:r>
              <a:rPr lang="fa-IR" sz="2800" b="1" dirty="0" smtClean="0">
                <a:cs typeface="B Nazanin" panose="00000400000000000000" pitchFamily="2" charset="-78"/>
              </a:rPr>
              <a:t>: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-1632857" y="2567717"/>
            <a:ext cx="6096000" cy="2569934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2800" b="1" dirty="0">
                <a:cs typeface="B Nazanin" panose="00000400000000000000" pitchFamily="2" charset="-78"/>
              </a:rPr>
              <a:t>لمس کردن( لامسه ) </a:t>
            </a: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cs typeface="B Nazanin" panose="00000400000000000000" pitchFamily="2" charset="-78"/>
              </a:rPr>
              <a:t>دیدن ( بینایی )</a:t>
            </a:r>
            <a:endParaRPr lang="en-US" sz="2800" b="1" dirty="0"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cs typeface="B Nazanin" panose="00000400000000000000" pitchFamily="2" charset="-78"/>
              </a:rPr>
              <a:t>شنیدن( شنوایی )</a:t>
            </a: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cs typeface="B Nazanin" panose="00000400000000000000" pitchFamily="2" charset="-78"/>
              </a:rPr>
              <a:t>بوییدن ( بویایی )</a:t>
            </a: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cs typeface="B Nazanin" panose="00000400000000000000" pitchFamily="2" charset="-78"/>
              </a:rPr>
              <a:t>چشیدن ( چشایی ) 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4561114" y="2438400"/>
            <a:ext cx="315686" cy="2699251"/>
          </a:xfrm>
          <a:prstGeom prst="rightBrace">
            <a:avLst>
              <a:gd name="adj1" fmla="val 8333"/>
              <a:gd name="adj2" fmla="val 41531"/>
            </a:avLst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2398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8087" y="2079089"/>
            <a:ext cx="11233068" cy="456278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آب و هوای سالم  :</a:t>
            </a: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fa-IR" sz="2800" b="1" dirty="0" smtClean="0">
              <a:cs typeface="B Nazanin" panose="00000400000000000000" pitchFamily="2" charset="-78"/>
            </a:endParaRP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cs typeface="B Nazanin" panose="00000400000000000000" pitchFamily="2" charset="-78"/>
              </a:rPr>
              <a:t>درس آب و هوای سالم درسی است برای زندگی ، به این معنی که آموخته های ما باید به </a:t>
            </a:r>
            <a:r>
              <a:rPr lang="fa-IR" sz="2800" b="1" dirty="0" smtClean="0">
                <a:cs typeface="B Nazanin" panose="00000400000000000000" pitchFamily="2" charset="-78"/>
              </a:rPr>
              <a:t>عمل </a:t>
            </a:r>
            <a:r>
              <a:rPr lang="fa-IR" sz="2800" b="1" dirty="0">
                <a:cs typeface="B Nazanin" panose="00000400000000000000" pitchFamily="2" charset="-78"/>
              </a:rPr>
              <a:t>تبدیل شوند و در زندگی روزمره و رفتار اجتماعی و فردی ما بازتاب پیدا کنند</a:t>
            </a:r>
            <a:r>
              <a:rPr lang="fa-IR" sz="2800" b="1" dirty="0" smtClean="0">
                <a:cs typeface="B Nazanin" panose="00000400000000000000" pitchFamily="2" charset="-78"/>
              </a:rPr>
              <a:t>.</a:t>
            </a:r>
          </a:p>
          <a:p>
            <a:pPr marL="457200" indent="-457200" algn="just" rtl="1">
              <a:buFont typeface="Arial" panose="020B0604020202020204" pitchFamily="34" charset="0"/>
              <a:buChar char="•"/>
            </a:pPr>
            <a:endParaRPr lang="fa-IR" sz="2800" b="1" dirty="0">
              <a:cs typeface="B Nazanin" panose="00000400000000000000" pitchFamily="2" charset="-78"/>
            </a:endParaRP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cs typeface="B Nazanin" panose="00000400000000000000" pitchFamily="2" charset="-78"/>
              </a:rPr>
              <a:t> باید رفتار خود را اصلاح کنیم </a:t>
            </a:r>
            <a:r>
              <a:rPr lang="fa-IR" sz="2800" b="1" dirty="0" smtClean="0">
                <a:cs typeface="B Nazanin" panose="00000400000000000000" pitchFamily="2" charset="-78"/>
              </a:rPr>
              <a:t>و نقش </a:t>
            </a:r>
            <a:r>
              <a:rPr lang="fa-IR" sz="2800" b="1" dirty="0">
                <a:cs typeface="B Nazanin" panose="00000400000000000000" pitchFamily="2" charset="-78"/>
              </a:rPr>
              <a:t>مهمّی در جلوگیری از آلودگی آب و هوا ایفا کنیم و </a:t>
            </a:r>
            <a:r>
              <a:rPr lang="fa-IR" sz="2800" b="1" dirty="0" smtClean="0">
                <a:cs typeface="B Nazanin" panose="00000400000000000000" pitchFamily="2" charset="-78"/>
              </a:rPr>
              <a:t>از </a:t>
            </a:r>
            <a:r>
              <a:rPr lang="fa-IR" sz="2800" b="1" dirty="0">
                <a:cs typeface="B Nazanin" panose="00000400000000000000" pitchFamily="2" charset="-78"/>
              </a:rPr>
              <a:t>تخریب و آلودگی محیط زیست جلوگیری کنیم . </a:t>
            </a:r>
          </a:p>
        </p:txBody>
      </p:sp>
    </p:spTree>
    <p:extLst>
      <p:ext uri="{BB962C8B-B14F-4D97-AF65-F5344CB8AC3E}">
        <p14:creationId xmlns:p14="http://schemas.microsoft.com/office/powerpoint/2010/main" val="42012379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8087" y="2079089"/>
            <a:ext cx="11233068" cy="33239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هوای سالم  :</a:t>
            </a: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fa-IR" sz="2800" b="1" dirty="0" smtClean="0">
              <a:cs typeface="B Nazanin" panose="00000400000000000000" pitchFamily="2" charset="-78"/>
            </a:endParaRP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استفاده </a:t>
            </a:r>
            <a:r>
              <a:rPr lang="fa-IR" sz="2800" b="1" dirty="0">
                <a:cs typeface="B Nazanin" panose="00000400000000000000" pitchFamily="2" charset="-78"/>
              </a:rPr>
              <a:t>ی همه ی جانداران : برای نفس </a:t>
            </a:r>
            <a:r>
              <a:rPr lang="fa-IR" sz="2800" b="1" dirty="0" smtClean="0">
                <a:cs typeface="B Nazanin" panose="00000400000000000000" pitchFamily="2" charset="-78"/>
              </a:rPr>
              <a:t>کشیدن</a:t>
            </a: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fa-IR" sz="2800" b="1" dirty="0">
              <a:cs typeface="B Nazanin" panose="00000400000000000000" pitchFamily="2" charset="-78"/>
            </a:endParaRP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400" b="1" dirty="0">
                <a:cs typeface="B Nazanin" panose="00000400000000000000" pitchFamily="2" charset="-78"/>
              </a:rPr>
              <a:t>راه های</a:t>
            </a:r>
            <a:r>
              <a:rPr lang="fa-IR" sz="2400" b="1" dirty="0">
                <a:solidFill>
                  <a:srgbClr val="C00000"/>
                </a:solidFill>
                <a:cs typeface="B Nazanin" panose="00000400000000000000" pitchFamily="2" charset="-78"/>
              </a:rPr>
              <a:t> آلوده شدن </a:t>
            </a:r>
            <a:r>
              <a:rPr lang="fa-IR" sz="2400" b="1" dirty="0">
                <a:cs typeface="B Nazanin" panose="00000400000000000000" pitchFamily="2" charset="-78"/>
              </a:rPr>
              <a:t>هوا </a:t>
            </a:r>
            <a:r>
              <a:rPr lang="fa-IR" sz="2400" b="1" dirty="0" smtClean="0">
                <a:cs typeface="B Nazanin" panose="00000400000000000000" pitchFamily="2" charset="-78"/>
              </a:rPr>
              <a:t>:			</a:t>
            </a: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 </a:t>
            </a:r>
            <a:r>
              <a:rPr lang="fa-IR" sz="2400" b="1" dirty="0">
                <a:solidFill>
                  <a:prstClr val="black"/>
                </a:solidFill>
                <a:cs typeface="B Nazanin" panose="00000400000000000000" pitchFamily="2" charset="-78"/>
              </a:rPr>
              <a:t>راه های </a:t>
            </a:r>
            <a:r>
              <a:rPr lang="fa-IR" sz="2400" b="1" dirty="0">
                <a:solidFill>
                  <a:srgbClr val="C00000"/>
                </a:solidFill>
                <a:cs typeface="B Nazanin" panose="00000400000000000000" pitchFamily="2" charset="-78"/>
              </a:rPr>
              <a:t>حفظ</a:t>
            </a:r>
            <a:r>
              <a:rPr lang="fa-IR" sz="2400" b="1" dirty="0">
                <a:solidFill>
                  <a:prstClr val="black"/>
                </a:solidFill>
                <a:cs typeface="B Nazanin" panose="00000400000000000000" pitchFamily="2" charset="-78"/>
              </a:rPr>
              <a:t> هوای سالم : </a:t>
            </a:r>
            <a:endParaRPr lang="fa-IR" sz="2400" b="1" dirty="0">
              <a:cs typeface="B Nazanin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58144" y="4635078"/>
            <a:ext cx="6096000" cy="17081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 rtl="1">
              <a:lnSpc>
                <a:spcPct val="150000"/>
              </a:lnSpc>
            </a:pPr>
            <a:r>
              <a:rPr lang="fa-IR" sz="2400" b="1" dirty="0">
                <a:solidFill>
                  <a:prstClr val="black"/>
                </a:solidFill>
                <a:cs typeface="B Nazanin" panose="00000400000000000000" pitchFamily="2" charset="-78"/>
              </a:rPr>
              <a:t>دود ماشین </a:t>
            </a: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ها</a:t>
            </a:r>
          </a:p>
          <a:p>
            <a:pPr lvl="0" algn="just" rtl="1">
              <a:lnSpc>
                <a:spcPct val="150000"/>
              </a:lnSpc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 </a:t>
            </a:r>
            <a:r>
              <a:rPr lang="fa-IR" sz="2400" b="1" dirty="0">
                <a:solidFill>
                  <a:prstClr val="black"/>
                </a:solidFill>
                <a:cs typeface="B Nazanin" panose="00000400000000000000" pitchFamily="2" charset="-78"/>
              </a:rPr>
              <a:t>دود کارخانه ها </a:t>
            </a:r>
            <a:endParaRPr lang="fa-IR" sz="24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lvl="0" algn="just" rtl="1">
              <a:lnSpc>
                <a:spcPct val="150000"/>
              </a:lnSpc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 </a:t>
            </a:r>
            <a:r>
              <a:rPr lang="fa-IR" sz="2400" b="1" dirty="0">
                <a:solidFill>
                  <a:prstClr val="black"/>
                </a:solidFill>
                <a:cs typeface="B Nazanin" panose="00000400000000000000" pitchFamily="2" charset="-78"/>
              </a:rPr>
              <a:t>استفاده ی نادرست از سوخت ها </a:t>
            </a:r>
          </a:p>
        </p:txBody>
      </p:sp>
      <p:sp>
        <p:nvSpPr>
          <p:cNvPr id="6" name="Rectangle 5"/>
          <p:cNvSpPr/>
          <p:nvPr/>
        </p:nvSpPr>
        <p:spPr>
          <a:xfrm>
            <a:off x="-326570" y="4656850"/>
            <a:ext cx="3754785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rtl="1">
              <a:lnSpc>
                <a:spcPct val="150000"/>
              </a:lnSpc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کنترل </a:t>
            </a:r>
            <a:r>
              <a:rPr lang="fa-IR" sz="2400" b="1" dirty="0">
                <a:solidFill>
                  <a:prstClr val="black"/>
                </a:solidFill>
                <a:cs typeface="B Nazanin" panose="00000400000000000000" pitchFamily="2" charset="-78"/>
              </a:rPr>
              <a:t>وسایل </a:t>
            </a: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نقلیه</a:t>
            </a:r>
          </a:p>
          <a:p>
            <a:pPr lvl="0" algn="just" rtl="1">
              <a:lnSpc>
                <a:spcPct val="150000"/>
              </a:lnSpc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 </a:t>
            </a:r>
            <a:r>
              <a:rPr lang="fa-IR" sz="2400" b="1" dirty="0">
                <a:solidFill>
                  <a:prstClr val="black"/>
                </a:solidFill>
                <a:cs typeface="B Nazanin" panose="00000400000000000000" pitchFamily="2" charset="-78"/>
              </a:rPr>
              <a:t>ایجاد فضای </a:t>
            </a: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سبز</a:t>
            </a:r>
          </a:p>
          <a:p>
            <a:pPr algn="just" rtl="1">
              <a:lnSpc>
                <a:spcPct val="150000"/>
              </a:lnSpc>
            </a:pPr>
            <a:r>
              <a:rPr lang="fa-IR" sz="2400" b="1" dirty="0">
                <a:solidFill>
                  <a:prstClr val="black"/>
                </a:solidFill>
                <a:cs typeface="B Nazanin" panose="00000400000000000000" pitchFamily="2" charset="-78"/>
              </a:rPr>
              <a:t>انتقال کارخانه ها به بیرون </a:t>
            </a: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شهر</a:t>
            </a:r>
            <a:endParaRPr lang="fa-IR" sz="2400" b="1" dirty="0">
              <a:solidFill>
                <a:prstClr val="black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284593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8087" y="2079089"/>
            <a:ext cx="11233068" cy="39703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آب سالم  :</a:t>
            </a:r>
          </a:p>
          <a:p>
            <a:pPr algn="just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cs typeface="B Nazanin" panose="00000400000000000000" pitchFamily="2" charset="-78"/>
              </a:rPr>
              <a:t>راه های</a:t>
            </a:r>
            <a:r>
              <a:rPr lang="fa-IR" sz="2800" b="1" dirty="0">
                <a:solidFill>
                  <a:srgbClr val="C00000"/>
                </a:solidFill>
                <a:cs typeface="B Nazanin" panose="00000400000000000000" pitchFamily="2" charset="-78"/>
              </a:rPr>
              <a:t> آلوده شدن </a:t>
            </a:r>
            <a:r>
              <a:rPr lang="fa-IR" sz="2800" b="1" dirty="0" smtClean="0">
                <a:cs typeface="B Nazanin" panose="00000400000000000000" pitchFamily="2" charset="-78"/>
              </a:rPr>
              <a:t>آب :			</a:t>
            </a:r>
            <a:r>
              <a:rPr lang="fa-IR" sz="28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 </a:t>
            </a:r>
            <a:r>
              <a:rPr lang="fa-IR" sz="2800" b="1" dirty="0">
                <a:solidFill>
                  <a:prstClr val="black"/>
                </a:solidFill>
                <a:cs typeface="B Nazanin" panose="00000400000000000000" pitchFamily="2" charset="-78"/>
              </a:rPr>
              <a:t>راه های </a:t>
            </a:r>
            <a:r>
              <a:rPr lang="fa-IR" sz="2800" b="1" dirty="0">
                <a:solidFill>
                  <a:srgbClr val="C00000"/>
                </a:solidFill>
                <a:cs typeface="B Nazanin" panose="00000400000000000000" pitchFamily="2" charset="-78"/>
              </a:rPr>
              <a:t>حفظ</a:t>
            </a:r>
            <a:r>
              <a:rPr lang="fa-IR" sz="2800" b="1" dirty="0">
                <a:solidFill>
                  <a:prstClr val="black"/>
                </a:solidFill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آب : </a:t>
            </a: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fa-IR" sz="2800" b="1" dirty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fa-IR" sz="28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cs typeface="B Nazanin" panose="00000400000000000000" pitchFamily="2" charset="-78"/>
              </a:rPr>
              <a:t>مراحل</a:t>
            </a:r>
            <a:r>
              <a:rPr lang="fa-IR" sz="2800" b="1" dirty="0">
                <a:solidFill>
                  <a:srgbClr val="C00000"/>
                </a:solidFill>
                <a:cs typeface="B Nazanin" panose="00000400000000000000" pitchFamily="2" charset="-78"/>
              </a:rPr>
              <a:t> تصفیه </a:t>
            </a:r>
            <a:r>
              <a:rPr lang="fa-IR" sz="2800" b="1" dirty="0">
                <a:cs typeface="B Nazanin" panose="00000400000000000000" pitchFamily="2" charset="-78"/>
              </a:rPr>
              <a:t>ی </a:t>
            </a:r>
            <a:r>
              <a:rPr lang="fa-IR" sz="2800" b="1" dirty="0" smtClean="0">
                <a:cs typeface="B Nazanin" panose="00000400000000000000" pitchFamily="2" charset="-78"/>
              </a:rPr>
              <a:t>آب : 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-950061" y="5405651"/>
            <a:ext cx="9481458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400" b="1" dirty="0" smtClean="0">
                <a:cs typeface="B Nazanin" panose="00000400000000000000" pitchFamily="2" charset="-78"/>
              </a:rPr>
              <a:t>1- آب </a:t>
            </a:r>
            <a:r>
              <a:rPr lang="fa-IR" sz="2400" b="1" dirty="0">
                <a:cs typeface="B Nazanin" panose="00000400000000000000" pitchFamily="2" charset="-78"/>
              </a:rPr>
              <a:t>گیری پشت </a:t>
            </a:r>
            <a:r>
              <a:rPr lang="fa-IR" sz="2400" b="1" dirty="0" smtClean="0">
                <a:cs typeface="B Nazanin" panose="00000400000000000000" pitchFamily="2" charset="-78"/>
              </a:rPr>
              <a:t>سد	 2 </a:t>
            </a:r>
            <a:r>
              <a:rPr lang="fa-IR" sz="2400" b="1" dirty="0">
                <a:cs typeface="B Nazanin" panose="00000400000000000000" pitchFamily="2" charset="-78"/>
              </a:rPr>
              <a:t>– آشغال </a:t>
            </a:r>
            <a:r>
              <a:rPr lang="fa-IR" sz="2400" b="1" dirty="0" smtClean="0">
                <a:cs typeface="B Nazanin" panose="00000400000000000000" pitchFamily="2" charset="-78"/>
              </a:rPr>
              <a:t>گیری</a:t>
            </a:r>
            <a:endParaRPr lang="fa-IR" sz="2400" b="1" dirty="0">
              <a:cs typeface="B Nazanin" panose="00000400000000000000" pitchFamily="2" charset="-78"/>
            </a:endParaRPr>
          </a:p>
          <a:p>
            <a:pPr marR="0" lvl="0" algn="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400" b="1" dirty="0" smtClean="0">
                <a:cs typeface="B Nazanin" panose="00000400000000000000" pitchFamily="2" charset="-78"/>
              </a:rPr>
              <a:t> </a:t>
            </a:r>
            <a:r>
              <a:rPr lang="fa-IR" sz="2400" b="1" dirty="0">
                <a:cs typeface="B Nazanin" panose="00000400000000000000" pitchFamily="2" charset="-78"/>
              </a:rPr>
              <a:t>3 – فیلتر </a:t>
            </a:r>
            <a:r>
              <a:rPr lang="fa-IR" sz="2400" b="1" dirty="0" smtClean="0">
                <a:cs typeface="B Nazanin" panose="00000400000000000000" pitchFamily="2" charset="-78"/>
              </a:rPr>
              <a:t>کردن		 </a:t>
            </a:r>
            <a:r>
              <a:rPr lang="fa-IR" sz="2400" b="1" dirty="0">
                <a:cs typeface="B Nazanin" panose="00000400000000000000" pitchFamily="2" charset="-78"/>
              </a:rPr>
              <a:t>4 – ضد عفونی </a:t>
            </a:r>
            <a:r>
              <a:rPr lang="fa-IR" sz="2400" b="1" dirty="0" smtClean="0">
                <a:cs typeface="B Nazanin" panose="00000400000000000000" pitchFamily="2" charset="-78"/>
              </a:rPr>
              <a:t>کردن	  5 </a:t>
            </a:r>
            <a:r>
              <a:rPr lang="fa-IR" sz="2400" b="1" dirty="0">
                <a:cs typeface="B Nazanin" panose="00000400000000000000" pitchFamily="2" charset="-78"/>
              </a:rPr>
              <a:t>- ذخیره سازی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178565" y="3508232"/>
            <a:ext cx="981358" cy="9417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فاضلاب</a:t>
            </a:r>
          </a:p>
          <a:p>
            <a:pPr algn="r" rtl="1">
              <a:lnSpc>
                <a:spcPct val="115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زباله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54756" y="3508232"/>
            <a:ext cx="2268570" cy="13665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2400" b="1" dirty="0">
                <a:cs typeface="B Nazanin" panose="00000400000000000000" pitchFamily="2" charset="-78"/>
              </a:rPr>
              <a:t>تصفیه ی </a:t>
            </a:r>
            <a:r>
              <a:rPr lang="fa-IR" sz="2400" b="1" dirty="0" smtClean="0">
                <a:cs typeface="B Nazanin" panose="00000400000000000000" pitchFamily="2" charset="-78"/>
              </a:rPr>
              <a:t>آب</a:t>
            </a:r>
          </a:p>
          <a:p>
            <a:pPr algn="r" rtl="1">
              <a:lnSpc>
                <a:spcPct val="115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نریختن </a:t>
            </a:r>
            <a:r>
              <a:rPr lang="fa-IR" sz="2400" b="1" dirty="0">
                <a:cs typeface="B Nazanin" panose="00000400000000000000" pitchFamily="2" charset="-78"/>
              </a:rPr>
              <a:t>زباله در </a:t>
            </a:r>
            <a:r>
              <a:rPr lang="fa-IR" sz="2400" b="1" dirty="0" smtClean="0">
                <a:cs typeface="B Nazanin" panose="00000400000000000000" pitchFamily="2" charset="-78"/>
              </a:rPr>
              <a:t>آب</a:t>
            </a:r>
          </a:p>
          <a:p>
            <a:pPr algn="r" rtl="1">
              <a:lnSpc>
                <a:spcPct val="115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 </a:t>
            </a:r>
            <a:r>
              <a:rPr lang="fa-IR" sz="2400" b="1" dirty="0">
                <a:cs typeface="B Nazanin" panose="00000400000000000000" pitchFamily="2" charset="-78"/>
              </a:rPr>
              <a:t>مصرف درست آب</a:t>
            </a:r>
            <a:endParaRPr lang="en-US" sz="2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695045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592</TotalTime>
  <Words>268</Words>
  <Application>Microsoft Office PowerPoint</Application>
  <PresentationFormat>Custom</PresentationFormat>
  <Paragraphs>48</Paragraphs>
  <Slides>8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94</cp:revision>
  <dcterms:created xsi:type="dcterms:W3CDTF">2015-07-06T05:06:21Z</dcterms:created>
  <dcterms:modified xsi:type="dcterms:W3CDTF">2020-01-07T06:36:38Z</dcterms:modified>
</cp:coreProperties>
</file>