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93" r:id="rId2"/>
    <p:sldId id="285" r:id="rId3"/>
    <p:sldId id="286" r:id="rId4"/>
    <p:sldId id="287" r:id="rId5"/>
    <p:sldId id="288" r:id="rId6"/>
    <p:sldId id="289" r:id="rId7"/>
    <p:sldId id="290" r:id="rId8"/>
    <p:sldId id="291" r:id="rId9"/>
    <p:sldId id="294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265" autoAdjust="0"/>
    <p:restoredTop sz="94660"/>
  </p:normalViewPr>
  <p:slideViewPr>
    <p:cSldViewPr snapToGrid="0">
      <p:cViewPr varScale="1">
        <p:scale>
          <a:sx n="73" d="100"/>
          <a:sy n="73" d="100"/>
        </p:scale>
        <p:origin x="648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723138-30A8-4F63-BD20-EAD5A2B58A97}" type="datetimeFigureOut">
              <a:rPr lang="en-US" smtClean="0"/>
              <a:t>4/20/2018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8DEFAD-320C-496D-9733-431DEAEFE1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44812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9700" y="768350"/>
            <a:ext cx="6819900" cy="383698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7C7F43-1998-4E7C-9188-AFE6BDE63FBA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83351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9700" y="768350"/>
            <a:ext cx="6819900" cy="383698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7C7F43-1998-4E7C-9188-AFE6BDE63FBA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54920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9700" y="768350"/>
            <a:ext cx="6819900" cy="383698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7C7F43-1998-4E7C-9188-AFE6BDE63FBA}" type="slidenum">
              <a:rPr lang="en-US" smtClean="0">
                <a:solidFill>
                  <a:prstClr val="black"/>
                </a:solidFill>
              </a:rPr>
              <a:pPr/>
              <a:t>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102089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9700" y="768350"/>
            <a:ext cx="6819900" cy="383698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7C7F43-1998-4E7C-9188-AFE6BDE63FBA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601544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9700" y="768350"/>
            <a:ext cx="6819900" cy="383698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7C7F43-1998-4E7C-9188-AFE6BDE63FBA}" type="slidenum">
              <a:rPr lang="en-US" smtClean="0">
                <a:solidFill>
                  <a:prstClr val="black"/>
                </a:solidFill>
              </a:rPr>
              <a:pPr/>
              <a:t>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45644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33368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22684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09163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4/20/2018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97582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4/20/2018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17379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4/20/2018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28513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4/20/2018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097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4/20/2018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48423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4/20/2018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0917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34380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3265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409256-BB9D-4EE1-978B-903609A03B5E}" type="datetimeFigureOut">
              <a:rPr lang="en-US" smtClean="0"/>
              <a:t>4/20/2018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9856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a-IR" dirty="0" smtClean="0"/>
              <a:t>بنام خدا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114871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928041" y="531352"/>
            <a:ext cx="8591535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1905" algn="ctr" rtl="1">
              <a:lnSpc>
                <a:spcPct val="250000"/>
              </a:lnSpc>
            </a:pPr>
            <a:r>
              <a:rPr lang="fa-IR" sz="60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ضمیر ملکی</a:t>
            </a:r>
          </a:p>
          <a:p>
            <a:pPr indent="-1905" algn="ctr" rtl="1">
              <a:lnSpc>
                <a:spcPct val="250000"/>
              </a:lnSpc>
            </a:pPr>
            <a:r>
              <a:rPr lang="fa-IR" sz="48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درس دوم</a:t>
            </a:r>
            <a:endParaRPr lang="en-US" sz="4800" dirty="0">
              <a:ln w="0"/>
              <a:solidFill>
                <a:srgbClr val="002060"/>
              </a:solidFill>
              <a:effectLst>
                <a:reflection blurRad="6350" stA="53000" endA="300" endPos="35500" dir="5400000" sy="-90000" algn="bl" rotWithShape="0"/>
              </a:effectLst>
              <a:latin typeface="Times New Roman" panose="02020603050405020304" pitchFamily="18" charset="0"/>
              <a:ea typeface="Times New Roman" panose="02020603050405020304" pitchFamily="18" charset="0"/>
              <a:cs typeface="B Titr" panose="00000700000000000000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564169" y="2752486"/>
            <a:ext cx="398506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b="1" dirty="0">
                <a:latin typeface="Times New Roman" pitchFamily="18" charset="0"/>
                <a:ea typeface="Times New Roman"/>
                <a:cs typeface="Times New Roman" pitchFamily="18" charset="0"/>
              </a:rPr>
              <a:t>possessive Pronoun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5537062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1961881" y="563882"/>
            <a:ext cx="9652000" cy="576064"/>
          </a:xfrm>
        </p:spPr>
        <p:txBody>
          <a:bodyPr>
            <a:normAutofit fontScale="90000"/>
          </a:bodyPr>
          <a:lstStyle/>
          <a:p>
            <a:pPr algn="ctr"/>
            <a:r>
              <a:rPr lang="fa-IR" sz="3733" dirty="0">
                <a:ln w="500">
                  <a:solidFill>
                    <a:srgbClr val="04617B">
                      <a:shade val="20000"/>
                      <a:satMod val="120000"/>
                    </a:srgbClr>
                  </a:solidFill>
                </a:ln>
                <a:solidFill>
                  <a:srgbClr val="FF0000"/>
                </a:solidFill>
                <a:cs typeface="B Titr" pitchFamily="2" charset="-78"/>
              </a:rPr>
              <a:t>گرامر درس </a:t>
            </a:r>
            <a:r>
              <a:rPr lang="fa-IR" sz="3733" u="sng" dirty="0">
                <a:ln w="500">
                  <a:solidFill>
                    <a:srgbClr val="04617B">
                      <a:shade val="20000"/>
                      <a:satMod val="120000"/>
                    </a:srgbClr>
                  </a:solidFill>
                </a:ln>
                <a:solidFill>
                  <a:srgbClr val="FF0000"/>
                </a:solidFill>
                <a:cs typeface="B Titr" pitchFamily="2" charset="-78"/>
              </a:rPr>
              <a:t>2</a:t>
            </a:r>
            <a:endParaRPr lang="en-US" dirty="0">
              <a:solidFill>
                <a:srgbClr val="FF0000"/>
              </a:solidFill>
            </a:endParaRPr>
          </a:p>
        </p:txBody>
      </p:sp>
      <p:graphicFrame>
        <p:nvGraphicFramePr>
          <p:cNvPr id="3" name="Content Placeholder 2"/>
          <p:cNvGraphicFramePr>
            <a:graphicFrameLocks noGrp="1"/>
          </p:cNvGraphicFramePr>
          <p:nvPr>
            <p:ph idx="1"/>
            <p:extLst/>
          </p:nvPr>
        </p:nvGraphicFramePr>
        <p:xfrm>
          <a:off x="583842" y="3261188"/>
          <a:ext cx="4722504" cy="3364992"/>
        </p:xfrm>
        <a:graphic>
          <a:graphicData uri="http://schemas.openxmlformats.org/drawingml/2006/table">
            <a:tbl>
              <a:tblPr rtl="1" firstRow="1" firstCol="1" bandRow="1"/>
              <a:tblGrid>
                <a:gridCol w="236125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6125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94015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3200" b="1" dirty="0">
                          <a:effectLst/>
                          <a:latin typeface="Times New Roman" pitchFamily="18" charset="0"/>
                          <a:ea typeface="Times New Roman"/>
                          <a:cs typeface="B Nazanin" pitchFamily="2" charset="-78"/>
                        </a:rPr>
                        <a:t>جمع</a:t>
                      </a:r>
                      <a:endParaRPr lang="en-US" sz="3200" dirty="0">
                        <a:effectLst/>
                        <a:latin typeface="Times New Roman" pitchFamily="18" charset="0"/>
                        <a:ea typeface="Calibri"/>
                        <a:cs typeface="B Nazanin" pitchFamily="2" charset="-78"/>
                      </a:endParaRPr>
                    </a:p>
                  </a:txBody>
                  <a:tcPr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6200" marR="7620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3200" b="1" dirty="0">
                          <a:effectLst/>
                          <a:latin typeface="Times New Roman" pitchFamily="18" charset="0"/>
                          <a:ea typeface="Times New Roman"/>
                          <a:cs typeface="B Nazanin" pitchFamily="2" charset="-78"/>
                        </a:rPr>
                        <a:t>مفرد</a:t>
                      </a:r>
                      <a:endParaRPr lang="en-US" sz="3200" dirty="0">
                        <a:effectLst/>
                        <a:latin typeface="Times New Roman" pitchFamily="18" charset="0"/>
                        <a:ea typeface="Calibri"/>
                        <a:cs typeface="B Nazanin" pitchFamily="2" charset="-78"/>
                      </a:endParaRPr>
                    </a:p>
                  </a:txBody>
                  <a:tcPr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4015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dirty="0">
                          <a:latin typeface="Times New Roman" pitchFamily="18" charset="0"/>
                          <a:cs typeface="B Nazanin" pitchFamily="2" charset="-78"/>
                        </a:rPr>
                        <a:t>Our</a:t>
                      </a:r>
                    </a:p>
                  </a:txBody>
                  <a:tcPr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dirty="0">
                          <a:latin typeface="Times New Roman" pitchFamily="18" charset="0"/>
                          <a:cs typeface="B Nazanin" pitchFamily="2" charset="-78"/>
                        </a:rPr>
                        <a:t>My</a:t>
                      </a:r>
                    </a:p>
                  </a:txBody>
                  <a:tcPr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94015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dirty="0">
                          <a:latin typeface="Times New Roman" pitchFamily="18" charset="0"/>
                          <a:cs typeface="B Nazanin" pitchFamily="2" charset="-78"/>
                        </a:rPr>
                        <a:t>Your</a:t>
                      </a:r>
                    </a:p>
                  </a:txBody>
                  <a:tcPr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dirty="0">
                          <a:latin typeface="Times New Roman" pitchFamily="18" charset="0"/>
                          <a:cs typeface="B Nazanin" pitchFamily="2" charset="-78"/>
                        </a:rPr>
                        <a:t>Your</a:t>
                      </a:r>
                    </a:p>
                  </a:txBody>
                  <a:tcPr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94015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3200" b="1" dirty="0">
                          <a:latin typeface="Times New Roman" pitchFamily="18" charset="0"/>
                          <a:cs typeface="B Nazanin" pitchFamily="2" charset="-78"/>
                        </a:rPr>
                        <a:t> </a:t>
                      </a:r>
                      <a:endParaRPr lang="en-US" sz="3200" b="1" dirty="0">
                        <a:latin typeface="Times New Roman" pitchFamily="18" charset="0"/>
                        <a:cs typeface="B Nazanin" pitchFamily="2" charset="-78"/>
                      </a:endParaRPr>
                    </a:p>
                  </a:txBody>
                  <a:tcPr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dirty="0">
                          <a:latin typeface="Times New Roman" pitchFamily="18" charset="0"/>
                          <a:cs typeface="B Nazanin" pitchFamily="2" charset="-78"/>
                        </a:rPr>
                        <a:t>His</a:t>
                      </a:r>
                    </a:p>
                  </a:txBody>
                  <a:tcPr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94015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dirty="0">
                          <a:latin typeface="Times New Roman" pitchFamily="18" charset="0"/>
                          <a:cs typeface="B Nazanin" pitchFamily="2" charset="-78"/>
                        </a:rPr>
                        <a:t>Their</a:t>
                      </a:r>
                    </a:p>
                  </a:txBody>
                  <a:tcPr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dirty="0">
                          <a:latin typeface="Times New Roman" pitchFamily="18" charset="0"/>
                          <a:cs typeface="B Nazanin" pitchFamily="2" charset="-78"/>
                        </a:rPr>
                        <a:t>Her</a:t>
                      </a:r>
                    </a:p>
                  </a:txBody>
                  <a:tcPr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94015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3200" b="1" dirty="0">
                          <a:latin typeface="Times New Roman" pitchFamily="18" charset="0"/>
                          <a:cs typeface="B Nazanin" pitchFamily="2" charset="-78"/>
                        </a:rPr>
                        <a:t> </a:t>
                      </a:r>
                      <a:endParaRPr lang="en-US" sz="3200" b="1" dirty="0">
                        <a:latin typeface="Times New Roman" pitchFamily="18" charset="0"/>
                        <a:cs typeface="B Nazanin" pitchFamily="2" charset="-78"/>
                      </a:endParaRPr>
                    </a:p>
                  </a:txBody>
                  <a:tcPr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dirty="0">
                          <a:latin typeface="Times New Roman" pitchFamily="18" charset="0"/>
                          <a:cs typeface="B Nazanin" pitchFamily="2" charset="-78"/>
                        </a:rPr>
                        <a:t>Its</a:t>
                      </a:r>
                    </a:p>
                  </a:txBody>
                  <a:tcPr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-283335" y="1613484"/>
            <a:ext cx="12331603" cy="21544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21920" tIns="60960" rIns="121920" bIns="60960" numCol="1" anchor="ctr" anchorCtr="0" compatLnSpc="1">
            <a:prstTxWarp prst="textNoShape">
              <a:avLst/>
            </a:prstTxWarp>
            <a:spAutoFit/>
          </a:bodyPr>
          <a:lstStyle/>
          <a:p>
            <a:pPr marL="457189" indent="-457189" algn="r" defTabSz="1219170" rtl="1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</a:pPr>
            <a:r>
              <a:rPr lang="fa-IR" sz="2800" b="1" dirty="0">
                <a:latin typeface="Arial" pitchFamily="34" charset="0"/>
                <a:ea typeface="Times New Roman" pitchFamily="18" charset="0"/>
                <a:cs typeface="B Nazanin" pitchFamily="2" charset="-78"/>
              </a:rPr>
              <a:t>پیش</a:t>
            </a:r>
            <a:r>
              <a:rPr lang="fa-IR" sz="2800" b="1" dirty="0">
                <a:latin typeface="Calibri" pitchFamily="34" charset="0"/>
                <a:ea typeface="Times New Roman" pitchFamily="18" charset="0"/>
                <a:cs typeface="B Nazanin" pitchFamily="2" charset="-78"/>
              </a:rPr>
              <a:t> </a:t>
            </a:r>
            <a:r>
              <a:rPr lang="fa-IR" sz="2800" b="1" dirty="0">
                <a:latin typeface="Arial" pitchFamily="34" charset="0"/>
                <a:ea typeface="Times New Roman" pitchFamily="18" charset="0"/>
                <a:cs typeface="B Nazanin" pitchFamily="2" charset="-78"/>
              </a:rPr>
              <a:t>از</a:t>
            </a:r>
            <a:r>
              <a:rPr lang="fa-IR" sz="2800" b="1" dirty="0">
                <a:latin typeface="Calibri" pitchFamily="34" charset="0"/>
                <a:ea typeface="Times New Roman" pitchFamily="18" charset="0"/>
                <a:cs typeface="B Nazanin" pitchFamily="2" charset="-78"/>
              </a:rPr>
              <a:t> </a:t>
            </a:r>
            <a:r>
              <a:rPr lang="fa-IR" sz="2800" b="1" dirty="0">
                <a:latin typeface="Arial" pitchFamily="34" charset="0"/>
                <a:ea typeface="Times New Roman" pitchFamily="18" charset="0"/>
                <a:cs typeface="B Nazanin" pitchFamily="2" charset="-78"/>
              </a:rPr>
              <a:t>پرداختن</a:t>
            </a:r>
            <a:r>
              <a:rPr lang="fa-IR" sz="2800" b="1" dirty="0">
                <a:latin typeface="Calibri" pitchFamily="34" charset="0"/>
                <a:ea typeface="Times New Roman" pitchFamily="18" charset="0"/>
                <a:cs typeface="B Nazanin" pitchFamily="2" charset="-78"/>
              </a:rPr>
              <a:t> </a:t>
            </a:r>
            <a:r>
              <a:rPr lang="fa-IR" sz="2800" b="1" dirty="0">
                <a:latin typeface="Arial" pitchFamily="34" charset="0"/>
                <a:ea typeface="Times New Roman" pitchFamily="18" charset="0"/>
                <a:cs typeface="B Nazanin" pitchFamily="2" charset="-78"/>
              </a:rPr>
              <a:t>به</a:t>
            </a:r>
            <a:r>
              <a:rPr lang="fa-IR" sz="2800" b="1" dirty="0">
                <a:latin typeface="Calibri" pitchFamily="34" charset="0"/>
                <a:ea typeface="Times New Roman" pitchFamily="18" charset="0"/>
                <a:cs typeface="B Nazanin" pitchFamily="2" charset="-78"/>
              </a:rPr>
              <a:t> </a:t>
            </a:r>
            <a:r>
              <a:rPr lang="fa-IR" sz="2800" b="1" dirty="0">
                <a:latin typeface="Arial" pitchFamily="34" charset="0"/>
                <a:ea typeface="Times New Roman" pitchFamily="18" charset="0"/>
                <a:cs typeface="B Nazanin" pitchFamily="2" charset="-78"/>
              </a:rPr>
              <a:t>ضمایر</a:t>
            </a:r>
            <a:r>
              <a:rPr lang="fa-IR" sz="2800" b="1" dirty="0">
                <a:latin typeface="Calibri" pitchFamily="34" charset="0"/>
                <a:ea typeface="Times New Roman" pitchFamily="18" charset="0"/>
                <a:cs typeface="B Nazanin" pitchFamily="2" charset="-78"/>
              </a:rPr>
              <a:t> </a:t>
            </a:r>
            <a:r>
              <a:rPr lang="fa-IR" sz="2800" b="1" dirty="0">
                <a:latin typeface="Arial" pitchFamily="34" charset="0"/>
                <a:ea typeface="Times New Roman" pitchFamily="18" charset="0"/>
                <a:cs typeface="B Nazanin" pitchFamily="2" charset="-78"/>
              </a:rPr>
              <a:t>ملکی</a:t>
            </a:r>
            <a:r>
              <a:rPr lang="fa-IR" sz="2800" b="1" dirty="0">
                <a:latin typeface="Calibri" pitchFamily="34" charset="0"/>
                <a:ea typeface="Times New Roman" pitchFamily="18" charset="0"/>
                <a:cs typeface="B Nazanin" pitchFamily="2" charset="-78"/>
              </a:rPr>
              <a:t> </a:t>
            </a:r>
            <a:r>
              <a:rPr lang="fa-IR" sz="2800" b="1" dirty="0">
                <a:latin typeface="Arial" pitchFamily="34" charset="0"/>
                <a:ea typeface="Times New Roman" pitchFamily="18" charset="0"/>
                <a:cs typeface="B Nazanin" pitchFamily="2" charset="-78"/>
              </a:rPr>
              <a:t>بهتر</a:t>
            </a:r>
            <a:r>
              <a:rPr lang="fa-IR" sz="2800" b="1" dirty="0">
                <a:latin typeface="Calibri" pitchFamily="34" charset="0"/>
                <a:ea typeface="Times New Roman" pitchFamily="18" charset="0"/>
                <a:cs typeface="B Nazanin" pitchFamily="2" charset="-78"/>
              </a:rPr>
              <a:t> </a:t>
            </a:r>
            <a:r>
              <a:rPr lang="fa-IR" sz="2800" b="1" dirty="0">
                <a:latin typeface="Arial" pitchFamily="34" charset="0"/>
                <a:ea typeface="Times New Roman" pitchFamily="18" charset="0"/>
                <a:cs typeface="B Nazanin" pitchFamily="2" charset="-78"/>
              </a:rPr>
              <a:t>است</a:t>
            </a:r>
            <a:r>
              <a:rPr lang="fa-IR" sz="2800" b="1" dirty="0">
                <a:latin typeface="Calibri" pitchFamily="34" charset="0"/>
                <a:ea typeface="Times New Roman" pitchFamily="18" charset="0"/>
                <a:cs typeface="B Nazanin" pitchFamily="2" charset="-78"/>
              </a:rPr>
              <a:t> </a:t>
            </a:r>
            <a:r>
              <a:rPr lang="fa-IR" sz="2800" b="1" dirty="0">
                <a:latin typeface="Arial" pitchFamily="34" charset="0"/>
                <a:ea typeface="Times New Roman" pitchFamily="18" charset="0"/>
                <a:cs typeface="B Nazanin" pitchFamily="2" charset="-78"/>
              </a:rPr>
              <a:t>ابتدا</a:t>
            </a:r>
            <a:r>
              <a:rPr lang="fa-IR" sz="2800" b="1" dirty="0">
                <a:latin typeface="Calibri" pitchFamily="34" charset="0"/>
                <a:ea typeface="Times New Roman" pitchFamily="18" charset="0"/>
                <a:cs typeface="B Nazanin" pitchFamily="2" charset="-78"/>
              </a:rPr>
              <a:t> </a:t>
            </a:r>
            <a:r>
              <a:rPr lang="fa-IR" sz="2800" b="1" dirty="0">
                <a:latin typeface="Arial" pitchFamily="34" charset="0"/>
                <a:ea typeface="Times New Roman" pitchFamily="18" charset="0"/>
                <a:cs typeface="B Nazanin" pitchFamily="2" charset="-78"/>
              </a:rPr>
              <a:t>صفات</a:t>
            </a:r>
            <a:r>
              <a:rPr lang="fa-IR" sz="2800" b="1" dirty="0">
                <a:latin typeface="Calibri" pitchFamily="34" charset="0"/>
                <a:ea typeface="Times New Roman" pitchFamily="18" charset="0"/>
                <a:cs typeface="B Nazanin" pitchFamily="2" charset="-78"/>
              </a:rPr>
              <a:t> </a:t>
            </a:r>
            <a:r>
              <a:rPr lang="fa-IR" sz="2800" b="1" dirty="0">
                <a:latin typeface="Arial" pitchFamily="34" charset="0"/>
                <a:ea typeface="Times New Roman" pitchFamily="18" charset="0"/>
                <a:cs typeface="B Nazanin" pitchFamily="2" charset="-78"/>
              </a:rPr>
              <a:t>ملکی</a:t>
            </a:r>
            <a:r>
              <a:rPr lang="fa-IR" sz="2800" b="1" dirty="0">
                <a:latin typeface="Calibri" pitchFamily="34" charset="0"/>
                <a:ea typeface="Times New Roman" pitchFamily="18" charset="0"/>
                <a:cs typeface="B Nazanin" pitchFamily="2" charset="-78"/>
              </a:rPr>
              <a:t> </a:t>
            </a:r>
            <a:r>
              <a:rPr lang="fa-IR" sz="2800" b="1" dirty="0">
                <a:latin typeface="Arial" pitchFamily="34" charset="0"/>
                <a:ea typeface="Times New Roman" pitchFamily="18" charset="0"/>
                <a:cs typeface="B Nazanin" pitchFamily="2" charset="-78"/>
              </a:rPr>
              <a:t>را</a:t>
            </a:r>
            <a:r>
              <a:rPr lang="fa-IR" sz="2800" b="1" dirty="0">
                <a:latin typeface="Calibri" pitchFamily="34" charset="0"/>
                <a:ea typeface="Times New Roman" pitchFamily="18" charset="0"/>
                <a:cs typeface="B Nazanin" panose="00000400000000000000" pitchFamily="2" charset="-78"/>
              </a:rPr>
              <a:t> </a:t>
            </a:r>
            <a:r>
              <a:rPr lang="fa-IR" sz="2800" b="1" dirty="0">
                <a:latin typeface="Arial" pitchFamily="34" charset="0"/>
                <a:ea typeface="Times New Roman" pitchFamily="18" charset="0"/>
                <a:cs typeface="B Nazanin" pitchFamily="2" charset="-78"/>
              </a:rPr>
              <a:t>مرور</a:t>
            </a:r>
            <a:r>
              <a:rPr lang="fa-IR" sz="2800" b="1" dirty="0">
                <a:latin typeface="Calibri" pitchFamily="34" charset="0"/>
                <a:ea typeface="Times New Roman" pitchFamily="18" charset="0"/>
                <a:cs typeface="B Nazanin" pitchFamily="2" charset="-78"/>
              </a:rPr>
              <a:t> </a:t>
            </a:r>
            <a:r>
              <a:rPr lang="fa-IR" sz="2800" b="1" dirty="0">
                <a:latin typeface="Arial" pitchFamily="34" charset="0"/>
                <a:ea typeface="Times New Roman" pitchFamily="18" charset="0"/>
                <a:cs typeface="B Nazanin" pitchFamily="2" charset="-78"/>
              </a:rPr>
              <a:t>کنیم</a:t>
            </a:r>
            <a:r>
              <a:rPr lang="fa-IR" sz="2800" b="1" dirty="0">
                <a:latin typeface="Calibri" pitchFamily="34" charset="0"/>
                <a:ea typeface="Times New Roman" pitchFamily="18" charset="0"/>
                <a:cs typeface="B Nazanin" pitchFamily="2" charset="-78"/>
              </a:rPr>
              <a:t>. </a:t>
            </a:r>
            <a:endParaRPr lang="fa-IR" sz="2800" b="1" dirty="0" smtClean="0">
              <a:latin typeface="Calibri" pitchFamily="34" charset="0"/>
              <a:ea typeface="Times New Roman" pitchFamily="18" charset="0"/>
              <a:cs typeface="B Nazanin" pitchFamily="2" charset="-78"/>
            </a:endParaRPr>
          </a:p>
          <a:p>
            <a:pPr algn="ctr" defTabSz="1219170" fontAlgn="base">
              <a:spcBef>
                <a:spcPct val="0"/>
              </a:spcBef>
              <a:spcAft>
                <a:spcPct val="0"/>
              </a:spcAft>
            </a:pPr>
            <a:r>
              <a:rPr lang="en-US" sz="2800" b="1" dirty="0" smtClean="0">
                <a:latin typeface="Calibri" pitchFamily="34" charset="0"/>
                <a:ea typeface="Times New Roman" pitchFamily="18" charset="0"/>
                <a:cs typeface="B Nazanin" pitchFamily="2" charset="-78"/>
              </a:rPr>
              <a:t>This </a:t>
            </a:r>
            <a:r>
              <a:rPr lang="en-US" sz="2800" b="1" dirty="0">
                <a:latin typeface="Calibri" pitchFamily="34" charset="0"/>
                <a:ea typeface="Times New Roman" pitchFamily="18" charset="0"/>
                <a:cs typeface="B Nazanin" pitchFamily="2" charset="-78"/>
              </a:rPr>
              <a:t>is </a:t>
            </a:r>
            <a:r>
              <a:rPr lang="en-US" sz="2800" b="1" u="sng" dirty="0">
                <a:latin typeface="Calibri" pitchFamily="34" charset="0"/>
                <a:ea typeface="Times New Roman" pitchFamily="18" charset="0"/>
                <a:cs typeface="B Nazanin" pitchFamily="2" charset="-78"/>
              </a:rPr>
              <a:t>my</a:t>
            </a:r>
            <a:r>
              <a:rPr lang="en-US" sz="2800" b="1" dirty="0">
                <a:latin typeface="Calibri" pitchFamily="34" charset="0"/>
                <a:ea typeface="Times New Roman" pitchFamily="18" charset="0"/>
                <a:cs typeface="B Nazanin" pitchFamily="2" charset="-78"/>
              </a:rPr>
              <a:t> book</a:t>
            </a:r>
            <a:r>
              <a:rPr lang="en-US" sz="2800" b="1" dirty="0" smtClean="0">
                <a:latin typeface="Calibri" pitchFamily="34" charset="0"/>
                <a:ea typeface="Times New Roman" pitchFamily="18" charset="0"/>
                <a:cs typeface="B Nazanin" pitchFamily="2" charset="-78"/>
              </a:rPr>
              <a:t>.</a:t>
            </a:r>
            <a:endParaRPr lang="fa-IR" sz="2800" b="1" dirty="0" smtClean="0">
              <a:latin typeface="Calibri" pitchFamily="34" charset="0"/>
              <a:ea typeface="Times New Roman" pitchFamily="18" charset="0"/>
              <a:cs typeface="B Nazanin" pitchFamily="2" charset="-78"/>
            </a:endParaRPr>
          </a:p>
          <a:p>
            <a:pPr algn="ctr" defTabSz="1219170" fontAlgn="base">
              <a:spcBef>
                <a:spcPct val="0"/>
              </a:spcBef>
              <a:spcAft>
                <a:spcPct val="0"/>
              </a:spcAft>
            </a:pPr>
            <a:r>
              <a:rPr lang="en-US" sz="2800" b="1" dirty="0" smtClean="0">
                <a:latin typeface="Calibri" pitchFamily="34" charset="0"/>
                <a:ea typeface="Times New Roman" pitchFamily="18" charset="0"/>
                <a:cs typeface="B Nazanin" pitchFamily="2" charset="-78"/>
              </a:rPr>
              <a:t> It </a:t>
            </a:r>
            <a:r>
              <a:rPr lang="en-US" sz="2800" b="1" dirty="0">
                <a:latin typeface="Calibri" pitchFamily="34" charset="0"/>
                <a:ea typeface="Times New Roman" pitchFamily="18" charset="0"/>
                <a:cs typeface="B Nazanin" pitchFamily="2" charset="-78"/>
              </a:rPr>
              <a:t>is on </a:t>
            </a:r>
            <a:r>
              <a:rPr lang="en-US" sz="2800" b="1" u="sng" dirty="0">
                <a:latin typeface="Calibri" pitchFamily="34" charset="0"/>
                <a:ea typeface="Times New Roman" pitchFamily="18" charset="0"/>
                <a:cs typeface="B Nazanin" pitchFamily="2" charset="-78"/>
              </a:rPr>
              <a:t>your</a:t>
            </a:r>
            <a:r>
              <a:rPr lang="en-US" sz="2800" b="1" dirty="0">
                <a:latin typeface="Calibri" pitchFamily="34" charset="0"/>
                <a:ea typeface="Times New Roman" pitchFamily="18" charset="0"/>
                <a:cs typeface="B Nazanin" pitchFamily="2" charset="-78"/>
              </a:rPr>
              <a:t> bag. </a:t>
            </a:r>
            <a:r>
              <a:rPr lang="fa-IR" sz="2800" b="1" dirty="0" smtClean="0">
                <a:latin typeface="Calibri" pitchFamily="34" charset="0"/>
                <a:ea typeface="Times New Roman" pitchFamily="18" charset="0"/>
                <a:cs typeface="B Nazanin" pitchFamily="2" charset="-78"/>
              </a:rPr>
              <a:t>  </a:t>
            </a:r>
            <a:endParaRPr lang="en-US" sz="2800" b="1" dirty="0">
              <a:latin typeface="Calibri" pitchFamily="34" charset="0"/>
              <a:ea typeface="Times New Roman" pitchFamily="18" charset="0"/>
              <a:cs typeface="B Nazanin" pitchFamily="2" charset="-78"/>
            </a:endParaRPr>
          </a:p>
          <a:p>
            <a:pPr marL="457189" indent="-457189" algn="r" defTabSz="1219170" rtl="1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</a:pPr>
            <a:r>
              <a:rPr lang="fa-IR" sz="2800" b="1" dirty="0">
                <a:latin typeface="Arial" pitchFamily="34" charset="0"/>
                <a:ea typeface="Times New Roman" pitchFamily="18" charset="0"/>
                <a:cs typeface="B Nazanin" pitchFamily="2" charset="-78"/>
              </a:rPr>
              <a:t>صفات</a:t>
            </a:r>
            <a:r>
              <a:rPr lang="fa-IR" sz="2800" b="1" dirty="0">
                <a:latin typeface="Calibri" pitchFamily="34" charset="0"/>
                <a:ea typeface="Times New Roman" pitchFamily="18" charset="0"/>
                <a:cs typeface="B Nazanin" pitchFamily="2" charset="-78"/>
              </a:rPr>
              <a:t> </a:t>
            </a:r>
            <a:r>
              <a:rPr lang="fa-IR" sz="2800" b="1" dirty="0">
                <a:latin typeface="Arial" pitchFamily="34" charset="0"/>
                <a:ea typeface="Times New Roman" pitchFamily="18" charset="0"/>
                <a:cs typeface="B Nazanin" pitchFamily="2" charset="-78"/>
              </a:rPr>
              <a:t>ملکی</a:t>
            </a:r>
            <a:r>
              <a:rPr lang="fa-IR" sz="2800" b="1" dirty="0">
                <a:latin typeface="Calibri" pitchFamily="34" charset="0"/>
                <a:ea typeface="Times New Roman" pitchFamily="18" charset="0"/>
                <a:cs typeface="B Nazanin" pitchFamily="2" charset="-78"/>
              </a:rPr>
              <a:t> </a:t>
            </a:r>
            <a:r>
              <a:rPr lang="fa-IR" sz="2800" b="1" dirty="0">
                <a:latin typeface="Arial" pitchFamily="34" charset="0"/>
                <a:ea typeface="Times New Roman" pitchFamily="18" charset="0"/>
                <a:cs typeface="B Nazanin" pitchFamily="2" charset="-78"/>
              </a:rPr>
              <a:t>عبارتند</a:t>
            </a:r>
            <a:r>
              <a:rPr lang="fa-IR" sz="2800" b="1" dirty="0">
                <a:latin typeface="Calibri" pitchFamily="34" charset="0"/>
                <a:ea typeface="Times New Roman" pitchFamily="18" charset="0"/>
                <a:cs typeface="B Nazanin" pitchFamily="2" charset="-78"/>
              </a:rPr>
              <a:t> </a:t>
            </a:r>
            <a:r>
              <a:rPr lang="fa-IR" sz="2800" b="1" dirty="0">
                <a:latin typeface="Arial" pitchFamily="34" charset="0"/>
                <a:ea typeface="Times New Roman" pitchFamily="18" charset="0"/>
                <a:cs typeface="B Nazanin" pitchFamily="2" charset="-78"/>
              </a:rPr>
              <a:t>از</a:t>
            </a:r>
            <a:r>
              <a:rPr lang="fa-IR" sz="2800" b="1" dirty="0">
                <a:latin typeface="Calibri" pitchFamily="34" charset="0"/>
                <a:ea typeface="Times New Roman" pitchFamily="18" charset="0"/>
                <a:cs typeface="B Nazanin" pitchFamily="2" charset="-78"/>
              </a:rPr>
              <a:t>: </a:t>
            </a:r>
            <a:endParaRPr lang="en-US" sz="2800" dirty="0">
              <a:latin typeface="Arial" pitchFamily="34" charset="0"/>
              <a:cs typeface="B Nazanin" panose="00000400000000000000" pitchFamily="2" charset="-78"/>
            </a:endParaRPr>
          </a:p>
          <a:p>
            <a:pPr algn="r"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2000" dirty="0">
              <a:latin typeface="Arial" pitchFamily="34" charset="0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226617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1281709" y="-150513"/>
            <a:ext cx="9652000" cy="1004489"/>
          </a:xfrm>
        </p:spPr>
        <p:txBody>
          <a:bodyPr>
            <a:noAutofit/>
          </a:bodyPr>
          <a:lstStyle/>
          <a:p>
            <a:pPr algn="ctr">
              <a:lnSpc>
                <a:spcPct val="115000"/>
              </a:lnSpc>
              <a:spcBef>
                <a:spcPts val="0"/>
              </a:spcBef>
            </a:pPr>
            <a:r>
              <a:rPr lang="en-US" sz="3733" smtClean="0">
                <a:solidFill>
                  <a:srgbClr val="FF0000"/>
                </a:solidFill>
                <a:cs typeface="B Titr" pitchFamily="2" charset="-78"/>
              </a:rPr>
              <a:t/>
            </a:r>
            <a:br>
              <a:rPr lang="en-US" sz="3733" smtClean="0">
                <a:solidFill>
                  <a:srgbClr val="FF0000"/>
                </a:solidFill>
                <a:cs typeface="B Titr" pitchFamily="2" charset="-78"/>
              </a:rPr>
            </a:br>
            <a:r>
              <a:rPr lang="en-US" sz="3733" smtClean="0">
                <a:solidFill>
                  <a:srgbClr val="FF0000"/>
                </a:solidFill>
                <a:cs typeface="B Titr" pitchFamily="2" charset="-78"/>
              </a:rPr>
              <a:t/>
            </a:r>
            <a:br>
              <a:rPr lang="en-US" sz="3733" smtClean="0">
                <a:solidFill>
                  <a:srgbClr val="FF0000"/>
                </a:solidFill>
                <a:cs typeface="B Titr" pitchFamily="2" charset="-78"/>
              </a:rPr>
            </a:br>
            <a:r>
              <a:rPr lang="fa-IR" sz="3733" smtClean="0">
                <a:solidFill>
                  <a:srgbClr val="FF0000"/>
                </a:solidFill>
                <a:cs typeface="B Titr" pitchFamily="2" charset="-78"/>
              </a:rPr>
              <a:t>گرامر درس </a:t>
            </a:r>
            <a:r>
              <a:rPr lang="fa-IR" sz="3733" u="sng" smtClean="0">
                <a:solidFill>
                  <a:srgbClr val="FF0000"/>
                </a:solidFill>
                <a:cs typeface="B Titr" pitchFamily="2" charset="-78"/>
              </a:rPr>
              <a:t>2</a:t>
            </a:r>
            <a:r>
              <a:rPr lang="en-US" sz="3733" u="sng" smtClean="0">
                <a:solidFill>
                  <a:srgbClr val="FF0000"/>
                </a:solidFill>
                <a:cs typeface="B Titr" pitchFamily="2" charset="-78"/>
              </a:rPr>
              <a:t/>
            </a:r>
            <a:br>
              <a:rPr lang="en-US" sz="3733" u="sng" smtClean="0">
                <a:solidFill>
                  <a:srgbClr val="FF0000"/>
                </a:solidFill>
                <a:cs typeface="B Titr" pitchFamily="2" charset="-78"/>
              </a:rPr>
            </a:br>
            <a:endParaRPr lang="fa-IR" sz="3733" dirty="0">
              <a:solidFill>
                <a:srgbClr val="FF0000"/>
              </a:solidFill>
              <a:cs typeface="B Titr" pitchFamily="2" charset="-78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03583" y="1677820"/>
            <a:ext cx="11527539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80990" indent="-380990" algn="r" rtl="1">
              <a:buFont typeface="Wingdings" pitchFamily="2" charset="2"/>
              <a:buChar char="Ø"/>
            </a:pPr>
            <a:r>
              <a:rPr lang="fa-IR" sz="2800" b="1" dirty="0">
                <a:latin typeface="Times New Roman" pitchFamily="18" charset="0"/>
                <a:ea typeface="Times New Roman"/>
                <a:cs typeface="B Nazanin" pitchFamily="2" charset="-78"/>
              </a:rPr>
              <a:t> ضمایر ملکی ضمایری هستند که به جای ملکیت(اسم و صفت ملکی) می آیند. </a:t>
            </a:r>
            <a:endParaRPr lang="en-US" sz="2800" b="1" dirty="0">
              <a:latin typeface="Times New Roman" pitchFamily="18" charset="0"/>
              <a:ea typeface="Times New Roman"/>
              <a:cs typeface="B Nazanin" pitchFamily="2" charset="-78"/>
            </a:endParaRPr>
          </a:p>
          <a:p>
            <a:pPr algn="r" rtl="1"/>
            <a:r>
              <a:rPr lang="fa-IR" sz="2800" b="1" dirty="0">
                <a:latin typeface="Times New Roman" pitchFamily="18" charset="0"/>
                <a:ea typeface="Times New Roman"/>
                <a:cs typeface="B Nazanin" pitchFamily="2" charset="-78"/>
              </a:rPr>
              <a:t>مثال: این ماشین من است</a:t>
            </a:r>
            <a:r>
              <a:rPr lang="fa-IR" sz="2800" b="1" dirty="0" smtClean="0">
                <a:latin typeface="Times New Roman" pitchFamily="18" charset="0"/>
                <a:ea typeface="Times New Roman"/>
                <a:cs typeface="B Nazanin" pitchFamily="2" charset="-78"/>
              </a:rPr>
              <a:t>. </a:t>
            </a:r>
            <a:r>
              <a:rPr lang="en-US" sz="2800" b="1" dirty="0" smtClean="0">
                <a:latin typeface="Times New Roman" pitchFamily="18" charset="0"/>
                <a:ea typeface="Times New Roman"/>
                <a:cs typeface="B Nazanin" pitchFamily="2" charset="-78"/>
              </a:rPr>
              <a:t> </a:t>
            </a:r>
            <a:endParaRPr lang="en-US" sz="2800" b="1" dirty="0">
              <a:latin typeface="Times New Roman" pitchFamily="18" charset="0"/>
              <a:ea typeface="Calibri"/>
              <a:cs typeface="B Nazanin" pitchFamily="2" charset="-78"/>
            </a:endParaRPr>
          </a:p>
          <a:p>
            <a:pPr algn="r" rtl="1"/>
            <a:r>
              <a:rPr lang="fa-IR" sz="2800" b="1" dirty="0">
                <a:latin typeface="Times New Roman" pitchFamily="18" charset="0"/>
                <a:ea typeface="Calibri"/>
                <a:cs typeface="B Nazanin" pitchFamily="2" charset="-78"/>
              </a:rPr>
              <a:t>این مال من است</a:t>
            </a:r>
            <a:r>
              <a:rPr lang="fa-IR" sz="2800" b="1" dirty="0" smtClean="0">
                <a:latin typeface="Times New Roman" pitchFamily="18" charset="0"/>
                <a:ea typeface="Calibri"/>
                <a:cs typeface="B Nazanin" pitchFamily="2" charset="-78"/>
              </a:rPr>
              <a:t>.                                                                                                </a:t>
            </a:r>
            <a:r>
              <a:rPr lang="en-US" sz="2800" b="1" dirty="0">
                <a:latin typeface="Times New Roman" pitchFamily="18" charset="0"/>
                <a:ea typeface="Calibri"/>
                <a:cs typeface="B Nazanin" panose="00000400000000000000" pitchFamily="2" charset="-78"/>
              </a:rPr>
              <a:t>This is </a:t>
            </a:r>
            <a:r>
              <a:rPr lang="en-US" sz="2800" b="1" u="sng" dirty="0">
                <a:latin typeface="Times New Roman" pitchFamily="18" charset="0"/>
                <a:ea typeface="Calibri"/>
                <a:cs typeface="B Nazanin" panose="00000400000000000000" pitchFamily="2" charset="-78"/>
              </a:rPr>
              <a:t>mine</a:t>
            </a:r>
            <a:r>
              <a:rPr lang="fa-IR" sz="2800" b="1" u="sng" dirty="0">
                <a:latin typeface="Times New Roman" pitchFamily="18" charset="0"/>
                <a:ea typeface="Calibri"/>
                <a:cs typeface="B Nazanin" panose="00000400000000000000" pitchFamily="2" charset="-78"/>
              </a:rPr>
              <a:t>.</a:t>
            </a:r>
          </a:p>
          <a:p>
            <a:pPr marL="457189" indent="-457189" algn="r" rtl="1">
              <a:buFont typeface="Wingdings" pitchFamily="2" charset="2"/>
              <a:buChar char="Ø"/>
            </a:pPr>
            <a:r>
              <a:rPr lang="fa-IR" sz="2800" b="1" dirty="0">
                <a:solidFill>
                  <a:prstClr val="black"/>
                </a:solidFill>
                <a:latin typeface="Times New Roman" pitchFamily="18" charset="0"/>
                <a:ea typeface="Times New Roman"/>
                <a:cs typeface="B Nazanin" pitchFamily="2" charset="-78"/>
              </a:rPr>
              <a:t>ضمایر ملکی می توانند در اول جمله هم استفاده </a:t>
            </a:r>
            <a:r>
              <a:rPr lang="fa-IR" sz="2800" b="1" dirty="0" smtClean="0">
                <a:solidFill>
                  <a:prstClr val="black"/>
                </a:solidFill>
                <a:latin typeface="Times New Roman" pitchFamily="18" charset="0"/>
                <a:ea typeface="Times New Roman"/>
                <a:cs typeface="B Nazanin" pitchFamily="2" charset="-78"/>
              </a:rPr>
              <a:t>شوند</a:t>
            </a:r>
            <a:endParaRPr lang="fa-IR" sz="2800" b="1" dirty="0">
              <a:solidFill>
                <a:prstClr val="black"/>
              </a:solidFill>
              <a:latin typeface="Times New Roman" pitchFamily="18" charset="0"/>
              <a:ea typeface="Times New Roman"/>
              <a:cs typeface="B Nazanin" pitchFamily="2" charset="-78"/>
            </a:endParaRPr>
          </a:p>
          <a:p>
            <a:pPr algn="r" rtl="1"/>
            <a:r>
              <a:rPr lang="fa-IR" sz="2800" b="1" dirty="0">
                <a:solidFill>
                  <a:prstClr val="black"/>
                </a:solidFill>
                <a:latin typeface="Times New Roman" pitchFamily="18" charset="0"/>
                <a:cs typeface="B Nazanin" pitchFamily="2" charset="-78"/>
              </a:rPr>
              <a:t>مال من روی میز است</a:t>
            </a:r>
            <a:r>
              <a:rPr lang="fa-IR" sz="2800" b="1" dirty="0" smtClean="0">
                <a:solidFill>
                  <a:prstClr val="black"/>
                </a:solidFill>
                <a:latin typeface="Times New Roman" pitchFamily="18" charset="0"/>
                <a:cs typeface="B Nazanin" pitchFamily="2" charset="-78"/>
              </a:rPr>
              <a:t>.                                                                         </a:t>
            </a:r>
            <a:r>
              <a:rPr lang="en-US" sz="2800" b="1" dirty="0">
                <a:solidFill>
                  <a:prstClr val="black"/>
                </a:solidFill>
                <a:latin typeface="Times New Roman" pitchFamily="18" charset="0"/>
                <a:cs typeface="B Nazanin" pitchFamily="2" charset="-78"/>
              </a:rPr>
              <a:t>desk.</a:t>
            </a:r>
            <a:r>
              <a:rPr lang="fa-IR" sz="2800" b="1" dirty="0" smtClean="0">
                <a:solidFill>
                  <a:prstClr val="black"/>
                </a:solidFill>
                <a:latin typeface="Times New Roman" pitchFamily="18" charset="0"/>
                <a:cs typeface="B Nazanin" pitchFamily="2" charset="-78"/>
              </a:rPr>
              <a:t>  </a:t>
            </a:r>
            <a:r>
              <a:rPr lang="en-US" sz="2800" b="1" u="sng" dirty="0">
                <a:solidFill>
                  <a:prstClr val="black"/>
                </a:solidFill>
                <a:latin typeface="Times New Roman" pitchFamily="18" charset="0"/>
                <a:cs typeface="B Nazanin" pitchFamily="2" charset="-78"/>
              </a:rPr>
              <a:t>Mine</a:t>
            </a:r>
            <a:r>
              <a:rPr lang="en-US" sz="2800" b="1" dirty="0">
                <a:solidFill>
                  <a:prstClr val="black"/>
                </a:solidFill>
                <a:latin typeface="Times New Roman" pitchFamily="18" charset="0"/>
                <a:cs typeface="B Nazanin" pitchFamily="2" charset="-78"/>
              </a:rPr>
              <a:t> is on </a:t>
            </a:r>
            <a:r>
              <a:rPr lang="en-US" sz="2800" b="1" dirty="0" smtClean="0">
                <a:solidFill>
                  <a:prstClr val="black"/>
                </a:solidFill>
                <a:latin typeface="Times New Roman" pitchFamily="18" charset="0"/>
                <a:cs typeface="B Nazanin" pitchFamily="2" charset="-78"/>
              </a:rPr>
              <a:t>the</a:t>
            </a:r>
            <a:endParaRPr lang="en-US" sz="2800" u="sng" dirty="0">
              <a:latin typeface="Times New Roman" pitchFamily="18" charset="0"/>
              <a:cs typeface="B Nazanin" panose="00000400000000000000" pitchFamily="2" charset="-78"/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/>
          </p:nvPr>
        </p:nvGraphicFramePr>
        <p:xfrm>
          <a:off x="503583" y="3924589"/>
          <a:ext cx="6774567" cy="2839212"/>
        </p:xfrm>
        <a:graphic>
          <a:graphicData uri="http://schemas.openxmlformats.org/drawingml/2006/table">
            <a:tbl>
              <a:tblPr rtl="1" firstRow="1" firstCol="1" bandRow="1"/>
              <a:tblGrid>
                <a:gridCol w="177772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3683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6174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9826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00522">
                <a:tc gridSpan="2"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2700" b="1" dirty="0">
                          <a:effectLst/>
                          <a:latin typeface="Times New Roman" pitchFamily="18" charset="0"/>
                          <a:ea typeface="Times New Roman"/>
                          <a:cs typeface="B Nazanin" pitchFamily="2" charset="-78"/>
                        </a:rPr>
                        <a:t>جمع</a:t>
                      </a:r>
                      <a:endParaRPr lang="en-US" sz="2700" dirty="0">
                        <a:effectLst/>
                        <a:latin typeface="Times New Roman" pitchFamily="18" charset="0"/>
                        <a:ea typeface="Calibri"/>
                        <a:cs typeface="B Nazanin" pitchFamily="2" charset="-78"/>
                      </a:endParaRPr>
                    </a:p>
                  </a:txBody>
                  <a:tcPr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2700" b="1" dirty="0">
                          <a:effectLst/>
                          <a:latin typeface="Times New Roman" pitchFamily="18" charset="0"/>
                          <a:ea typeface="Times New Roman"/>
                          <a:cs typeface="B Nazanin" pitchFamily="2" charset="-78"/>
                        </a:rPr>
                        <a:t>مفرد</a:t>
                      </a:r>
                      <a:endParaRPr lang="en-US" sz="2700" dirty="0">
                        <a:effectLst/>
                        <a:latin typeface="Times New Roman" pitchFamily="18" charset="0"/>
                        <a:ea typeface="Calibri"/>
                        <a:cs typeface="B Nazanin" pitchFamily="2" charset="-78"/>
                      </a:endParaRPr>
                    </a:p>
                  </a:txBody>
                  <a:tcPr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0522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2700" b="1">
                          <a:effectLst/>
                          <a:latin typeface="Times New Roman" pitchFamily="18" charset="0"/>
                          <a:ea typeface="Times New Roman"/>
                          <a:cs typeface="B Nazanin" pitchFamily="2" charset="-78"/>
                        </a:rPr>
                        <a:t>مال ما</a:t>
                      </a:r>
                      <a:endParaRPr lang="en-US" sz="2700">
                        <a:effectLst/>
                        <a:latin typeface="Times New Roman" pitchFamily="18" charset="0"/>
                        <a:ea typeface="Calibri"/>
                        <a:cs typeface="B Nazanin" pitchFamily="2" charset="-78"/>
                      </a:endParaRPr>
                    </a:p>
                  </a:txBody>
                  <a:tcPr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700" b="1" dirty="0">
                          <a:effectLst/>
                          <a:latin typeface="Times New Roman" pitchFamily="18" charset="0"/>
                          <a:ea typeface="Times New Roman"/>
                          <a:cs typeface="B Nazanin" pitchFamily="2" charset="-78"/>
                        </a:rPr>
                        <a:t>ours</a:t>
                      </a:r>
                      <a:endParaRPr lang="en-US" sz="2700" dirty="0">
                        <a:effectLst/>
                        <a:latin typeface="Times New Roman" pitchFamily="18" charset="0"/>
                        <a:ea typeface="Calibri"/>
                        <a:cs typeface="B Nazanin" pitchFamily="2" charset="-78"/>
                      </a:endParaRPr>
                    </a:p>
                  </a:txBody>
                  <a:tcPr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2700" b="1" dirty="0">
                          <a:effectLst/>
                          <a:latin typeface="Times New Roman" pitchFamily="18" charset="0"/>
                          <a:ea typeface="Times New Roman"/>
                          <a:cs typeface="B Nazanin" pitchFamily="2" charset="-78"/>
                        </a:rPr>
                        <a:t>مال من</a:t>
                      </a:r>
                      <a:endParaRPr lang="en-US" sz="2700" dirty="0">
                        <a:effectLst/>
                        <a:latin typeface="Times New Roman" pitchFamily="18" charset="0"/>
                        <a:ea typeface="Calibri"/>
                        <a:cs typeface="B Nazanin" pitchFamily="2" charset="-78"/>
                      </a:endParaRPr>
                    </a:p>
                  </a:txBody>
                  <a:tcPr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700" b="1" dirty="0">
                          <a:effectLst/>
                          <a:latin typeface="Times New Roman" pitchFamily="18" charset="0"/>
                          <a:ea typeface="Times New Roman"/>
                          <a:cs typeface="B Nazanin" pitchFamily="2" charset="-78"/>
                        </a:rPr>
                        <a:t>mine</a:t>
                      </a:r>
                      <a:endParaRPr lang="en-US" sz="2700" dirty="0">
                        <a:effectLst/>
                        <a:latin typeface="Times New Roman" pitchFamily="18" charset="0"/>
                        <a:ea typeface="Calibri"/>
                        <a:cs typeface="B Nazanin" pitchFamily="2" charset="-78"/>
                      </a:endParaRPr>
                    </a:p>
                  </a:txBody>
                  <a:tcPr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00522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2700" b="1">
                          <a:effectLst/>
                          <a:latin typeface="Times New Roman" pitchFamily="18" charset="0"/>
                          <a:ea typeface="Times New Roman"/>
                          <a:cs typeface="B Nazanin" pitchFamily="2" charset="-78"/>
                        </a:rPr>
                        <a:t>مال شما</a:t>
                      </a:r>
                      <a:endParaRPr lang="en-US" sz="2700">
                        <a:effectLst/>
                        <a:latin typeface="Times New Roman" pitchFamily="18" charset="0"/>
                        <a:ea typeface="Calibri"/>
                        <a:cs typeface="B Nazanin" pitchFamily="2" charset="-78"/>
                      </a:endParaRPr>
                    </a:p>
                  </a:txBody>
                  <a:tcPr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700" b="1" dirty="0">
                          <a:effectLst/>
                          <a:latin typeface="Times New Roman" pitchFamily="18" charset="0"/>
                          <a:ea typeface="Times New Roman"/>
                          <a:cs typeface="B Nazanin" pitchFamily="2" charset="-78"/>
                        </a:rPr>
                        <a:t>yours</a:t>
                      </a:r>
                      <a:endParaRPr lang="en-US" sz="2700" dirty="0">
                        <a:effectLst/>
                        <a:latin typeface="Times New Roman" pitchFamily="18" charset="0"/>
                        <a:ea typeface="Calibri"/>
                        <a:cs typeface="B Nazanin" pitchFamily="2" charset="-78"/>
                      </a:endParaRPr>
                    </a:p>
                  </a:txBody>
                  <a:tcPr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2700" b="1" dirty="0">
                          <a:effectLst/>
                          <a:latin typeface="Times New Roman" pitchFamily="18" charset="0"/>
                          <a:ea typeface="Times New Roman"/>
                          <a:cs typeface="B Nazanin" pitchFamily="2" charset="-78"/>
                        </a:rPr>
                        <a:t>مال تو</a:t>
                      </a:r>
                      <a:endParaRPr lang="en-US" sz="2700" dirty="0">
                        <a:effectLst/>
                        <a:latin typeface="Times New Roman" pitchFamily="18" charset="0"/>
                        <a:ea typeface="Calibri"/>
                        <a:cs typeface="B Nazanin" pitchFamily="2" charset="-78"/>
                      </a:endParaRPr>
                    </a:p>
                  </a:txBody>
                  <a:tcPr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700" b="1" dirty="0">
                          <a:effectLst/>
                          <a:latin typeface="Times New Roman" pitchFamily="18" charset="0"/>
                          <a:ea typeface="Times New Roman"/>
                          <a:cs typeface="B Nazanin" pitchFamily="2" charset="-78"/>
                        </a:rPr>
                        <a:t>yours</a:t>
                      </a:r>
                      <a:endParaRPr lang="en-US" sz="2700" dirty="0">
                        <a:effectLst/>
                        <a:latin typeface="Times New Roman" pitchFamily="18" charset="0"/>
                        <a:ea typeface="Calibri"/>
                        <a:cs typeface="B Nazanin" pitchFamily="2" charset="-78"/>
                      </a:endParaRPr>
                    </a:p>
                  </a:txBody>
                  <a:tcPr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00522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2700" b="1" dirty="0">
                          <a:effectLst/>
                          <a:latin typeface="Times New Roman" pitchFamily="18" charset="0"/>
                          <a:ea typeface="Times New Roman"/>
                          <a:cs typeface="B Nazanin" pitchFamily="2" charset="-78"/>
                        </a:rPr>
                        <a:t> </a:t>
                      </a:r>
                      <a:endParaRPr lang="en-US" sz="2700" dirty="0">
                        <a:effectLst/>
                        <a:latin typeface="Times New Roman" pitchFamily="18" charset="0"/>
                        <a:ea typeface="Calibri"/>
                        <a:cs typeface="B Nazanin" pitchFamily="2" charset="-78"/>
                      </a:endParaRPr>
                    </a:p>
                  </a:txBody>
                  <a:tcPr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2700" b="1">
                          <a:effectLst/>
                          <a:latin typeface="Times New Roman" pitchFamily="18" charset="0"/>
                          <a:ea typeface="Times New Roman"/>
                          <a:cs typeface="B Nazanin" pitchFamily="2" charset="-78"/>
                        </a:rPr>
                        <a:t> </a:t>
                      </a:r>
                      <a:endParaRPr lang="en-US" sz="2700">
                        <a:effectLst/>
                        <a:latin typeface="Times New Roman" pitchFamily="18" charset="0"/>
                        <a:ea typeface="Calibri"/>
                        <a:cs typeface="B Nazanin" pitchFamily="2" charset="-78"/>
                      </a:endParaRPr>
                    </a:p>
                  </a:txBody>
                  <a:tcPr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2700" b="1" dirty="0">
                          <a:effectLst/>
                          <a:latin typeface="Times New Roman" pitchFamily="18" charset="0"/>
                          <a:ea typeface="Times New Roman"/>
                          <a:cs typeface="B Nazanin" pitchFamily="2" charset="-78"/>
                        </a:rPr>
                        <a:t>مال او</a:t>
                      </a:r>
                      <a:endParaRPr lang="en-US" sz="2700" dirty="0">
                        <a:effectLst/>
                        <a:latin typeface="Times New Roman" pitchFamily="18" charset="0"/>
                        <a:ea typeface="Calibri"/>
                        <a:cs typeface="B Nazanin" pitchFamily="2" charset="-78"/>
                      </a:endParaRPr>
                    </a:p>
                  </a:txBody>
                  <a:tcPr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700" b="1" dirty="0">
                          <a:effectLst/>
                          <a:latin typeface="Times New Roman" pitchFamily="18" charset="0"/>
                          <a:ea typeface="Times New Roman"/>
                          <a:cs typeface="B Nazanin" pitchFamily="2" charset="-78"/>
                        </a:rPr>
                        <a:t>his</a:t>
                      </a:r>
                      <a:endParaRPr lang="en-US" sz="2700" dirty="0">
                        <a:effectLst/>
                        <a:latin typeface="Times New Roman" pitchFamily="18" charset="0"/>
                        <a:ea typeface="Calibri"/>
                        <a:cs typeface="B Nazanin" pitchFamily="2" charset="-78"/>
                      </a:endParaRPr>
                    </a:p>
                  </a:txBody>
                  <a:tcPr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00522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2700" b="1" dirty="0">
                          <a:effectLst/>
                          <a:latin typeface="Times New Roman" pitchFamily="18" charset="0"/>
                          <a:ea typeface="Times New Roman"/>
                          <a:cs typeface="B Nazanin" pitchFamily="2" charset="-78"/>
                        </a:rPr>
                        <a:t>مال آنها</a:t>
                      </a:r>
                      <a:endParaRPr lang="en-US" sz="2700" dirty="0">
                        <a:effectLst/>
                        <a:latin typeface="Times New Roman" pitchFamily="18" charset="0"/>
                        <a:ea typeface="Calibri"/>
                        <a:cs typeface="B Nazanin" pitchFamily="2" charset="-78"/>
                      </a:endParaRPr>
                    </a:p>
                  </a:txBody>
                  <a:tcPr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700" b="1" dirty="0">
                          <a:effectLst/>
                          <a:latin typeface="Times New Roman" pitchFamily="18" charset="0"/>
                          <a:ea typeface="Times New Roman"/>
                          <a:cs typeface="B Nazanin" pitchFamily="2" charset="-78"/>
                        </a:rPr>
                        <a:t>theirs</a:t>
                      </a:r>
                      <a:endParaRPr lang="en-US" sz="2700" dirty="0">
                        <a:effectLst/>
                        <a:latin typeface="Times New Roman" pitchFamily="18" charset="0"/>
                        <a:ea typeface="Calibri"/>
                        <a:cs typeface="B Nazanin" pitchFamily="2" charset="-78"/>
                      </a:endParaRPr>
                    </a:p>
                  </a:txBody>
                  <a:tcPr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2700" b="1" dirty="0">
                          <a:effectLst/>
                          <a:latin typeface="Times New Roman" pitchFamily="18" charset="0"/>
                          <a:ea typeface="Times New Roman"/>
                          <a:cs typeface="B Nazanin" pitchFamily="2" charset="-78"/>
                        </a:rPr>
                        <a:t>مال او</a:t>
                      </a:r>
                      <a:endParaRPr lang="en-US" sz="2700" dirty="0">
                        <a:effectLst/>
                        <a:latin typeface="Times New Roman" pitchFamily="18" charset="0"/>
                        <a:ea typeface="Calibri"/>
                        <a:cs typeface="B Nazanin" pitchFamily="2" charset="-78"/>
                      </a:endParaRPr>
                    </a:p>
                  </a:txBody>
                  <a:tcPr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700" b="1" dirty="0">
                          <a:effectLst/>
                          <a:latin typeface="Times New Roman" pitchFamily="18" charset="0"/>
                          <a:ea typeface="Times New Roman"/>
                          <a:cs typeface="B Nazanin" pitchFamily="2" charset="-78"/>
                        </a:rPr>
                        <a:t>hers</a:t>
                      </a:r>
                      <a:endParaRPr lang="en-US" sz="2700" dirty="0">
                        <a:effectLst/>
                        <a:latin typeface="Times New Roman" pitchFamily="18" charset="0"/>
                        <a:ea typeface="Calibri"/>
                        <a:cs typeface="B Nazanin" pitchFamily="2" charset="-78"/>
                      </a:endParaRPr>
                    </a:p>
                  </a:txBody>
                  <a:tcPr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00522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2700" b="1">
                          <a:effectLst/>
                          <a:latin typeface="Times New Roman" pitchFamily="18" charset="0"/>
                          <a:ea typeface="Times New Roman"/>
                          <a:cs typeface="B Nazanin" pitchFamily="2" charset="-78"/>
                        </a:rPr>
                        <a:t> </a:t>
                      </a:r>
                      <a:endParaRPr lang="en-US" sz="2700">
                        <a:effectLst/>
                        <a:latin typeface="Times New Roman" pitchFamily="18" charset="0"/>
                        <a:ea typeface="Calibri"/>
                        <a:cs typeface="B Nazanin" pitchFamily="2" charset="-78"/>
                      </a:endParaRPr>
                    </a:p>
                  </a:txBody>
                  <a:tcPr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2700" b="1">
                          <a:effectLst/>
                          <a:latin typeface="Times New Roman" pitchFamily="18" charset="0"/>
                          <a:ea typeface="Times New Roman"/>
                          <a:cs typeface="B Nazanin" pitchFamily="2" charset="-78"/>
                        </a:rPr>
                        <a:t> </a:t>
                      </a:r>
                      <a:endParaRPr lang="en-US" sz="2700">
                        <a:effectLst/>
                        <a:latin typeface="Times New Roman" pitchFamily="18" charset="0"/>
                        <a:ea typeface="Calibri"/>
                        <a:cs typeface="B Nazanin" pitchFamily="2" charset="-78"/>
                      </a:endParaRPr>
                    </a:p>
                  </a:txBody>
                  <a:tcPr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2700" b="1" dirty="0">
                          <a:effectLst/>
                          <a:latin typeface="Times New Roman" pitchFamily="18" charset="0"/>
                          <a:ea typeface="Times New Roman"/>
                          <a:cs typeface="B Nazanin" pitchFamily="2" charset="-78"/>
                        </a:rPr>
                        <a:t>مال آن</a:t>
                      </a:r>
                      <a:endParaRPr lang="en-US" sz="2700" dirty="0">
                        <a:effectLst/>
                        <a:latin typeface="Times New Roman" pitchFamily="18" charset="0"/>
                        <a:ea typeface="Calibri"/>
                        <a:cs typeface="B Nazanin" pitchFamily="2" charset="-78"/>
                      </a:endParaRPr>
                    </a:p>
                  </a:txBody>
                  <a:tcPr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700" b="1" dirty="0">
                          <a:effectLst/>
                          <a:latin typeface="Times New Roman" pitchFamily="18" charset="0"/>
                          <a:ea typeface="Times New Roman"/>
                          <a:cs typeface="B Nazanin" pitchFamily="2" charset="-78"/>
                        </a:rPr>
                        <a:t>its</a:t>
                      </a:r>
                      <a:endParaRPr lang="en-US" sz="2700" dirty="0">
                        <a:effectLst/>
                        <a:latin typeface="Times New Roman" pitchFamily="18" charset="0"/>
                        <a:ea typeface="Calibri"/>
                        <a:cs typeface="B Nazanin" pitchFamily="2" charset="-78"/>
                      </a:endParaRPr>
                    </a:p>
                  </a:txBody>
                  <a:tcPr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4" name="Rectangle 3"/>
          <p:cNvSpPr/>
          <p:nvPr/>
        </p:nvSpPr>
        <p:spPr>
          <a:xfrm>
            <a:off x="388042" y="2078143"/>
            <a:ext cx="248087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>
                <a:latin typeface="Times New Roman" pitchFamily="18" charset="0"/>
                <a:ea typeface="Times New Roman"/>
                <a:cs typeface="B Nazanin" pitchFamily="2" charset="-78"/>
              </a:rPr>
              <a:t>This is </a:t>
            </a:r>
            <a:r>
              <a:rPr lang="en-US" sz="2800" b="1" u="sng" dirty="0">
                <a:latin typeface="Times New Roman" pitchFamily="18" charset="0"/>
                <a:ea typeface="Times New Roman"/>
                <a:cs typeface="B Nazanin" pitchFamily="2" charset="-78"/>
              </a:rPr>
              <a:t>my car</a:t>
            </a:r>
            <a:r>
              <a:rPr lang="en-US" sz="2800" b="1" dirty="0">
                <a:latin typeface="Times New Roman" pitchFamily="18" charset="0"/>
                <a:ea typeface="Times New Roman"/>
                <a:cs typeface="B Nazanin" pitchFamily="2" charset="-78"/>
              </a:rPr>
              <a:t>.</a:t>
            </a:r>
            <a:r>
              <a:rPr lang="fa-IR" sz="2800" b="1" dirty="0">
                <a:latin typeface="Times New Roman" pitchFamily="18" charset="0"/>
                <a:ea typeface="Times New Roman"/>
                <a:cs typeface="B Nazanin" pitchFamily="2" charset="-78"/>
              </a:rPr>
              <a:t> 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779560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1683026" y="506793"/>
            <a:ext cx="9652000" cy="882725"/>
          </a:xfrm>
        </p:spPr>
        <p:txBody>
          <a:bodyPr>
            <a:normAutofit fontScale="90000"/>
          </a:bodyPr>
          <a:lstStyle/>
          <a:p>
            <a:pPr algn="ctr"/>
            <a:r>
              <a:rPr lang="fa-IR" sz="4133" dirty="0">
                <a:solidFill>
                  <a:srgbClr val="FF0000"/>
                </a:solidFill>
                <a:cs typeface="B Titr" pitchFamily="2" charset="-78"/>
              </a:rPr>
              <a:t>گرامر درس </a:t>
            </a:r>
            <a:r>
              <a:rPr lang="fa-IR" sz="4133" u="sng" dirty="0">
                <a:solidFill>
                  <a:srgbClr val="FF0000"/>
                </a:solidFill>
                <a:cs typeface="B Titr" pitchFamily="2" charset="-78"/>
              </a:rPr>
              <a:t>2</a:t>
            </a:r>
            <a:r>
              <a:rPr lang="fa-IR" sz="2400" u="sng" dirty="0">
                <a:solidFill>
                  <a:srgbClr val="FF0000"/>
                </a:solidFill>
                <a:cs typeface="B Titr" pitchFamily="2" charset="-78"/>
              </a:rPr>
              <a:t/>
            </a:r>
            <a:br>
              <a:rPr lang="fa-IR" sz="2400" u="sng" dirty="0">
                <a:solidFill>
                  <a:srgbClr val="FF0000"/>
                </a:solidFill>
                <a:cs typeface="B Titr" pitchFamily="2" charset="-78"/>
              </a:rPr>
            </a:br>
            <a:endParaRPr lang="fa-IR" sz="4267" dirty="0">
              <a:solidFill>
                <a:srgbClr val="FF0000"/>
              </a:solidFill>
              <a:cs typeface="B Titr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3392" y="1508787"/>
            <a:ext cx="11407730" cy="4846320"/>
          </a:xfrm>
        </p:spPr>
        <p:txBody>
          <a:bodyPr>
            <a:normAutofit/>
          </a:bodyPr>
          <a:lstStyle/>
          <a:p>
            <a:pPr algn="r" rtl="1">
              <a:spcBef>
                <a:spcPts val="0"/>
              </a:spcBef>
              <a:buFont typeface="Wingdings" pitchFamily="2" charset="2"/>
              <a:buChar char="Ø"/>
            </a:pPr>
            <a:r>
              <a:rPr lang="fa-IR" b="1" dirty="0">
                <a:latin typeface="Arial"/>
                <a:ea typeface="Times New Roman"/>
                <a:cs typeface="B Nazanin" panose="00000400000000000000" pitchFamily="2" charset="-78"/>
              </a:rPr>
              <a:t>فرق</a:t>
            </a:r>
            <a:r>
              <a:rPr lang="fa-IR" b="1" dirty="0">
                <a:latin typeface="Calibri"/>
                <a:ea typeface="Times New Roman"/>
                <a:cs typeface="B Nazanin" panose="00000400000000000000" pitchFamily="2" charset="-78"/>
              </a:rPr>
              <a:t> </a:t>
            </a:r>
            <a:r>
              <a:rPr lang="fa-IR" b="1" dirty="0">
                <a:latin typeface="Arial"/>
                <a:ea typeface="Times New Roman"/>
                <a:cs typeface="B Nazanin" panose="00000400000000000000" pitchFamily="2" charset="-78"/>
              </a:rPr>
              <a:t>بین</a:t>
            </a:r>
            <a:r>
              <a:rPr lang="fa-IR" b="1" dirty="0">
                <a:latin typeface="Calibri"/>
                <a:ea typeface="Times New Roman"/>
                <a:cs typeface="B Nazanin" panose="00000400000000000000" pitchFamily="2" charset="-78"/>
              </a:rPr>
              <a:t> </a:t>
            </a:r>
            <a:r>
              <a:rPr lang="fa-IR" b="1" dirty="0">
                <a:latin typeface="Arial"/>
                <a:ea typeface="Times New Roman"/>
                <a:cs typeface="B Nazanin" panose="00000400000000000000" pitchFamily="2" charset="-78"/>
              </a:rPr>
              <a:t>ضمایر</a:t>
            </a:r>
            <a:r>
              <a:rPr lang="fa-IR" b="1" dirty="0">
                <a:latin typeface="Calibri"/>
                <a:ea typeface="Times New Roman"/>
                <a:cs typeface="B Nazanin" panose="00000400000000000000" pitchFamily="2" charset="-78"/>
              </a:rPr>
              <a:t> </a:t>
            </a:r>
            <a:r>
              <a:rPr lang="fa-IR" b="1" dirty="0">
                <a:latin typeface="Arial"/>
                <a:ea typeface="Times New Roman"/>
                <a:cs typeface="B Nazanin" panose="00000400000000000000" pitchFamily="2" charset="-78"/>
              </a:rPr>
              <a:t>ملکی</a:t>
            </a:r>
            <a:r>
              <a:rPr lang="fa-IR" b="1" dirty="0">
                <a:latin typeface="Calibri"/>
                <a:ea typeface="Times New Roman"/>
                <a:cs typeface="B Nazanin" panose="00000400000000000000" pitchFamily="2" charset="-78"/>
              </a:rPr>
              <a:t> </a:t>
            </a:r>
            <a:r>
              <a:rPr lang="fa-IR" b="1" dirty="0">
                <a:latin typeface="Arial"/>
                <a:ea typeface="Times New Roman"/>
                <a:cs typeface="B Nazanin" panose="00000400000000000000" pitchFamily="2" charset="-78"/>
              </a:rPr>
              <a:t>و</a:t>
            </a:r>
            <a:r>
              <a:rPr lang="fa-IR" b="1" dirty="0">
                <a:latin typeface="Calibri"/>
                <a:ea typeface="Times New Roman"/>
                <a:cs typeface="B Nazanin" panose="00000400000000000000" pitchFamily="2" charset="-78"/>
              </a:rPr>
              <a:t> </a:t>
            </a:r>
            <a:r>
              <a:rPr lang="fa-IR" b="1" dirty="0">
                <a:latin typeface="Arial"/>
                <a:ea typeface="Times New Roman"/>
                <a:cs typeface="B Nazanin" panose="00000400000000000000" pitchFamily="2" charset="-78"/>
              </a:rPr>
              <a:t>صفات</a:t>
            </a:r>
            <a:r>
              <a:rPr lang="fa-IR" b="1" dirty="0">
                <a:latin typeface="Calibri"/>
                <a:ea typeface="Times New Roman"/>
                <a:cs typeface="B Nazanin" panose="00000400000000000000" pitchFamily="2" charset="-78"/>
              </a:rPr>
              <a:t> </a:t>
            </a:r>
            <a:r>
              <a:rPr lang="fa-IR" b="1" dirty="0">
                <a:latin typeface="Arial"/>
                <a:ea typeface="Times New Roman"/>
                <a:cs typeface="B Nazanin" panose="00000400000000000000" pitchFamily="2" charset="-78"/>
              </a:rPr>
              <a:t>ملکی</a:t>
            </a:r>
            <a:r>
              <a:rPr lang="fa-IR" b="1" dirty="0">
                <a:latin typeface="Calibri"/>
                <a:ea typeface="Times New Roman"/>
                <a:cs typeface="B Nazanin" panose="00000400000000000000" pitchFamily="2" charset="-78"/>
              </a:rPr>
              <a:t> </a:t>
            </a:r>
            <a:r>
              <a:rPr lang="fa-IR" b="1" dirty="0">
                <a:latin typeface="Arial"/>
                <a:ea typeface="Times New Roman"/>
                <a:cs typeface="B Nazanin" panose="00000400000000000000" pitchFamily="2" charset="-78"/>
              </a:rPr>
              <a:t>در</a:t>
            </a:r>
            <a:r>
              <a:rPr lang="fa-IR" b="1" dirty="0">
                <a:latin typeface="Calibri"/>
                <a:ea typeface="Times New Roman"/>
                <a:cs typeface="B Nazanin" panose="00000400000000000000" pitchFamily="2" charset="-78"/>
              </a:rPr>
              <a:t> </a:t>
            </a:r>
            <a:r>
              <a:rPr lang="fa-IR" b="1" dirty="0">
                <a:latin typeface="Arial"/>
                <a:ea typeface="Times New Roman"/>
                <a:cs typeface="B Nazanin" panose="00000400000000000000" pitchFamily="2" charset="-78"/>
              </a:rPr>
              <a:t>زبان</a:t>
            </a:r>
            <a:r>
              <a:rPr lang="fa-IR" b="1" dirty="0">
                <a:latin typeface="Calibri"/>
                <a:ea typeface="Times New Roman"/>
                <a:cs typeface="B Nazanin" panose="00000400000000000000" pitchFamily="2" charset="-78"/>
              </a:rPr>
              <a:t> </a:t>
            </a:r>
            <a:r>
              <a:rPr lang="fa-IR" b="1" dirty="0">
                <a:latin typeface="Arial"/>
                <a:ea typeface="Times New Roman"/>
                <a:cs typeface="B Nazanin" panose="00000400000000000000" pitchFamily="2" charset="-78"/>
              </a:rPr>
              <a:t>انگلیسی</a:t>
            </a:r>
            <a:endParaRPr lang="en-US" dirty="0">
              <a:latin typeface="Times New Roman"/>
              <a:ea typeface="Times New Roman"/>
              <a:cs typeface="B Nazanin" panose="00000400000000000000" pitchFamily="2" charset="-78"/>
            </a:endParaRPr>
          </a:p>
          <a:p>
            <a:pPr marL="0" indent="0" algn="r" rtl="1">
              <a:spcBef>
                <a:spcPts val="0"/>
              </a:spcBef>
              <a:buNone/>
            </a:pPr>
            <a:r>
              <a:rPr lang="fa-IR" b="1" dirty="0">
                <a:latin typeface="Times New Roman" pitchFamily="18" charset="0"/>
                <a:ea typeface="Times New Roman"/>
                <a:cs typeface="B Nazanin" pitchFamily="2" charset="-78"/>
              </a:rPr>
              <a:t>بعد از صفات ملکی اسم می آید ، اما ضمایر ملکی همانطور که از اسمشان پیداست بجای اسم می آیند</a:t>
            </a:r>
            <a:r>
              <a:rPr lang="en-US" b="1" dirty="0">
                <a:latin typeface="Times New Roman" pitchFamily="18" charset="0"/>
                <a:ea typeface="Times New Roman"/>
                <a:cs typeface="B Nazanin" pitchFamily="2" charset="-78"/>
              </a:rPr>
              <a:t>.</a:t>
            </a:r>
            <a:endParaRPr lang="fa-IR" b="1" dirty="0">
              <a:latin typeface="Times New Roman" pitchFamily="18" charset="0"/>
              <a:ea typeface="Times New Roman"/>
              <a:cs typeface="B Nazanin" pitchFamily="2" charset="-78"/>
            </a:endParaRPr>
          </a:p>
          <a:p>
            <a:pPr marL="0" marR="609585" indent="0" algn="l">
              <a:lnSpc>
                <a:spcPct val="115000"/>
              </a:lnSpc>
              <a:spcBef>
                <a:spcPts val="0"/>
              </a:spcBef>
              <a:buSzPts val="1000"/>
              <a:buNone/>
              <a:tabLst>
                <a:tab pos="609585" algn="l"/>
              </a:tabLst>
            </a:pPr>
            <a:r>
              <a:rPr lang="en-US" b="1" dirty="0">
                <a:latin typeface="Times New Roman" pitchFamily="18" charset="0"/>
                <a:ea typeface="Times New Roman"/>
                <a:cs typeface="B Nazanin" pitchFamily="2" charset="-78"/>
              </a:rPr>
              <a:t>This is </a:t>
            </a:r>
            <a:r>
              <a:rPr lang="en-US" b="1" u="sng" dirty="0">
                <a:latin typeface="Times New Roman" pitchFamily="18" charset="0"/>
                <a:ea typeface="Times New Roman"/>
                <a:cs typeface="B Nazanin" pitchFamily="2" charset="-78"/>
              </a:rPr>
              <a:t>her purse</a:t>
            </a:r>
            <a:r>
              <a:rPr lang="en-US" b="1" dirty="0">
                <a:latin typeface="Times New Roman" pitchFamily="18" charset="0"/>
                <a:ea typeface="Times New Roman"/>
                <a:cs typeface="B Nazanin" pitchFamily="2" charset="-78"/>
              </a:rPr>
              <a:t>. </a:t>
            </a:r>
            <a:r>
              <a:rPr lang="ar-SA" b="1" dirty="0">
                <a:latin typeface="Times New Roman" pitchFamily="18" charset="0"/>
                <a:ea typeface="Times New Roman"/>
                <a:cs typeface="B Nazanin" pitchFamily="2" charset="-78"/>
              </a:rPr>
              <a:t>          		(اين کيف اوست.)</a:t>
            </a:r>
            <a:br>
              <a:rPr lang="ar-SA" b="1" dirty="0">
                <a:latin typeface="Times New Roman" pitchFamily="18" charset="0"/>
                <a:ea typeface="Times New Roman"/>
                <a:cs typeface="B Nazanin" pitchFamily="2" charset="-78"/>
              </a:rPr>
            </a:br>
            <a:r>
              <a:rPr lang="en-US" b="1" dirty="0">
                <a:latin typeface="Times New Roman" pitchFamily="18" charset="0"/>
                <a:ea typeface="Times New Roman"/>
                <a:cs typeface="B Nazanin" pitchFamily="2" charset="-78"/>
              </a:rPr>
              <a:t>This is </a:t>
            </a:r>
            <a:r>
              <a:rPr lang="en-US" b="1" u="sng" dirty="0">
                <a:latin typeface="Times New Roman" pitchFamily="18" charset="0"/>
                <a:ea typeface="Times New Roman"/>
                <a:cs typeface="B Nazanin" pitchFamily="2" charset="-78"/>
              </a:rPr>
              <a:t>hers</a:t>
            </a:r>
            <a:r>
              <a:rPr lang="en-US" b="1" dirty="0">
                <a:latin typeface="Times New Roman" pitchFamily="18" charset="0"/>
                <a:ea typeface="Times New Roman"/>
                <a:cs typeface="B Nazanin" pitchFamily="2" charset="-78"/>
              </a:rPr>
              <a:t>.</a:t>
            </a:r>
            <a:r>
              <a:rPr lang="ar-SA" b="1" dirty="0">
                <a:latin typeface="Times New Roman" pitchFamily="18" charset="0"/>
                <a:ea typeface="Times New Roman"/>
                <a:cs typeface="B Nazanin" pitchFamily="2" charset="-78"/>
              </a:rPr>
              <a:t>			</a:t>
            </a:r>
            <a:r>
              <a:rPr lang="fa-IR" b="1" dirty="0">
                <a:latin typeface="Times New Roman" pitchFamily="18" charset="0"/>
                <a:ea typeface="Times New Roman"/>
                <a:cs typeface="B Nazanin" pitchFamily="2" charset="-78"/>
              </a:rPr>
              <a:t> </a:t>
            </a:r>
            <a:r>
              <a:rPr lang="ar-SA" b="1" dirty="0">
                <a:latin typeface="Times New Roman" pitchFamily="18" charset="0"/>
                <a:ea typeface="Times New Roman"/>
                <a:cs typeface="B Nazanin" pitchFamily="2" charset="-78"/>
              </a:rPr>
              <a:t>	</a:t>
            </a:r>
            <a:r>
              <a:rPr lang="fa-IR" b="1" dirty="0">
                <a:latin typeface="Times New Roman" pitchFamily="18" charset="0"/>
                <a:ea typeface="Times New Roman"/>
                <a:cs typeface="B Nazanin" pitchFamily="2" charset="-78"/>
              </a:rPr>
              <a:t> </a:t>
            </a:r>
            <a:r>
              <a:rPr lang="ar-SA" b="1" dirty="0">
                <a:latin typeface="Times New Roman" pitchFamily="18" charset="0"/>
                <a:ea typeface="Times New Roman"/>
                <a:cs typeface="B Nazanin" pitchFamily="2" charset="-78"/>
              </a:rPr>
              <a:t> (اين مال اوست.)</a:t>
            </a:r>
            <a:endParaRPr lang="en-US" dirty="0">
              <a:latin typeface="Times New Roman" pitchFamily="18" charset="0"/>
              <a:ea typeface="Calibri"/>
              <a:cs typeface="B Nazanin" pitchFamily="2" charset="-78"/>
            </a:endParaRPr>
          </a:p>
          <a:p>
            <a:pPr marL="0" indent="0" algn="r" rtl="1">
              <a:buNone/>
            </a:pPr>
            <a:endParaRPr lang="en-US" dirty="0">
              <a:cs typeface="B Nazanin" panose="00000400000000000000" pitchFamily="2" charset="-78"/>
            </a:endParaRPr>
          </a:p>
        </p:txBody>
      </p:sp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392" y="3687064"/>
            <a:ext cx="10110869" cy="33329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92627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1453252" y="574546"/>
            <a:ext cx="9652000" cy="882725"/>
          </a:xfrm>
        </p:spPr>
        <p:txBody>
          <a:bodyPr>
            <a:normAutofit fontScale="90000"/>
          </a:bodyPr>
          <a:lstStyle/>
          <a:p>
            <a:pPr algn="ctr"/>
            <a:r>
              <a:rPr lang="fa-IR" sz="4133" dirty="0">
                <a:solidFill>
                  <a:srgbClr val="FF0000"/>
                </a:solidFill>
                <a:cs typeface="B Titr" pitchFamily="2" charset="-78"/>
              </a:rPr>
              <a:t>گرامر درس </a:t>
            </a:r>
            <a:r>
              <a:rPr lang="fa-IR" sz="4133" u="sng" dirty="0">
                <a:solidFill>
                  <a:srgbClr val="FF0000"/>
                </a:solidFill>
                <a:cs typeface="B Titr" pitchFamily="2" charset="-78"/>
              </a:rPr>
              <a:t>2</a:t>
            </a:r>
            <a:r>
              <a:rPr lang="fa-IR" sz="2400" u="sng" dirty="0">
                <a:solidFill>
                  <a:srgbClr val="FF0000"/>
                </a:solidFill>
                <a:cs typeface="B Titr" pitchFamily="2" charset="-78"/>
              </a:rPr>
              <a:t/>
            </a:r>
            <a:br>
              <a:rPr lang="fa-IR" sz="2400" u="sng" dirty="0">
                <a:solidFill>
                  <a:srgbClr val="FF0000"/>
                </a:solidFill>
                <a:cs typeface="B Titr" pitchFamily="2" charset="-78"/>
              </a:rPr>
            </a:br>
            <a:endParaRPr lang="fa-IR" sz="4267" dirty="0">
              <a:solidFill>
                <a:srgbClr val="FF0000"/>
              </a:solidFill>
              <a:cs typeface="B Titr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7382" y="1880118"/>
            <a:ext cx="11503740" cy="5568619"/>
          </a:xfrm>
        </p:spPr>
        <p:txBody>
          <a:bodyPr>
            <a:normAutofit/>
          </a:bodyPr>
          <a:lstStyle/>
          <a:p>
            <a:pPr algn="r" rtl="1">
              <a:buFont typeface="Wingdings" pitchFamily="2" charset="2"/>
              <a:buChar char="Ø"/>
            </a:pPr>
            <a:r>
              <a:rPr lang="fa-IR" b="1" dirty="0" smtClean="0">
                <a:latin typeface="Times New Roman" pitchFamily="18" charset="0"/>
                <a:cs typeface="B Nazanin" pitchFamily="2" charset="-78"/>
              </a:rPr>
              <a:t>برای مالکیت  اسم افراد از</a:t>
            </a:r>
            <a:r>
              <a:rPr lang="en-US" b="1" dirty="0" smtClean="0">
                <a:latin typeface="Times New Roman" pitchFamily="18" charset="0"/>
                <a:cs typeface="B Nazanin" pitchFamily="2" charset="-78"/>
              </a:rPr>
              <a:t> </a:t>
            </a:r>
            <a:r>
              <a:rPr lang="en-US" b="1" u="sng" dirty="0" smtClean="0">
                <a:latin typeface="Times New Roman" pitchFamily="18" charset="0"/>
                <a:cs typeface="B Nazanin" pitchFamily="2" charset="-78"/>
              </a:rPr>
              <a:t>’s</a:t>
            </a:r>
            <a:r>
              <a:rPr lang="en-US" b="1" dirty="0" smtClean="0">
                <a:latin typeface="Times New Roman" pitchFamily="18" charset="0"/>
                <a:cs typeface="B Nazanin" pitchFamily="2" charset="-78"/>
              </a:rPr>
              <a:t> </a:t>
            </a:r>
            <a:r>
              <a:rPr lang="fa-IR" b="1" dirty="0" smtClean="0">
                <a:latin typeface="Times New Roman" pitchFamily="18" charset="0"/>
                <a:cs typeface="B Nazanin" pitchFamily="2" charset="-78"/>
              </a:rPr>
              <a:t>استفاده میشود و برای ضمیر ملکی آن، اسم بعد از آن حذف میشود.</a:t>
            </a:r>
            <a:endParaRPr lang="en-US" b="1" dirty="0" smtClean="0">
              <a:latin typeface="Times New Roman" pitchFamily="18" charset="0"/>
              <a:cs typeface="B Nazanin" pitchFamily="2" charset="-78"/>
            </a:endParaRPr>
          </a:p>
          <a:p>
            <a:pPr algn="l" rtl="0">
              <a:buFont typeface="Wingdings" pitchFamily="2" charset="2"/>
              <a:buChar char="Ø"/>
            </a:pPr>
            <a:r>
              <a:rPr lang="en-US" b="1" dirty="0" smtClean="0">
                <a:latin typeface="Times New Roman" pitchFamily="18" charset="0"/>
                <a:cs typeface="B Nazanin" pitchFamily="2" charset="-78"/>
              </a:rPr>
              <a:t>They are Sara’s books.</a:t>
            </a:r>
          </a:p>
          <a:p>
            <a:pPr algn="l" rtl="0">
              <a:buFont typeface="Wingdings" pitchFamily="2" charset="2"/>
              <a:buChar char="Ø"/>
            </a:pPr>
            <a:r>
              <a:rPr lang="en-US" b="1" dirty="0" smtClean="0">
                <a:latin typeface="Times New Roman" pitchFamily="18" charset="0"/>
                <a:cs typeface="B Nazanin" pitchFamily="2" charset="-78"/>
              </a:rPr>
              <a:t>They are Sara’s.(hers)</a:t>
            </a:r>
            <a:endParaRPr lang="fa-IR" b="1" dirty="0" smtClean="0">
              <a:latin typeface="Times New Roman" pitchFamily="18" charset="0"/>
              <a:cs typeface="B Nazanin" pitchFamily="2" charset="-78"/>
            </a:endParaRPr>
          </a:p>
          <a:p>
            <a:pPr algn="l" rtl="0">
              <a:buFont typeface="Wingdings" pitchFamily="2" charset="2"/>
              <a:buChar char="Ø"/>
            </a:pPr>
            <a:endParaRPr lang="en-US" b="1" dirty="0" smtClean="0">
              <a:latin typeface="Times New Roman" pitchFamily="18" charset="0"/>
              <a:cs typeface="B Nazanin" pitchFamily="2" charset="-78"/>
            </a:endParaRPr>
          </a:p>
          <a:p>
            <a:pPr algn="r" rtl="1">
              <a:buFont typeface="Wingdings" pitchFamily="2" charset="2"/>
              <a:buChar char="Ø"/>
            </a:pPr>
            <a:r>
              <a:rPr lang="fa-IR" b="1" dirty="0" smtClean="0">
                <a:latin typeface="Times New Roman" pitchFamily="18" charset="0"/>
                <a:cs typeface="B Nazanin" pitchFamily="2" charset="-78"/>
              </a:rPr>
              <a:t>برای سوالی کردن مالکیت از </a:t>
            </a:r>
            <a:r>
              <a:rPr lang="en-US" b="1" dirty="0" smtClean="0">
                <a:latin typeface="Times New Roman" pitchFamily="18" charset="0"/>
                <a:cs typeface="B Nazanin" pitchFamily="2" charset="-78"/>
              </a:rPr>
              <a:t>whose</a:t>
            </a:r>
            <a:r>
              <a:rPr lang="fa-IR" b="1" dirty="0" smtClean="0">
                <a:latin typeface="Times New Roman" pitchFamily="18" charset="0"/>
                <a:cs typeface="B Nazanin" pitchFamily="2" charset="-78"/>
              </a:rPr>
              <a:t> استفاده میشود.</a:t>
            </a:r>
          </a:p>
          <a:p>
            <a:pPr algn="l" rtl="0">
              <a:buFont typeface="Wingdings" pitchFamily="2" charset="2"/>
              <a:buChar char="Ø"/>
            </a:pPr>
            <a:r>
              <a:rPr lang="en-US" b="1" dirty="0" smtClean="0">
                <a:latin typeface="Times New Roman" pitchFamily="18" charset="0"/>
                <a:cs typeface="B Nazanin" pitchFamily="2" charset="-78"/>
              </a:rPr>
              <a:t>Whose book is this?                              </a:t>
            </a:r>
          </a:p>
          <a:p>
            <a:pPr marL="0" indent="0">
              <a:buNone/>
            </a:pPr>
            <a:r>
              <a:rPr lang="en-US" b="1" dirty="0" smtClean="0">
                <a:latin typeface="Times New Roman" pitchFamily="18" charset="0"/>
                <a:cs typeface="B Nazanin" pitchFamily="2" charset="-78"/>
              </a:rPr>
              <a:t>This is Sara’s book.</a:t>
            </a:r>
            <a:r>
              <a:rPr lang="fa-IR" b="1" dirty="0">
                <a:solidFill>
                  <a:prstClr val="black"/>
                </a:solidFill>
                <a:latin typeface="Times New Roman" pitchFamily="18" charset="0"/>
                <a:cs typeface="B Nazanin" pitchFamily="2" charset="-78"/>
              </a:rPr>
              <a:t> صفت ملکی </a:t>
            </a:r>
            <a:endParaRPr lang="en-US" b="1" dirty="0" smtClean="0">
              <a:latin typeface="Times New Roman" pitchFamily="18" charset="0"/>
              <a:cs typeface="B Nazanin" pitchFamily="2" charset="-78"/>
            </a:endParaRPr>
          </a:p>
          <a:p>
            <a:pPr lvl="0" algn="l" rtl="0">
              <a:buClr>
                <a:srgbClr val="04617B"/>
              </a:buClr>
              <a:buFont typeface="Wingdings" pitchFamily="2" charset="2"/>
              <a:buChar char="Ø"/>
            </a:pPr>
            <a:r>
              <a:rPr lang="en-US" b="1" dirty="0">
                <a:solidFill>
                  <a:prstClr val="black"/>
                </a:solidFill>
                <a:latin typeface="Times New Roman" pitchFamily="18" charset="0"/>
                <a:cs typeface="B Nazanin" pitchFamily="2" charset="-78"/>
              </a:rPr>
              <a:t>Whose book is this</a:t>
            </a:r>
            <a:r>
              <a:rPr lang="en-US" b="1" dirty="0" smtClean="0">
                <a:solidFill>
                  <a:prstClr val="black"/>
                </a:solidFill>
                <a:latin typeface="Times New Roman" pitchFamily="18" charset="0"/>
                <a:cs typeface="B Nazanin" pitchFamily="2" charset="-78"/>
              </a:rPr>
              <a:t>?</a:t>
            </a:r>
            <a:r>
              <a:rPr lang="fa-IR" b="1" dirty="0" smtClean="0">
                <a:solidFill>
                  <a:prstClr val="black"/>
                </a:solidFill>
                <a:latin typeface="Times New Roman" pitchFamily="18" charset="0"/>
                <a:cs typeface="B Nazanin" pitchFamily="2" charset="-78"/>
              </a:rPr>
              <a:t>                       </a:t>
            </a:r>
          </a:p>
          <a:p>
            <a:pPr marL="0" indent="0">
              <a:buClr>
                <a:srgbClr val="04617B"/>
              </a:buClr>
              <a:buNone/>
            </a:pPr>
            <a:r>
              <a:rPr lang="en-US" b="1" dirty="0" smtClean="0">
                <a:solidFill>
                  <a:prstClr val="black"/>
                </a:solidFill>
                <a:latin typeface="Times New Roman" pitchFamily="18" charset="0"/>
                <a:cs typeface="B Nazanin" pitchFamily="2" charset="-78"/>
              </a:rPr>
              <a:t>This </a:t>
            </a:r>
            <a:r>
              <a:rPr lang="en-US" b="1" dirty="0">
                <a:solidFill>
                  <a:prstClr val="black"/>
                </a:solidFill>
                <a:latin typeface="Times New Roman" pitchFamily="18" charset="0"/>
                <a:cs typeface="B Nazanin" pitchFamily="2" charset="-78"/>
              </a:rPr>
              <a:t>is </a:t>
            </a:r>
            <a:r>
              <a:rPr lang="en-US" b="1" dirty="0" smtClean="0">
                <a:solidFill>
                  <a:prstClr val="black"/>
                </a:solidFill>
                <a:latin typeface="Times New Roman" pitchFamily="18" charset="0"/>
                <a:cs typeface="B Nazanin" pitchFamily="2" charset="-78"/>
              </a:rPr>
              <a:t>Sara’s.</a:t>
            </a:r>
            <a:r>
              <a:rPr lang="fa-IR" b="1" dirty="0">
                <a:solidFill>
                  <a:prstClr val="black"/>
                </a:solidFill>
                <a:latin typeface="Times New Roman" pitchFamily="18" charset="0"/>
                <a:cs typeface="B Nazanin" pitchFamily="2" charset="-78"/>
              </a:rPr>
              <a:t> ضمیر ملکی </a:t>
            </a:r>
            <a:endParaRPr lang="en-US" b="1" dirty="0">
              <a:solidFill>
                <a:prstClr val="black"/>
              </a:solidFill>
              <a:latin typeface="Times New Roman" pitchFamily="18" charset="0"/>
              <a:cs typeface="B Nazanin" pitchFamily="2" charset="-78"/>
            </a:endParaRPr>
          </a:p>
          <a:p>
            <a:pPr marL="0" indent="0">
              <a:buNone/>
            </a:pPr>
            <a:endParaRPr lang="en-US" b="1" dirty="0" smtClean="0">
              <a:cs typeface="B Nazanin" pitchFamily="2" charset="-78"/>
            </a:endParaRPr>
          </a:p>
          <a:p>
            <a:pPr marL="0" indent="0">
              <a:buNone/>
            </a:pPr>
            <a:endParaRPr lang="en-US" b="1" dirty="0">
              <a:cs typeface="B Nazanin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321522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592249" y="448829"/>
            <a:ext cx="9894265" cy="1143000"/>
          </a:xfrm>
        </p:spPr>
        <p:txBody>
          <a:bodyPr>
            <a:normAutofit fontScale="90000"/>
          </a:bodyPr>
          <a:lstStyle/>
          <a:p>
            <a:r>
              <a:rPr lang="en-US" sz="4267" dirty="0">
                <a:latin typeface="Times New Roman" pitchFamily="18" charset="0"/>
                <a:cs typeface="Times New Roman" pitchFamily="18" charset="0"/>
              </a:rPr>
              <a:t>Test</a:t>
            </a:r>
            <a:r>
              <a:rPr lang="en-US" dirty="0" smtClean="0"/>
              <a:t/>
            </a:r>
            <a:br>
              <a:rPr lang="en-US" dirty="0" smtClean="0"/>
            </a:br>
            <a:endParaRPr lang="fa-IR" dirty="0"/>
          </a:p>
        </p:txBody>
      </p:sp>
      <p:sp>
        <p:nvSpPr>
          <p:cNvPr id="13" name="Content Placeholder 12"/>
          <p:cNvSpPr>
            <a:spLocks noGrp="1"/>
          </p:cNvSpPr>
          <p:nvPr>
            <p:ph idx="1"/>
          </p:nvPr>
        </p:nvSpPr>
        <p:spPr>
          <a:xfrm>
            <a:off x="592249" y="1265145"/>
            <a:ext cx="11599751" cy="6067299"/>
          </a:xfrm>
        </p:spPr>
        <p:txBody>
          <a:bodyPr>
            <a:noAutofit/>
          </a:bodyPr>
          <a:lstStyle/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2000" b="1" dirty="0">
                <a:latin typeface="Times New Roman"/>
                <a:ea typeface="Times New Roman"/>
                <a:cs typeface="B Nazanin" panose="00000400000000000000" pitchFamily="2" charset="-78"/>
              </a:rPr>
              <a:t>1. Where is __________ hat? 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2000" b="1" dirty="0">
                <a:latin typeface="Times New Roman"/>
                <a:ea typeface="Times New Roman"/>
                <a:cs typeface="B Nazanin" panose="00000400000000000000" pitchFamily="2" charset="-78"/>
              </a:rPr>
              <a:t>a) my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2000" b="1" dirty="0">
                <a:latin typeface="Times New Roman"/>
                <a:ea typeface="Times New Roman"/>
                <a:cs typeface="B Nazanin" panose="00000400000000000000" pitchFamily="2" charset="-78"/>
              </a:rPr>
              <a:t>b) mine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2000" b="1" dirty="0">
                <a:latin typeface="Times New Roman"/>
                <a:ea typeface="Times New Roman"/>
                <a:cs typeface="B Nazanin" panose="00000400000000000000" pitchFamily="2" charset="-78"/>
              </a:rPr>
              <a:t>2. Is this pencil __________? 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2000" b="1" dirty="0">
                <a:latin typeface="Times New Roman"/>
                <a:ea typeface="Times New Roman"/>
                <a:cs typeface="B Nazanin" panose="00000400000000000000" pitchFamily="2" charset="-78"/>
              </a:rPr>
              <a:t>a) her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2000" b="1" dirty="0">
                <a:latin typeface="Times New Roman"/>
                <a:ea typeface="Times New Roman"/>
                <a:cs typeface="B Nazanin" panose="00000400000000000000" pitchFamily="2" charset="-78"/>
              </a:rPr>
              <a:t>b) hers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2000" b="1" dirty="0">
                <a:latin typeface="Times New Roman"/>
                <a:ea typeface="Times New Roman"/>
                <a:cs typeface="B Nazanin" panose="00000400000000000000" pitchFamily="2" charset="-78"/>
              </a:rPr>
              <a:t>3. __________ cat is thin.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2000" b="1" dirty="0">
                <a:latin typeface="Times New Roman"/>
                <a:ea typeface="Times New Roman"/>
                <a:cs typeface="B Nazanin" panose="00000400000000000000" pitchFamily="2" charset="-78"/>
              </a:rPr>
              <a:t>a) Our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2000" b="1" dirty="0">
                <a:latin typeface="Times New Roman"/>
                <a:ea typeface="Times New Roman"/>
                <a:cs typeface="B Nazanin" panose="00000400000000000000" pitchFamily="2" charset="-78"/>
              </a:rPr>
              <a:t>b) Ours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2000" b="1" dirty="0">
                <a:latin typeface="Times New Roman"/>
                <a:ea typeface="Times New Roman"/>
                <a:cs typeface="B Nazanin" panose="00000400000000000000" pitchFamily="2" charset="-78"/>
              </a:rPr>
              <a:t>4. That eraser is __________. 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2000" b="1" dirty="0">
                <a:latin typeface="Times New Roman"/>
                <a:ea typeface="Times New Roman"/>
                <a:cs typeface="B Nazanin" panose="00000400000000000000" pitchFamily="2" charset="-78"/>
              </a:rPr>
              <a:t>a) my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2000" b="1" dirty="0">
                <a:latin typeface="Times New Roman"/>
                <a:ea typeface="Times New Roman"/>
                <a:cs typeface="B Nazanin" panose="00000400000000000000" pitchFamily="2" charset="-78"/>
              </a:rPr>
              <a:t>b) mine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2000" b="1" dirty="0">
                <a:latin typeface="Times New Roman"/>
                <a:ea typeface="Times New Roman"/>
                <a:cs typeface="B Nazanin" panose="00000400000000000000" pitchFamily="2" charset="-78"/>
              </a:rPr>
              <a:t>5. What is __________ sister's name?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2000" b="1" dirty="0">
                <a:latin typeface="Times New Roman"/>
                <a:ea typeface="Times New Roman"/>
                <a:cs typeface="B Nazanin" panose="00000400000000000000" pitchFamily="2" charset="-78"/>
              </a:rPr>
              <a:t>a) your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2000" b="1" dirty="0">
                <a:latin typeface="Times New Roman"/>
                <a:ea typeface="Times New Roman"/>
                <a:cs typeface="B Nazanin" panose="00000400000000000000" pitchFamily="2" charset="-78"/>
              </a:rPr>
              <a:t>b) yours</a:t>
            </a:r>
          </a:p>
          <a:p>
            <a:pPr algn="l" rtl="0"/>
            <a:endParaRPr lang="en-US" sz="2000" b="1" dirty="0">
              <a:latin typeface="Times New Roman" pitchFamily="18" charset="0"/>
              <a:cs typeface="B Nazanin" panose="00000400000000000000" pitchFamily="2" charset="-78"/>
            </a:endParaRPr>
          </a:p>
          <a:p>
            <a:endParaRPr lang="fa-IR" sz="2000" b="1" dirty="0">
              <a:latin typeface="Times New Roman" pitchFamily="18" charset="0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72193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367336" y="320040"/>
            <a:ext cx="9894265" cy="1143000"/>
          </a:xfrm>
        </p:spPr>
        <p:txBody>
          <a:bodyPr>
            <a:normAutofit fontScale="90000"/>
          </a:bodyPr>
          <a:lstStyle/>
          <a:p>
            <a:r>
              <a:rPr lang="en-US" sz="4267" dirty="0">
                <a:latin typeface="Times New Roman" pitchFamily="18" charset="0"/>
                <a:cs typeface="Times New Roman" pitchFamily="18" charset="0"/>
              </a:rPr>
              <a:t>Test</a:t>
            </a:r>
            <a:r>
              <a:rPr lang="en-US" dirty="0" smtClean="0"/>
              <a:t/>
            </a:r>
            <a:br>
              <a:rPr lang="en-US" dirty="0" smtClean="0"/>
            </a:br>
            <a:endParaRPr lang="fa-IR" dirty="0"/>
          </a:p>
        </p:txBody>
      </p:sp>
      <p:sp>
        <p:nvSpPr>
          <p:cNvPr id="13" name="Content Placeholder 12"/>
          <p:cNvSpPr>
            <a:spLocks noGrp="1"/>
          </p:cNvSpPr>
          <p:nvPr>
            <p:ph idx="1"/>
          </p:nvPr>
        </p:nvSpPr>
        <p:spPr>
          <a:xfrm>
            <a:off x="573398" y="1228581"/>
            <a:ext cx="10177131" cy="6067299"/>
          </a:xfrm>
        </p:spPr>
        <p:txBody>
          <a:bodyPr>
            <a:noAutofit/>
          </a:bodyPr>
          <a:lstStyle/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2000" b="1" dirty="0">
                <a:latin typeface="Times New Roman"/>
                <a:ea typeface="Times New Roman"/>
                <a:cs typeface="B Nazanin" panose="00000400000000000000" pitchFamily="2" charset="-78"/>
              </a:rPr>
              <a:t>6. The books are __________.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2000" b="1" dirty="0">
                <a:latin typeface="Times New Roman"/>
                <a:ea typeface="Times New Roman"/>
                <a:cs typeface="B Nazanin" panose="00000400000000000000" pitchFamily="2" charset="-78"/>
              </a:rPr>
              <a:t>a) their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2000" b="1" dirty="0">
                <a:latin typeface="Times New Roman"/>
                <a:ea typeface="Times New Roman"/>
                <a:cs typeface="B Nazanin" panose="00000400000000000000" pitchFamily="2" charset="-78"/>
              </a:rPr>
              <a:t>b) theirs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2000" b="1" dirty="0">
                <a:latin typeface="Times New Roman"/>
                <a:ea typeface="Times New Roman"/>
                <a:cs typeface="B Nazanin" panose="00000400000000000000" pitchFamily="2" charset="-78"/>
              </a:rPr>
              <a:t>7. __________ father is 45 years old.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2000" b="1" dirty="0">
                <a:latin typeface="Times New Roman"/>
                <a:ea typeface="Times New Roman"/>
                <a:cs typeface="B Nazanin" panose="00000400000000000000" pitchFamily="2" charset="-78"/>
              </a:rPr>
              <a:t>a) My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2000" b="1" dirty="0">
                <a:latin typeface="Times New Roman"/>
                <a:ea typeface="Times New Roman"/>
                <a:cs typeface="B Nazanin" panose="00000400000000000000" pitchFamily="2" charset="-78"/>
              </a:rPr>
              <a:t>b) Mine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2000" b="1" dirty="0">
                <a:latin typeface="Times New Roman"/>
                <a:ea typeface="Times New Roman"/>
                <a:cs typeface="B Nazanin" panose="00000400000000000000" pitchFamily="2" charset="-78"/>
              </a:rPr>
              <a:t>8. Is that car __________?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2000" b="1" dirty="0">
                <a:latin typeface="Times New Roman"/>
                <a:ea typeface="Times New Roman"/>
                <a:cs typeface="B Nazanin" panose="00000400000000000000" pitchFamily="2" charset="-78"/>
              </a:rPr>
              <a:t>a) their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2000" b="1" dirty="0">
                <a:latin typeface="Times New Roman"/>
                <a:ea typeface="Times New Roman"/>
                <a:cs typeface="B Nazanin" panose="00000400000000000000" pitchFamily="2" charset="-78"/>
              </a:rPr>
              <a:t>b) theirs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2000" b="1" dirty="0">
                <a:latin typeface="Times New Roman"/>
                <a:ea typeface="Times New Roman"/>
                <a:cs typeface="B Nazanin" panose="00000400000000000000" pitchFamily="2" charset="-78"/>
              </a:rPr>
              <a:t>9. When is __________ class?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2000" b="1" dirty="0">
                <a:latin typeface="Times New Roman"/>
                <a:ea typeface="Times New Roman"/>
                <a:cs typeface="B Nazanin" panose="00000400000000000000" pitchFamily="2" charset="-78"/>
              </a:rPr>
              <a:t>a) our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2000" b="1" dirty="0">
                <a:latin typeface="Times New Roman"/>
                <a:ea typeface="Times New Roman"/>
                <a:cs typeface="B Nazanin" panose="00000400000000000000" pitchFamily="2" charset="-78"/>
              </a:rPr>
              <a:t>b) ours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2000" b="1" dirty="0">
                <a:latin typeface="Times New Roman"/>
                <a:ea typeface="Times New Roman"/>
                <a:cs typeface="B Nazanin" panose="00000400000000000000" pitchFamily="2" charset="-78"/>
              </a:rPr>
              <a:t>10. He likes __________ cookies.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2000" b="1" dirty="0">
                <a:latin typeface="Times New Roman"/>
                <a:ea typeface="Times New Roman"/>
                <a:cs typeface="B Nazanin" panose="00000400000000000000" pitchFamily="2" charset="-78"/>
              </a:rPr>
              <a:t>a) her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2000" b="1" dirty="0">
                <a:latin typeface="Times New Roman"/>
                <a:ea typeface="Times New Roman"/>
                <a:cs typeface="B Nazanin" panose="00000400000000000000" pitchFamily="2" charset="-78"/>
              </a:rPr>
              <a:t>b) hers</a:t>
            </a:r>
          </a:p>
          <a:p>
            <a:pPr marL="0" indent="0">
              <a:buNone/>
            </a:pPr>
            <a:endParaRPr lang="en-US" sz="2000" b="1" dirty="0">
              <a:latin typeface="Times New Roman" pitchFamily="18" charset="0"/>
              <a:cs typeface="B Nazanin" panose="00000400000000000000" pitchFamily="2" charset="-78"/>
            </a:endParaRPr>
          </a:p>
          <a:p>
            <a:pPr marL="0" indent="0">
              <a:buNone/>
            </a:pPr>
            <a:endParaRPr lang="fa-IR" sz="2000" b="1" dirty="0">
              <a:latin typeface="Times New Roman" pitchFamily="18" charset="0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210394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a-IR" dirty="0" smtClean="0"/>
              <a:t>پایان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8909737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534</TotalTime>
  <Words>307</Words>
  <Application>Microsoft Office PowerPoint</Application>
  <PresentationFormat>Widescreen</PresentationFormat>
  <Paragraphs>102</Paragraphs>
  <Slides>9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7" baseType="lpstr">
      <vt:lpstr>Arial</vt:lpstr>
      <vt:lpstr>B Nazanin</vt:lpstr>
      <vt:lpstr>B Titr</vt:lpstr>
      <vt:lpstr>Calibri</vt:lpstr>
      <vt:lpstr>Calibri Light</vt:lpstr>
      <vt:lpstr>Times New Roman</vt:lpstr>
      <vt:lpstr>Wingdings</vt:lpstr>
      <vt:lpstr>Office Theme</vt:lpstr>
      <vt:lpstr>بنام خدا</vt:lpstr>
      <vt:lpstr>PowerPoint Presentation</vt:lpstr>
      <vt:lpstr>گرامر درس 2</vt:lpstr>
      <vt:lpstr>  گرامر درس 2 </vt:lpstr>
      <vt:lpstr>گرامر درس 2 </vt:lpstr>
      <vt:lpstr>گرامر درس 2 </vt:lpstr>
      <vt:lpstr>Test </vt:lpstr>
      <vt:lpstr>Test </vt:lpstr>
      <vt:lpstr>پایان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Alireza Golestan</dc:creator>
  <cp:lastModifiedBy>Windows User</cp:lastModifiedBy>
  <cp:revision>81</cp:revision>
  <dcterms:created xsi:type="dcterms:W3CDTF">2015-07-06T05:06:21Z</dcterms:created>
  <dcterms:modified xsi:type="dcterms:W3CDTF">2018-04-20T03:03:57Z</dcterms:modified>
</cp:coreProperties>
</file>