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99" r:id="rId3"/>
    <p:sldId id="29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075" autoAdjust="0"/>
  </p:normalViewPr>
  <p:slideViewPr>
    <p:cSldViewPr snapToGrid="0">
      <p:cViewPr>
        <p:scale>
          <a:sx n="80" d="100"/>
          <a:sy n="80" d="100"/>
        </p:scale>
        <p:origin x="-150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C7C531-026D-45BF-AB8B-77CF5E6C2F80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2243D-5C12-4A36-95E3-41AFF35CF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335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23032" y="5082175"/>
            <a:ext cx="6233375" cy="102335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-1905" algn="ctr" rtl="1">
              <a:lnSpc>
                <a:spcPct val="150000"/>
              </a:lnSpc>
            </a:pPr>
            <a:endParaRPr lang="en-US" sz="44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10442" y="1121740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ششم ابتدائی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نمایش اعداد اعشاری</a:t>
            </a:r>
            <a:endParaRPr lang="en-US" sz="60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6676" y="2090394"/>
            <a:ext cx="11256136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15000"/>
              </a:lnSpc>
              <a:spcAft>
                <a:spcPts val="1000"/>
              </a:spcAft>
            </a:pPr>
            <a:r>
              <a:rPr lang="fa-IR" sz="2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عددهای اعشاری نمایشی از عددهای کسری یا مخلوط هستند که مخرج شان 10 و 100 یا 1000 است.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775023" y="3275520"/>
          <a:ext cx="2077369" cy="10221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0" name="Equation" r:id="rId3" imgW="799920" imgH="393480" progId="Equation.DSMT4">
                  <p:embed/>
                </p:oleObj>
              </mc:Choice>
              <mc:Fallback>
                <p:oleObj name="Equation" r:id="rId3" imgW="79992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5023" y="3275520"/>
                        <a:ext cx="2077369" cy="10221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>
            <p:extLst/>
          </p:nvPr>
        </p:nvGraphicFramePr>
        <p:xfrm>
          <a:off x="968813" y="4979171"/>
          <a:ext cx="1883579" cy="1123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1" name="Equation" r:id="rId5" imgW="660240" imgH="393480" progId="Equation.DSMT4">
                  <p:embed/>
                </p:oleObj>
              </mc:Choice>
              <mc:Fallback>
                <p:oleObj name="Equation" r:id="rId5" imgW="66024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68813" y="4979171"/>
                        <a:ext cx="1883579" cy="112384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6913441" y="4819066"/>
          <a:ext cx="1520825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2" name="Equation" r:id="rId7" imgW="533160" imgH="393480" progId="Equation.DSMT4">
                  <p:embed/>
                </p:oleObj>
              </mc:Choice>
              <mc:Fallback>
                <p:oleObj name="Equation" r:id="rId7" imgW="53316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913441" y="4819066"/>
                        <a:ext cx="1520825" cy="1123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>
            <p:extLst/>
          </p:nvPr>
        </p:nvGraphicFramePr>
        <p:xfrm>
          <a:off x="6871221" y="3173768"/>
          <a:ext cx="2716213" cy="112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3" name="Equation" r:id="rId9" imgW="952200" imgH="393480" progId="Equation.DSMT4">
                  <p:embed/>
                </p:oleObj>
              </mc:Choice>
              <mc:Fallback>
                <p:oleObj name="Equation" r:id="rId9" imgW="95220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871221" y="3173768"/>
                        <a:ext cx="2716213" cy="11239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51478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08910" y="729295"/>
            <a:ext cx="8591535" cy="3808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13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پایان</a:t>
            </a:r>
            <a:endParaRPr lang="en-US" sz="13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/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4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89182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26</Words>
  <Application>Microsoft Office PowerPoint</Application>
  <PresentationFormat>Custom</PresentationFormat>
  <Paragraphs>4</Paragraphs>
  <Slides>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5" baseType="lpstr">
      <vt:lpstr>Office Theme</vt:lpstr>
      <vt:lpstr>Equation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98</cp:revision>
  <dcterms:created xsi:type="dcterms:W3CDTF">2015-07-06T05:06:21Z</dcterms:created>
  <dcterms:modified xsi:type="dcterms:W3CDTF">2020-01-07T13:02:00Z</dcterms:modified>
</cp:coreProperties>
</file>