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99" r:id="rId3"/>
    <p:sldId id="306" r:id="rId4"/>
    <p:sldId id="300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4075" autoAdjust="0"/>
  </p:normalViewPr>
  <p:slideViewPr>
    <p:cSldViewPr snapToGrid="0">
      <p:cViewPr>
        <p:scale>
          <a:sx n="76" d="100"/>
          <a:sy n="76" d="100"/>
        </p:scale>
        <p:origin x="-534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66580" y="1060780"/>
            <a:ext cx="994627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تقریب زدن و قطع کردن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5280" y="2126200"/>
            <a:ext cx="11574383" cy="2749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همیشه اعداد تقریبی به کار نمی روند . گاهی اوقات به صورت تقریبی ، مقدار را بیان می کنیم 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به دو صورت قطع کردن و گرد کردن است 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بیان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مورد نظر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عبارت « با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کمتر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...  » استفاده می کنیم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به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جایِ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جای خالی عدد هایی را مانند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10 و 100 و 1000 </a:t>
            </a:r>
            <a:r>
              <a:rPr lang="fa-IR" sz="2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یا دهم، صدم و هزارم می نویسیم. برای </a:t>
            </a:r>
            <a:r>
              <a:rPr lang="fa-IR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</a:t>
            </a:r>
            <a:endParaRPr lang="en-US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76529" y="4752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323355" y="1249736"/>
            <a:ext cx="1538394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8283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5278" y="2414240"/>
            <a:ext cx="11574383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وقتی می گوییم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قطع کردن با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تقریب کمتر از 10 یعنی رقم های مرتبه های کمتر از دهگان ارزش زیادی ندارند و نیازی به بیان آن ها نیست. به این ترتیب رقم های یکان، دهم، صدم، هزارم و... را حذف کرده و به جای آن ها صفر می گذاریم.  به این روش تقریب زدن، قطع کردن می گویند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76529" y="4752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179888" y="1342237"/>
            <a:ext cx="1885165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قطع کردن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3632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484" y="3004956"/>
            <a:ext cx="11256136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تقریب کمتر از 100 قطع کنید 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تقریب کمتر از 100 قطع کنید 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تقریب کمتر از صدم قطع کنید 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932230"/>
              </p:ext>
            </p:extLst>
          </p:nvPr>
        </p:nvGraphicFramePr>
        <p:xfrm>
          <a:off x="850900" y="3259138"/>
          <a:ext cx="3452813" cy="171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tion" r:id="rId3" imgW="952200" imgH="469800" progId="Equation.DSMT4">
                  <p:embed/>
                </p:oleObj>
              </mc:Choice>
              <mc:Fallback>
                <p:oleObj name="Equation" r:id="rId3" imgW="952200" imgH="469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3259138"/>
                        <a:ext cx="3452813" cy="1711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4" name="Straight Connector 13"/>
          <p:cNvCxnSpPr/>
          <p:nvPr/>
        </p:nvCxnSpPr>
        <p:spPr>
          <a:xfrm flipV="1">
            <a:off x="851509" y="3697356"/>
            <a:ext cx="0" cy="225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323355" y="1249736"/>
            <a:ext cx="1538394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6251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0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173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khoda</cp:lastModifiedBy>
  <cp:revision>113</cp:revision>
  <dcterms:created xsi:type="dcterms:W3CDTF">2015-07-06T05:06:21Z</dcterms:created>
  <dcterms:modified xsi:type="dcterms:W3CDTF">2018-07-20T16:39:43Z</dcterms:modified>
</cp:coreProperties>
</file>