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7" r:id="rId3"/>
    <p:sldId id="288" r:id="rId4"/>
    <p:sldId id="289" r:id="rId5"/>
    <p:sldId id="290" r:id="rId6"/>
    <p:sldId id="291" r:id="rId7"/>
    <p:sldId id="292" r:id="rId8"/>
    <p:sldId id="28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451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40159" y="-195943"/>
            <a:ext cx="983669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چهارم تجربی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احتمالات (ترکیب و اشتراک پیشامدها)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قوانین احتمال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3929" y="2258243"/>
            <a:ext cx="26527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پیشامد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fa-IR" sz="2800" b="1" dirty="0" smtClean="0">
                <a:cs typeface="B Nazanin" panose="00000400000000000000" pitchFamily="2" charset="-78"/>
              </a:rPr>
              <a:t> رخ ندهد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72250" y="2950740"/>
            <a:ext cx="53721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حداقل یکی از دو پیشامد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fa-I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رخ دهد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29250" y="3505865"/>
            <a:ext cx="65151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فقط پیشامد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fa-IR" sz="2800" b="1" dirty="0" smtClean="0">
                <a:cs typeface="B Nazanin" panose="00000400000000000000" pitchFamily="2" charset="-78"/>
              </a:rPr>
              <a:t> رخ دهد (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fa-I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رخ دهد و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fa-IR" sz="2800" b="1" dirty="0" smtClean="0">
                <a:cs typeface="B Nazanin" panose="00000400000000000000" pitchFamily="2" charset="-78"/>
              </a:rPr>
              <a:t> رخ ندهد)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76850" y="4063168"/>
            <a:ext cx="6138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هیچ یک از دو پیشامد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, B</a:t>
            </a:r>
            <a:r>
              <a:rPr lang="fa-I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رخ ندهد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890150" y="2557463"/>
          <a:ext cx="10491286" cy="3300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name="Equation" r:id="rId3" imgW="4279680" imgH="1346040" progId="Equation.DSMT4">
                  <p:embed/>
                </p:oleObj>
              </mc:Choice>
              <mc:Fallback>
                <p:oleObj name="Equation" r:id="rId3" imgW="4279680" imgH="1346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0150" y="2557463"/>
                        <a:ext cx="10491286" cy="3300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138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مثال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3884" y="2489738"/>
            <a:ext cx="10972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تعداد مسافرین یک هتل 72 نفرند که 23 نفر از آنها تاجر و 12 نفر آن ها برای اولین بار سفر کرده اند. 8 نفر از بین این تاجرین برای اولین بار سفر کرده اند. اگر فردی به تصادف انتخاب شود با کدام احتمال این فرد نه تاجر است و نه اولین بار است که سفر کرده اند؟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			2)			3)			4)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10782299" y="4343801"/>
          <a:ext cx="390525" cy="823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0" name="Equation" r:id="rId3" imgW="139680" imgH="406080" progId="Equation.DSMT4">
                  <p:embed/>
                </p:oleObj>
              </mc:Choice>
              <mc:Fallback>
                <p:oleObj name="Equation" r:id="rId3" imgW="13968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782299" y="4343801"/>
                        <a:ext cx="390525" cy="8235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8129587" y="4343801"/>
          <a:ext cx="390525" cy="823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1" name="Equation" r:id="rId5" imgW="139680" imgH="406080" progId="Equation.DSMT4">
                  <p:embed/>
                </p:oleObj>
              </mc:Choice>
              <mc:Fallback>
                <p:oleObj name="Equation" r:id="rId5" imgW="13968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129587" y="4343801"/>
                        <a:ext cx="390525" cy="8235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251450" y="4343400"/>
          <a:ext cx="425450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2" name="Equation" r:id="rId7" imgW="152280" imgH="406080" progId="Equation.DSMT4">
                  <p:embed/>
                </p:oleObj>
              </mc:Choice>
              <mc:Fallback>
                <p:oleObj name="Equation" r:id="rId7" imgW="15228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251450" y="4343400"/>
                        <a:ext cx="425450" cy="823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2598738" y="4343400"/>
          <a:ext cx="425450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3" name="Equation" r:id="rId9" imgW="152280" imgH="406080" progId="Equation.DSMT4">
                  <p:embed/>
                </p:oleObj>
              </mc:Choice>
              <mc:Fallback>
                <p:oleObj name="Equation" r:id="rId9" imgW="15228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98738" y="4343400"/>
                        <a:ext cx="425450" cy="823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921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پاسخ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1555749" y="2490787"/>
          <a:ext cx="8624352" cy="26812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name="Equation" r:id="rId3" imgW="3962160" imgH="1231560" progId="Equation.DSMT4">
                  <p:embed/>
                </p:oleObj>
              </mc:Choice>
              <mc:Fallback>
                <p:oleObj name="Equation" r:id="rId3" imgW="3962160" imgH="1231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55749" y="2490787"/>
                        <a:ext cx="8624352" cy="26812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881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مثال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3884" y="2489738"/>
            <a:ext cx="10972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از ساکنین شهری 30 درصد روزنامه الف، 25 درصد روزنامه ب، و 9 درصد روزنامه الف و ب را می خوانند. اگر فردی از بین آنان به تصادف انتخاب شود با کدام احتمال هیچ یک از این دو روزنامه را نمی خوانند؟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 0/45		2) 0/48		3) 0/54		4) 0/56	</a:t>
            </a:r>
          </a:p>
        </p:txBody>
      </p:sp>
    </p:spTree>
    <p:extLst>
      <p:ext uri="{BB962C8B-B14F-4D97-AF65-F5344CB8AC3E}">
        <p14:creationId xmlns:p14="http://schemas.microsoft.com/office/powerpoint/2010/main" val="29869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پاسخ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1485896" y="2905666"/>
          <a:ext cx="9248776" cy="1151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" name="Equation" r:id="rId3" imgW="3568680" imgH="444240" progId="Equation.DSMT4">
                  <p:embed/>
                </p:oleObj>
              </mc:Choice>
              <mc:Fallback>
                <p:oleObj name="Equation" r:id="rId3" imgW="356868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85896" y="2905666"/>
                        <a:ext cx="9248776" cy="11519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590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216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167</Words>
  <Application>Microsoft Office PowerPoint</Application>
  <PresentationFormat>Widescreen</PresentationFormat>
  <Paragraphs>17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111</cp:revision>
  <dcterms:created xsi:type="dcterms:W3CDTF">2015-07-06T05:06:21Z</dcterms:created>
  <dcterms:modified xsi:type="dcterms:W3CDTF">2018-04-23T06:52:55Z</dcterms:modified>
</cp:coreProperties>
</file>