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7.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8.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0.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1.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2.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5"/>
  </p:notesMasterIdLst>
  <p:handoutMasterIdLst>
    <p:handoutMasterId r:id="rId26"/>
  </p:handoutMasterIdLst>
  <p:sldIdLst>
    <p:sldId id="794" r:id="rId2"/>
    <p:sldId id="791" r:id="rId3"/>
    <p:sldId id="789" r:id="rId4"/>
    <p:sldId id="790" r:id="rId5"/>
    <p:sldId id="590" r:id="rId6"/>
    <p:sldId id="769" r:id="rId7"/>
    <p:sldId id="770" r:id="rId8"/>
    <p:sldId id="771" r:id="rId9"/>
    <p:sldId id="772" r:id="rId10"/>
    <p:sldId id="773" r:id="rId11"/>
    <p:sldId id="774" r:id="rId12"/>
    <p:sldId id="776" r:id="rId13"/>
    <p:sldId id="777" r:id="rId14"/>
    <p:sldId id="778" r:id="rId15"/>
    <p:sldId id="780" r:id="rId16"/>
    <p:sldId id="787" r:id="rId17"/>
    <p:sldId id="788" r:id="rId18"/>
    <p:sldId id="775" r:id="rId19"/>
    <p:sldId id="779" r:id="rId20"/>
    <p:sldId id="782" r:id="rId21"/>
    <p:sldId id="781" r:id="rId22"/>
    <p:sldId id="783" r:id="rId23"/>
    <p:sldId id="78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مهدی ارغیانی" initials="مهدی" lastIdx="1" clrIdx="0">
    <p:extLst>
      <p:ext uri="{19B8F6BF-5375-455C-9EA6-DF929625EA0E}">
        <p15:presenceInfo xmlns:p15="http://schemas.microsoft.com/office/powerpoint/2012/main" userId="S-1-5-21-1085578750-3685112915-2995455335-178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5A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32" autoAdjust="0"/>
    <p:restoredTop sz="95552" autoAdjust="0"/>
  </p:normalViewPr>
  <p:slideViewPr>
    <p:cSldViewPr snapToGrid="0">
      <p:cViewPr varScale="1">
        <p:scale>
          <a:sx n="68" d="100"/>
          <a:sy n="68" d="100"/>
        </p:scale>
        <p:origin x="384" y="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0" d="100"/>
          <a:sy n="70" d="100"/>
        </p:scale>
        <p:origin x="324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069454-CE60-49F7-8881-3360DBF07DFE}"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62BD381A-FBD4-4102-9E62-164611607555}">
      <dgm:prSet phldrT="[Text]" custT="1"/>
      <dgm:spPr/>
      <dgm:t>
        <a:bodyPr/>
        <a:lstStyle/>
        <a:p>
          <a:r>
            <a:rPr lang="fa-IR" sz="1800" b="0" dirty="0" smtClean="0">
              <a:cs typeface="B Mitra" pitchFamily="2" charset="-78"/>
            </a:rPr>
            <a:t>کشاورزی و غذا</a:t>
          </a:r>
          <a:endParaRPr lang="en-US" sz="1800" b="0" dirty="0">
            <a:cs typeface="B Mitra" pitchFamily="2" charset="-78"/>
          </a:endParaRPr>
        </a:p>
      </dgm:t>
    </dgm:pt>
    <dgm:pt modelId="{F20147AB-DD27-4150-99BD-740FC079D0ED}" type="parTrans" cxnId="{10985F11-51F6-441E-ADF6-9ECDBB75AD58}">
      <dgm:prSet/>
      <dgm:spPr/>
      <dgm:t>
        <a:bodyPr/>
        <a:lstStyle/>
        <a:p>
          <a:endParaRPr lang="en-US" sz="2000" b="0">
            <a:cs typeface="B Mitra" pitchFamily="2" charset="-78"/>
          </a:endParaRPr>
        </a:p>
      </dgm:t>
    </dgm:pt>
    <dgm:pt modelId="{3F6586F3-CC96-466C-96CB-EC7261C1DD0F}" type="sibTrans" cxnId="{10985F11-51F6-441E-ADF6-9ECDBB75AD58}">
      <dgm:prSet custT="1"/>
      <dgm:spPr/>
      <dgm:t>
        <a:bodyPr/>
        <a:lstStyle/>
        <a:p>
          <a:r>
            <a:rPr lang="fa-IR" sz="2000" b="0" dirty="0" smtClean="0">
              <a:cs typeface="B Mitra" pitchFamily="2" charset="-78"/>
            </a:rPr>
            <a:t>مواد شیمیایی</a:t>
          </a:r>
          <a:endParaRPr lang="en-US" sz="2000" b="0" dirty="0">
            <a:cs typeface="B Mitra" pitchFamily="2" charset="-78"/>
          </a:endParaRPr>
        </a:p>
      </dgm:t>
    </dgm:pt>
    <dgm:pt modelId="{BD980B39-F29B-46F9-B1B6-C3780D4E04B0}">
      <dgm:prSet phldrT="[Text]" custT="1"/>
      <dgm:spPr/>
      <dgm:t>
        <a:bodyPr/>
        <a:lstStyle/>
        <a:p>
          <a:r>
            <a:rPr lang="fa-IR" sz="2000" b="0" dirty="0" smtClean="0">
              <a:cs typeface="B Mitra" pitchFamily="2" charset="-78"/>
            </a:rPr>
            <a:t>امکانات تجاری</a:t>
          </a:r>
          <a:endParaRPr lang="en-US" sz="2000" b="0" dirty="0">
            <a:cs typeface="B Mitra" pitchFamily="2" charset="-78"/>
          </a:endParaRPr>
        </a:p>
      </dgm:t>
    </dgm:pt>
    <dgm:pt modelId="{86E65632-D516-4CA1-A479-2FEE48EBA9BD}" type="parTrans" cxnId="{BA783876-07A2-46C9-8A3E-03CD1EB9587F}">
      <dgm:prSet/>
      <dgm:spPr/>
      <dgm:t>
        <a:bodyPr/>
        <a:lstStyle/>
        <a:p>
          <a:endParaRPr lang="en-US" sz="2000" b="0">
            <a:cs typeface="B Mitra" pitchFamily="2" charset="-78"/>
          </a:endParaRPr>
        </a:p>
      </dgm:t>
    </dgm:pt>
    <dgm:pt modelId="{AEA73FDF-BE01-4D02-8EB4-B2025114994E}" type="sibTrans" cxnId="{BA783876-07A2-46C9-8A3E-03CD1EB9587F}">
      <dgm:prSet custT="1"/>
      <dgm:spPr/>
      <dgm:t>
        <a:bodyPr/>
        <a:lstStyle/>
        <a:p>
          <a:r>
            <a:rPr lang="fa-IR" sz="2000" b="0" dirty="0" smtClean="0">
              <a:cs typeface="B Mitra" pitchFamily="2" charset="-78"/>
            </a:rPr>
            <a:t>بانکداری و امور مالی</a:t>
          </a:r>
          <a:endParaRPr lang="en-US" sz="2000" b="0" dirty="0">
            <a:cs typeface="B Mitra" pitchFamily="2" charset="-78"/>
          </a:endParaRPr>
        </a:p>
      </dgm:t>
    </dgm:pt>
    <dgm:pt modelId="{9CB86976-1E54-4912-9606-F549B16FE06F}">
      <dgm:prSet phldrT="[Text]" custT="1"/>
      <dgm:spPr/>
      <dgm:t>
        <a:bodyPr/>
        <a:lstStyle/>
        <a:p>
          <a:r>
            <a:rPr lang="fa-IR" sz="1600" b="0" dirty="0" smtClean="0">
              <a:cs typeface="B Mitra" pitchFamily="2" charset="-78"/>
            </a:rPr>
            <a:t>کارخانه‌های حیاتی</a:t>
          </a:r>
          <a:endParaRPr lang="en-US" sz="1600" b="0" dirty="0">
            <a:cs typeface="B Mitra" pitchFamily="2" charset="-78"/>
          </a:endParaRPr>
        </a:p>
      </dgm:t>
    </dgm:pt>
    <dgm:pt modelId="{EA3E6EB0-7A8B-4BF5-9777-5877C1477882}" type="parTrans" cxnId="{9448EB34-95E2-4CD5-899F-1DD746D2E23E}">
      <dgm:prSet/>
      <dgm:spPr/>
      <dgm:t>
        <a:bodyPr/>
        <a:lstStyle/>
        <a:p>
          <a:endParaRPr lang="en-US" sz="2000" b="0">
            <a:cs typeface="B Mitra" pitchFamily="2" charset="-78"/>
          </a:endParaRPr>
        </a:p>
      </dgm:t>
    </dgm:pt>
    <dgm:pt modelId="{D8D82C6D-B705-4743-9222-D8A942D71EE2}" type="sibTrans" cxnId="{9448EB34-95E2-4CD5-899F-1DD746D2E23E}">
      <dgm:prSet custT="1"/>
      <dgm:spPr/>
      <dgm:t>
        <a:bodyPr/>
        <a:lstStyle/>
        <a:p>
          <a:r>
            <a:rPr lang="fa-IR" sz="2000" b="0" dirty="0" smtClean="0">
              <a:cs typeface="B Mitra" pitchFamily="2" charset="-78"/>
            </a:rPr>
            <a:t>ارتباطات</a:t>
          </a:r>
          <a:endParaRPr lang="en-US" sz="2000" b="0" dirty="0">
            <a:cs typeface="B Mitra" pitchFamily="2" charset="-78"/>
          </a:endParaRPr>
        </a:p>
      </dgm:t>
    </dgm:pt>
    <dgm:pt modelId="{61DF81A9-6232-4847-B95E-D0A8C5EC7707}" type="pres">
      <dgm:prSet presAssocID="{4E069454-CE60-49F7-8881-3360DBF07DFE}" presName="Name0" presStyleCnt="0">
        <dgm:presLayoutVars>
          <dgm:chMax/>
          <dgm:chPref/>
          <dgm:dir/>
          <dgm:animLvl val="lvl"/>
        </dgm:presLayoutVars>
      </dgm:prSet>
      <dgm:spPr/>
      <dgm:t>
        <a:bodyPr/>
        <a:lstStyle/>
        <a:p>
          <a:endParaRPr lang="en-US"/>
        </a:p>
      </dgm:t>
    </dgm:pt>
    <dgm:pt modelId="{05D1691E-B6B4-4E25-8FDD-3F70FE477D2F}" type="pres">
      <dgm:prSet presAssocID="{62BD381A-FBD4-4102-9E62-164611607555}" presName="composite" presStyleCnt="0"/>
      <dgm:spPr/>
    </dgm:pt>
    <dgm:pt modelId="{ECB637CF-3558-4E9F-9748-CE38F9B81C56}" type="pres">
      <dgm:prSet presAssocID="{62BD381A-FBD4-4102-9E62-164611607555}" presName="Parent1" presStyleLbl="node1" presStyleIdx="0" presStyleCnt="6">
        <dgm:presLayoutVars>
          <dgm:chMax val="1"/>
          <dgm:chPref val="1"/>
          <dgm:bulletEnabled val="1"/>
        </dgm:presLayoutVars>
      </dgm:prSet>
      <dgm:spPr/>
      <dgm:t>
        <a:bodyPr/>
        <a:lstStyle/>
        <a:p>
          <a:endParaRPr lang="en-US"/>
        </a:p>
      </dgm:t>
    </dgm:pt>
    <dgm:pt modelId="{FA88EE34-92E9-4E66-A219-8448A52387CF}" type="pres">
      <dgm:prSet presAssocID="{62BD381A-FBD4-4102-9E62-164611607555}" presName="Childtext1" presStyleLbl="revTx" presStyleIdx="0" presStyleCnt="3">
        <dgm:presLayoutVars>
          <dgm:chMax val="0"/>
          <dgm:chPref val="0"/>
          <dgm:bulletEnabled val="1"/>
        </dgm:presLayoutVars>
      </dgm:prSet>
      <dgm:spPr/>
      <dgm:t>
        <a:bodyPr/>
        <a:lstStyle/>
        <a:p>
          <a:endParaRPr lang="en-US"/>
        </a:p>
      </dgm:t>
    </dgm:pt>
    <dgm:pt modelId="{5EB8EC30-683F-4C24-B8B4-299EB4E5EE69}" type="pres">
      <dgm:prSet presAssocID="{62BD381A-FBD4-4102-9E62-164611607555}" presName="BalanceSpacing" presStyleCnt="0"/>
      <dgm:spPr/>
    </dgm:pt>
    <dgm:pt modelId="{4D85266D-B218-4332-BBB9-36F969F61C9D}" type="pres">
      <dgm:prSet presAssocID="{62BD381A-FBD4-4102-9E62-164611607555}" presName="BalanceSpacing1" presStyleCnt="0"/>
      <dgm:spPr/>
    </dgm:pt>
    <dgm:pt modelId="{C9271BE5-8247-4E85-A1A8-16E36B8E2C28}" type="pres">
      <dgm:prSet presAssocID="{3F6586F3-CC96-466C-96CB-EC7261C1DD0F}" presName="Accent1Text" presStyleLbl="node1" presStyleIdx="1" presStyleCnt="6"/>
      <dgm:spPr/>
      <dgm:t>
        <a:bodyPr/>
        <a:lstStyle/>
        <a:p>
          <a:endParaRPr lang="en-US"/>
        </a:p>
      </dgm:t>
    </dgm:pt>
    <dgm:pt modelId="{158D6216-5F31-41BC-9DC3-EEE3364EC800}" type="pres">
      <dgm:prSet presAssocID="{3F6586F3-CC96-466C-96CB-EC7261C1DD0F}" presName="spaceBetweenRectangles" presStyleCnt="0"/>
      <dgm:spPr/>
    </dgm:pt>
    <dgm:pt modelId="{8A5FBB7D-E88D-4B67-AC4D-6DCD6367739F}" type="pres">
      <dgm:prSet presAssocID="{BD980B39-F29B-46F9-B1B6-C3780D4E04B0}" presName="composite" presStyleCnt="0"/>
      <dgm:spPr/>
    </dgm:pt>
    <dgm:pt modelId="{302096CA-E7B7-48A3-A923-880036828612}" type="pres">
      <dgm:prSet presAssocID="{BD980B39-F29B-46F9-B1B6-C3780D4E04B0}" presName="Parent1" presStyleLbl="node1" presStyleIdx="2" presStyleCnt="6">
        <dgm:presLayoutVars>
          <dgm:chMax val="1"/>
          <dgm:chPref val="1"/>
          <dgm:bulletEnabled val="1"/>
        </dgm:presLayoutVars>
      </dgm:prSet>
      <dgm:spPr/>
      <dgm:t>
        <a:bodyPr/>
        <a:lstStyle/>
        <a:p>
          <a:endParaRPr lang="en-US"/>
        </a:p>
      </dgm:t>
    </dgm:pt>
    <dgm:pt modelId="{07F74492-2513-4B0D-9FFD-16FDB5D80557}" type="pres">
      <dgm:prSet presAssocID="{BD980B39-F29B-46F9-B1B6-C3780D4E04B0}" presName="Childtext1" presStyleLbl="revTx" presStyleIdx="1" presStyleCnt="3">
        <dgm:presLayoutVars>
          <dgm:chMax val="0"/>
          <dgm:chPref val="0"/>
          <dgm:bulletEnabled val="1"/>
        </dgm:presLayoutVars>
      </dgm:prSet>
      <dgm:spPr/>
      <dgm:t>
        <a:bodyPr/>
        <a:lstStyle/>
        <a:p>
          <a:endParaRPr lang="en-US"/>
        </a:p>
      </dgm:t>
    </dgm:pt>
    <dgm:pt modelId="{3BB99D87-4B6D-4092-A920-7B40D853650F}" type="pres">
      <dgm:prSet presAssocID="{BD980B39-F29B-46F9-B1B6-C3780D4E04B0}" presName="BalanceSpacing" presStyleCnt="0"/>
      <dgm:spPr/>
    </dgm:pt>
    <dgm:pt modelId="{34B300CB-3F66-47C0-A716-E2F04C2D4B58}" type="pres">
      <dgm:prSet presAssocID="{BD980B39-F29B-46F9-B1B6-C3780D4E04B0}" presName="BalanceSpacing1" presStyleCnt="0"/>
      <dgm:spPr/>
    </dgm:pt>
    <dgm:pt modelId="{3FF7C486-41F2-4A8A-9684-50BE4DE4B1B5}" type="pres">
      <dgm:prSet presAssocID="{AEA73FDF-BE01-4D02-8EB4-B2025114994E}" presName="Accent1Text" presStyleLbl="node1" presStyleIdx="3" presStyleCnt="6"/>
      <dgm:spPr/>
      <dgm:t>
        <a:bodyPr/>
        <a:lstStyle/>
        <a:p>
          <a:endParaRPr lang="en-US"/>
        </a:p>
      </dgm:t>
    </dgm:pt>
    <dgm:pt modelId="{98280D06-6313-4F08-93AD-D79A693C8DE6}" type="pres">
      <dgm:prSet presAssocID="{AEA73FDF-BE01-4D02-8EB4-B2025114994E}" presName="spaceBetweenRectangles" presStyleCnt="0"/>
      <dgm:spPr/>
    </dgm:pt>
    <dgm:pt modelId="{39D9C0C4-A39F-4D27-86F8-F2B38AC54114}" type="pres">
      <dgm:prSet presAssocID="{9CB86976-1E54-4912-9606-F549B16FE06F}" presName="composite" presStyleCnt="0"/>
      <dgm:spPr/>
    </dgm:pt>
    <dgm:pt modelId="{C2BDDF38-978F-4ADF-A18E-84BBAFD10EE5}" type="pres">
      <dgm:prSet presAssocID="{9CB86976-1E54-4912-9606-F549B16FE06F}" presName="Parent1" presStyleLbl="node1" presStyleIdx="4" presStyleCnt="6">
        <dgm:presLayoutVars>
          <dgm:chMax val="1"/>
          <dgm:chPref val="1"/>
          <dgm:bulletEnabled val="1"/>
        </dgm:presLayoutVars>
      </dgm:prSet>
      <dgm:spPr/>
      <dgm:t>
        <a:bodyPr/>
        <a:lstStyle/>
        <a:p>
          <a:endParaRPr lang="en-US"/>
        </a:p>
      </dgm:t>
    </dgm:pt>
    <dgm:pt modelId="{25D586C3-180E-4D17-9850-36461BD977EE}" type="pres">
      <dgm:prSet presAssocID="{9CB86976-1E54-4912-9606-F549B16FE06F}" presName="Childtext1" presStyleLbl="revTx" presStyleIdx="2" presStyleCnt="3">
        <dgm:presLayoutVars>
          <dgm:chMax val="0"/>
          <dgm:chPref val="0"/>
          <dgm:bulletEnabled val="1"/>
        </dgm:presLayoutVars>
      </dgm:prSet>
      <dgm:spPr/>
      <dgm:t>
        <a:bodyPr/>
        <a:lstStyle/>
        <a:p>
          <a:endParaRPr lang="en-US"/>
        </a:p>
      </dgm:t>
    </dgm:pt>
    <dgm:pt modelId="{078E34E7-C900-42A2-85FF-9483C0473B15}" type="pres">
      <dgm:prSet presAssocID="{9CB86976-1E54-4912-9606-F549B16FE06F}" presName="BalanceSpacing" presStyleCnt="0"/>
      <dgm:spPr/>
    </dgm:pt>
    <dgm:pt modelId="{B3A6CE97-CF68-47C0-9BD7-8AAA4DD989A9}" type="pres">
      <dgm:prSet presAssocID="{9CB86976-1E54-4912-9606-F549B16FE06F}" presName="BalanceSpacing1" presStyleCnt="0"/>
      <dgm:spPr/>
    </dgm:pt>
    <dgm:pt modelId="{2294A6C4-7980-412C-A444-36AC4834A968}" type="pres">
      <dgm:prSet presAssocID="{D8D82C6D-B705-4743-9222-D8A942D71EE2}" presName="Accent1Text" presStyleLbl="node1" presStyleIdx="5" presStyleCnt="6"/>
      <dgm:spPr/>
      <dgm:t>
        <a:bodyPr/>
        <a:lstStyle/>
        <a:p>
          <a:endParaRPr lang="en-US"/>
        </a:p>
      </dgm:t>
    </dgm:pt>
  </dgm:ptLst>
  <dgm:cxnLst>
    <dgm:cxn modelId="{10985F11-51F6-441E-ADF6-9ECDBB75AD58}" srcId="{4E069454-CE60-49F7-8881-3360DBF07DFE}" destId="{62BD381A-FBD4-4102-9E62-164611607555}" srcOrd="0" destOrd="0" parTransId="{F20147AB-DD27-4150-99BD-740FC079D0ED}" sibTransId="{3F6586F3-CC96-466C-96CB-EC7261C1DD0F}"/>
    <dgm:cxn modelId="{BA28DB3A-5362-470B-ABF5-8FC32CA98352}" type="presOf" srcId="{3F6586F3-CC96-466C-96CB-EC7261C1DD0F}" destId="{C9271BE5-8247-4E85-A1A8-16E36B8E2C28}" srcOrd="0" destOrd="0" presId="urn:microsoft.com/office/officeart/2008/layout/AlternatingHexagons"/>
    <dgm:cxn modelId="{9E38B454-C1F1-4CB4-AC95-DFF9F42FB981}" type="presOf" srcId="{D8D82C6D-B705-4743-9222-D8A942D71EE2}" destId="{2294A6C4-7980-412C-A444-36AC4834A968}" srcOrd="0" destOrd="0" presId="urn:microsoft.com/office/officeart/2008/layout/AlternatingHexagons"/>
    <dgm:cxn modelId="{9448EB34-95E2-4CD5-899F-1DD746D2E23E}" srcId="{4E069454-CE60-49F7-8881-3360DBF07DFE}" destId="{9CB86976-1E54-4912-9606-F549B16FE06F}" srcOrd="2" destOrd="0" parTransId="{EA3E6EB0-7A8B-4BF5-9777-5877C1477882}" sibTransId="{D8D82C6D-B705-4743-9222-D8A942D71EE2}"/>
    <dgm:cxn modelId="{FFB50BA2-F4E1-40D9-B110-DC7B9C166DC5}" type="presOf" srcId="{62BD381A-FBD4-4102-9E62-164611607555}" destId="{ECB637CF-3558-4E9F-9748-CE38F9B81C56}" srcOrd="0" destOrd="0" presId="urn:microsoft.com/office/officeart/2008/layout/AlternatingHexagons"/>
    <dgm:cxn modelId="{BA783876-07A2-46C9-8A3E-03CD1EB9587F}" srcId="{4E069454-CE60-49F7-8881-3360DBF07DFE}" destId="{BD980B39-F29B-46F9-B1B6-C3780D4E04B0}" srcOrd="1" destOrd="0" parTransId="{86E65632-D516-4CA1-A479-2FEE48EBA9BD}" sibTransId="{AEA73FDF-BE01-4D02-8EB4-B2025114994E}"/>
    <dgm:cxn modelId="{9CA51896-E67E-4021-A64E-305E9873C367}" type="presOf" srcId="{AEA73FDF-BE01-4D02-8EB4-B2025114994E}" destId="{3FF7C486-41F2-4A8A-9684-50BE4DE4B1B5}" srcOrd="0" destOrd="0" presId="urn:microsoft.com/office/officeart/2008/layout/AlternatingHexagons"/>
    <dgm:cxn modelId="{6B6A8CBC-EEC5-42C5-A432-F1E533CD59A4}" type="presOf" srcId="{4E069454-CE60-49F7-8881-3360DBF07DFE}" destId="{61DF81A9-6232-4847-B95E-D0A8C5EC7707}" srcOrd="0" destOrd="0" presId="urn:microsoft.com/office/officeart/2008/layout/AlternatingHexagons"/>
    <dgm:cxn modelId="{A27534F3-10BE-4730-8EFA-99B5E16FB34B}" type="presOf" srcId="{BD980B39-F29B-46F9-B1B6-C3780D4E04B0}" destId="{302096CA-E7B7-48A3-A923-880036828612}" srcOrd="0" destOrd="0" presId="urn:microsoft.com/office/officeart/2008/layout/AlternatingHexagons"/>
    <dgm:cxn modelId="{3F98B428-F109-45FB-BB25-27BA43376BCA}" type="presOf" srcId="{9CB86976-1E54-4912-9606-F549B16FE06F}" destId="{C2BDDF38-978F-4ADF-A18E-84BBAFD10EE5}" srcOrd="0" destOrd="0" presId="urn:microsoft.com/office/officeart/2008/layout/AlternatingHexagons"/>
    <dgm:cxn modelId="{0AD2DFE3-C83C-41A3-8F07-2E929A4E87B5}" type="presParOf" srcId="{61DF81A9-6232-4847-B95E-D0A8C5EC7707}" destId="{05D1691E-B6B4-4E25-8FDD-3F70FE477D2F}" srcOrd="0" destOrd="0" presId="urn:microsoft.com/office/officeart/2008/layout/AlternatingHexagons"/>
    <dgm:cxn modelId="{E933B032-FA48-4F1A-86CD-7374C20DFE9D}" type="presParOf" srcId="{05D1691E-B6B4-4E25-8FDD-3F70FE477D2F}" destId="{ECB637CF-3558-4E9F-9748-CE38F9B81C56}" srcOrd="0" destOrd="0" presId="urn:microsoft.com/office/officeart/2008/layout/AlternatingHexagons"/>
    <dgm:cxn modelId="{13781177-1448-4911-896D-658AECF5CB07}" type="presParOf" srcId="{05D1691E-B6B4-4E25-8FDD-3F70FE477D2F}" destId="{FA88EE34-92E9-4E66-A219-8448A52387CF}" srcOrd="1" destOrd="0" presId="urn:microsoft.com/office/officeart/2008/layout/AlternatingHexagons"/>
    <dgm:cxn modelId="{997B6329-F051-4708-BDDB-CC3FD13BCDC8}" type="presParOf" srcId="{05D1691E-B6B4-4E25-8FDD-3F70FE477D2F}" destId="{5EB8EC30-683F-4C24-B8B4-299EB4E5EE69}" srcOrd="2" destOrd="0" presId="urn:microsoft.com/office/officeart/2008/layout/AlternatingHexagons"/>
    <dgm:cxn modelId="{67B0F2BB-6E26-4A62-A2DA-2688A9A7CEA1}" type="presParOf" srcId="{05D1691E-B6B4-4E25-8FDD-3F70FE477D2F}" destId="{4D85266D-B218-4332-BBB9-36F969F61C9D}" srcOrd="3" destOrd="0" presId="urn:microsoft.com/office/officeart/2008/layout/AlternatingHexagons"/>
    <dgm:cxn modelId="{C936970A-AE05-4723-99C9-DDB19E09E37E}" type="presParOf" srcId="{05D1691E-B6B4-4E25-8FDD-3F70FE477D2F}" destId="{C9271BE5-8247-4E85-A1A8-16E36B8E2C28}" srcOrd="4" destOrd="0" presId="urn:microsoft.com/office/officeart/2008/layout/AlternatingHexagons"/>
    <dgm:cxn modelId="{F5D4ACD0-6DA0-4039-A659-76C13484B311}" type="presParOf" srcId="{61DF81A9-6232-4847-B95E-D0A8C5EC7707}" destId="{158D6216-5F31-41BC-9DC3-EEE3364EC800}" srcOrd="1" destOrd="0" presId="urn:microsoft.com/office/officeart/2008/layout/AlternatingHexagons"/>
    <dgm:cxn modelId="{F1410FCC-C7DD-4F07-8ABA-5790EFC79D8C}" type="presParOf" srcId="{61DF81A9-6232-4847-B95E-D0A8C5EC7707}" destId="{8A5FBB7D-E88D-4B67-AC4D-6DCD6367739F}" srcOrd="2" destOrd="0" presId="urn:microsoft.com/office/officeart/2008/layout/AlternatingHexagons"/>
    <dgm:cxn modelId="{82F5FE11-0712-45E5-8A4D-7EC87B77531A}" type="presParOf" srcId="{8A5FBB7D-E88D-4B67-AC4D-6DCD6367739F}" destId="{302096CA-E7B7-48A3-A923-880036828612}" srcOrd="0" destOrd="0" presId="urn:microsoft.com/office/officeart/2008/layout/AlternatingHexagons"/>
    <dgm:cxn modelId="{4558E17D-265A-43BC-832D-A86DA8C81953}" type="presParOf" srcId="{8A5FBB7D-E88D-4B67-AC4D-6DCD6367739F}" destId="{07F74492-2513-4B0D-9FFD-16FDB5D80557}" srcOrd="1" destOrd="0" presId="urn:microsoft.com/office/officeart/2008/layout/AlternatingHexagons"/>
    <dgm:cxn modelId="{BD4B36B8-1AFE-4C34-B25B-24516F3B4B08}" type="presParOf" srcId="{8A5FBB7D-E88D-4B67-AC4D-6DCD6367739F}" destId="{3BB99D87-4B6D-4092-A920-7B40D853650F}" srcOrd="2" destOrd="0" presId="urn:microsoft.com/office/officeart/2008/layout/AlternatingHexagons"/>
    <dgm:cxn modelId="{FA3873FF-3539-4449-8548-FC7C8517241D}" type="presParOf" srcId="{8A5FBB7D-E88D-4B67-AC4D-6DCD6367739F}" destId="{34B300CB-3F66-47C0-A716-E2F04C2D4B58}" srcOrd="3" destOrd="0" presId="urn:microsoft.com/office/officeart/2008/layout/AlternatingHexagons"/>
    <dgm:cxn modelId="{9ED6382E-9459-4ADD-AFD3-EE2C273F9235}" type="presParOf" srcId="{8A5FBB7D-E88D-4B67-AC4D-6DCD6367739F}" destId="{3FF7C486-41F2-4A8A-9684-50BE4DE4B1B5}" srcOrd="4" destOrd="0" presId="urn:microsoft.com/office/officeart/2008/layout/AlternatingHexagons"/>
    <dgm:cxn modelId="{761E39D3-B265-4714-81C5-312E22EAB165}" type="presParOf" srcId="{61DF81A9-6232-4847-B95E-D0A8C5EC7707}" destId="{98280D06-6313-4F08-93AD-D79A693C8DE6}" srcOrd="3" destOrd="0" presId="urn:microsoft.com/office/officeart/2008/layout/AlternatingHexagons"/>
    <dgm:cxn modelId="{AA3916AB-B047-44BB-A060-D5E1CD6C0A91}" type="presParOf" srcId="{61DF81A9-6232-4847-B95E-D0A8C5EC7707}" destId="{39D9C0C4-A39F-4D27-86F8-F2B38AC54114}" srcOrd="4" destOrd="0" presId="urn:microsoft.com/office/officeart/2008/layout/AlternatingHexagons"/>
    <dgm:cxn modelId="{E2E047BD-7E1D-40C7-9549-484E162AAFE3}" type="presParOf" srcId="{39D9C0C4-A39F-4D27-86F8-F2B38AC54114}" destId="{C2BDDF38-978F-4ADF-A18E-84BBAFD10EE5}" srcOrd="0" destOrd="0" presId="urn:microsoft.com/office/officeart/2008/layout/AlternatingHexagons"/>
    <dgm:cxn modelId="{49DF899E-38D7-440E-B387-89A5028B0DFF}" type="presParOf" srcId="{39D9C0C4-A39F-4D27-86F8-F2B38AC54114}" destId="{25D586C3-180E-4D17-9850-36461BD977EE}" srcOrd="1" destOrd="0" presId="urn:microsoft.com/office/officeart/2008/layout/AlternatingHexagons"/>
    <dgm:cxn modelId="{012814E2-4033-41CA-82AF-97503CF31051}" type="presParOf" srcId="{39D9C0C4-A39F-4D27-86F8-F2B38AC54114}" destId="{078E34E7-C900-42A2-85FF-9483C0473B15}" srcOrd="2" destOrd="0" presId="urn:microsoft.com/office/officeart/2008/layout/AlternatingHexagons"/>
    <dgm:cxn modelId="{821A4C15-2187-40D1-B4DB-0FC7F537A6DF}" type="presParOf" srcId="{39D9C0C4-A39F-4D27-86F8-F2B38AC54114}" destId="{B3A6CE97-CF68-47C0-9BD7-8AAA4DD989A9}" srcOrd="3" destOrd="0" presId="urn:microsoft.com/office/officeart/2008/layout/AlternatingHexagons"/>
    <dgm:cxn modelId="{B4EE04CA-325C-436B-86D2-8C809ACD0038}" type="presParOf" srcId="{39D9C0C4-A39F-4D27-86F8-F2B38AC54114}" destId="{2294A6C4-7980-412C-A444-36AC4834A968}"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069454-CE60-49F7-8881-3360DBF07DFE}"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62BD381A-FBD4-4102-9E62-164611607555}">
      <dgm:prSet phldrT="[Text]" custT="1"/>
      <dgm:spPr/>
      <dgm:t>
        <a:bodyPr/>
        <a:lstStyle/>
        <a:p>
          <a:r>
            <a:rPr lang="fa-IR" sz="2000" b="0" dirty="0" smtClean="0">
              <a:cs typeface="B Mitra" pitchFamily="2" charset="-78"/>
            </a:rPr>
            <a:t>سدها</a:t>
          </a:r>
          <a:endParaRPr lang="en-US" sz="2000" b="0" dirty="0">
            <a:cs typeface="B Mitra" pitchFamily="2" charset="-78"/>
          </a:endParaRPr>
        </a:p>
      </dgm:t>
    </dgm:pt>
    <dgm:pt modelId="{F20147AB-DD27-4150-99BD-740FC079D0ED}" type="parTrans" cxnId="{10985F11-51F6-441E-ADF6-9ECDBB75AD58}">
      <dgm:prSet/>
      <dgm:spPr/>
      <dgm:t>
        <a:bodyPr/>
        <a:lstStyle/>
        <a:p>
          <a:endParaRPr lang="en-US" sz="2000" b="0">
            <a:cs typeface="B Mitra" pitchFamily="2" charset="-78"/>
          </a:endParaRPr>
        </a:p>
      </dgm:t>
    </dgm:pt>
    <dgm:pt modelId="{3F6586F3-CC96-466C-96CB-EC7261C1DD0F}" type="sibTrans" cxnId="{10985F11-51F6-441E-ADF6-9ECDBB75AD58}">
      <dgm:prSet custT="1"/>
      <dgm:spPr/>
      <dgm:t>
        <a:bodyPr/>
        <a:lstStyle/>
        <a:p>
          <a:r>
            <a:rPr lang="fa-IR" sz="2000" b="0" dirty="0" smtClean="0">
              <a:cs typeface="B Mitra" pitchFamily="2" charset="-78"/>
            </a:rPr>
            <a:t>صنایع دفاعی</a:t>
          </a:r>
          <a:endParaRPr lang="en-US" sz="2000" b="0" dirty="0">
            <a:cs typeface="B Mitra" pitchFamily="2" charset="-78"/>
          </a:endParaRPr>
        </a:p>
      </dgm:t>
    </dgm:pt>
    <dgm:pt modelId="{BD980B39-F29B-46F9-B1B6-C3780D4E04B0}">
      <dgm:prSet phldrT="[Text]" custT="1"/>
      <dgm:spPr/>
      <dgm:t>
        <a:bodyPr/>
        <a:lstStyle/>
        <a:p>
          <a:r>
            <a:rPr lang="fa-IR" sz="2000" b="0" dirty="0" smtClean="0">
              <a:cs typeface="B Mitra" pitchFamily="2" charset="-78"/>
            </a:rPr>
            <a:t>انرژی</a:t>
          </a:r>
          <a:endParaRPr lang="en-US" sz="2000" b="0" dirty="0">
            <a:cs typeface="B Mitra" pitchFamily="2" charset="-78"/>
          </a:endParaRPr>
        </a:p>
      </dgm:t>
    </dgm:pt>
    <dgm:pt modelId="{86E65632-D516-4CA1-A479-2FEE48EBA9BD}" type="parTrans" cxnId="{BA783876-07A2-46C9-8A3E-03CD1EB9587F}">
      <dgm:prSet/>
      <dgm:spPr/>
      <dgm:t>
        <a:bodyPr/>
        <a:lstStyle/>
        <a:p>
          <a:endParaRPr lang="en-US" sz="2000" b="0">
            <a:cs typeface="B Mitra" pitchFamily="2" charset="-78"/>
          </a:endParaRPr>
        </a:p>
      </dgm:t>
    </dgm:pt>
    <dgm:pt modelId="{AEA73FDF-BE01-4D02-8EB4-B2025114994E}" type="sibTrans" cxnId="{BA783876-07A2-46C9-8A3E-03CD1EB9587F}">
      <dgm:prSet custT="1"/>
      <dgm:spPr/>
      <dgm:t>
        <a:bodyPr/>
        <a:lstStyle/>
        <a:p>
          <a:r>
            <a:rPr lang="fa-IR" sz="2000" b="0" dirty="0" smtClean="0">
              <a:cs typeface="B Mitra" pitchFamily="2" charset="-78"/>
            </a:rPr>
            <a:t>خدمات اضطراری</a:t>
          </a:r>
          <a:endParaRPr lang="en-US" sz="2000" b="0" dirty="0">
            <a:cs typeface="B Mitra" pitchFamily="2" charset="-78"/>
          </a:endParaRPr>
        </a:p>
      </dgm:t>
    </dgm:pt>
    <dgm:pt modelId="{9CB86976-1E54-4912-9606-F549B16FE06F}">
      <dgm:prSet phldrT="[Text]" custT="1"/>
      <dgm:spPr/>
      <dgm:t>
        <a:bodyPr/>
        <a:lstStyle/>
        <a:p>
          <a:r>
            <a:rPr lang="fa-IR" sz="2000" b="0" dirty="0" smtClean="0">
              <a:cs typeface="B Mitra" pitchFamily="2" charset="-78"/>
            </a:rPr>
            <a:t>امکانات دولتی</a:t>
          </a:r>
          <a:endParaRPr lang="en-US" sz="2000" b="0" dirty="0">
            <a:cs typeface="B Mitra" pitchFamily="2" charset="-78"/>
          </a:endParaRPr>
        </a:p>
      </dgm:t>
    </dgm:pt>
    <dgm:pt modelId="{EA3E6EB0-7A8B-4BF5-9777-5877C1477882}" type="parTrans" cxnId="{9448EB34-95E2-4CD5-899F-1DD746D2E23E}">
      <dgm:prSet/>
      <dgm:spPr/>
      <dgm:t>
        <a:bodyPr/>
        <a:lstStyle/>
        <a:p>
          <a:endParaRPr lang="en-US" sz="2000" b="0">
            <a:cs typeface="B Mitra" pitchFamily="2" charset="-78"/>
          </a:endParaRPr>
        </a:p>
      </dgm:t>
    </dgm:pt>
    <dgm:pt modelId="{D8D82C6D-B705-4743-9222-D8A942D71EE2}" type="sibTrans" cxnId="{9448EB34-95E2-4CD5-899F-1DD746D2E23E}">
      <dgm:prSet custT="1"/>
      <dgm:spPr/>
      <dgm:t>
        <a:bodyPr/>
        <a:lstStyle/>
        <a:p>
          <a:r>
            <a:rPr lang="fa-IR" sz="2000" b="0" dirty="0" smtClean="0">
              <a:cs typeface="B Mitra" pitchFamily="2" charset="-78"/>
            </a:rPr>
            <a:t>بهداشت و درمان</a:t>
          </a:r>
          <a:endParaRPr lang="en-US" sz="2000" b="0" dirty="0">
            <a:cs typeface="B Mitra" pitchFamily="2" charset="-78"/>
          </a:endParaRPr>
        </a:p>
      </dgm:t>
    </dgm:pt>
    <dgm:pt modelId="{61DF81A9-6232-4847-B95E-D0A8C5EC7707}" type="pres">
      <dgm:prSet presAssocID="{4E069454-CE60-49F7-8881-3360DBF07DFE}" presName="Name0" presStyleCnt="0">
        <dgm:presLayoutVars>
          <dgm:chMax/>
          <dgm:chPref/>
          <dgm:dir/>
          <dgm:animLvl val="lvl"/>
        </dgm:presLayoutVars>
      </dgm:prSet>
      <dgm:spPr/>
      <dgm:t>
        <a:bodyPr/>
        <a:lstStyle/>
        <a:p>
          <a:endParaRPr lang="en-US"/>
        </a:p>
      </dgm:t>
    </dgm:pt>
    <dgm:pt modelId="{05D1691E-B6B4-4E25-8FDD-3F70FE477D2F}" type="pres">
      <dgm:prSet presAssocID="{62BD381A-FBD4-4102-9E62-164611607555}" presName="composite" presStyleCnt="0"/>
      <dgm:spPr/>
    </dgm:pt>
    <dgm:pt modelId="{ECB637CF-3558-4E9F-9748-CE38F9B81C56}" type="pres">
      <dgm:prSet presAssocID="{62BD381A-FBD4-4102-9E62-164611607555}" presName="Parent1" presStyleLbl="node1" presStyleIdx="0" presStyleCnt="6">
        <dgm:presLayoutVars>
          <dgm:chMax val="1"/>
          <dgm:chPref val="1"/>
          <dgm:bulletEnabled val="1"/>
        </dgm:presLayoutVars>
      </dgm:prSet>
      <dgm:spPr/>
      <dgm:t>
        <a:bodyPr/>
        <a:lstStyle/>
        <a:p>
          <a:endParaRPr lang="en-US"/>
        </a:p>
      </dgm:t>
    </dgm:pt>
    <dgm:pt modelId="{FA88EE34-92E9-4E66-A219-8448A52387CF}" type="pres">
      <dgm:prSet presAssocID="{62BD381A-FBD4-4102-9E62-164611607555}" presName="Childtext1" presStyleLbl="revTx" presStyleIdx="0" presStyleCnt="3">
        <dgm:presLayoutVars>
          <dgm:chMax val="0"/>
          <dgm:chPref val="0"/>
          <dgm:bulletEnabled val="1"/>
        </dgm:presLayoutVars>
      </dgm:prSet>
      <dgm:spPr/>
      <dgm:t>
        <a:bodyPr/>
        <a:lstStyle/>
        <a:p>
          <a:endParaRPr lang="en-US"/>
        </a:p>
      </dgm:t>
    </dgm:pt>
    <dgm:pt modelId="{5EB8EC30-683F-4C24-B8B4-299EB4E5EE69}" type="pres">
      <dgm:prSet presAssocID="{62BD381A-FBD4-4102-9E62-164611607555}" presName="BalanceSpacing" presStyleCnt="0"/>
      <dgm:spPr/>
    </dgm:pt>
    <dgm:pt modelId="{4D85266D-B218-4332-BBB9-36F969F61C9D}" type="pres">
      <dgm:prSet presAssocID="{62BD381A-FBD4-4102-9E62-164611607555}" presName="BalanceSpacing1" presStyleCnt="0"/>
      <dgm:spPr/>
    </dgm:pt>
    <dgm:pt modelId="{C9271BE5-8247-4E85-A1A8-16E36B8E2C28}" type="pres">
      <dgm:prSet presAssocID="{3F6586F3-CC96-466C-96CB-EC7261C1DD0F}" presName="Accent1Text" presStyleLbl="node1" presStyleIdx="1" presStyleCnt="6"/>
      <dgm:spPr/>
      <dgm:t>
        <a:bodyPr/>
        <a:lstStyle/>
        <a:p>
          <a:endParaRPr lang="en-US"/>
        </a:p>
      </dgm:t>
    </dgm:pt>
    <dgm:pt modelId="{158D6216-5F31-41BC-9DC3-EEE3364EC800}" type="pres">
      <dgm:prSet presAssocID="{3F6586F3-CC96-466C-96CB-EC7261C1DD0F}" presName="spaceBetweenRectangles" presStyleCnt="0"/>
      <dgm:spPr/>
    </dgm:pt>
    <dgm:pt modelId="{8A5FBB7D-E88D-4B67-AC4D-6DCD6367739F}" type="pres">
      <dgm:prSet presAssocID="{BD980B39-F29B-46F9-B1B6-C3780D4E04B0}" presName="composite" presStyleCnt="0"/>
      <dgm:spPr/>
    </dgm:pt>
    <dgm:pt modelId="{302096CA-E7B7-48A3-A923-880036828612}" type="pres">
      <dgm:prSet presAssocID="{BD980B39-F29B-46F9-B1B6-C3780D4E04B0}" presName="Parent1" presStyleLbl="node1" presStyleIdx="2" presStyleCnt="6">
        <dgm:presLayoutVars>
          <dgm:chMax val="1"/>
          <dgm:chPref val="1"/>
          <dgm:bulletEnabled val="1"/>
        </dgm:presLayoutVars>
      </dgm:prSet>
      <dgm:spPr/>
      <dgm:t>
        <a:bodyPr/>
        <a:lstStyle/>
        <a:p>
          <a:endParaRPr lang="en-US"/>
        </a:p>
      </dgm:t>
    </dgm:pt>
    <dgm:pt modelId="{07F74492-2513-4B0D-9FFD-16FDB5D80557}" type="pres">
      <dgm:prSet presAssocID="{BD980B39-F29B-46F9-B1B6-C3780D4E04B0}" presName="Childtext1" presStyleLbl="revTx" presStyleIdx="1" presStyleCnt="3">
        <dgm:presLayoutVars>
          <dgm:chMax val="0"/>
          <dgm:chPref val="0"/>
          <dgm:bulletEnabled val="1"/>
        </dgm:presLayoutVars>
      </dgm:prSet>
      <dgm:spPr/>
      <dgm:t>
        <a:bodyPr/>
        <a:lstStyle/>
        <a:p>
          <a:endParaRPr lang="en-US"/>
        </a:p>
      </dgm:t>
    </dgm:pt>
    <dgm:pt modelId="{3BB99D87-4B6D-4092-A920-7B40D853650F}" type="pres">
      <dgm:prSet presAssocID="{BD980B39-F29B-46F9-B1B6-C3780D4E04B0}" presName="BalanceSpacing" presStyleCnt="0"/>
      <dgm:spPr/>
    </dgm:pt>
    <dgm:pt modelId="{34B300CB-3F66-47C0-A716-E2F04C2D4B58}" type="pres">
      <dgm:prSet presAssocID="{BD980B39-F29B-46F9-B1B6-C3780D4E04B0}" presName="BalanceSpacing1" presStyleCnt="0"/>
      <dgm:spPr/>
    </dgm:pt>
    <dgm:pt modelId="{3FF7C486-41F2-4A8A-9684-50BE4DE4B1B5}" type="pres">
      <dgm:prSet presAssocID="{AEA73FDF-BE01-4D02-8EB4-B2025114994E}" presName="Accent1Text" presStyleLbl="node1" presStyleIdx="3" presStyleCnt="6"/>
      <dgm:spPr/>
      <dgm:t>
        <a:bodyPr/>
        <a:lstStyle/>
        <a:p>
          <a:endParaRPr lang="en-US"/>
        </a:p>
      </dgm:t>
    </dgm:pt>
    <dgm:pt modelId="{98280D06-6313-4F08-93AD-D79A693C8DE6}" type="pres">
      <dgm:prSet presAssocID="{AEA73FDF-BE01-4D02-8EB4-B2025114994E}" presName="spaceBetweenRectangles" presStyleCnt="0"/>
      <dgm:spPr/>
    </dgm:pt>
    <dgm:pt modelId="{39D9C0C4-A39F-4D27-86F8-F2B38AC54114}" type="pres">
      <dgm:prSet presAssocID="{9CB86976-1E54-4912-9606-F549B16FE06F}" presName="composite" presStyleCnt="0"/>
      <dgm:spPr/>
    </dgm:pt>
    <dgm:pt modelId="{C2BDDF38-978F-4ADF-A18E-84BBAFD10EE5}" type="pres">
      <dgm:prSet presAssocID="{9CB86976-1E54-4912-9606-F549B16FE06F}" presName="Parent1" presStyleLbl="node1" presStyleIdx="4" presStyleCnt="6">
        <dgm:presLayoutVars>
          <dgm:chMax val="1"/>
          <dgm:chPref val="1"/>
          <dgm:bulletEnabled val="1"/>
        </dgm:presLayoutVars>
      </dgm:prSet>
      <dgm:spPr/>
      <dgm:t>
        <a:bodyPr/>
        <a:lstStyle/>
        <a:p>
          <a:endParaRPr lang="en-US"/>
        </a:p>
      </dgm:t>
    </dgm:pt>
    <dgm:pt modelId="{25D586C3-180E-4D17-9850-36461BD977EE}" type="pres">
      <dgm:prSet presAssocID="{9CB86976-1E54-4912-9606-F549B16FE06F}" presName="Childtext1" presStyleLbl="revTx" presStyleIdx="2" presStyleCnt="3">
        <dgm:presLayoutVars>
          <dgm:chMax val="0"/>
          <dgm:chPref val="0"/>
          <dgm:bulletEnabled val="1"/>
        </dgm:presLayoutVars>
      </dgm:prSet>
      <dgm:spPr/>
      <dgm:t>
        <a:bodyPr/>
        <a:lstStyle/>
        <a:p>
          <a:endParaRPr lang="en-US"/>
        </a:p>
      </dgm:t>
    </dgm:pt>
    <dgm:pt modelId="{078E34E7-C900-42A2-85FF-9483C0473B15}" type="pres">
      <dgm:prSet presAssocID="{9CB86976-1E54-4912-9606-F549B16FE06F}" presName="BalanceSpacing" presStyleCnt="0"/>
      <dgm:spPr/>
    </dgm:pt>
    <dgm:pt modelId="{B3A6CE97-CF68-47C0-9BD7-8AAA4DD989A9}" type="pres">
      <dgm:prSet presAssocID="{9CB86976-1E54-4912-9606-F549B16FE06F}" presName="BalanceSpacing1" presStyleCnt="0"/>
      <dgm:spPr/>
    </dgm:pt>
    <dgm:pt modelId="{2294A6C4-7980-412C-A444-36AC4834A968}" type="pres">
      <dgm:prSet presAssocID="{D8D82C6D-B705-4743-9222-D8A942D71EE2}" presName="Accent1Text" presStyleLbl="node1" presStyleIdx="5" presStyleCnt="6"/>
      <dgm:spPr/>
      <dgm:t>
        <a:bodyPr/>
        <a:lstStyle/>
        <a:p>
          <a:endParaRPr lang="en-US"/>
        </a:p>
      </dgm:t>
    </dgm:pt>
  </dgm:ptLst>
  <dgm:cxnLst>
    <dgm:cxn modelId="{735F8072-5087-4777-B716-1CF554CDE154}" type="presOf" srcId="{AEA73FDF-BE01-4D02-8EB4-B2025114994E}" destId="{3FF7C486-41F2-4A8A-9684-50BE4DE4B1B5}" srcOrd="0" destOrd="0" presId="urn:microsoft.com/office/officeart/2008/layout/AlternatingHexagons"/>
    <dgm:cxn modelId="{10985F11-51F6-441E-ADF6-9ECDBB75AD58}" srcId="{4E069454-CE60-49F7-8881-3360DBF07DFE}" destId="{62BD381A-FBD4-4102-9E62-164611607555}" srcOrd="0" destOrd="0" parTransId="{F20147AB-DD27-4150-99BD-740FC079D0ED}" sibTransId="{3F6586F3-CC96-466C-96CB-EC7261C1DD0F}"/>
    <dgm:cxn modelId="{6C72544A-B35B-429A-9E18-50C766686E56}" type="presOf" srcId="{4E069454-CE60-49F7-8881-3360DBF07DFE}" destId="{61DF81A9-6232-4847-B95E-D0A8C5EC7707}" srcOrd="0" destOrd="0" presId="urn:microsoft.com/office/officeart/2008/layout/AlternatingHexagons"/>
    <dgm:cxn modelId="{67C453B4-D807-4CBA-A1BC-F2550C08966D}" type="presOf" srcId="{9CB86976-1E54-4912-9606-F549B16FE06F}" destId="{C2BDDF38-978F-4ADF-A18E-84BBAFD10EE5}" srcOrd="0" destOrd="0" presId="urn:microsoft.com/office/officeart/2008/layout/AlternatingHexagons"/>
    <dgm:cxn modelId="{9448EB34-95E2-4CD5-899F-1DD746D2E23E}" srcId="{4E069454-CE60-49F7-8881-3360DBF07DFE}" destId="{9CB86976-1E54-4912-9606-F549B16FE06F}" srcOrd="2" destOrd="0" parTransId="{EA3E6EB0-7A8B-4BF5-9777-5877C1477882}" sibTransId="{D8D82C6D-B705-4743-9222-D8A942D71EE2}"/>
    <dgm:cxn modelId="{C5E796A2-E11C-4F87-BD07-4A265C06CA57}" type="presOf" srcId="{BD980B39-F29B-46F9-B1B6-C3780D4E04B0}" destId="{302096CA-E7B7-48A3-A923-880036828612}" srcOrd="0" destOrd="0" presId="urn:microsoft.com/office/officeart/2008/layout/AlternatingHexagons"/>
    <dgm:cxn modelId="{BA783876-07A2-46C9-8A3E-03CD1EB9587F}" srcId="{4E069454-CE60-49F7-8881-3360DBF07DFE}" destId="{BD980B39-F29B-46F9-B1B6-C3780D4E04B0}" srcOrd="1" destOrd="0" parTransId="{86E65632-D516-4CA1-A479-2FEE48EBA9BD}" sibTransId="{AEA73FDF-BE01-4D02-8EB4-B2025114994E}"/>
    <dgm:cxn modelId="{5122F0F9-8E13-4F3E-9BE9-C5C97A13FE6D}" type="presOf" srcId="{62BD381A-FBD4-4102-9E62-164611607555}" destId="{ECB637CF-3558-4E9F-9748-CE38F9B81C56}" srcOrd="0" destOrd="0" presId="urn:microsoft.com/office/officeart/2008/layout/AlternatingHexagons"/>
    <dgm:cxn modelId="{B347C821-C466-4976-91BD-B8AB3FF26E4D}" type="presOf" srcId="{3F6586F3-CC96-466C-96CB-EC7261C1DD0F}" destId="{C9271BE5-8247-4E85-A1A8-16E36B8E2C28}" srcOrd="0" destOrd="0" presId="urn:microsoft.com/office/officeart/2008/layout/AlternatingHexagons"/>
    <dgm:cxn modelId="{C15217B3-5C23-4CEE-86A5-6B6679C79216}" type="presOf" srcId="{D8D82C6D-B705-4743-9222-D8A942D71EE2}" destId="{2294A6C4-7980-412C-A444-36AC4834A968}" srcOrd="0" destOrd="0" presId="urn:microsoft.com/office/officeart/2008/layout/AlternatingHexagons"/>
    <dgm:cxn modelId="{EC8B591C-84CE-4139-8133-693F333AF09E}" type="presParOf" srcId="{61DF81A9-6232-4847-B95E-D0A8C5EC7707}" destId="{05D1691E-B6B4-4E25-8FDD-3F70FE477D2F}" srcOrd="0" destOrd="0" presId="urn:microsoft.com/office/officeart/2008/layout/AlternatingHexagons"/>
    <dgm:cxn modelId="{70EDB1ED-303B-452D-A4B3-3F9881AD4076}" type="presParOf" srcId="{05D1691E-B6B4-4E25-8FDD-3F70FE477D2F}" destId="{ECB637CF-3558-4E9F-9748-CE38F9B81C56}" srcOrd="0" destOrd="0" presId="urn:microsoft.com/office/officeart/2008/layout/AlternatingHexagons"/>
    <dgm:cxn modelId="{4B07419C-2F71-4AD3-83A0-F3A81A56D968}" type="presParOf" srcId="{05D1691E-B6B4-4E25-8FDD-3F70FE477D2F}" destId="{FA88EE34-92E9-4E66-A219-8448A52387CF}" srcOrd="1" destOrd="0" presId="urn:microsoft.com/office/officeart/2008/layout/AlternatingHexagons"/>
    <dgm:cxn modelId="{8CE7B5D4-D781-4ABD-8715-4AD251C34BF0}" type="presParOf" srcId="{05D1691E-B6B4-4E25-8FDD-3F70FE477D2F}" destId="{5EB8EC30-683F-4C24-B8B4-299EB4E5EE69}" srcOrd="2" destOrd="0" presId="urn:microsoft.com/office/officeart/2008/layout/AlternatingHexagons"/>
    <dgm:cxn modelId="{65FA106E-9751-42DC-AA43-E964AA9CAB8D}" type="presParOf" srcId="{05D1691E-B6B4-4E25-8FDD-3F70FE477D2F}" destId="{4D85266D-B218-4332-BBB9-36F969F61C9D}" srcOrd="3" destOrd="0" presId="urn:microsoft.com/office/officeart/2008/layout/AlternatingHexagons"/>
    <dgm:cxn modelId="{3C2FBB0C-1F51-429D-A6D5-E35435327CD1}" type="presParOf" srcId="{05D1691E-B6B4-4E25-8FDD-3F70FE477D2F}" destId="{C9271BE5-8247-4E85-A1A8-16E36B8E2C28}" srcOrd="4" destOrd="0" presId="urn:microsoft.com/office/officeart/2008/layout/AlternatingHexagons"/>
    <dgm:cxn modelId="{DE4FC7DE-0944-42FB-BBB9-FE912F9EB9BA}" type="presParOf" srcId="{61DF81A9-6232-4847-B95E-D0A8C5EC7707}" destId="{158D6216-5F31-41BC-9DC3-EEE3364EC800}" srcOrd="1" destOrd="0" presId="urn:microsoft.com/office/officeart/2008/layout/AlternatingHexagons"/>
    <dgm:cxn modelId="{C1115978-AAC5-45B4-AE15-AE37C1E79083}" type="presParOf" srcId="{61DF81A9-6232-4847-B95E-D0A8C5EC7707}" destId="{8A5FBB7D-E88D-4B67-AC4D-6DCD6367739F}" srcOrd="2" destOrd="0" presId="urn:microsoft.com/office/officeart/2008/layout/AlternatingHexagons"/>
    <dgm:cxn modelId="{F441A6ED-6683-4EDC-8A17-D350B1EFCBE0}" type="presParOf" srcId="{8A5FBB7D-E88D-4B67-AC4D-6DCD6367739F}" destId="{302096CA-E7B7-48A3-A923-880036828612}" srcOrd="0" destOrd="0" presId="urn:microsoft.com/office/officeart/2008/layout/AlternatingHexagons"/>
    <dgm:cxn modelId="{A3F4E5F6-F432-46CD-ADE6-E3044D3ED17C}" type="presParOf" srcId="{8A5FBB7D-E88D-4B67-AC4D-6DCD6367739F}" destId="{07F74492-2513-4B0D-9FFD-16FDB5D80557}" srcOrd="1" destOrd="0" presId="urn:microsoft.com/office/officeart/2008/layout/AlternatingHexagons"/>
    <dgm:cxn modelId="{2BF3ADB4-412A-4F60-9DFA-010834BA1473}" type="presParOf" srcId="{8A5FBB7D-E88D-4B67-AC4D-6DCD6367739F}" destId="{3BB99D87-4B6D-4092-A920-7B40D853650F}" srcOrd="2" destOrd="0" presId="urn:microsoft.com/office/officeart/2008/layout/AlternatingHexagons"/>
    <dgm:cxn modelId="{DE410DA1-4783-420E-82FE-440D0306FF3F}" type="presParOf" srcId="{8A5FBB7D-E88D-4B67-AC4D-6DCD6367739F}" destId="{34B300CB-3F66-47C0-A716-E2F04C2D4B58}" srcOrd="3" destOrd="0" presId="urn:microsoft.com/office/officeart/2008/layout/AlternatingHexagons"/>
    <dgm:cxn modelId="{FE050E55-97E0-4AF2-AE67-1C541536EC5B}" type="presParOf" srcId="{8A5FBB7D-E88D-4B67-AC4D-6DCD6367739F}" destId="{3FF7C486-41F2-4A8A-9684-50BE4DE4B1B5}" srcOrd="4" destOrd="0" presId="urn:microsoft.com/office/officeart/2008/layout/AlternatingHexagons"/>
    <dgm:cxn modelId="{FB626214-7F6F-4D31-9363-8FE8B4C8875F}" type="presParOf" srcId="{61DF81A9-6232-4847-B95E-D0A8C5EC7707}" destId="{98280D06-6313-4F08-93AD-D79A693C8DE6}" srcOrd="3" destOrd="0" presId="urn:microsoft.com/office/officeart/2008/layout/AlternatingHexagons"/>
    <dgm:cxn modelId="{8AF8076A-E593-46C3-950F-15FE8469E833}" type="presParOf" srcId="{61DF81A9-6232-4847-B95E-D0A8C5EC7707}" destId="{39D9C0C4-A39F-4D27-86F8-F2B38AC54114}" srcOrd="4" destOrd="0" presId="urn:microsoft.com/office/officeart/2008/layout/AlternatingHexagons"/>
    <dgm:cxn modelId="{40FACE9A-8BE3-4173-9D59-F005CBB1B1F7}" type="presParOf" srcId="{39D9C0C4-A39F-4D27-86F8-F2B38AC54114}" destId="{C2BDDF38-978F-4ADF-A18E-84BBAFD10EE5}" srcOrd="0" destOrd="0" presId="urn:microsoft.com/office/officeart/2008/layout/AlternatingHexagons"/>
    <dgm:cxn modelId="{8956C9EE-55CD-4F26-B36E-572A76A59C24}" type="presParOf" srcId="{39D9C0C4-A39F-4D27-86F8-F2B38AC54114}" destId="{25D586C3-180E-4D17-9850-36461BD977EE}" srcOrd="1" destOrd="0" presId="urn:microsoft.com/office/officeart/2008/layout/AlternatingHexagons"/>
    <dgm:cxn modelId="{87F75BED-1D5F-4A96-A661-F9851FFBC2FF}" type="presParOf" srcId="{39D9C0C4-A39F-4D27-86F8-F2B38AC54114}" destId="{078E34E7-C900-42A2-85FF-9483C0473B15}" srcOrd="2" destOrd="0" presId="urn:microsoft.com/office/officeart/2008/layout/AlternatingHexagons"/>
    <dgm:cxn modelId="{BA64D06F-51F7-47F4-BB00-5AB44C52A569}" type="presParOf" srcId="{39D9C0C4-A39F-4D27-86F8-F2B38AC54114}" destId="{B3A6CE97-CF68-47C0-9BD7-8AAA4DD989A9}" srcOrd="3" destOrd="0" presId="urn:microsoft.com/office/officeart/2008/layout/AlternatingHexagons"/>
    <dgm:cxn modelId="{2C993121-8C69-4B0E-9CB8-32769808FE7E}" type="presParOf" srcId="{39D9C0C4-A39F-4D27-86F8-F2B38AC54114}" destId="{2294A6C4-7980-412C-A444-36AC4834A968}" srcOrd="4" destOrd="0" presId="urn:microsoft.com/office/officeart/2008/layout/AlternatingHexagon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069454-CE60-49F7-8881-3360DBF07DFE}"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62BD381A-FBD4-4102-9E62-164611607555}">
      <dgm:prSet phldrT="[Text]" custT="1"/>
      <dgm:spPr/>
      <dgm:t>
        <a:bodyPr/>
        <a:lstStyle/>
        <a:p>
          <a:r>
            <a:rPr lang="fa-IR" sz="2000" b="0" dirty="0" smtClean="0">
              <a:cs typeface="B Mitra" pitchFamily="2" charset="-78"/>
            </a:rPr>
            <a:t>فناوری اطلاعات</a:t>
          </a:r>
          <a:endParaRPr lang="en-US" sz="2000" b="0" dirty="0">
            <a:cs typeface="B Mitra" pitchFamily="2" charset="-78"/>
          </a:endParaRPr>
        </a:p>
      </dgm:t>
    </dgm:pt>
    <dgm:pt modelId="{F20147AB-DD27-4150-99BD-740FC079D0ED}" type="parTrans" cxnId="{10985F11-51F6-441E-ADF6-9ECDBB75AD58}">
      <dgm:prSet/>
      <dgm:spPr/>
      <dgm:t>
        <a:bodyPr/>
        <a:lstStyle/>
        <a:p>
          <a:endParaRPr lang="en-US" sz="2000" b="0">
            <a:cs typeface="B Mitra" pitchFamily="2" charset="-78"/>
          </a:endParaRPr>
        </a:p>
      </dgm:t>
    </dgm:pt>
    <dgm:pt modelId="{3F6586F3-CC96-466C-96CB-EC7261C1DD0F}" type="sibTrans" cxnId="{10985F11-51F6-441E-ADF6-9ECDBB75AD58}">
      <dgm:prSet custT="1"/>
      <dgm:spPr/>
      <dgm:t>
        <a:bodyPr/>
        <a:lstStyle/>
        <a:p>
          <a:r>
            <a:rPr lang="fa-IR" sz="2000" b="0" dirty="0" smtClean="0">
              <a:cs typeface="B Mitra" pitchFamily="2" charset="-78"/>
            </a:rPr>
            <a:t>نمادها و آثار ملی</a:t>
          </a:r>
          <a:endParaRPr lang="en-US" sz="2000" b="0" dirty="0">
            <a:cs typeface="B Mitra" pitchFamily="2" charset="-78"/>
          </a:endParaRPr>
        </a:p>
      </dgm:t>
    </dgm:pt>
    <dgm:pt modelId="{BD980B39-F29B-46F9-B1B6-C3780D4E04B0}">
      <dgm:prSet phldrT="[Text]" custT="1"/>
      <dgm:spPr/>
      <dgm:t>
        <a:bodyPr/>
        <a:lstStyle/>
        <a:p>
          <a:r>
            <a:rPr lang="fa-IR" sz="1600" b="0" dirty="0" smtClean="0">
              <a:cs typeface="B Mitra" pitchFamily="2" charset="-78"/>
            </a:rPr>
            <a:t>پست و حمل و نقل مرسوله</a:t>
          </a:r>
          <a:endParaRPr lang="en-US" sz="1600" b="0" dirty="0">
            <a:cs typeface="B Mitra" pitchFamily="2" charset="-78"/>
          </a:endParaRPr>
        </a:p>
      </dgm:t>
    </dgm:pt>
    <dgm:pt modelId="{86E65632-D516-4CA1-A479-2FEE48EBA9BD}" type="parTrans" cxnId="{BA783876-07A2-46C9-8A3E-03CD1EB9587F}">
      <dgm:prSet/>
      <dgm:spPr/>
      <dgm:t>
        <a:bodyPr/>
        <a:lstStyle/>
        <a:p>
          <a:endParaRPr lang="en-US" sz="2000" b="0">
            <a:cs typeface="B Mitra" pitchFamily="2" charset="-78"/>
          </a:endParaRPr>
        </a:p>
      </dgm:t>
    </dgm:pt>
    <dgm:pt modelId="{AEA73FDF-BE01-4D02-8EB4-B2025114994E}" type="sibTrans" cxnId="{BA783876-07A2-46C9-8A3E-03CD1EB9587F}">
      <dgm:prSet custT="1"/>
      <dgm:spPr/>
      <dgm:t>
        <a:bodyPr/>
        <a:lstStyle/>
        <a:p>
          <a:r>
            <a:rPr lang="fa-IR" sz="1600" b="0" dirty="0" smtClean="0">
              <a:cs typeface="B Mitra" pitchFamily="2" charset="-78"/>
            </a:rPr>
            <a:t>رآکتورهای هسته‌ای، مواد و ضایعات آن</a:t>
          </a:r>
          <a:endParaRPr lang="en-US" sz="1600" b="0" dirty="0">
            <a:cs typeface="B Mitra" pitchFamily="2" charset="-78"/>
          </a:endParaRPr>
        </a:p>
      </dgm:t>
    </dgm:pt>
    <dgm:pt modelId="{9CB86976-1E54-4912-9606-F549B16FE06F}">
      <dgm:prSet phldrT="[Text]" custT="1"/>
      <dgm:spPr/>
      <dgm:t>
        <a:bodyPr/>
        <a:lstStyle/>
        <a:p>
          <a:r>
            <a:rPr lang="fa-IR" sz="1600" b="0" dirty="0" smtClean="0">
              <a:cs typeface="B Mitra" pitchFamily="2" charset="-78"/>
            </a:rPr>
            <a:t>سیستم‌های حمل و نقل</a:t>
          </a:r>
          <a:endParaRPr lang="en-US" sz="1600" b="0" dirty="0">
            <a:cs typeface="B Mitra" pitchFamily="2" charset="-78"/>
          </a:endParaRPr>
        </a:p>
      </dgm:t>
    </dgm:pt>
    <dgm:pt modelId="{EA3E6EB0-7A8B-4BF5-9777-5877C1477882}" type="parTrans" cxnId="{9448EB34-95E2-4CD5-899F-1DD746D2E23E}">
      <dgm:prSet/>
      <dgm:spPr/>
      <dgm:t>
        <a:bodyPr/>
        <a:lstStyle/>
        <a:p>
          <a:endParaRPr lang="en-US" sz="2000" b="0">
            <a:cs typeface="B Mitra" pitchFamily="2" charset="-78"/>
          </a:endParaRPr>
        </a:p>
      </dgm:t>
    </dgm:pt>
    <dgm:pt modelId="{D8D82C6D-B705-4743-9222-D8A942D71EE2}" type="sibTrans" cxnId="{9448EB34-95E2-4CD5-899F-1DD746D2E23E}">
      <dgm:prSet custT="1"/>
      <dgm:spPr/>
      <dgm:t>
        <a:bodyPr/>
        <a:lstStyle/>
        <a:p>
          <a:r>
            <a:rPr lang="fa-IR" sz="2000" b="0" dirty="0" smtClean="0">
              <a:cs typeface="B Mitra" pitchFamily="2" charset="-78"/>
            </a:rPr>
            <a:t>آب</a:t>
          </a:r>
          <a:endParaRPr lang="en-US" sz="2000" b="0" dirty="0">
            <a:cs typeface="B Mitra" pitchFamily="2" charset="-78"/>
          </a:endParaRPr>
        </a:p>
      </dgm:t>
    </dgm:pt>
    <dgm:pt modelId="{61DF81A9-6232-4847-B95E-D0A8C5EC7707}" type="pres">
      <dgm:prSet presAssocID="{4E069454-CE60-49F7-8881-3360DBF07DFE}" presName="Name0" presStyleCnt="0">
        <dgm:presLayoutVars>
          <dgm:chMax/>
          <dgm:chPref/>
          <dgm:dir/>
          <dgm:animLvl val="lvl"/>
        </dgm:presLayoutVars>
      </dgm:prSet>
      <dgm:spPr/>
      <dgm:t>
        <a:bodyPr/>
        <a:lstStyle/>
        <a:p>
          <a:endParaRPr lang="en-US"/>
        </a:p>
      </dgm:t>
    </dgm:pt>
    <dgm:pt modelId="{05D1691E-B6B4-4E25-8FDD-3F70FE477D2F}" type="pres">
      <dgm:prSet presAssocID="{62BD381A-FBD4-4102-9E62-164611607555}" presName="composite" presStyleCnt="0"/>
      <dgm:spPr/>
    </dgm:pt>
    <dgm:pt modelId="{ECB637CF-3558-4E9F-9748-CE38F9B81C56}" type="pres">
      <dgm:prSet presAssocID="{62BD381A-FBD4-4102-9E62-164611607555}" presName="Parent1" presStyleLbl="node1" presStyleIdx="0" presStyleCnt="6">
        <dgm:presLayoutVars>
          <dgm:chMax val="1"/>
          <dgm:chPref val="1"/>
          <dgm:bulletEnabled val="1"/>
        </dgm:presLayoutVars>
      </dgm:prSet>
      <dgm:spPr/>
      <dgm:t>
        <a:bodyPr/>
        <a:lstStyle/>
        <a:p>
          <a:endParaRPr lang="en-US"/>
        </a:p>
      </dgm:t>
    </dgm:pt>
    <dgm:pt modelId="{FA88EE34-92E9-4E66-A219-8448A52387CF}" type="pres">
      <dgm:prSet presAssocID="{62BD381A-FBD4-4102-9E62-164611607555}" presName="Childtext1" presStyleLbl="revTx" presStyleIdx="0" presStyleCnt="3">
        <dgm:presLayoutVars>
          <dgm:chMax val="0"/>
          <dgm:chPref val="0"/>
          <dgm:bulletEnabled val="1"/>
        </dgm:presLayoutVars>
      </dgm:prSet>
      <dgm:spPr/>
      <dgm:t>
        <a:bodyPr/>
        <a:lstStyle/>
        <a:p>
          <a:endParaRPr lang="en-US"/>
        </a:p>
      </dgm:t>
    </dgm:pt>
    <dgm:pt modelId="{5EB8EC30-683F-4C24-B8B4-299EB4E5EE69}" type="pres">
      <dgm:prSet presAssocID="{62BD381A-FBD4-4102-9E62-164611607555}" presName="BalanceSpacing" presStyleCnt="0"/>
      <dgm:spPr/>
    </dgm:pt>
    <dgm:pt modelId="{4D85266D-B218-4332-BBB9-36F969F61C9D}" type="pres">
      <dgm:prSet presAssocID="{62BD381A-FBD4-4102-9E62-164611607555}" presName="BalanceSpacing1" presStyleCnt="0"/>
      <dgm:spPr/>
    </dgm:pt>
    <dgm:pt modelId="{C9271BE5-8247-4E85-A1A8-16E36B8E2C28}" type="pres">
      <dgm:prSet presAssocID="{3F6586F3-CC96-466C-96CB-EC7261C1DD0F}" presName="Accent1Text" presStyleLbl="node1" presStyleIdx="1" presStyleCnt="6"/>
      <dgm:spPr/>
      <dgm:t>
        <a:bodyPr/>
        <a:lstStyle/>
        <a:p>
          <a:endParaRPr lang="en-US"/>
        </a:p>
      </dgm:t>
    </dgm:pt>
    <dgm:pt modelId="{158D6216-5F31-41BC-9DC3-EEE3364EC800}" type="pres">
      <dgm:prSet presAssocID="{3F6586F3-CC96-466C-96CB-EC7261C1DD0F}" presName="spaceBetweenRectangles" presStyleCnt="0"/>
      <dgm:spPr/>
    </dgm:pt>
    <dgm:pt modelId="{8A5FBB7D-E88D-4B67-AC4D-6DCD6367739F}" type="pres">
      <dgm:prSet presAssocID="{BD980B39-F29B-46F9-B1B6-C3780D4E04B0}" presName="composite" presStyleCnt="0"/>
      <dgm:spPr/>
    </dgm:pt>
    <dgm:pt modelId="{302096CA-E7B7-48A3-A923-880036828612}" type="pres">
      <dgm:prSet presAssocID="{BD980B39-F29B-46F9-B1B6-C3780D4E04B0}" presName="Parent1" presStyleLbl="node1" presStyleIdx="2" presStyleCnt="6">
        <dgm:presLayoutVars>
          <dgm:chMax val="1"/>
          <dgm:chPref val="1"/>
          <dgm:bulletEnabled val="1"/>
        </dgm:presLayoutVars>
      </dgm:prSet>
      <dgm:spPr/>
      <dgm:t>
        <a:bodyPr/>
        <a:lstStyle/>
        <a:p>
          <a:endParaRPr lang="en-US"/>
        </a:p>
      </dgm:t>
    </dgm:pt>
    <dgm:pt modelId="{07F74492-2513-4B0D-9FFD-16FDB5D80557}" type="pres">
      <dgm:prSet presAssocID="{BD980B39-F29B-46F9-B1B6-C3780D4E04B0}" presName="Childtext1" presStyleLbl="revTx" presStyleIdx="1" presStyleCnt="3">
        <dgm:presLayoutVars>
          <dgm:chMax val="0"/>
          <dgm:chPref val="0"/>
          <dgm:bulletEnabled val="1"/>
        </dgm:presLayoutVars>
      </dgm:prSet>
      <dgm:spPr/>
      <dgm:t>
        <a:bodyPr/>
        <a:lstStyle/>
        <a:p>
          <a:endParaRPr lang="en-US"/>
        </a:p>
      </dgm:t>
    </dgm:pt>
    <dgm:pt modelId="{3BB99D87-4B6D-4092-A920-7B40D853650F}" type="pres">
      <dgm:prSet presAssocID="{BD980B39-F29B-46F9-B1B6-C3780D4E04B0}" presName="BalanceSpacing" presStyleCnt="0"/>
      <dgm:spPr/>
    </dgm:pt>
    <dgm:pt modelId="{34B300CB-3F66-47C0-A716-E2F04C2D4B58}" type="pres">
      <dgm:prSet presAssocID="{BD980B39-F29B-46F9-B1B6-C3780D4E04B0}" presName="BalanceSpacing1" presStyleCnt="0"/>
      <dgm:spPr/>
    </dgm:pt>
    <dgm:pt modelId="{3FF7C486-41F2-4A8A-9684-50BE4DE4B1B5}" type="pres">
      <dgm:prSet presAssocID="{AEA73FDF-BE01-4D02-8EB4-B2025114994E}" presName="Accent1Text" presStyleLbl="node1" presStyleIdx="3" presStyleCnt="6"/>
      <dgm:spPr/>
      <dgm:t>
        <a:bodyPr/>
        <a:lstStyle/>
        <a:p>
          <a:endParaRPr lang="en-US"/>
        </a:p>
      </dgm:t>
    </dgm:pt>
    <dgm:pt modelId="{98280D06-6313-4F08-93AD-D79A693C8DE6}" type="pres">
      <dgm:prSet presAssocID="{AEA73FDF-BE01-4D02-8EB4-B2025114994E}" presName="spaceBetweenRectangles" presStyleCnt="0"/>
      <dgm:spPr/>
    </dgm:pt>
    <dgm:pt modelId="{39D9C0C4-A39F-4D27-86F8-F2B38AC54114}" type="pres">
      <dgm:prSet presAssocID="{9CB86976-1E54-4912-9606-F549B16FE06F}" presName="composite" presStyleCnt="0"/>
      <dgm:spPr/>
    </dgm:pt>
    <dgm:pt modelId="{C2BDDF38-978F-4ADF-A18E-84BBAFD10EE5}" type="pres">
      <dgm:prSet presAssocID="{9CB86976-1E54-4912-9606-F549B16FE06F}" presName="Parent1" presStyleLbl="node1" presStyleIdx="4" presStyleCnt="6">
        <dgm:presLayoutVars>
          <dgm:chMax val="1"/>
          <dgm:chPref val="1"/>
          <dgm:bulletEnabled val="1"/>
        </dgm:presLayoutVars>
      </dgm:prSet>
      <dgm:spPr/>
      <dgm:t>
        <a:bodyPr/>
        <a:lstStyle/>
        <a:p>
          <a:endParaRPr lang="en-US"/>
        </a:p>
      </dgm:t>
    </dgm:pt>
    <dgm:pt modelId="{25D586C3-180E-4D17-9850-36461BD977EE}" type="pres">
      <dgm:prSet presAssocID="{9CB86976-1E54-4912-9606-F549B16FE06F}" presName="Childtext1" presStyleLbl="revTx" presStyleIdx="2" presStyleCnt="3">
        <dgm:presLayoutVars>
          <dgm:chMax val="0"/>
          <dgm:chPref val="0"/>
          <dgm:bulletEnabled val="1"/>
        </dgm:presLayoutVars>
      </dgm:prSet>
      <dgm:spPr/>
      <dgm:t>
        <a:bodyPr/>
        <a:lstStyle/>
        <a:p>
          <a:endParaRPr lang="en-US"/>
        </a:p>
      </dgm:t>
    </dgm:pt>
    <dgm:pt modelId="{078E34E7-C900-42A2-85FF-9483C0473B15}" type="pres">
      <dgm:prSet presAssocID="{9CB86976-1E54-4912-9606-F549B16FE06F}" presName="BalanceSpacing" presStyleCnt="0"/>
      <dgm:spPr/>
    </dgm:pt>
    <dgm:pt modelId="{B3A6CE97-CF68-47C0-9BD7-8AAA4DD989A9}" type="pres">
      <dgm:prSet presAssocID="{9CB86976-1E54-4912-9606-F549B16FE06F}" presName="BalanceSpacing1" presStyleCnt="0"/>
      <dgm:spPr/>
    </dgm:pt>
    <dgm:pt modelId="{2294A6C4-7980-412C-A444-36AC4834A968}" type="pres">
      <dgm:prSet presAssocID="{D8D82C6D-B705-4743-9222-D8A942D71EE2}" presName="Accent1Text" presStyleLbl="node1" presStyleIdx="5" presStyleCnt="6"/>
      <dgm:spPr/>
      <dgm:t>
        <a:bodyPr/>
        <a:lstStyle/>
        <a:p>
          <a:endParaRPr lang="en-US"/>
        </a:p>
      </dgm:t>
    </dgm:pt>
  </dgm:ptLst>
  <dgm:cxnLst>
    <dgm:cxn modelId="{671616E3-5AEE-4446-82D2-D2D5ED6666F6}" type="presOf" srcId="{62BD381A-FBD4-4102-9E62-164611607555}" destId="{ECB637CF-3558-4E9F-9748-CE38F9B81C56}" srcOrd="0" destOrd="0" presId="urn:microsoft.com/office/officeart/2008/layout/AlternatingHexagons"/>
    <dgm:cxn modelId="{10985F11-51F6-441E-ADF6-9ECDBB75AD58}" srcId="{4E069454-CE60-49F7-8881-3360DBF07DFE}" destId="{62BD381A-FBD4-4102-9E62-164611607555}" srcOrd="0" destOrd="0" parTransId="{F20147AB-DD27-4150-99BD-740FC079D0ED}" sibTransId="{3F6586F3-CC96-466C-96CB-EC7261C1DD0F}"/>
    <dgm:cxn modelId="{73A697DD-B1A5-4487-AAB7-C6DEF02152A9}" type="presOf" srcId="{D8D82C6D-B705-4743-9222-D8A942D71EE2}" destId="{2294A6C4-7980-412C-A444-36AC4834A968}" srcOrd="0" destOrd="0" presId="urn:microsoft.com/office/officeart/2008/layout/AlternatingHexagons"/>
    <dgm:cxn modelId="{89784C01-BC56-4327-9D8A-1DAF5D1218AD}" type="presOf" srcId="{4E069454-CE60-49F7-8881-3360DBF07DFE}" destId="{61DF81A9-6232-4847-B95E-D0A8C5EC7707}" srcOrd="0" destOrd="0" presId="urn:microsoft.com/office/officeart/2008/layout/AlternatingHexagons"/>
    <dgm:cxn modelId="{341321C6-0204-42FE-A5D6-42E493204B9D}" type="presOf" srcId="{AEA73FDF-BE01-4D02-8EB4-B2025114994E}" destId="{3FF7C486-41F2-4A8A-9684-50BE4DE4B1B5}" srcOrd="0" destOrd="0" presId="urn:microsoft.com/office/officeart/2008/layout/AlternatingHexagons"/>
    <dgm:cxn modelId="{93FFF1E1-C252-435B-97FD-3F8CDD59D646}" type="presOf" srcId="{BD980B39-F29B-46F9-B1B6-C3780D4E04B0}" destId="{302096CA-E7B7-48A3-A923-880036828612}" srcOrd="0" destOrd="0" presId="urn:microsoft.com/office/officeart/2008/layout/AlternatingHexagons"/>
    <dgm:cxn modelId="{9448EB34-95E2-4CD5-899F-1DD746D2E23E}" srcId="{4E069454-CE60-49F7-8881-3360DBF07DFE}" destId="{9CB86976-1E54-4912-9606-F549B16FE06F}" srcOrd="2" destOrd="0" parTransId="{EA3E6EB0-7A8B-4BF5-9777-5877C1477882}" sibTransId="{D8D82C6D-B705-4743-9222-D8A942D71EE2}"/>
    <dgm:cxn modelId="{C019E84B-A2BD-4A07-B701-39C742F4365B}" type="presOf" srcId="{9CB86976-1E54-4912-9606-F549B16FE06F}" destId="{C2BDDF38-978F-4ADF-A18E-84BBAFD10EE5}" srcOrd="0" destOrd="0" presId="urn:microsoft.com/office/officeart/2008/layout/AlternatingHexagons"/>
    <dgm:cxn modelId="{BA783876-07A2-46C9-8A3E-03CD1EB9587F}" srcId="{4E069454-CE60-49F7-8881-3360DBF07DFE}" destId="{BD980B39-F29B-46F9-B1B6-C3780D4E04B0}" srcOrd="1" destOrd="0" parTransId="{86E65632-D516-4CA1-A479-2FEE48EBA9BD}" sibTransId="{AEA73FDF-BE01-4D02-8EB4-B2025114994E}"/>
    <dgm:cxn modelId="{5D1BA968-EBFA-47DC-B5AF-78B6873782CD}" type="presOf" srcId="{3F6586F3-CC96-466C-96CB-EC7261C1DD0F}" destId="{C9271BE5-8247-4E85-A1A8-16E36B8E2C28}" srcOrd="0" destOrd="0" presId="urn:microsoft.com/office/officeart/2008/layout/AlternatingHexagons"/>
    <dgm:cxn modelId="{927B48E1-62C7-4019-8854-6708BC834780}" type="presParOf" srcId="{61DF81A9-6232-4847-B95E-D0A8C5EC7707}" destId="{05D1691E-B6B4-4E25-8FDD-3F70FE477D2F}" srcOrd="0" destOrd="0" presId="urn:microsoft.com/office/officeart/2008/layout/AlternatingHexagons"/>
    <dgm:cxn modelId="{C8A92933-00C2-4737-82A9-5625411C15AA}" type="presParOf" srcId="{05D1691E-B6B4-4E25-8FDD-3F70FE477D2F}" destId="{ECB637CF-3558-4E9F-9748-CE38F9B81C56}" srcOrd="0" destOrd="0" presId="urn:microsoft.com/office/officeart/2008/layout/AlternatingHexagons"/>
    <dgm:cxn modelId="{73F3325D-B51F-4B5E-B77D-868D03A0C5A1}" type="presParOf" srcId="{05D1691E-B6B4-4E25-8FDD-3F70FE477D2F}" destId="{FA88EE34-92E9-4E66-A219-8448A52387CF}" srcOrd="1" destOrd="0" presId="urn:microsoft.com/office/officeart/2008/layout/AlternatingHexagons"/>
    <dgm:cxn modelId="{AB0C81CA-4DDD-400F-B20C-086ECD98D86E}" type="presParOf" srcId="{05D1691E-B6B4-4E25-8FDD-3F70FE477D2F}" destId="{5EB8EC30-683F-4C24-B8B4-299EB4E5EE69}" srcOrd="2" destOrd="0" presId="urn:microsoft.com/office/officeart/2008/layout/AlternatingHexagons"/>
    <dgm:cxn modelId="{718CB993-7057-4AA9-823E-8208D53E2527}" type="presParOf" srcId="{05D1691E-B6B4-4E25-8FDD-3F70FE477D2F}" destId="{4D85266D-B218-4332-BBB9-36F969F61C9D}" srcOrd="3" destOrd="0" presId="urn:microsoft.com/office/officeart/2008/layout/AlternatingHexagons"/>
    <dgm:cxn modelId="{5DB94072-B54E-40C2-A90D-A942E7BF668C}" type="presParOf" srcId="{05D1691E-B6B4-4E25-8FDD-3F70FE477D2F}" destId="{C9271BE5-8247-4E85-A1A8-16E36B8E2C28}" srcOrd="4" destOrd="0" presId="urn:microsoft.com/office/officeart/2008/layout/AlternatingHexagons"/>
    <dgm:cxn modelId="{E939168E-942C-4808-9D85-BDBDB20F350E}" type="presParOf" srcId="{61DF81A9-6232-4847-B95E-D0A8C5EC7707}" destId="{158D6216-5F31-41BC-9DC3-EEE3364EC800}" srcOrd="1" destOrd="0" presId="urn:microsoft.com/office/officeart/2008/layout/AlternatingHexagons"/>
    <dgm:cxn modelId="{14F30F33-0150-492F-A0CE-D83588677991}" type="presParOf" srcId="{61DF81A9-6232-4847-B95E-D0A8C5EC7707}" destId="{8A5FBB7D-E88D-4B67-AC4D-6DCD6367739F}" srcOrd="2" destOrd="0" presId="urn:microsoft.com/office/officeart/2008/layout/AlternatingHexagons"/>
    <dgm:cxn modelId="{4B614C88-5349-40D7-AD8E-8188443DA539}" type="presParOf" srcId="{8A5FBB7D-E88D-4B67-AC4D-6DCD6367739F}" destId="{302096CA-E7B7-48A3-A923-880036828612}" srcOrd="0" destOrd="0" presId="urn:microsoft.com/office/officeart/2008/layout/AlternatingHexagons"/>
    <dgm:cxn modelId="{244254D1-D078-4176-B459-E537FF833591}" type="presParOf" srcId="{8A5FBB7D-E88D-4B67-AC4D-6DCD6367739F}" destId="{07F74492-2513-4B0D-9FFD-16FDB5D80557}" srcOrd="1" destOrd="0" presId="urn:microsoft.com/office/officeart/2008/layout/AlternatingHexagons"/>
    <dgm:cxn modelId="{A06EF602-758C-4012-825D-7E9C37AFCA07}" type="presParOf" srcId="{8A5FBB7D-E88D-4B67-AC4D-6DCD6367739F}" destId="{3BB99D87-4B6D-4092-A920-7B40D853650F}" srcOrd="2" destOrd="0" presId="urn:microsoft.com/office/officeart/2008/layout/AlternatingHexagons"/>
    <dgm:cxn modelId="{FD15FF36-BA5D-4A6D-80A2-7408D004D3FA}" type="presParOf" srcId="{8A5FBB7D-E88D-4B67-AC4D-6DCD6367739F}" destId="{34B300CB-3F66-47C0-A716-E2F04C2D4B58}" srcOrd="3" destOrd="0" presId="urn:microsoft.com/office/officeart/2008/layout/AlternatingHexagons"/>
    <dgm:cxn modelId="{FFF0B0E5-3A66-4695-B40C-82BFCE22D162}" type="presParOf" srcId="{8A5FBB7D-E88D-4B67-AC4D-6DCD6367739F}" destId="{3FF7C486-41F2-4A8A-9684-50BE4DE4B1B5}" srcOrd="4" destOrd="0" presId="urn:microsoft.com/office/officeart/2008/layout/AlternatingHexagons"/>
    <dgm:cxn modelId="{976DE741-DFD6-4AD7-9B9D-1769F3D2FE8A}" type="presParOf" srcId="{61DF81A9-6232-4847-B95E-D0A8C5EC7707}" destId="{98280D06-6313-4F08-93AD-D79A693C8DE6}" srcOrd="3" destOrd="0" presId="urn:microsoft.com/office/officeart/2008/layout/AlternatingHexagons"/>
    <dgm:cxn modelId="{5AEAB554-910F-4CFC-92F1-D07D13E584A9}" type="presParOf" srcId="{61DF81A9-6232-4847-B95E-D0A8C5EC7707}" destId="{39D9C0C4-A39F-4D27-86F8-F2B38AC54114}" srcOrd="4" destOrd="0" presId="urn:microsoft.com/office/officeart/2008/layout/AlternatingHexagons"/>
    <dgm:cxn modelId="{DC3D3ADA-2DCC-4712-A2EB-26E34935B46B}" type="presParOf" srcId="{39D9C0C4-A39F-4D27-86F8-F2B38AC54114}" destId="{C2BDDF38-978F-4ADF-A18E-84BBAFD10EE5}" srcOrd="0" destOrd="0" presId="urn:microsoft.com/office/officeart/2008/layout/AlternatingHexagons"/>
    <dgm:cxn modelId="{A80FDE2F-07FF-4712-A5C6-929B8DF1E1E7}" type="presParOf" srcId="{39D9C0C4-A39F-4D27-86F8-F2B38AC54114}" destId="{25D586C3-180E-4D17-9850-36461BD977EE}" srcOrd="1" destOrd="0" presId="urn:microsoft.com/office/officeart/2008/layout/AlternatingHexagons"/>
    <dgm:cxn modelId="{9D31FC65-BEC3-4658-A13E-9B610F4780CB}" type="presParOf" srcId="{39D9C0C4-A39F-4D27-86F8-F2B38AC54114}" destId="{078E34E7-C900-42A2-85FF-9483C0473B15}" srcOrd="2" destOrd="0" presId="urn:microsoft.com/office/officeart/2008/layout/AlternatingHexagons"/>
    <dgm:cxn modelId="{F1FE8253-B18D-4174-AED3-1CEB83CCEF20}" type="presParOf" srcId="{39D9C0C4-A39F-4D27-86F8-F2B38AC54114}" destId="{B3A6CE97-CF68-47C0-9BD7-8AAA4DD989A9}" srcOrd="3" destOrd="0" presId="urn:microsoft.com/office/officeart/2008/layout/AlternatingHexagons"/>
    <dgm:cxn modelId="{55DF7EA8-E73D-4B30-80B5-731451683F63}" type="presParOf" srcId="{39D9C0C4-A39F-4D27-86F8-F2B38AC54114}" destId="{2294A6C4-7980-412C-A444-36AC4834A968}" srcOrd="4" destOrd="0" presId="urn:microsoft.com/office/officeart/2008/layout/AlternatingHexagon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BDE842-104D-4A7B-8D1E-C6361C1FBB2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AAB35BBF-F90D-45FB-91B2-FCD6160F1ADE}">
      <dgm:prSet phldrT="[Text]"/>
      <dgm:spPr/>
      <dgm:t>
        <a:bodyPr/>
        <a:lstStyle/>
        <a:p>
          <a:pPr rtl="1"/>
          <a:r>
            <a:rPr lang="fa-IR" dirty="0" smtClean="0">
              <a:cs typeface="B Mitra" pitchFamily="2" charset="-78"/>
            </a:rPr>
            <a:t>محصول محور</a:t>
          </a:r>
          <a:endParaRPr lang="en-US" dirty="0">
            <a:cs typeface="B Mitra" pitchFamily="2" charset="-78"/>
          </a:endParaRPr>
        </a:p>
      </dgm:t>
    </dgm:pt>
    <dgm:pt modelId="{4965680A-0BBE-4E42-B576-95FD3590BDD4}" type="parTrans" cxnId="{F4E31A93-BF7A-4254-895C-4724B613745A}">
      <dgm:prSet/>
      <dgm:spPr/>
      <dgm:t>
        <a:bodyPr/>
        <a:lstStyle/>
        <a:p>
          <a:pPr rtl="1"/>
          <a:endParaRPr lang="en-US">
            <a:cs typeface="B Mitra" pitchFamily="2" charset="-78"/>
          </a:endParaRPr>
        </a:p>
      </dgm:t>
    </dgm:pt>
    <dgm:pt modelId="{266A5B5A-BF11-4EAF-BEC3-DD549B064FBF}" type="sibTrans" cxnId="{F4E31A93-BF7A-4254-895C-4724B613745A}">
      <dgm:prSet/>
      <dgm:spPr/>
      <dgm:t>
        <a:bodyPr/>
        <a:lstStyle/>
        <a:p>
          <a:pPr rtl="1"/>
          <a:endParaRPr lang="en-US">
            <a:cs typeface="B Mitra" pitchFamily="2" charset="-78"/>
          </a:endParaRPr>
        </a:p>
      </dgm:t>
    </dgm:pt>
    <dgm:pt modelId="{7FFE3F43-0990-45E3-A2CF-0B958FDDB3B5}">
      <dgm:prSet phldrT="[Text]" custT="1"/>
      <dgm:spPr/>
      <dgm:t>
        <a:bodyPr/>
        <a:lstStyle/>
        <a:p>
          <a:pPr rtl="1"/>
          <a:r>
            <a:rPr lang="fa-IR" sz="2800" dirty="0" smtClean="0">
              <a:cs typeface="B Mitra" pitchFamily="2" charset="-78"/>
            </a:rPr>
            <a:t>قابل انباشت </a:t>
          </a:r>
          <a:r>
            <a:rPr lang="fa-IR" sz="1600" dirty="0" smtClean="0">
              <a:cs typeface="B Mitra" pitchFamily="2" charset="-78"/>
            </a:rPr>
            <a:t>(مثلاً بنزین)</a:t>
          </a:r>
          <a:endParaRPr lang="en-US" sz="1600" dirty="0">
            <a:cs typeface="B Mitra" pitchFamily="2" charset="-78"/>
          </a:endParaRPr>
        </a:p>
      </dgm:t>
    </dgm:pt>
    <dgm:pt modelId="{7D8812D0-F6A1-4ED5-B5B2-C2E531CD8654}" type="parTrans" cxnId="{D42252FC-F872-40F0-8D16-7DDA593D3A5F}">
      <dgm:prSet/>
      <dgm:spPr/>
      <dgm:t>
        <a:bodyPr/>
        <a:lstStyle/>
        <a:p>
          <a:pPr rtl="1"/>
          <a:endParaRPr lang="en-US">
            <a:cs typeface="B Mitra" pitchFamily="2" charset="-78"/>
          </a:endParaRPr>
        </a:p>
      </dgm:t>
    </dgm:pt>
    <dgm:pt modelId="{3DBEAD66-390A-4A71-BBDE-7FEF188262AC}" type="sibTrans" cxnId="{D42252FC-F872-40F0-8D16-7DDA593D3A5F}">
      <dgm:prSet/>
      <dgm:spPr/>
      <dgm:t>
        <a:bodyPr/>
        <a:lstStyle/>
        <a:p>
          <a:pPr rtl="1"/>
          <a:endParaRPr lang="en-US">
            <a:cs typeface="B Mitra" pitchFamily="2" charset="-78"/>
          </a:endParaRPr>
        </a:p>
      </dgm:t>
    </dgm:pt>
    <dgm:pt modelId="{DC3B3B32-CA44-421A-AF49-6AD1ECE1C040}">
      <dgm:prSet phldrT="[Text]" custT="1"/>
      <dgm:spPr/>
      <dgm:t>
        <a:bodyPr/>
        <a:lstStyle/>
        <a:p>
          <a:pPr rtl="1"/>
          <a:r>
            <a:rPr lang="fa-IR" sz="2800" dirty="0" smtClean="0">
              <a:solidFill>
                <a:srgbClr val="FF0000"/>
              </a:solidFill>
              <a:cs typeface="B Mitra" pitchFamily="2" charset="-78"/>
            </a:rPr>
            <a:t>غیرقابل انباشت </a:t>
          </a:r>
          <a:r>
            <a:rPr lang="fa-IR" sz="1600" dirty="0" smtClean="0">
              <a:cs typeface="B Mitra" pitchFamily="2" charset="-78"/>
            </a:rPr>
            <a:t>(مثلاً برق)</a:t>
          </a:r>
          <a:endParaRPr lang="en-US" sz="1600" dirty="0">
            <a:cs typeface="B Mitra" pitchFamily="2" charset="-78"/>
          </a:endParaRPr>
        </a:p>
      </dgm:t>
    </dgm:pt>
    <dgm:pt modelId="{CC1B5E8A-9A9A-446E-94EA-649AC3E3D25A}" type="parTrans" cxnId="{F519FA41-357D-4C69-8614-10FDC5CB949D}">
      <dgm:prSet/>
      <dgm:spPr/>
      <dgm:t>
        <a:bodyPr/>
        <a:lstStyle/>
        <a:p>
          <a:pPr rtl="1"/>
          <a:endParaRPr lang="en-US">
            <a:cs typeface="B Mitra" pitchFamily="2" charset="-78"/>
          </a:endParaRPr>
        </a:p>
      </dgm:t>
    </dgm:pt>
    <dgm:pt modelId="{8EC7058F-4B93-4B16-AF47-1974353D3A21}" type="sibTrans" cxnId="{F519FA41-357D-4C69-8614-10FDC5CB949D}">
      <dgm:prSet/>
      <dgm:spPr/>
      <dgm:t>
        <a:bodyPr/>
        <a:lstStyle/>
        <a:p>
          <a:pPr rtl="1"/>
          <a:endParaRPr lang="en-US">
            <a:cs typeface="B Mitra" pitchFamily="2" charset="-78"/>
          </a:endParaRPr>
        </a:p>
      </dgm:t>
    </dgm:pt>
    <dgm:pt modelId="{C9E04ED2-3BBE-4918-B476-9A7D3A01C1B3}">
      <dgm:prSet phldrT="[Text]"/>
      <dgm:spPr/>
      <dgm:t>
        <a:bodyPr/>
        <a:lstStyle/>
        <a:p>
          <a:pPr rtl="1"/>
          <a:r>
            <a:rPr lang="fa-IR" dirty="0" smtClean="0">
              <a:cs typeface="B Mitra" pitchFamily="2" charset="-78"/>
            </a:rPr>
            <a:t>خدمت محور</a:t>
          </a:r>
          <a:endParaRPr lang="en-US" dirty="0">
            <a:cs typeface="B Mitra" pitchFamily="2" charset="-78"/>
          </a:endParaRPr>
        </a:p>
      </dgm:t>
    </dgm:pt>
    <dgm:pt modelId="{A37C0711-446F-4BCC-87E3-59D03DD1D43C}" type="parTrans" cxnId="{4EF7CC03-0C62-45B6-89FA-B9068DE637E3}">
      <dgm:prSet/>
      <dgm:spPr/>
      <dgm:t>
        <a:bodyPr/>
        <a:lstStyle/>
        <a:p>
          <a:pPr rtl="1"/>
          <a:endParaRPr lang="en-US">
            <a:cs typeface="B Mitra" pitchFamily="2" charset="-78"/>
          </a:endParaRPr>
        </a:p>
      </dgm:t>
    </dgm:pt>
    <dgm:pt modelId="{2A1681F7-12F6-42F1-8E50-889EB18700C0}" type="sibTrans" cxnId="{4EF7CC03-0C62-45B6-89FA-B9068DE637E3}">
      <dgm:prSet/>
      <dgm:spPr/>
      <dgm:t>
        <a:bodyPr/>
        <a:lstStyle/>
        <a:p>
          <a:pPr rtl="1"/>
          <a:endParaRPr lang="en-US">
            <a:cs typeface="B Mitra" pitchFamily="2" charset="-78"/>
          </a:endParaRPr>
        </a:p>
      </dgm:t>
    </dgm:pt>
    <dgm:pt modelId="{A370952B-FE1E-4F54-B6C4-7123217090F0}">
      <dgm:prSet phldrT="[Text]" custT="1"/>
      <dgm:spPr/>
      <dgm:t>
        <a:bodyPr/>
        <a:lstStyle/>
        <a:p>
          <a:pPr rtl="1"/>
          <a:r>
            <a:rPr lang="fa-IR" sz="2800" dirty="0" smtClean="0">
              <a:solidFill>
                <a:srgbClr val="FF0000"/>
              </a:solidFill>
              <a:cs typeface="B Mitra" pitchFamily="2" charset="-78"/>
            </a:rPr>
            <a:t>منطقه جغرافیایی </a:t>
          </a:r>
          <a:r>
            <a:rPr lang="fa-IR" sz="1600" dirty="0" smtClean="0">
              <a:cs typeface="B Mitra" pitchFamily="2" charset="-78"/>
            </a:rPr>
            <a:t>(مثلاً یک شهر یا منطقه)</a:t>
          </a:r>
          <a:endParaRPr lang="en-US" sz="1600" dirty="0">
            <a:cs typeface="B Mitra" pitchFamily="2" charset="-78"/>
          </a:endParaRPr>
        </a:p>
      </dgm:t>
    </dgm:pt>
    <dgm:pt modelId="{0472E086-CBF8-4983-B0CD-A452C383AEF1}" type="sibTrans" cxnId="{011C361F-E079-4DEB-8254-3E5F5ECA6241}">
      <dgm:prSet/>
      <dgm:spPr/>
      <dgm:t>
        <a:bodyPr/>
        <a:lstStyle/>
        <a:p>
          <a:pPr rtl="1"/>
          <a:endParaRPr lang="en-US">
            <a:cs typeface="B Mitra" pitchFamily="2" charset="-78"/>
          </a:endParaRPr>
        </a:p>
      </dgm:t>
    </dgm:pt>
    <dgm:pt modelId="{982E98A9-AD3A-4422-98D5-D7B5F56C3F6E}" type="parTrans" cxnId="{011C361F-E079-4DEB-8254-3E5F5ECA6241}">
      <dgm:prSet/>
      <dgm:spPr/>
      <dgm:t>
        <a:bodyPr/>
        <a:lstStyle/>
        <a:p>
          <a:pPr rtl="1"/>
          <a:endParaRPr lang="en-US">
            <a:cs typeface="B Mitra" pitchFamily="2" charset="-78"/>
          </a:endParaRPr>
        </a:p>
      </dgm:t>
    </dgm:pt>
    <dgm:pt modelId="{E2613062-0267-4929-8500-D958FD1BD43B}">
      <dgm:prSet phldrT="[Text]" custT="1"/>
      <dgm:spPr/>
      <dgm:t>
        <a:bodyPr/>
        <a:lstStyle/>
        <a:p>
          <a:pPr rtl="1"/>
          <a:r>
            <a:rPr lang="fa-IR" sz="2800" dirty="0" smtClean="0">
              <a:cs typeface="B Mitra" pitchFamily="2" charset="-78"/>
            </a:rPr>
            <a:t>محدوده سازمانی </a:t>
          </a:r>
          <a:r>
            <a:rPr lang="fa-IR" sz="1600" dirty="0" smtClean="0">
              <a:cs typeface="B Mitra" pitchFamily="2" charset="-78"/>
            </a:rPr>
            <a:t>(مثلاً در سطح دولت، قوه مقننه یا یک شرکت ملی)</a:t>
          </a:r>
          <a:endParaRPr lang="en-US" sz="1600" dirty="0">
            <a:cs typeface="B Mitra" pitchFamily="2" charset="-78"/>
          </a:endParaRPr>
        </a:p>
      </dgm:t>
    </dgm:pt>
    <dgm:pt modelId="{1334389F-74BC-48E8-BED3-83C268C178CE}" type="sibTrans" cxnId="{B1C4F751-5048-4D21-9A75-92AE875077FB}">
      <dgm:prSet/>
      <dgm:spPr/>
      <dgm:t>
        <a:bodyPr/>
        <a:lstStyle/>
        <a:p>
          <a:pPr rtl="1"/>
          <a:endParaRPr lang="en-US">
            <a:cs typeface="B Mitra" pitchFamily="2" charset="-78"/>
          </a:endParaRPr>
        </a:p>
      </dgm:t>
    </dgm:pt>
    <dgm:pt modelId="{40C53834-4170-4FBB-995D-400362B0B356}" type="parTrans" cxnId="{B1C4F751-5048-4D21-9A75-92AE875077FB}">
      <dgm:prSet/>
      <dgm:spPr/>
      <dgm:t>
        <a:bodyPr/>
        <a:lstStyle/>
        <a:p>
          <a:pPr rtl="1"/>
          <a:endParaRPr lang="en-US">
            <a:cs typeface="B Mitra" pitchFamily="2" charset="-78"/>
          </a:endParaRPr>
        </a:p>
      </dgm:t>
    </dgm:pt>
    <dgm:pt modelId="{777B2690-5680-484B-A7CD-8DD5720481D5}" type="pres">
      <dgm:prSet presAssocID="{72BDE842-104D-4A7B-8D1E-C6361C1FBB23}" presName="linearFlow" presStyleCnt="0">
        <dgm:presLayoutVars>
          <dgm:dir/>
          <dgm:animLvl val="lvl"/>
          <dgm:resizeHandles val="exact"/>
        </dgm:presLayoutVars>
      </dgm:prSet>
      <dgm:spPr/>
      <dgm:t>
        <a:bodyPr/>
        <a:lstStyle/>
        <a:p>
          <a:endParaRPr lang="en-US"/>
        </a:p>
      </dgm:t>
    </dgm:pt>
    <dgm:pt modelId="{E2C76ACA-5413-411E-B8DC-51CAC0F08995}" type="pres">
      <dgm:prSet presAssocID="{AAB35BBF-F90D-45FB-91B2-FCD6160F1ADE}" presName="composite" presStyleCnt="0"/>
      <dgm:spPr/>
    </dgm:pt>
    <dgm:pt modelId="{24AC0371-3F99-414A-A97F-6E8EC37F1E1B}" type="pres">
      <dgm:prSet presAssocID="{AAB35BBF-F90D-45FB-91B2-FCD6160F1ADE}" presName="parentText" presStyleLbl="alignNode1" presStyleIdx="0" presStyleCnt="2">
        <dgm:presLayoutVars>
          <dgm:chMax val="1"/>
          <dgm:bulletEnabled val="1"/>
        </dgm:presLayoutVars>
      </dgm:prSet>
      <dgm:spPr/>
      <dgm:t>
        <a:bodyPr/>
        <a:lstStyle/>
        <a:p>
          <a:endParaRPr lang="en-US"/>
        </a:p>
      </dgm:t>
    </dgm:pt>
    <dgm:pt modelId="{438F9D9A-B6C8-41E1-91DD-0722A52A9F90}" type="pres">
      <dgm:prSet presAssocID="{AAB35BBF-F90D-45FB-91B2-FCD6160F1ADE}" presName="descendantText" presStyleLbl="alignAcc1" presStyleIdx="0" presStyleCnt="2">
        <dgm:presLayoutVars>
          <dgm:bulletEnabled val="1"/>
        </dgm:presLayoutVars>
      </dgm:prSet>
      <dgm:spPr/>
      <dgm:t>
        <a:bodyPr/>
        <a:lstStyle/>
        <a:p>
          <a:endParaRPr lang="en-US"/>
        </a:p>
      </dgm:t>
    </dgm:pt>
    <dgm:pt modelId="{A8CED67B-A00F-4C9E-8FF3-7006B8A28301}" type="pres">
      <dgm:prSet presAssocID="{266A5B5A-BF11-4EAF-BEC3-DD549B064FBF}" presName="sp" presStyleCnt="0"/>
      <dgm:spPr/>
    </dgm:pt>
    <dgm:pt modelId="{F8BE8F92-B256-4B3C-92D9-5100CE0965E6}" type="pres">
      <dgm:prSet presAssocID="{C9E04ED2-3BBE-4918-B476-9A7D3A01C1B3}" presName="composite" presStyleCnt="0"/>
      <dgm:spPr/>
    </dgm:pt>
    <dgm:pt modelId="{79F51ACA-D001-4862-AA63-EFF5FA2F5443}" type="pres">
      <dgm:prSet presAssocID="{C9E04ED2-3BBE-4918-B476-9A7D3A01C1B3}" presName="parentText" presStyleLbl="alignNode1" presStyleIdx="1" presStyleCnt="2">
        <dgm:presLayoutVars>
          <dgm:chMax val="1"/>
          <dgm:bulletEnabled val="1"/>
        </dgm:presLayoutVars>
      </dgm:prSet>
      <dgm:spPr/>
      <dgm:t>
        <a:bodyPr/>
        <a:lstStyle/>
        <a:p>
          <a:endParaRPr lang="en-US"/>
        </a:p>
      </dgm:t>
    </dgm:pt>
    <dgm:pt modelId="{4253BC01-AD56-4FDB-8A03-16191033D807}" type="pres">
      <dgm:prSet presAssocID="{C9E04ED2-3BBE-4918-B476-9A7D3A01C1B3}" presName="descendantText" presStyleLbl="alignAcc1" presStyleIdx="1" presStyleCnt="2">
        <dgm:presLayoutVars>
          <dgm:bulletEnabled val="1"/>
        </dgm:presLayoutVars>
      </dgm:prSet>
      <dgm:spPr/>
      <dgm:t>
        <a:bodyPr/>
        <a:lstStyle/>
        <a:p>
          <a:endParaRPr lang="en-US"/>
        </a:p>
      </dgm:t>
    </dgm:pt>
  </dgm:ptLst>
  <dgm:cxnLst>
    <dgm:cxn modelId="{4EF7CC03-0C62-45B6-89FA-B9068DE637E3}" srcId="{72BDE842-104D-4A7B-8D1E-C6361C1FBB23}" destId="{C9E04ED2-3BBE-4918-B476-9A7D3A01C1B3}" srcOrd="1" destOrd="0" parTransId="{A37C0711-446F-4BCC-87E3-59D03DD1D43C}" sibTransId="{2A1681F7-12F6-42F1-8E50-889EB18700C0}"/>
    <dgm:cxn modelId="{C1564304-4CC8-4402-9B2E-170AFB82BA10}" type="presOf" srcId="{C9E04ED2-3BBE-4918-B476-9A7D3A01C1B3}" destId="{79F51ACA-D001-4862-AA63-EFF5FA2F5443}" srcOrd="0" destOrd="0" presId="urn:microsoft.com/office/officeart/2005/8/layout/chevron2"/>
    <dgm:cxn modelId="{4D2D26BE-6000-445C-919F-60DF0E0A2FDA}" type="presOf" srcId="{72BDE842-104D-4A7B-8D1E-C6361C1FBB23}" destId="{777B2690-5680-484B-A7CD-8DD5720481D5}" srcOrd="0" destOrd="0" presId="urn:microsoft.com/office/officeart/2005/8/layout/chevron2"/>
    <dgm:cxn modelId="{B88FEBE8-FB71-4310-BFDB-85F2C3920EA3}" type="presOf" srcId="{DC3B3B32-CA44-421A-AF49-6AD1ECE1C040}" destId="{438F9D9A-B6C8-41E1-91DD-0722A52A9F90}" srcOrd="0" destOrd="1" presId="urn:microsoft.com/office/officeart/2005/8/layout/chevron2"/>
    <dgm:cxn modelId="{6A70AED5-A7B8-4456-ADAC-572203AA8538}" type="presOf" srcId="{7FFE3F43-0990-45E3-A2CF-0B958FDDB3B5}" destId="{438F9D9A-B6C8-41E1-91DD-0722A52A9F90}" srcOrd="0" destOrd="0" presId="urn:microsoft.com/office/officeart/2005/8/layout/chevron2"/>
    <dgm:cxn modelId="{ADD1B5CD-5286-49CE-B993-54C635E79C69}" type="presOf" srcId="{AAB35BBF-F90D-45FB-91B2-FCD6160F1ADE}" destId="{24AC0371-3F99-414A-A97F-6E8EC37F1E1B}" srcOrd="0" destOrd="0" presId="urn:microsoft.com/office/officeart/2005/8/layout/chevron2"/>
    <dgm:cxn modelId="{011C361F-E079-4DEB-8254-3E5F5ECA6241}" srcId="{C9E04ED2-3BBE-4918-B476-9A7D3A01C1B3}" destId="{A370952B-FE1E-4F54-B6C4-7123217090F0}" srcOrd="1" destOrd="0" parTransId="{982E98A9-AD3A-4422-98D5-D7B5F56C3F6E}" sibTransId="{0472E086-CBF8-4983-B0CD-A452C383AEF1}"/>
    <dgm:cxn modelId="{F519FA41-357D-4C69-8614-10FDC5CB949D}" srcId="{AAB35BBF-F90D-45FB-91B2-FCD6160F1ADE}" destId="{DC3B3B32-CA44-421A-AF49-6AD1ECE1C040}" srcOrd="1" destOrd="0" parTransId="{CC1B5E8A-9A9A-446E-94EA-649AC3E3D25A}" sibTransId="{8EC7058F-4B93-4B16-AF47-1974353D3A21}"/>
    <dgm:cxn modelId="{B1C4F751-5048-4D21-9A75-92AE875077FB}" srcId="{C9E04ED2-3BBE-4918-B476-9A7D3A01C1B3}" destId="{E2613062-0267-4929-8500-D958FD1BD43B}" srcOrd="0" destOrd="0" parTransId="{40C53834-4170-4FBB-995D-400362B0B356}" sibTransId="{1334389F-74BC-48E8-BED3-83C268C178CE}"/>
    <dgm:cxn modelId="{CC350E67-E6CE-49DE-A14C-2F62E0392EA5}" type="presOf" srcId="{A370952B-FE1E-4F54-B6C4-7123217090F0}" destId="{4253BC01-AD56-4FDB-8A03-16191033D807}" srcOrd="0" destOrd="1" presId="urn:microsoft.com/office/officeart/2005/8/layout/chevron2"/>
    <dgm:cxn modelId="{D42252FC-F872-40F0-8D16-7DDA593D3A5F}" srcId="{AAB35BBF-F90D-45FB-91B2-FCD6160F1ADE}" destId="{7FFE3F43-0990-45E3-A2CF-0B958FDDB3B5}" srcOrd="0" destOrd="0" parTransId="{7D8812D0-F6A1-4ED5-B5B2-C2E531CD8654}" sibTransId="{3DBEAD66-390A-4A71-BBDE-7FEF188262AC}"/>
    <dgm:cxn modelId="{63C1D6B6-D714-4763-A0E6-C628AA9C7B13}" type="presOf" srcId="{E2613062-0267-4929-8500-D958FD1BD43B}" destId="{4253BC01-AD56-4FDB-8A03-16191033D807}" srcOrd="0" destOrd="0" presId="urn:microsoft.com/office/officeart/2005/8/layout/chevron2"/>
    <dgm:cxn modelId="{F4E31A93-BF7A-4254-895C-4724B613745A}" srcId="{72BDE842-104D-4A7B-8D1E-C6361C1FBB23}" destId="{AAB35BBF-F90D-45FB-91B2-FCD6160F1ADE}" srcOrd="0" destOrd="0" parTransId="{4965680A-0BBE-4E42-B576-95FD3590BDD4}" sibTransId="{266A5B5A-BF11-4EAF-BEC3-DD549B064FBF}"/>
    <dgm:cxn modelId="{622C41CF-946D-4013-BC7F-C167217F074F}" type="presParOf" srcId="{777B2690-5680-484B-A7CD-8DD5720481D5}" destId="{E2C76ACA-5413-411E-B8DC-51CAC0F08995}" srcOrd="0" destOrd="0" presId="urn:microsoft.com/office/officeart/2005/8/layout/chevron2"/>
    <dgm:cxn modelId="{02E52737-13EF-4301-B9B5-77EBBB6AD695}" type="presParOf" srcId="{E2C76ACA-5413-411E-B8DC-51CAC0F08995}" destId="{24AC0371-3F99-414A-A97F-6E8EC37F1E1B}" srcOrd="0" destOrd="0" presId="urn:microsoft.com/office/officeart/2005/8/layout/chevron2"/>
    <dgm:cxn modelId="{96742EB2-00A1-4C88-B8F6-E6179BEAB2B2}" type="presParOf" srcId="{E2C76ACA-5413-411E-B8DC-51CAC0F08995}" destId="{438F9D9A-B6C8-41E1-91DD-0722A52A9F90}" srcOrd="1" destOrd="0" presId="urn:microsoft.com/office/officeart/2005/8/layout/chevron2"/>
    <dgm:cxn modelId="{0E59FF28-C14B-444C-A201-1859629DFE9F}" type="presParOf" srcId="{777B2690-5680-484B-A7CD-8DD5720481D5}" destId="{A8CED67B-A00F-4C9E-8FF3-7006B8A28301}" srcOrd="1" destOrd="0" presId="urn:microsoft.com/office/officeart/2005/8/layout/chevron2"/>
    <dgm:cxn modelId="{519223AE-145C-4531-8AF5-958FBAB3D9B7}" type="presParOf" srcId="{777B2690-5680-484B-A7CD-8DD5720481D5}" destId="{F8BE8F92-B256-4B3C-92D9-5100CE0965E6}" srcOrd="2" destOrd="0" presId="urn:microsoft.com/office/officeart/2005/8/layout/chevron2"/>
    <dgm:cxn modelId="{1452B651-C12F-4B72-B3B8-14B7699A9793}" type="presParOf" srcId="{F8BE8F92-B256-4B3C-92D9-5100CE0965E6}" destId="{79F51ACA-D001-4862-AA63-EFF5FA2F5443}" srcOrd="0" destOrd="0" presId="urn:microsoft.com/office/officeart/2005/8/layout/chevron2"/>
    <dgm:cxn modelId="{4D12863B-2242-4EFB-8B25-6118236089D8}" type="presParOf" srcId="{F8BE8F92-B256-4B3C-92D9-5100CE0965E6}" destId="{4253BC01-AD56-4FDB-8A03-16191033D807}"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B64BE2-4C08-4E7C-AB70-C7AB84925543}" type="doc">
      <dgm:prSet loTypeId="urn:microsoft.com/office/officeart/2005/8/layout/radial5" loCatId="cycle" qsTypeId="urn:microsoft.com/office/officeart/2005/8/quickstyle/simple1" qsCatId="simple" csTypeId="urn:microsoft.com/office/officeart/2005/8/colors/accent1_3" csCatId="accent1" phldr="1"/>
      <dgm:spPr/>
      <dgm:t>
        <a:bodyPr/>
        <a:lstStyle/>
        <a:p>
          <a:endParaRPr lang="en-US"/>
        </a:p>
      </dgm:t>
    </dgm:pt>
    <dgm:pt modelId="{35B700B7-EFF8-44D1-9E04-4B7E159C0E05}">
      <dgm:prSet phldrT="[Text]" custT="1"/>
      <dgm:spPr/>
      <dgm:t>
        <a:bodyPr/>
        <a:lstStyle/>
        <a:p>
          <a:pPr rtl="1"/>
          <a:r>
            <a:rPr lang="fa-IR" sz="1600" b="1" dirty="0" smtClean="0">
              <a:solidFill>
                <a:schemeClr val="bg1"/>
              </a:solidFill>
              <a:cs typeface="B Mitra" pitchFamily="2" charset="-78"/>
            </a:rPr>
            <a:t>انواع تهدیدها</a:t>
          </a:r>
          <a:endParaRPr lang="en-US" sz="1600" b="1" dirty="0">
            <a:solidFill>
              <a:schemeClr val="bg1"/>
            </a:solidFill>
            <a:cs typeface="B Mitra" pitchFamily="2" charset="-78"/>
          </a:endParaRPr>
        </a:p>
      </dgm:t>
    </dgm:pt>
    <dgm:pt modelId="{1F83C929-F492-44F3-AD93-1A9DFE75DF32}" type="parTrans" cxnId="{F1DDBE73-82F3-4462-A125-2D0E4FF12800}">
      <dgm:prSet/>
      <dgm:spPr/>
      <dgm:t>
        <a:bodyPr/>
        <a:lstStyle/>
        <a:p>
          <a:pPr rtl="1"/>
          <a:endParaRPr lang="en-US" sz="1600">
            <a:solidFill>
              <a:schemeClr val="bg1"/>
            </a:solidFill>
            <a:cs typeface="B Mitra" pitchFamily="2" charset="-78"/>
          </a:endParaRPr>
        </a:p>
      </dgm:t>
    </dgm:pt>
    <dgm:pt modelId="{CA531DAF-6740-4C16-AB83-F4579AB1668F}" type="sibTrans" cxnId="{F1DDBE73-82F3-4462-A125-2D0E4FF12800}">
      <dgm:prSet/>
      <dgm:spPr/>
      <dgm:t>
        <a:bodyPr/>
        <a:lstStyle/>
        <a:p>
          <a:pPr rtl="1"/>
          <a:endParaRPr lang="en-US" sz="1600">
            <a:solidFill>
              <a:schemeClr val="bg1"/>
            </a:solidFill>
            <a:cs typeface="B Mitra" pitchFamily="2" charset="-78"/>
          </a:endParaRPr>
        </a:p>
      </dgm:t>
    </dgm:pt>
    <dgm:pt modelId="{1B50B37D-2C38-45DC-853C-9A275022B954}">
      <dgm:prSet phldrT="[Text]" custT="1"/>
      <dgm:spPr/>
      <dgm:t>
        <a:bodyPr/>
        <a:lstStyle/>
        <a:p>
          <a:pPr rtl="1"/>
          <a:r>
            <a:rPr lang="fa-IR" sz="1800" dirty="0" smtClean="0">
              <a:solidFill>
                <a:schemeClr val="bg1"/>
              </a:solidFill>
              <a:cs typeface="B Mitra" pitchFamily="2" charset="-78"/>
            </a:rPr>
            <a:t>فیزیکی</a:t>
          </a:r>
          <a:endParaRPr lang="en-US" sz="1800" dirty="0">
            <a:solidFill>
              <a:schemeClr val="bg1"/>
            </a:solidFill>
            <a:cs typeface="B Mitra" pitchFamily="2" charset="-78"/>
          </a:endParaRPr>
        </a:p>
      </dgm:t>
    </dgm:pt>
    <dgm:pt modelId="{DC833921-1D47-477B-81D2-475F7F9DD895}" type="parTrans" cxnId="{4D3696BA-F8A3-49C0-A404-6587ABE184E0}">
      <dgm:prSet custT="1"/>
      <dgm:spPr/>
      <dgm:t>
        <a:bodyPr/>
        <a:lstStyle/>
        <a:p>
          <a:pPr rtl="1"/>
          <a:endParaRPr lang="en-US" sz="1600">
            <a:solidFill>
              <a:schemeClr val="bg1"/>
            </a:solidFill>
            <a:cs typeface="B Mitra" pitchFamily="2" charset="-78"/>
          </a:endParaRPr>
        </a:p>
      </dgm:t>
    </dgm:pt>
    <dgm:pt modelId="{F5AD4BDA-7F84-46E8-AA02-B243F9960ECF}" type="sibTrans" cxnId="{4D3696BA-F8A3-49C0-A404-6587ABE184E0}">
      <dgm:prSet/>
      <dgm:spPr/>
      <dgm:t>
        <a:bodyPr/>
        <a:lstStyle/>
        <a:p>
          <a:pPr rtl="1"/>
          <a:endParaRPr lang="en-US" sz="1600">
            <a:solidFill>
              <a:schemeClr val="bg1"/>
            </a:solidFill>
            <a:cs typeface="B Mitra" pitchFamily="2" charset="-78"/>
          </a:endParaRPr>
        </a:p>
      </dgm:t>
    </dgm:pt>
    <dgm:pt modelId="{615BC58A-8AD4-4805-BD16-C50B5F575BE3}">
      <dgm:prSet phldrT="[Text]" custT="1"/>
      <dgm:spPr/>
      <dgm:t>
        <a:bodyPr/>
        <a:lstStyle/>
        <a:p>
          <a:pPr rtl="1"/>
          <a:r>
            <a:rPr lang="fa-IR" sz="2000" b="1" dirty="0" smtClean="0">
              <a:solidFill>
                <a:srgbClr val="FF0000"/>
              </a:solidFill>
              <a:cs typeface="B Mitra" pitchFamily="2" charset="-78"/>
            </a:rPr>
            <a:t>سایبری</a:t>
          </a:r>
          <a:endParaRPr lang="en-US" sz="2000" b="1" dirty="0">
            <a:solidFill>
              <a:srgbClr val="FF0000"/>
            </a:solidFill>
            <a:cs typeface="B Mitra" pitchFamily="2" charset="-78"/>
          </a:endParaRPr>
        </a:p>
      </dgm:t>
    </dgm:pt>
    <dgm:pt modelId="{2AE7BD85-D7EB-4914-87E2-4B3515832E32}" type="parTrans" cxnId="{7B02BD18-9D3A-4F5C-A383-54B3ED9E0857}">
      <dgm:prSet custT="1"/>
      <dgm:spPr/>
      <dgm:t>
        <a:bodyPr/>
        <a:lstStyle/>
        <a:p>
          <a:pPr rtl="1"/>
          <a:endParaRPr lang="en-US" sz="1600">
            <a:solidFill>
              <a:schemeClr val="bg1"/>
            </a:solidFill>
            <a:cs typeface="B Mitra" pitchFamily="2" charset="-78"/>
          </a:endParaRPr>
        </a:p>
      </dgm:t>
    </dgm:pt>
    <dgm:pt modelId="{D0212D98-3101-4859-8221-0EAB6E15DD7D}" type="sibTrans" cxnId="{7B02BD18-9D3A-4F5C-A383-54B3ED9E0857}">
      <dgm:prSet/>
      <dgm:spPr/>
      <dgm:t>
        <a:bodyPr/>
        <a:lstStyle/>
        <a:p>
          <a:pPr rtl="1"/>
          <a:endParaRPr lang="en-US" sz="1600">
            <a:solidFill>
              <a:schemeClr val="bg1"/>
            </a:solidFill>
            <a:cs typeface="B Mitra" pitchFamily="2" charset="-78"/>
          </a:endParaRPr>
        </a:p>
      </dgm:t>
    </dgm:pt>
    <dgm:pt modelId="{B56543B5-EB1F-4BC0-A00E-4E53284985E9}">
      <dgm:prSet phldrT="[Text]" custT="1"/>
      <dgm:spPr/>
      <dgm:t>
        <a:bodyPr/>
        <a:lstStyle/>
        <a:p>
          <a:pPr rtl="1"/>
          <a:r>
            <a:rPr lang="fa-IR" sz="1800" dirty="0" smtClean="0">
              <a:solidFill>
                <a:schemeClr val="bg1"/>
              </a:solidFill>
              <a:cs typeface="B Mitra" pitchFamily="2" charset="-78"/>
            </a:rPr>
            <a:t>تجاوز نظامی</a:t>
          </a:r>
          <a:endParaRPr lang="en-US" sz="1800" dirty="0">
            <a:solidFill>
              <a:schemeClr val="bg1"/>
            </a:solidFill>
            <a:cs typeface="B Mitra" pitchFamily="2" charset="-78"/>
          </a:endParaRPr>
        </a:p>
      </dgm:t>
    </dgm:pt>
    <dgm:pt modelId="{CDE0DAF2-F5C1-41E1-A6FC-7C8794BAFC03}" type="parTrans" cxnId="{2A83E14C-9B53-4E8C-9E0A-C9EF46C99179}">
      <dgm:prSet custT="1"/>
      <dgm:spPr/>
      <dgm:t>
        <a:bodyPr/>
        <a:lstStyle/>
        <a:p>
          <a:pPr rtl="1"/>
          <a:endParaRPr lang="en-US" sz="1600">
            <a:solidFill>
              <a:schemeClr val="bg1"/>
            </a:solidFill>
            <a:cs typeface="B Mitra" pitchFamily="2" charset="-78"/>
          </a:endParaRPr>
        </a:p>
      </dgm:t>
    </dgm:pt>
    <dgm:pt modelId="{1F5831FD-CA7B-4337-B713-0949F4FDEEC3}" type="sibTrans" cxnId="{2A83E14C-9B53-4E8C-9E0A-C9EF46C99179}">
      <dgm:prSet/>
      <dgm:spPr/>
      <dgm:t>
        <a:bodyPr/>
        <a:lstStyle/>
        <a:p>
          <a:pPr rtl="1"/>
          <a:endParaRPr lang="en-US" sz="1600">
            <a:solidFill>
              <a:schemeClr val="bg1"/>
            </a:solidFill>
            <a:cs typeface="B Mitra" pitchFamily="2" charset="-78"/>
          </a:endParaRPr>
        </a:p>
      </dgm:t>
    </dgm:pt>
    <dgm:pt modelId="{E6BB0C54-5888-41B0-803A-902EFED61D1E}">
      <dgm:prSet phldrT="[Text]" custT="1"/>
      <dgm:spPr/>
      <dgm:t>
        <a:bodyPr/>
        <a:lstStyle/>
        <a:p>
          <a:pPr rtl="1"/>
          <a:r>
            <a:rPr lang="fa-IR" sz="1800" dirty="0" smtClean="0">
              <a:solidFill>
                <a:schemeClr val="bg1"/>
              </a:solidFill>
              <a:cs typeface="B Mitra" pitchFamily="2" charset="-78"/>
            </a:rPr>
            <a:t>بلایای طبیعی</a:t>
          </a:r>
          <a:endParaRPr lang="en-US" sz="1800" dirty="0">
            <a:solidFill>
              <a:schemeClr val="bg1"/>
            </a:solidFill>
            <a:cs typeface="B Mitra" pitchFamily="2" charset="-78"/>
          </a:endParaRPr>
        </a:p>
      </dgm:t>
    </dgm:pt>
    <dgm:pt modelId="{4A6A02AE-4148-42D8-88C7-76A95D4CA5C1}" type="parTrans" cxnId="{EA7BD396-AA7C-46AE-B2CB-74353C23BBCF}">
      <dgm:prSet custT="1"/>
      <dgm:spPr/>
      <dgm:t>
        <a:bodyPr/>
        <a:lstStyle/>
        <a:p>
          <a:pPr rtl="1"/>
          <a:endParaRPr lang="en-US" sz="1600">
            <a:solidFill>
              <a:schemeClr val="bg1"/>
            </a:solidFill>
            <a:cs typeface="B Mitra" pitchFamily="2" charset="-78"/>
          </a:endParaRPr>
        </a:p>
      </dgm:t>
    </dgm:pt>
    <dgm:pt modelId="{739EEFAF-BCEB-4500-923F-DBD13D385B54}" type="sibTrans" cxnId="{EA7BD396-AA7C-46AE-B2CB-74353C23BBCF}">
      <dgm:prSet/>
      <dgm:spPr/>
      <dgm:t>
        <a:bodyPr/>
        <a:lstStyle/>
        <a:p>
          <a:pPr rtl="1"/>
          <a:endParaRPr lang="en-US" sz="1600">
            <a:solidFill>
              <a:schemeClr val="bg1"/>
            </a:solidFill>
            <a:cs typeface="B Mitra" pitchFamily="2" charset="-78"/>
          </a:endParaRPr>
        </a:p>
      </dgm:t>
    </dgm:pt>
    <dgm:pt modelId="{4E1AD90C-9D73-45B6-9B4A-C8810396650F}">
      <dgm:prSet phldrT="[Text]" custT="1"/>
      <dgm:spPr/>
      <dgm:t>
        <a:bodyPr/>
        <a:lstStyle/>
        <a:p>
          <a:pPr rtl="1"/>
          <a:r>
            <a:rPr lang="fa-IR" sz="1600" dirty="0" smtClean="0">
              <a:solidFill>
                <a:schemeClr val="bg1"/>
              </a:solidFill>
              <a:cs typeface="B Mitra" pitchFamily="2" charset="-78"/>
            </a:rPr>
            <a:t>اختلال</a:t>
          </a:r>
          <a:r>
            <a:rPr lang="fa-IR" sz="1600" dirty="0" smtClean="0">
              <a:solidFill>
                <a:schemeClr val="tx1"/>
              </a:solidFill>
              <a:cs typeface="B Mitra" panose="00000400000000000000" pitchFamily="2" charset="-78"/>
            </a:rPr>
            <a:t>‌</a:t>
          </a:r>
          <a:r>
            <a:rPr lang="fa-IR" sz="1600" dirty="0" smtClean="0">
              <a:solidFill>
                <a:schemeClr val="bg1"/>
              </a:solidFill>
              <a:cs typeface="B Mitra" pitchFamily="2" charset="-78"/>
            </a:rPr>
            <a:t>های فناورانه</a:t>
          </a:r>
          <a:endParaRPr lang="en-US" sz="1600" dirty="0">
            <a:solidFill>
              <a:schemeClr val="bg1"/>
            </a:solidFill>
            <a:cs typeface="B Mitra" pitchFamily="2" charset="-78"/>
          </a:endParaRPr>
        </a:p>
      </dgm:t>
    </dgm:pt>
    <dgm:pt modelId="{01B090E1-616C-42BD-A843-53D2903D9987}" type="parTrans" cxnId="{DB9F9F34-B845-4EC6-AB2D-8D30EB85EE98}">
      <dgm:prSet custT="1"/>
      <dgm:spPr/>
      <dgm:t>
        <a:bodyPr/>
        <a:lstStyle/>
        <a:p>
          <a:pPr rtl="1"/>
          <a:endParaRPr lang="en-US" sz="1600">
            <a:solidFill>
              <a:schemeClr val="bg1"/>
            </a:solidFill>
            <a:cs typeface="B Mitra" pitchFamily="2" charset="-78"/>
          </a:endParaRPr>
        </a:p>
      </dgm:t>
    </dgm:pt>
    <dgm:pt modelId="{82C03F00-ED13-4E97-B228-B076578BC76C}" type="sibTrans" cxnId="{DB9F9F34-B845-4EC6-AB2D-8D30EB85EE98}">
      <dgm:prSet/>
      <dgm:spPr/>
      <dgm:t>
        <a:bodyPr/>
        <a:lstStyle/>
        <a:p>
          <a:pPr rtl="1"/>
          <a:endParaRPr lang="en-US" sz="1600">
            <a:solidFill>
              <a:schemeClr val="bg1"/>
            </a:solidFill>
            <a:cs typeface="B Mitra" pitchFamily="2" charset="-78"/>
          </a:endParaRPr>
        </a:p>
      </dgm:t>
    </dgm:pt>
    <dgm:pt modelId="{A75AC3EE-0616-4D8D-8DA9-8FAFBBB578E7}">
      <dgm:prSet phldrT="[Text]" custT="1"/>
      <dgm:spPr/>
      <dgm:t>
        <a:bodyPr/>
        <a:lstStyle/>
        <a:p>
          <a:pPr rtl="1"/>
          <a:r>
            <a:rPr lang="fa-IR" sz="4000" dirty="0" smtClean="0">
              <a:solidFill>
                <a:schemeClr val="bg1"/>
              </a:solidFill>
              <a:cs typeface="B Mitra" pitchFamily="2" charset="-78"/>
            </a:rPr>
            <a:t>و ...</a:t>
          </a:r>
          <a:endParaRPr lang="en-US" sz="4000" dirty="0">
            <a:solidFill>
              <a:schemeClr val="bg1"/>
            </a:solidFill>
            <a:cs typeface="B Mitra" pitchFamily="2" charset="-78"/>
          </a:endParaRPr>
        </a:p>
      </dgm:t>
    </dgm:pt>
    <dgm:pt modelId="{BC473AD6-22F9-41B9-9D57-C61EB6A659A1}" type="parTrans" cxnId="{37AE0CA6-B621-4B1B-8389-CDECB1C7A9F5}">
      <dgm:prSet custT="1"/>
      <dgm:spPr/>
      <dgm:t>
        <a:bodyPr/>
        <a:lstStyle/>
        <a:p>
          <a:pPr rtl="1"/>
          <a:endParaRPr lang="en-US" sz="1600">
            <a:solidFill>
              <a:schemeClr val="bg1"/>
            </a:solidFill>
            <a:cs typeface="B Mitra" pitchFamily="2" charset="-78"/>
          </a:endParaRPr>
        </a:p>
      </dgm:t>
    </dgm:pt>
    <dgm:pt modelId="{68D48701-D76A-4F5F-B702-DEA1E469243E}" type="sibTrans" cxnId="{37AE0CA6-B621-4B1B-8389-CDECB1C7A9F5}">
      <dgm:prSet/>
      <dgm:spPr/>
      <dgm:t>
        <a:bodyPr/>
        <a:lstStyle/>
        <a:p>
          <a:pPr rtl="1"/>
          <a:endParaRPr lang="en-US" sz="1600">
            <a:solidFill>
              <a:schemeClr val="bg1"/>
            </a:solidFill>
            <a:cs typeface="B Mitra" pitchFamily="2" charset="-78"/>
          </a:endParaRPr>
        </a:p>
      </dgm:t>
    </dgm:pt>
    <dgm:pt modelId="{9F9F0EB3-8B1F-44B4-A888-39F5152A2C10}">
      <dgm:prSet phldrT="[Text]" custT="1"/>
      <dgm:spPr/>
      <dgm:t>
        <a:bodyPr/>
        <a:lstStyle/>
        <a:p>
          <a:pPr rtl="1"/>
          <a:r>
            <a:rPr lang="fa-IR" sz="1800" dirty="0" smtClean="0">
              <a:solidFill>
                <a:schemeClr val="bg1"/>
              </a:solidFill>
              <a:cs typeface="B Mitra" pitchFamily="2" charset="-78"/>
            </a:rPr>
            <a:t>سوانح</a:t>
          </a:r>
          <a:endParaRPr lang="en-US" sz="1800" dirty="0">
            <a:solidFill>
              <a:schemeClr val="bg1"/>
            </a:solidFill>
            <a:cs typeface="B Mitra" pitchFamily="2" charset="-78"/>
          </a:endParaRPr>
        </a:p>
      </dgm:t>
    </dgm:pt>
    <dgm:pt modelId="{E04C8C88-52AB-49B4-8BD8-C33043FA80B4}" type="parTrans" cxnId="{AA457BE0-A743-49AE-9C5F-AAF3A1EB2B38}">
      <dgm:prSet custT="1"/>
      <dgm:spPr/>
      <dgm:t>
        <a:bodyPr/>
        <a:lstStyle/>
        <a:p>
          <a:pPr rtl="1"/>
          <a:endParaRPr lang="en-US" sz="1600">
            <a:cs typeface="B Mitra" pitchFamily="2" charset="-78"/>
          </a:endParaRPr>
        </a:p>
      </dgm:t>
    </dgm:pt>
    <dgm:pt modelId="{D2A35D48-EA08-455D-8B2A-B5EA781174E4}" type="sibTrans" cxnId="{AA457BE0-A743-49AE-9C5F-AAF3A1EB2B38}">
      <dgm:prSet/>
      <dgm:spPr/>
      <dgm:t>
        <a:bodyPr/>
        <a:lstStyle/>
        <a:p>
          <a:pPr rtl="1"/>
          <a:endParaRPr lang="en-US" sz="1600">
            <a:cs typeface="B Mitra" pitchFamily="2" charset="-78"/>
          </a:endParaRPr>
        </a:p>
      </dgm:t>
    </dgm:pt>
    <dgm:pt modelId="{D6762CAA-8754-4F0E-B155-5D703D26ED1E}">
      <dgm:prSet phldrT="[Text]" custT="1"/>
      <dgm:spPr/>
      <dgm:t>
        <a:bodyPr/>
        <a:lstStyle/>
        <a:p>
          <a:pPr rtl="1"/>
          <a:r>
            <a:rPr lang="fa-IR" sz="1800" dirty="0" smtClean="0">
              <a:solidFill>
                <a:schemeClr val="bg1"/>
              </a:solidFill>
              <a:cs typeface="B Mitra" pitchFamily="2" charset="-78"/>
            </a:rPr>
            <a:t>حوادث</a:t>
          </a:r>
          <a:endParaRPr lang="en-US" sz="1800" dirty="0">
            <a:solidFill>
              <a:schemeClr val="bg1"/>
            </a:solidFill>
            <a:cs typeface="B Mitra" pitchFamily="2" charset="-78"/>
          </a:endParaRPr>
        </a:p>
      </dgm:t>
    </dgm:pt>
    <dgm:pt modelId="{002EEC95-8119-438A-9102-F9D976C5C609}" type="parTrans" cxnId="{5EFA18B0-5A7F-47E9-8598-5793CCCA7B2E}">
      <dgm:prSet custT="1"/>
      <dgm:spPr/>
      <dgm:t>
        <a:bodyPr/>
        <a:lstStyle/>
        <a:p>
          <a:pPr rtl="1"/>
          <a:endParaRPr lang="en-US" sz="1600">
            <a:cs typeface="B Mitra" pitchFamily="2" charset="-78"/>
          </a:endParaRPr>
        </a:p>
      </dgm:t>
    </dgm:pt>
    <dgm:pt modelId="{522A6D91-B635-4775-B2EA-1063F0664541}" type="sibTrans" cxnId="{5EFA18B0-5A7F-47E9-8598-5793CCCA7B2E}">
      <dgm:prSet/>
      <dgm:spPr/>
      <dgm:t>
        <a:bodyPr/>
        <a:lstStyle/>
        <a:p>
          <a:pPr rtl="1"/>
          <a:endParaRPr lang="en-US" sz="1600">
            <a:cs typeface="B Mitra" pitchFamily="2" charset="-78"/>
          </a:endParaRPr>
        </a:p>
      </dgm:t>
    </dgm:pt>
    <dgm:pt modelId="{AB3BA89C-89D4-43CA-86EC-805C945BB52F}" type="pres">
      <dgm:prSet presAssocID="{48B64BE2-4C08-4E7C-AB70-C7AB84925543}" presName="Name0" presStyleCnt="0">
        <dgm:presLayoutVars>
          <dgm:chMax val="1"/>
          <dgm:dir/>
          <dgm:animLvl val="ctr"/>
          <dgm:resizeHandles val="exact"/>
        </dgm:presLayoutVars>
      </dgm:prSet>
      <dgm:spPr/>
      <dgm:t>
        <a:bodyPr/>
        <a:lstStyle/>
        <a:p>
          <a:endParaRPr lang="en-US"/>
        </a:p>
      </dgm:t>
    </dgm:pt>
    <dgm:pt modelId="{E841C2B2-4E5A-40C6-A6F6-C9033544A790}" type="pres">
      <dgm:prSet presAssocID="{35B700B7-EFF8-44D1-9E04-4B7E159C0E05}" presName="centerShape" presStyleLbl="node0" presStyleIdx="0" presStyleCnt="1"/>
      <dgm:spPr/>
      <dgm:t>
        <a:bodyPr/>
        <a:lstStyle/>
        <a:p>
          <a:endParaRPr lang="en-US"/>
        </a:p>
      </dgm:t>
    </dgm:pt>
    <dgm:pt modelId="{B038949C-7837-4485-8B72-16E41C0F0ED2}" type="pres">
      <dgm:prSet presAssocID="{DC833921-1D47-477B-81D2-475F7F9DD895}" presName="parTrans" presStyleLbl="sibTrans2D1" presStyleIdx="0" presStyleCnt="8"/>
      <dgm:spPr/>
      <dgm:t>
        <a:bodyPr/>
        <a:lstStyle/>
        <a:p>
          <a:endParaRPr lang="en-US"/>
        </a:p>
      </dgm:t>
    </dgm:pt>
    <dgm:pt modelId="{473D729B-DEF4-4D00-956E-B04B35465FCB}" type="pres">
      <dgm:prSet presAssocID="{DC833921-1D47-477B-81D2-475F7F9DD895}" presName="connectorText" presStyleLbl="sibTrans2D1" presStyleIdx="0" presStyleCnt="8"/>
      <dgm:spPr/>
      <dgm:t>
        <a:bodyPr/>
        <a:lstStyle/>
        <a:p>
          <a:endParaRPr lang="en-US"/>
        </a:p>
      </dgm:t>
    </dgm:pt>
    <dgm:pt modelId="{1D62CA34-7420-4F05-A9CF-BD07CFFA27F2}" type="pres">
      <dgm:prSet presAssocID="{1B50B37D-2C38-45DC-853C-9A275022B954}" presName="node" presStyleLbl="node1" presStyleIdx="0" presStyleCnt="8">
        <dgm:presLayoutVars>
          <dgm:bulletEnabled val="1"/>
        </dgm:presLayoutVars>
      </dgm:prSet>
      <dgm:spPr/>
      <dgm:t>
        <a:bodyPr/>
        <a:lstStyle/>
        <a:p>
          <a:endParaRPr lang="en-US"/>
        </a:p>
      </dgm:t>
    </dgm:pt>
    <dgm:pt modelId="{7C4983F0-6B66-4EED-9A97-B914C86B5469}" type="pres">
      <dgm:prSet presAssocID="{2AE7BD85-D7EB-4914-87E2-4B3515832E32}" presName="parTrans" presStyleLbl="sibTrans2D1" presStyleIdx="1" presStyleCnt="8"/>
      <dgm:spPr/>
      <dgm:t>
        <a:bodyPr/>
        <a:lstStyle/>
        <a:p>
          <a:endParaRPr lang="en-US"/>
        </a:p>
      </dgm:t>
    </dgm:pt>
    <dgm:pt modelId="{55F03C87-19C2-41EB-83B2-D00080D4B9B6}" type="pres">
      <dgm:prSet presAssocID="{2AE7BD85-D7EB-4914-87E2-4B3515832E32}" presName="connectorText" presStyleLbl="sibTrans2D1" presStyleIdx="1" presStyleCnt="8"/>
      <dgm:spPr/>
      <dgm:t>
        <a:bodyPr/>
        <a:lstStyle/>
        <a:p>
          <a:endParaRPr lang="en-US"/>
        </a:p>
      </dgm:t>
    </dgm:pt>
    <dgm:pt modelId="{186A5953-3D1B-476D-8F3C-3A78C8A99EA4}" type="pres">
      <dgm:prSet presAssocID="{615BC58A-8AD4-4805-BD16-C50B5F575BE3}" presName="node" presStyleLbl="node1" presStyleIdx="1" presStyleCnt="8">
        <dgm:presLayoutVars>
          <dgm:bulletEnabled val="1"/>
        </dgm:presLayoutVars>
      </dgm:prSet>
      <dgm:spPr/>
      <dgm:t>
        <a:bodyPr/>
        <a:lstStyle/>
        <a:p>
          <a:endParaRPr lang="en-US"/>
        </a:p>
      </dgm:t>
    </dgm:pt>
    <dgm:pt modelId="{6A01B3B3-3CB7-489A-82FC-F7A01E7BA42C}" type="pres">
      <dgm:prSet presAssocID="{4A6A02AE-4148-42D8-88C7-76A95D4CA5C1}" presName="parTrans" presStyleLbl="sibTrans2D1" presStyleIdx="2" presStyleCnt="8"/>
      <dgm:spPr/>
      <dgm:t>
        <a:bodyPr/>
        <a:lstStyle/>
        <a:p>
          <a:endParaRPr lang="en-US"/>
        </a:p>
      </dgm:t>
    </dgm:pt>
    <dgm:pt modelId="{F23DB8B4-6362-456E-B6FF-FD841377DA96}" type="pres">
      <dgm:prSet presAssocID="{4A6A02AE-4148-42D8-88C7-76A95D4CA5C1}" presName="connectorText" presStyleLbl="sibTrans2D1" presStyleIdx="2" presStyleCnt="8"/>
      <dgm:spPr/>
      <dgm:t>
        <a:bodyPr/>
        <a:lstStyle/>
        <a:p>
          <a:endParaRPr lang="en-US"/>
        </a:p>
      </dgm:t>
    </dgm:pt>
    <dgm:pt modelId="{E590C90F-7BAE-4043-B8F2-4E216FFA8A9A}" type="pres">
      <dgm:prSet presAssocID="{E6BB0C54-5888-41B0-803A-902EFED61D1E}" presName="node" presStyleLbl="node1" presStyleIdx="2" presStyleCnt="8">
        <dgm:presLayoutVars>
          <dgm:bulletEnabled val="1"/>
        </dgm:presLayoutVars>
      </dgm:prSet>
      <dgm:spPr/>
      <dgm:t>
        <a:bodyPr/>
        <a:lstStyle/>
        <a:p>
          <a:endParaRPr lang="en-US"/>
        </a:p>
      </dgm:t>
    </dgm:pt>
    <dgm:pt modelId="{4500288F-0C53-4EC1-9AE1-EA251330ED6E}" type="pres">
      <dgm:prSet presAssocID="{CDE0DAF2-F5C1-41E1-A6FC-7C8794BAFC03}" presName="parTrans" presStyleLbl="sibTrans2D1" presStyleIdx="3" presStyleCnt="8"/>
      <dgm:spPr/>
      <dgm:t>
        <a:bodyPr/>
        <a:lstStyle/>
        <a:p>
          <a:endParaRPr lang="en-US"/>
        </a:p>
      </dgm:t>
    </dgm:pt>
    <dgm:pt modelId="{B4E70EC1-F266-42F9-A9F7-AC88A628DFC9}" type="pres">
      <dgm:prSet presAssocID="{CDE0DAF2-F5C1-41E1-A6FC-7C8794BAFC03}" presName="connectorText" presStyleLbl="sibTrans2D1" presStyleIdx="3" presStyleCnt="8"/>
      <dgm:spPr/>
      <dgm:t>
        <a:bodyPr/>
        <a:lstStyle/>
        <a:p>
          <a:endParaRPr lang="en-US"/>
        </a:p>
      </dgm:t>
    </dgm:pt>
    <dgm:pt modelId="{2FED8AEA-47BC-4F05-8064-3F253E0D5FEC}" type="pres">
      <dgm:prSet presAssocID="{B56543B5-EB1F-4BC0-A00E-4E53284985E9}" presName="node" presStyleLbl="node1" presStyleIdx="3" presStyleCnt="8">
        <dgm:presLayoutVars>
          <dgm:bulletEnabled val="1"/>
        </dgm:presLayoutVars>
      </dgm:prSet>
      <dgm:spPr/>
      <dgm:t>
        <a:bodyPr/>
        <a:lstStyle/>
        <a:p>
          <a:endParaRPr lang="en-US"/>
        </a:p>
      </dgm:t>
    </dgm:pt>
    <dgm:pt modelId="{F68D0726-D6B8-4304-A3B1-6A3436FF5239}" type="pres">
      <dgm:prSet presAssocID="{01B090E1-616C-42BD-A843-53D2903D9987}" presName="parTrans" presStyleLbl="sibTrans2D1" presStyleIdx="4" presStyleCnt="8"/>
      <dgm:spPr/>
      <dgm:t>
        <a:bodyPr/>
        <a:lstStyle/>
        <a:p>
          <a:endParaRPr lang="en-US"/>
        </a:p>
      </dgm:t>
    </dgm:pt>
    <dgm:pt modelId="{F46A6ABA-C79E-4E75-9246-29F060EB8561}" type="pres">
      <dgm:prSet presAssocID="{01B090E1-616C-42BD-A843-53D2903D9987}" presName="connectorText" presStyleLbl="sibTrans2D1" presStyleIdx="4" presStyleCnt="8"/>
      <dgm:spPr/>
      <dgm:t>
        <a:bodyPr/>
        <a:lstStyle/>
        <a:p>
          <a:endParaRPr lang="en-US"/>
        </a:p>
      </dgm:t>
    </dgm:pt>
    <dgm:pt modelId="{657EF8DA-4B88-4D18-BDA9-A90DEA85BEF1}" type="pres">
      <dgm:prSet presAssocID="{4E1AD90C-9D73-45B6-9B4A-C8810396650F}" presName="node" presStyleLbl="node1" presStyleIdx="4" presStyleCnt="8">
        <dgm:presLayoutVars>
          <dgm:bulletEnabled val="1"/>
        </dgm:presLayoutVars>
      </dgm:prSet>
      <dgm:spPr/>
      <dgm:t>
        <a:bodyPr/>
        <a:lstStyle/>
        <a:p>
          <a:endParaRPr lang="en-US"/>
        </a:p>
      </dgm:t>
    </dgm:pt>
    <dgm:pt modelId="{7FF1DA6F-48A0-41A6-938A-7A3A16A4ECA5}" type="pres">
      <dgm:prSet presAssocID="{BC473AD6-22F9-41B9-9D57-C61EB6A659A1}" presName="parTrans" presStyleLbl="sibTrans2D1" presStyleIdx="5" presStyleCnt="8"/>
      <dgm:spPr/>
      <dgm:t>
        <a:bodyPr/>
        <a:lstStyle/>
        <a:p>
          <a:endParaRPr lang="en-US"/>
        </a:p>
      </dgm:t>
    </dgm:pt>
    <dgm:pt modelId="{7E8A3C86-3AF4-466D-947F-1FC9AE9FD859}" type="pres">
      <dgm:prSet presAssocID="{BC473AD6-22F9-41B9-9D57-C61EB6A659A1}" presName="connectorText" presStyleLbl="sibTrans2D1" presStyleIdx="5" presStyleCnt="8"/>
      <dgm:spPr/>
      <dgm:t>
        <a:bodyPr/>
        <a:lstStyle/>
        <a:p>
          <a:endParaRPr lang="en-US"/>
        </a:p>
      </dgm:t>
    </dgm:pt>
    <dgm:pt modelId="{5C989B2F-E1B7-4047-8841-C3A715A62B0B}" type="pres">
      <dgm:prSet presAssocID="{A75AC3EE-0616-4D8D-8DA9-8FAFBBB578E7}" presName="node" presStyleLbl="node1" presStyleIdx="5" presStyleCnt="8">
        <dgm:presLayoutVars>
          <dgm:bulletEnabled val="1"/>
        </dgm:presLayoutVars>
      </dgm:prSet>
      <dgm:spPr/>
      <dgm:t>
        <a:bodyPr/>
        <a:lstStyle/>
        <a:p>
          <a:endParaRPr lang="en-US"/>
        </a:p>
      </dgm:t>
    </dgm:pt>
    <dgm:pt modelId="{A789CDE9-1F17-48A7-80E4-98D5A612241E}" type="pres">
      <dgm:prSet presAssocID="{002EEC95-8119-438A-9102-F9D976C5C609}" presName="parTrans" presStyleLbl="sibTrans2D1" presStyleIdx="6" presStyleCnt="8"/>
      <dgm:spPr/>
      <dgm:t>
        <a:bodyPr/>
        <a:lstStyle/>
        <a:p>
          <a:endParaRPr lang="en-US"/>
        </a:p>
      </dgm:t>
    </dgm:pt>
    <dgm:pt modelId="{F91931F1-461B-4603-B62A-8D247D142492}" type="pres">
      <dgm:prSet presAssocID="{002EEC95-8119-438A-9102-F9D976C5C609}" presName="connectorText" presStyleLbl="sibTrans2D1" presStyleIdx="6" presStyleCnt="8"/>
      <dgm:spPr/>
      <dgm:t>
        <a:bodyPr/>
        <a:lstStyle/>
        <a:p>
          <a:endParaRPr lang="en-US"/>
        </a:p>
      </dgm:t>
    </dgm:pt>
    <dgm:pt modelId="{B4A88990-CA9F-44BD-98B2-6EA89BECCF70}" type="pres">
      <dgm:prSet presAssocID="{D6762CAA-8754-4F0E-B155-5D703D26ED1E}" presName="node" presStyleLbl="node1" presStyleIdx="6" presStyleCnt="8">
        <dgm:presLayoutVars>
          <dgm:bulletEnabled val="1"/>
        </dgm:presLayoutVars>
      </dgm:prSet>
      <dgm:spPr/>
      <dgm:t>
        <a:bodyPr/>
        <a:lstStyle/>
        <a:p>
          <a:endParaRPr lang="en-US"/>
        </a:p>
      </dgm:t>
    </dgm:pt>
    <dgm:pt modelId="{4F67E1D6-F141-4F37-AB0A-C6BD27262C4C}" type="pres">
      <dgm:prSet presAssocID="{E04C8C88-52AB-49B4-8BD8-C33043FA80B4}" presName="parTrans" presStyleLbl="sibTrans2D1" presStyleIdx="7" presStyleCnt="8"/>
      <dgm:spPr/>
      <dgm:t>
        <a:bodyPr/>
        <a:lstStyle/>
        <a:p>
          <a:endParaRPr lang="en-US"/>
        </a:p>
      </dgm:t>
    </dgm:pt>
    <dgm:pt modelId="{08573F17-E46A-45E3-A546-B402FB16978E}" type="pres">
      <dgm:prSet presAssocID="{E04C8C88-52AB-49B4-8BD8-C33043FA80B4}" presName="connectorText" presStyleLbl="sibTrans2D1" presStyleIdx="7" presStyleCnt="8"/>
      <dgm:spPr/>
      <dgm:t>
        <a:bodyPr/>
        <a:lstStyle/>
        <a:p>
          <a:endParaRPr lang="en-US"/>
        </a:p>
      </dgm:t>
    </dgm:pt>
    <dgm:pt modelId="{A78EBC01-C2F9-453D-9F13-F86DF423919C}" type="pres">
      <dgm:prSet presAssocID="{9F9F0EB3-8B1F-44B4-A888-39F5152A2C10}" presName="node" presStyleLbl="node1" presStyleIdx="7" presStyleCnt="8">
        <dgm:presLayoutVars>
          <dgm:bulletEnabled val="1"/>
        </dgm:presLayoutVars>
      </dgm:prSet>
      <dgm:spPr/>
      <dgm:t>
        <a:bodyPr/>
        <a:lstStyle/>
        <a:p>
          <a:endParaRPr lang="en-US"/>
        </a:p>
      </dgm:t>
    </dgm:pt>
  </dgm:ptLst>
  <dgm:cxnLst>
    <dgm:cxn modelId="{AAD4811C-72EB-4111-B62D-DD2F58EB56BD}" type="presOf" srcId="{01B090E1-616C-42BD-A843-53D2903D9987}" destId="{F46A6ABA-C79E-4E75-9246-29F060EB8561}" srcOrd="1" destOrd="0" presId="urn:microsoft.com/office/officeart/2005/8/layout/radial5"/>
    <dgm:cxn modelId="{7B02BD18-9D3A-4F5C-A383-54B3ED9E0857}" srcId="{35B700B7-EFF8-44D1-9E04-4B7E159C0E05}" destId="{615BC58A-8AD4-4805-BD16-C50B5F575BE3}" srcOrd="1" destOrd="0" parTransId="{2AE7BD85-D7EB-4914-87E2-4B3515832E32}" sibTransId="{D0212D98-3101-4859-8221-0EAB6E15DD7D}"/>
    <dgm:cxn modelId="{14715AD3-6F79-4260-9A47-CBB7CDB45686}" type="presOf" srcId="{D6762CAA-8754-4F0E-B155-5D703D26ED1E}" destId="{B4A88990-CA9F-44BD-98B2-6EA89BECCF70}" srcOrd="0" destOrd="0" presId="urn:microsoft.com/office/officeart/2005/8/layout/radial5"/>
    <dgm:cxn modelId="{F0C68193-0A65-4108-9264-5CFD8EA2B9FA}" type="presOf" srcId="{A75AC3EE-0616-4D8D-8DA9-8FAFBBB578E7}" destId="{5C989B2F-E1B7-4047-8841-C3A715A62B0B}" srcOrd="0" destOrd="0" presId="urn:microsoft.com/office/officeart/2005/8/layout/radial5"/>
    <dgm:cxn modelId="{7C683825-48A3-489B-B17B-4B968C4FAAE4}" type="presOf" srcId="{48B64BE2-4C08-4E7C-AB70-C7AB84925543}" destId="{AB3BA89C-89D4-43CA-86EC-805C945BB52F}" srcOrd="0" destOrd="0" presId="urn:microsoft.com/office/officeart/2005/8/layout/radial5"/>
    <dgm:cxn modelId="{EA7BD396-AA7C-46AE-B2CB-74353C23BBCF}" srcId="{35B700B7-EFF8-44D1-9E04-4B7E159C0E05}" destId="{E6BB0C54-5888-41B0-803A-902EFED61D1E}" srcOrd="2" destOrd="0" parTransId="{4A6A02AE-4148-42D8-88C7-76A95D4CA5C1}" sibTransId="{739EEFAF-BCEB-4500-923F-DBD13D385B54}"/>
    <dgm:cxn modelId="{2A83E14C-9B53-4E8C-9E0A-C9EF46C99179}" srcId="{35B700B7-EFF8-44D1-9E04-4B7E159C0E05}" destId="{B56543B5-EB1F-4BC0-A00E-4E53284985E9}" srcOrd="3" destOrd="0" parTransId="{CDE0DAF2-F5C1-41E1-A6FC-7C8794BAFC03}" sibTransId="{1F5831FD-CA7B-4337-B713-0949F4FDEEC3}"/>
    <dgm:cxn modelId="{E711CA4D-2285-4B44-BE04-4CC66B583B52}" type="presOf" srcId="{4E1AD90C-9D73-45B6-9B4A-C8810396650F}" destId="{657EF8DA-4B88-4D18-BDA9-A90DEA85BEF1}" srcOrd="0" destOrd="0" presId="urn:microsoft.com/office/officeart/2005/8/layout/radial5"/>
    <dgm:cxn modelId="{F1DDBE73-82F3-4462-A125-2D0E4FF12800}" srcId="{48B64BE2-4C08-4E7C-AB70-C7AB84925543}" destId="{35B700B7-EFF8-44D1-9E04-4B7E159C0E05}" srcOrd="0" destOrd="0" parTransId="{1F83C929-F492-44F3-AD93-1A9DFE75DF32}" sibTransId="{CA531DAF-6740-4C16-AB83-F4579AB1668F}"/>
    <dgm:cxn modelId="{37AE0CA6-B621-4B1B-8389-CDECB1C7A9F5}" srcId="{35B700B7-EFF8-44D1-9E04-4B7E159C0E05}" destId="{A75AC3EE-0616-4D8D-8DA9-8FAFBBB578E7}" srcOrd="5" destOrd="0" parTransId="{BC473AD6-22F9-41B9-9D57-C61EB6A659A1}" sibTransId="{68D48701-D76A-4F5F-B702-DEA1E469243E}"/>
    <dgm:cxn modelId="{43AE1153-ED3E-468A-A717-570E269275DE}" type="presOf" srcId="{BC473AD6-22F9-41B9-9D57-C61EB6A659A1}" destId="{7E8A3C86-3AF4-466D-947F-1FC9AE9FD859}" srcOrd="1" destOrd="0" presId="urn:microsoft.com/office/officeart/2005/8/layout/radial5"/>
    <dgm:cxn modelId="{85258D9D-F757-4D46-B9F3-0D5160BCB586}" type="presOf" srcId="{CDE0DAF2-F5C1-41E1-A6FC-7C8794BAFC03}" destId="{4500288F-0C53-4EC1-9AE1-EA251330ED6E}" srcOrd="0" destOrd="0" presId="urn:microsoft.com/office/officeart/2005/8/layout/radial5"/>
    <dgm:cxn modelId="{F9455B20-EDC8-4F7B-A27D-04209361C71E}" type="presOf" srcId="{DC833921-1D47-477B-81D2-475F7F9DD895}" destId="{B038949C-7837-4485-8B72-16E41C0F0ED2}" srcOrd="0" destOrd="0" presId="urn:microsoft.com/office/officeart/2005/8/layout/radial5"/>
    <dgm:cxn modelId="{B03879D3-8DEF-4CCF-9C1C-F620AC526106}" type="presOf" srcId="{E04C8C88-52AB-49B4-8BD8-C33043FA80B4}" destId="{08573F17-E46A-45E3-A546-B402FB16978E}" srcOrd="1" destOrd="0" presId="urn:microsoft.com/office/officeart/2005/8/layout/radial5"/>
    <dgm:cxn modelId="{94F32436-B979-4572-B20D-B0593F6CBE53}" type="presOf" srcId="{1B50B37D-2C38-45DC-853C-9A275022B954}" destId="{1D62CA34-7420-4F05-A9CF-BD07CFFA27F2}" srcOrd="0" destOrd="0" presId="urn:microsoft.com/office/officeart/2005/8/layout/radial5"/>
    <dgm:cxn modelId="{D21AF011-EBDE-4B1A-AB6B-BF4A119024A2}" type="presOf" srcId="{35B700B7-EFF8-44D1-9E04-4B7E159C0E05}" destId="{E841C2B2-4E5A-40C6-A6F6-C9033544A790}" srcOrd="0" destOrd="0" presId="urn:microsoft.com/office/officeart/2005/8/layout/radial5"/>
    <dgm:cxn modelId="{4D3696BA-F8A3-49C0-A404-6587ABE184E0}" srcId="{35B700B7-EFF8-44D1-9E04-4B7E159C0E05}" destId="{1B50B37D-2C38-45DC-853C-9A275022B954}" srcOrd="0" destOrd="0" parTransId="{DC833921-1D47-477B-81D2-475F7F9DD895}" sibTransId="{F5AD4BDA-7F84-46E8-AA02-B243F9960ECF}"/>
    <dgm:cxn modelId="{2E522C71-E87F-4339-B6C2-E2BF00A0EEB1}" type="presOf" srcId="{DC833921-1D47-477B-81D2-475F7F9DD895}" destId="{473D729B-DEF4-4D00-956E-B04B35465FCB}" srcOrd="1" destOrd="0" presId="urn:microsoft.com/office/officeart/2005/8/layout/radial5"/>
    <dgm:cxn modelId="{AA457BE0-A743-49AE-9C5F-AAF3A1EB2B38}" srcId="{35B700B7-EFF8-44D1-9E04-4B7E159C0E05}" destId="{9F9F0EB3-8B1F-44B4-A888-39F5152A2C10}" srcOrd="7" destOrd="0" parTransId="{E04C8C88-52AB-49B4-8BD8-C33043FA80B4}" sibTransId="{D2A35D48-EA08-455D-8B2A-B5EA781174E4}"/>
    <dgm:cxn modelId="{31C7F327-8481-4DA5-BCDE-B79024BAAF9A}" type="presOf" srcId="{4A6A02AE-4148-42D8-88C7-76A95D4CA5C1}" destId="{6A01B3B3-3CB7-489A-82FC-F7A01E7BA42C}" srcOrd="0" destOrd="0" presId="urn:microsoft.com/office/officeart/2005/8/layout/radial5"/>
    <dgm:cxn modelId="{DB9F9F34-B845-4EC6-AB2D-8D30EB85EE98}" srcId="{35B700B7-EFF8-44D1-9E04-4B7E159C0E05}" destId="{4E1AD90C-9D73-45B6-9B4A-C8810396650F}" srcOrd="4" destOrd="0" parTransId="{01B090E1-616C-42BD-A843-53D2903D9987}" sibTransId="{82C03F00-ED13-4E97-B228-B076578BC76C}"/>
    <dgm:cxn modelId="{7E53940D-F6CE-4784-AF36-9A9C745B9B82}" type="presOf" srcId="{B56543B5-EB1F-4BC0-A00E-4E53284985E9}" destId="{2FED8AEA-47BC-4F05-8064-3F253E0D5FEC}" srcOrd="0" destOrd="0" presId="urn:microsoft.com/office/officeart/2005/8/layout/radial5"/>
    <dgm:cxn modelId="{45159158-45CD-43A3-9642-8D36F9505F54}" type="presOf" srcId="{E04C8C88-52AB-49B4-8BD8-C33043FA80B4}" destId="{4F67E1D6-F141-4F37-AB0A-C6BD27262C4C}" srcOrd="0" destOrd="0" presId="urn:microsoft.com/office/officeart/2005/8/layout/radial5"/>
    <dgm:cxn modelId="{A30233FE-4E46-48A3-917F-53205A2CB44D}" type="presOf" srcId="{2AE7BD85-D7EB-4914-87E2-4B3515832E32}" destId="{55F03C87-19C2-41EB-83B2-D00080D4B9B6}" srcOrd="1" destOrd="0" presId="urn:microsoft.com/office/officeart/2005/8/layout/radial5"/>
    <dgm:cxn modelId="{5EFA18B0-5A7F-47E9-8598-5793CCCA7B2E}" srcId="{35B700B7-EFF8-44D1-9E04-4B7E159C0E05}" destId="{D6762CAA-8754-4F0E-B155-5D703D26ED1E}" srcOrd="6" destOrd="0" parTransId="{002EEC95-8119-438A-9102-F9D976C5C609}" sibTransId="{522A6D91-B635-4775-B2EA-1063F0664541}"/>
    <dgm:cxn modelId="{42367FAA-3214-42C5-931A-A442EFBCBA40}" type="presOf" srcId="{4A6A02AE-4148-42D8-88C7-76A95D4CA5C1}" destId="{F23DB8B4-6362-456E-B6FF-FD841377DA96}" srcOrd="1" destOrd="0" presId="urn:microsoft.com/office/officeart/2005/8/layout/radial5"/>
    <dgm:cxn modelId="{8498B5A5-1F70-4F6C-84A8-3CEAC8C6D866}" type="presOf" srcId="{002EEC95-8119-438A-9102-F9D976C5C609}" destId="{F91931F1-461B-4603-B62A-8D247D142492}" srcOrd="1" destOrd="0" presId="urn:microsoft.com/office/officeart/2005/8/layout/radial5"/>
    <dgm:cxn modelId="{339A0D9E-4759-48E1-8F74-F07C9953A65F}" type="presOf" srcId="{BC473AD6-22F9-41B9-9D57-C61EB6A659A1}" destId="{7FF1DA6F-48A0-41A6-938A-7A3A16A4ECA5}" srcOrd="0" destOrd="0" presId="urn:microsoft.com/office/officeart/2005/8/layout/radial5"/>
    <dgm:cxn modelId="{ACC9EDDF-40D2-4077-8069-F2389599FA70}" type="presOf" srcId="{CDE0DAF2-F5C1-41E1-A6FC-7C8794BAFC03}" destId="{B4E70EC1-F266-42F9-A9F7-AC88A628DFC9}" srcOrd="1" destOrd="0" presId="urn:microsoft.com/office/officeart/2005/8/layout/radial5"/>
    <dgm:cxn modelId="{536F0156-1D1A-439E-893A-B5B39D5A7CF6}" type="presOf" srcId="{E6BB0C54-5888-41B0-803A-902EFED61D1E}" destId="{E590C90F-7BAE-4043-B8F2-4E216FFA8A9A}" srcOrd="0" destOrd="0" presId="urn:microsoft.com/office/officeart/2005/8/layout/radial5"/>
    <dgm:cxn modelId="{215E8E02-C7B9-4DE7-9D49-EA169CBCC0B4}" type="presOf" srcId="{002EEC95-8119-438A-9102-F9D976C5C609}" destId="{A789CDE9-1F17-48A7-80E4-98D5A612241E}" srcOrd="0" destOrd="0" presId="urn:microsoft.com/office/officeart/2005/8/layout/radial5"/>
    <dgm:cxn modelId="{57292958-5A44-40D8-A9C7-D6D40899E900}" type="presOf" srcId="{01B090E1-616C-42BD-A843-53D2903D9987}" destId="{F68D0726-D6B8-4304-A3B1-6A3436FF5239}" srcOrd="0" destOrd="0" presId="urn:microsoft.com/office/officeart/2005/8/layout/radial5"/>
    <dgm:cxn modelId="{943E012F-4E6E-4DE8-B1E9-1D7EEC416E1E}" type="presOf" srcId="{2AE7BD85-D7EB-4914-87E2-4B3515832E32}" destId="{7C4983F0-6B66-4EED-9A97-B914C86B5469}" srcOrd="0" destOrd="0" presId="urn:microsoft.com/office/officeart/2005/8/layout/radial5"/>
    <dgm:cxn modelId="{A0DA3AFA-823B-4D34-94D6-06A75EF045B9}" type="presOf" srcId="{9F9F0EB3-8B1F-44B4-A888-39F5152A2C10}" destId="{A78EBC01-C2F9-453D-9F13-F86DF423919C}" srcOrd="0" destOrd="0" presId="urn:microsoft.com/office/officeart/2005/8/layout/radial5"/>
    <dgm:cxn modelId="{C2594F34-F1AF-402B-A25A-BC412E549759}" type="presOf" srcId="{615BC58A-8AD4-4805-BD16-C50B5F575BE3}" destId="{186A5953-3D1B-476D-8F3C-3A78C8A99EA4}" srcOrd="0" destOrd="0" presId="urn:microsoft.com/office/officeart/2005/8/layout/radial5"/>
    <dgm:cxn modelId="{A771C2BC-0B6A-4FC4-8638-69ED61EFB1D8}" type="presParOf" srcId="{AB3BA89C-89D4-43CA-86EC-805C945BB52F}" destId="{E841C2B2-4E5A-40C6-A6F6-C9033544A790}" srcOrd="0" destOrd="0" presId="urn:microsoft.com/office/officeart/2005/8/layout/radial5"/>
    <dgm:cxn modelId="{596B12FB-68E8-42FA-994D-990C9656EB8F}" type="presParOf" srcId="{AB3BA89C-89D4-43CA-86EC-805C945BB52F}" destId="{B038949C-7837-4485-8B72-16E41C0F0ED2}" srcOrd="1" destOrd="0" presId="urn:microsoft.com/office/officeart/2005/8/layout/radial5"/>
    <dgm:cxn modelId="{78324959-6573-4D05-BA05-8E9746E1FF29}" type="presParOf" srcId="{B038949C-7837-4485-8B72-16E41C0F0ED2}" destId="{473D729B-DEF4-4D00-956E-B04B35465FCB}" srcOrd="0" destOrd="0" presId="urn:microsoft.com/office/officeart/2005/8/layout/radial5"/>
    <dgm:cxn modelId="{2B7ADEDE-D698-4319-8335-D7F803EED237}" type="presParOf" srcId="{AB3BA89C-89D4-43CA-86EC-805C945BB52F}" destId="{1D62CA34-7420-4F05-A9CF-BD07CFFA27F2}" srcOrd="2" destOrd="0" presId="urn:microsoft.com/office/officeart/2005/8/layout/radial5"/>
    <dgm:cxn modelId="{022C6941-495D-441E-AFF1-EB06C088A3A7}" type="presParOf" srcId="{AB3BA89C-89D4-43CA-86EC-805C945BB52F}" destId="{7C4983F0-6B66-4EED-9A97-B914C86B5469}" srcOrd="3" destOrd="0" presId="urn:microsoft.com/office/officeart/2005/8/layout/radial5"/>
    <dgm:cxn modelId="{2996D7E9-6EBF-4F5F-BCF6-AFE397B5F09B}" type="presParOf" srcId="{7C4983F0-6B66-4EED-9A97-B914C86B5469}" destId="{55F03C87-19C2-41EB-83B2-D00080D4B9B6}" srcOrd="0" destOrd="0" presId="urn:microsoft.com/office/officeart/2005/8/layout/radial5"/>
    <dgm:cxn modelId="{7F6470C8-2CFF-411E-9D9C-27FCF8B6DE0C}" type="presParOf" srcId="{AB3BA89C-89D4-43CA-86EC-805C945BB52F}" destId="{186A5953-3D1B-476D-8F3C-3A78C8A99EA4}" srcOrd="4" destOrd="0" presId="urn:microsoft.com/office/officeart/2005/8/layout/radial5"/>
    <dgm:cxn modelId="{81811133-7E78-45C0-AA8A-A673982684C9}" type="presParOf" srcId="{AB3BA89C-89D4-43CA-86EC-805C945BB52F}" destId="{6A01B3B3-3CB7-489A-82FC-F7A01E7BA42C}" srcOrd="5" destOrd="0" presId="urn:microsoft.com/office/officeart/2005/8/layout/radial5"/>
    <dgm:cxn modelId="{E5CCA154-7184-467F-BC5F-DB7906F298B2}" type="presParOf" srcId="{6A01B3B3-3CB7-489A-82FC-F7A01E7BA42C}" destId="{F23DB8B4-6362-456E-B6FF-FD841377DA96}" srcOrd="0" destOrd="0" presId="urn:microsoft.com/office/officeart/2005/8/layout/radial5"/>
    <dgm:cxn modelId="{A6DD30E0-1C23-4AF6-927C-D778DCC2A26E}" type="presParOf" srcId="{AB3BA89C-89D4-43CA-86EC-805C945BB52F}" destId="{E590C90F-7BAE-4043-B8F2-4E216FFA8A9A}" srcOrd="6" destOrd="0" presId="urn:microsoft.com/office/officeart/2005/8/layout/radial5"/>
    <dgm:cxn modelId="{2BFD9DC9-3C37-442D-A8B0-C56D364D3ED3}" type="presParOf" srcId="{AB3BA89C-89D4-43CA-86EC-805C945BB52F}" destId="{4500288F-0C53-4EC1-9AE1-EA251330ED6E}" srcOrd="7" destOrd="0" presId="urn:microsoft.com/office/officeart/2005/8/layout/radial5"/>
    <dgm:cxn modelId="{B5E4CD39-CF7C-4B20-9A1E-F6526123118B}" type="presParOf" srcId="{4500288F-0C53-4EC1-9AE1-EA251330ED6E}" destId="{B4E70EC1-F266-42F9-A9F7-AC88A628DFC9}" srcOrd="0" destOrd="0" presId="urn:microsoft.com/office/officeart/2005/8/layout/radial5"/>
    <dgm:cxn modelId="{1D03E930-2800-4D7E-B81F-8F31CDF32FC7}" type="presParOf" srcId="{AB3BA89C-89D4-43CA-86EC-805C945BB52F}" destId="{2FED8AEA-47BC-4F05-8064-3F253E0D5FEC}" srcOrd="8" destOrd="0" presId="urn:microsoft.com/office/officeart/2005/8/layout/radial5"/>
    <dgm:cxn modelId="{490A3E52-EF42-4D63-A939-C57888637372}" type="presParOf" srcId="{AB3BA89C-89D4-43CA-86EC-805C945BB52F}" destId="{F68D0726-D6B8-4304-A3B1-6A3436FF5239}" srcOrd="9" destOrd="0" presId="urn:microsoft.com/office/officeart/2005/8/layout/radial5"/>
    <dgm:cxn modelId="{740DF6E3-EC49-421A-88C9-E3861FB5824C}" type="presParOf" srcId="{F68D0726-D6B8-4304-A3B1-6A3436FF5239}" destId="{F46A6ABA-C79E-4E75-9246-29F060EB8561}" srcOrd="0" destOrd="0" presId="urn:microsoft.com/office/officeart/2005/8/layout/radial5"/>
    <dgm:cxn modelId="{5F76B98A-7EFD-4511-BF7E-FC94E0DCDD59}" type="presParOf" srcId="{AB3BA89C-89D4-43CA-86EC-805C945BB52F}" destId="{657EF8DA-4B88-4D18-BDA9-A90DEA85BEF1}" srcOrd="10" destOrd="0" presId="urn:microsoft.com/office/officeart/2005/8/layout/radial5"/>
    <dgm:cxn modelId="{CF019B3B-5E8E-4761-B055-BCE6C81776EF}" type="presParOf" srcId="{AB3BA89C-89D4-43CA-86EC-805C945BB52F}" destId="{7FF1DA6F-48A0-41A6-938A-7A3A16A4ECA5}" srcOrd="11" destOrd="0" presId="urn:microsoft.com/office/officeart/2005/8/layout/radial5"/>
    <dgm:cxn modelId="{1A954519-8E31-444B-B969-801323CBB2E1}" type="presParOf" srcId="{7FF1DA6F-48A0-41A6-938A-7A3A16A4ECA5}" destId="{7E8A3C86-3AF4-466D-947F-1FC9AE9FD859}" srcOrd="0" destOrd="0" presId="urn:microsoft.com/office/officeart/2005/8/layout/radial5"/>
    <dgm:cxn modelId="{ADF759E9-6A94-4C0B-8D58-3298EB752759}" type="presParOf" srcId="{AB3BA89C-89D4-43CA-86EC-805C945BB52F}" destId="{5C989B2F-E1B7-4047-8841-C3A715A62B0B}" srcOrd="12" destOrd="0" presId="urn:microsoft.com/office/officeart/2005/8/layout/radial5"/>
    <dgm:cxn modelId="{F2DF2876-5B50-49A9-8772-DA3B805CEEE1}" type="presParOf" srcId="{AB3BA89C-89D4-43CA-86EC-805C945BB52F}" destId="{A789CDE9-1F17-48A7-80E4-98D5A612241E}" srcOrd="13" destOrd="0" presId="urn:microsoft.com/office/officeart/2005/8/layout/radial5"/>
    <dgm:cxn modelId="{07BFD2E9-60DA-4259-8E64-5FFD972E2983}" type="presParOf" srcId="{A789CDE9-1F17-48A7-80E4-98D5A612241E}" destId="{F91931F1-461B-4603-B62A-8D247D142492}" srcOrd="0" destOrd="0" presId="urn:microsoft.com/office/officeart/2005/8/layout/radial5"/>
    <dgm:cxn modelId="{F9FCFA75-5311-45BD-91C6-5C9DF8CFB12A}" type="presParOf" srcId="{AB3BA89C-89D4-43CA-86EC-805C945BB52F}" destId="{B4A88990-CA9F-44BD-98B2-6EA89BECCF70}" srcOrd="14" destOrd="0" presId="urn:microsoft.com/office/officeart/2005/8/layout/radial5"/>
    <dgm:cxn modelId="{5468E241-2AD6-4363-AB63-D6096882AB08}" type="presParOf" srcId="{AB3BA89C-89D4-43CA-86EC-805C945BB52F}" destId="{4F67E1D6-F141-4F37-AB0A-C6BD27262C4C}" srcOrd="15" destOrd="0" presId="urn:microsoft.com/office/officeart/2005/8/layout/radial5"/>
    <dgm:cxn modelId="{313C3432-87D3-4AE8-8A06-A835DE44C831}" type="presParOf" srcId="{4F67E1D6-F141-4F37-AB0A-C6BD27262C4C}" destId="{08573F17-E46A-45E3-A546-B402FB16978E}" srcOrd="0" destOrd="0" presId="urn:microsoft.com/office/officeart/2005/8/layout/radial5"/>
    <dgm:cxn modelId="{F8435285-EE3F-416B-BF3B-9DA37DD77065}" type="presParOf" srcId="{AB3BA89C-89D4-43CA-86EC-805C945BB52F}" destId="{A78EBC01-C2F9-453D-9F13-F86DF423919C}" srcOrd="1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EF927DD-A40A-4B67-9FDC-7E5623D8DBE9}" type="doc">
      <dgm:prSet loTypeId="urn:microsoft.com/office/officeart/2005/8/layout/funnel1" loCatId="process" qsTypeId="urn:microsoft.com/office/officeart/2005/8/quickstyle/simple1" qsCatId="simple" csTypeId="urn:microsoft.com/office/officeart/2005/8/colors/accent1_2" csCatId="accent1" phldr="1"/>
      <dgm:spPr/>
      <dgm:t>
        <a:bodyPr/>
        <a:lstStyle/>
        <a:p>
          <a:endParaRPr lang="en-US"/>
        </a:p>
      </dgm:t>
    </dgm:pt>
    <dgm:pt modelId="{B5EB8A0A-EECE-4C07-B7F3-AA2859923E3C}">
      <dgm:prSet phldrT="[Text]" custT="1"/>
      <dgm:spPr/>
      <dgm:t>
        <a:bodyPr/>
        <a:lstStyle/>
        <a:p>
          <a:r>
            <a:rPr lang="fa-IR" sz="3200" dirty="0" smtClean="0">
              <a:cs typeface="B Mitra" pitchFamily="2" charset="-78"/>
            </a:rPr>
            <a:t>وقفه</a:t>
          </a:r>
          <a:endParaRPr lang="en-US" sz="2000" dirty="0">
            <a:cs typeface="B Mitra" pitchFamily="2" charset="-78"/>
          </a:endParaRPr>
        </a:p>
      </dgm:t>
    </dgm:pt>
    <dgm:pt modelId="{A79532F9-AC08-4EE4-BF48-20B61807ED86}" type="parTrans" cxnId="{F832F7D2-3AB7-4368-AEC5-7F066B19527C}">
      <dgm:prSet/>
      <dgm:spPr/>
      <dgm:t>
        <a:bodyPr/>
        <a:lstStyle/>
        <a:p>
          <a:endParaRPr lang="en-US" sz="2400">
            <a:cs typeface="B Mitra" pitchFamily="2" charset="-78"/>
          </a:endParaRPr>
        </a:p>
      </dgm:t>
    </dgm:pt>
    <dgm:pt modelId="{FE00D7D8-94B8-4BE0-BC49-62BFBB8D1BD1}" type="sibTrans" cxnId="{F832F7D2-3AB7-4368-AEC5-7F066B19527C}">
      <dgm:prSet/>
      <dgm:spPr/>
      <dgm:t>
        <a:bodyPr/>
        <a:lstStyle/>
        <a:p>
          <a:endParaRPr lang="en-US" sz="2400">
            <a:cs typeface="B Mitra" pitchFamily="2" charset="-78"/>
          </a:endParaRPr>
        </a:p>
      </dgm:t>
    </dgm:pt>
    <dgm:pt modelId="{7603E450-BCBD-428D-8FC2-FBE16EC6F1F1}">
      <dgm:prSet phldrT="[Text]" custT="1"/>
      <dgm:spPr/>
      <dgm:t>
        <a:bodyPr/>
        <a:lstStyle/>
        <a:p>
          <a:r>
            <a:rPr lang="fa-IR" sz="2000" dirty="0" smtClean="0">
              <a:cs typeface="B Mitra" pitchFamily="2" charset="-78"/>
            </a:rPr>
            <a:t>تغییر یا افزودن اطلاعات</a:t>
          </a:r>
          <a:endParaRPr lang="en-US" sz="2000" dirty="0">
            <a:cs typeface="B Mitra" pitchFamily="2" charset="-78"/>
          </a:endParaRPr>
        </a:p>
      </dgm:t>
    </dgm:pt>
    <dgm:pt modelId="{FB89230F-CA36-48C3-A17C-E5B4545E0541}" type="parTrans" cxnId="{13CEDADC-26CB-48A7-A107-B69A9C922B06}">
      <dgm:prSet/>
      <dgm:spPr/>
      <dgm:t>
        <a:bodyPr/>
        <a:lstStyle/>
        <a:p>
          <a:endParaRPr lang="en-US" sz="2400">
            <a:cs typeface="B Mitra" pitchFamily="2" charset="-78"/>
          </a:endParaRPr>
        </a:p>
      </dgm:t>
    </dgm:pt>
    <dgm:pt modelId="{56EE8911-1AD4-41DA-B850-A2400377115F}" type="sibTrans" cxnId="{13CEDADC-26CB-48A7-A107-B69A9C922B06}">
      <dgm:prSet/>
      <dgm:spPr/>
      <dgm:t>
        <a:bodyPr/>
        <a:lstStyle/>
        <a:p>
          <a:endParaRPr lang="en-US" sz="2400">
            <a:cs typeface="B Mitra" pitchFamily="2" charset="-78"/>
          </a:endParaRPr>
        </a:p>
      </dgm:t>
    </dgm:pt>
    <dgm:pt modelId="{B0469977-0FC0-4360-B188-05B49784C503}">
      <dgm:prSet phldrT="[Text]" custT="1"/>
      <dgm:spPr/>
      <dgm:t>
        <a:bodyPr/>
        <a:lstStyle/>
        <a:p>
          <a:r>
            <a:rPr lang="fa-IR" sz="3200" dirty="0" smtClean="0">
              <a:cs typeface="B Mitra" pitchFamily="2" charset="-78"/>
            </a:rPr>
            <a:t>شنود</a:t>
          </a:r>
          <a:endParaRPr lang="en-US" sz="2000" dirty="0">
            <a:cs typeface="B Mitra" pitchFamily="2" charset="-78"/>
          </a:endParaRPr>
        </a:p>
      </dgm:t>
    </dgm:pt>
    <dgm:pt modelId="{B7129667-83D0-4EA5-B9E5-ECC44A772667}" type="parTrans" cxnId="{4E017D59-D935-4138-9A2D-E6A7EE3C8FEE}">
      <dgm:prSet/>
      <dgm:spPr/>
      <dgm:t>
        <a:bodyPr/>
        <a:lstStyle/>
        <a:p>
          <a:endParaRPr lang="en-US" sz="2400">
            <a:cs typeface="B Mitra" pitchFamily="2" charset="-78"/>
          </a:endParaRPr>
        </a:p>
      </dgm:t>
    </dgm:pt>
    <dgm:pt modelId="{7DDD7B18-7C64-43B6-BF5C-97E472AD56F0}" type="sibTrans" cxnId="{4E017D59-D935-4138-9A2D-E6A7EE3C8FEE}">
      <dgm:prSet/>
      <dgm:spPr/>
      <dgm:t>
        <a:bodyPr/>
        <a:lstStyle/>
        <a:p>
          <a:endParaRPr lang="en-US" sz="2400">
            <a:cs typeface="B Mitra" pitchFamily="2" charset="-78"/>
          </a:endParaRPr>
        </a:p>
      </dgm:t>
    </dgm:pt>
    <dgm:pt modelId="{829212E9-F17D-4F5B-BDDF-0A78919C518C}">
      <dgm:prSet phldrT="[Text]" custT="1"/>
      <dgm:spPr/>
      <dgm:t>
        <a:bodyPr/>
        <a:lstStyle/>
        <a:p>
          <a:pPr rtl="1"/>
          <a:r>
            <a:rPr lang="fa-IR" sz="1800" dirty="0" smtClean="0">
              <a:cs typeface="B Mitra" pitchFamily="2" charset="-78"/>
            </a:rPr>
            <a:t>منجر به خرابی و از کار افتادن زیرساخت </a:t>
          </a:r>
          <a:r>
            <a:rPr lang="fa-IR" sz="1400" dirty="0" smtClean="0">
              <a:cs typeface="B Mitra" pitchFamily="2" charset="-78"/>
            </a:rPr>
            <a:t>(وقفه در خدمات رسانی)</a:t>
          </a:r>
          <a:r>
            <a:rPr lang="fa-IR" sz="3200" dirty="0" smtClean="0">
              <a:cs typeface="B Mitra" pitchFamily="2" charset="-78"/>
            </a:rPr>
            <a:t>!</a:t>
          </a:r>
          <a:endParaRPr lang="en-US" sz="3200" dirty="0">
            <a:cs typeface="B Mitra" pitchFamily="2" charset="-78"/>
          </a:endParaRPr>
        </a:p>
      </dgm:t>
    </dgm:pt>
    <dgm:pt modelId="{C0FDF173-8C17-4A47-A51D-4E4844526C12}" type="sibTrans" cxnId="{EFAB1BB8-4F21-4179-87C0-E46FEF31B788}">
      <dgm:prSet/>
      <dgm:spPr/>
      <dgm:t>
        <a:bodyPr/>
        <a:lstStyle/>
        <a:p>
          <a:endParaRPr lang="en-US" sz="2400">
            <a:cs typeface="B Mitra" pitchFamily="2" charset="-78"/>
          </a:endParaRPr>
        </a:p>
      </dgm:t>
    </dgm:pt>
    <dgm:pt modelId="{C40DDB1A-0EF0-4D3A-A2D3-B30DD517B839}" type="parTrans" cxnId="{EFAB1BB8-4F21-4179-87C0-E46FEF31B788}">
      <dgm:prSet/>
      <dgm:spPr/>
      <dgm:t>
        <a:bodyPr/>
        <a:lstStyle/>
        <a:p>
          <a:endParaRPr lang="en-US" sz="2400">
            <a:cs typeface="B Mitra" pitchFamily="2" charset="-78"/>
          </a:endParaRPr>
        </a:p>
      </dgm:t>
    </dgm:pt>
    <dgm:pt modelId="{8608855E-9788-44F5-8A0A-DBA82755B2FB}" type="pres">
      <dgm:prSet presAssocID="{8EF927DD-A40A-4B67-9FDC-7E5623D8DBE9}" presName="Name0" presStyleCnt="0">
        <dgm:presLayoutVars>
          <dgm:chMax val="4"/>
          <dgm:resizeHandles val="exact"/>
        </dgm:presLayoutVars>
      </dgm:prSet>
      <dgm:spPr/>
      <dgm:t>
        <a:bodyPr/>
        <a:lstStyle/>
        <a:p>
          <a:endParaRPr lang="en-US"/>
        </a:p>
      </dgm:t>
    </dgm:pt>
    <dgm:pt modelId="{541DC60B-8FB8-41D3-91C8-58AC388650D6}" type="pres">
      <dgm:prSet presAssocID="{8EF927DD-A40A-4B67-9FDC-7E5623D8DBE9}" presName="ellipse" presStyleLbl="trBgShp" presStyleIdx="0" presStyleCnt="1"/>
      <dgm:spPr/>
    </dgm:pt>
    <dgm:pt modelId="{8B92E537-3262-4530-82F2-7B76A194702D}" type="pres">
      <dgm:prSet presAssocID="{8EF927DD-A40A-4B67-9FDC-7E5623D8DBE9}" presName="arrow1" presStyleLbl="fgShp" presStyleIdx="0" presStyleCnt="1"/>
      <dgm:spPr/>
    </dgm:pt>
    <dgm:pt modelId="{47C2E0D0-3924-4414-8135-F07AB23BB148}" type="pres">
      <dgm:prSet presAssocID="{8EF927DD-A40A-4B67-9FDC-7E5623D8DBE9}" presName="rectangle" presStyleLbl="revTx" presStyleIdx="0" presStyleCnt="1" custLinFactNeighborX="-1595" custLinFactNeighborY="3333">
        <dgm:presLayoutVars>
          <dgm:bulletEnabled val="1"/>
        </dgm:presLayoutVars>
      </dgm:prSet>
      <dgm:spPr/>
      <dgm:t>
        <a:bodyPr/>
        <a:lstStyle/>
        <a:p>
          <a:endParaRPr lang="en-US"/>
        </a:p>
      </dgm:t>
    </dgm:pt>
    <dgm:pt modelId="{90F19A56-7E52-4EA5-A68D-40EFB6A69360}" type="pres">
      <dgm:prSet presAssocID="{7603E450-BCBD-428D-8FC2-FBE16EC6F1F1}" presName="item1" presStyleLbl="node1" presStyleIdx="0" presStyleCnt="3">
        <dgm:presLayoutVars>
          <dgm:bulletEnabled val="1"/>
        </dgm:presLayoutVars>
      </dgm:prSet>
      <dgm:spPr/>
      <dgm:t>
        <a:bodyPr/>
        <a:lstStyle/>
        <a:p>
          <a:endParaRPr lang="en-US"/>
        </a:p>
      </dgm:t>
    </dgm:pt>
    <dgm:pt modelId="{FAD4B418-5FD7-47DA-9BFD-221C23914A2F}" type="pres">
      <dgm:prSet presAssocID="{B0469977-0FC0-4360-B188-05B49784C503}" presName="item2" presStyleLbl="node1" presStyleIdx="1" presStyleCnt="3">
        <dgm:presLayoutVars>
          <dgm:bulletEnabled val="1"/>
        </dgm:presLayoutVars>
      </dgm:prSet>
      <dgm:spPr/>
      <dgm:t>
        <a:bodyPr/>
        <a:lstStyle/>
        <a:p>
          <a:endParaRPr lang="en-US"/>
        </a:p>
      </dgm:t>
    </dgm:pt>
    <dgm:pt modelId="{7F206351-E139-4F1C-9717-7E3644C1FCE5}" type="pres">
      <dgm:prSet presAssocID="{829212E9-F17D-4F5B-BDDF-0A78919C518C}" presName="item3" presStyleLbl="node1" presStyleIdx="2" presStyleCnt="3">
        <dgm:presLayoutVars>
          <dgm:bulletEnabled val="1"/>
        </dgm:presLayoutVars>
      </dgm:prSet>
      <dgm:spPr/>
      <dgm:t>
        <a:bodyPr/>
        <a:lstStyle/>
        <a:p>
          <a:endParaRPr lang="en-US"/>
        </a:p>
      </dgm:t>
    </dgm:pt>
    <dgm:pt modelId="{50899F65-783B-49AA-B277-42DE57942CE7}" type="pres">
      <dgm:prSet presAssocID="{8EF927DD-A40A-4B67-9FDC-7E5623D8DBE9}" presName="funnel" presStyleLbl="trAlignAcc1" presStyleIdx="0" presStyleCnt="1"/>
      <dgm:spPr/>
    </dgm:pt>
  </dgm:ptLst>
  <dgm:cxnLst>
    <dgm:cxn modelId="{FFB140A3-D494-46E9-803E-7504F4EA6EAC}" type="presOf" srcId="{B0469977-0FC0-4360-B188-05B49784C503}" destId="{90F19A56-7E52-4EA5-A68D-40EFB6A69360}" srcOrd="0" destOrd="0" presId="urn:microsoft.com/office/officeart/2005/8/layout/funnel1"/>
    <dgm:cxn modelId="{EA816B00-8C28-4B33-BE44-901E2DEB07F1}" type="presOf" srcId="{7603E450-BCBD-428D-8FC2-FBE16EC6F1F1}" destId="{FAD4B418-5FD7-47DA-9BFD-221C23914A2F}" srcOrd="0" destOrd="0" presId="urn:microsoft.com/office/officeart/2005/8/layout/funnel1"/>
    <dgm:cxn modelId="{4E017D59-D935-4138-9A2D-E6A7EE3C8FEE}" srcId="{8EF927DD-A40A-4B67-9FDC-7E5623D8DBE9}" destId="{B0469977-0FC0-4360-B188-05B49784C503}" srcOrd="2" destOrd="0" parTransId="{B7129667-83D0-4EA5-B9E5-ECC44A772667}" sibTransId="{7DDD7B18-7C64-43B6-BF5C-97E472AD56F0}"/>
    <dgm:cxn modelId="{72435905-BC28-4481-B212-565BA07D8E02}" type="presOf" srcId="{8EF927DD-A40A-4B67-9FDC-7E5623D8DBE9}" destId="{8608855E-9788-44F5-8A0A-DBA82755B2FB}" srcOrd="0" destOrd="0" presId="urn:microsoft.com/office/officeart/2005/8/layout/funnel1"/>
    <dgm:cxn modelId="{64491BAF-B033-4CD3-A12F-2D6D4EF71876}" type="presOf" srcId="{829212E9-F17D-4F5B-BDDF-0A78919C518C}" destId="{47C2E0D0-3924-4414-8135-F07AB23BB148}" srcOrd="0" destOrd="0" presId="urn:microsoft.com/office/officeart/2005/8/layout/funnel1"/>
    <dgm:cxn modelId="{FE28CFF4-0C63-4C16-B98E-45E336A7093F}" type="presOf" srcId="{B5EB8A0A-EECE-4C07-B7F3-AA2859923E3C}" destId="{7F206351-E139-4F1C-9717-7E3644C1FCE5}" srcOrd="0" destOrd="0" presId="urn:microsoft.com/office/officeart/2005/8/layout/funnel1"/>
    <dgm:cxn modelId="{13CEDADC-26CB-48A7-A107-B69A9C922B06}" srcId="{8EF927DD-A40A-4B67-9FDC-7E5623D8DBE9}" destId="{7603E450-BCBD-428D-8FC2-FBE16EC6F1F1}" srcOrd="1" destOrd="0" parTransId="{FB89230F-CA36-48C3-A17C-E5B4545E0541}" sibTransId="{56EE8911-1AD4-41DA-B850-A2400377115F}"/>
    <dgm:cxn modelId="{F832F7D2-3AB7-4368-AEC5-7F066B19527C}" srcId="{8EF927DD-A40A-4B67-9FDC-7E5623D8DBE9}" destId="{B5EB8A0A-EECE-4C07-B7F3-AA2859923E3C}" srcOrd="0" destOrd="0" parTransId="{A79532F9-AC08-4EE4-BF48-20B61807ED86}" sibTransId="{FE00D7D8-94B8-4BE0-BC49-62BFBB8D1BD1}"/>
    <dgm:cxn modelId="{EFAB1BB8-4F21-4179-87C0-E46FEF31B788}" srcId="{8EF927DD-A40A-4B67-9FDC-7E5623D8DBE9}" destId="{829212E9-F17D-4F5B-BDDF-0A78919C518C}" srcOrd="3" destOrd="0" parTransId="{C40DDB1A-0EF0-4D3A-A2D3-B30DD517B839}" sibTransId="{C0FDF173-8C17-4A47-A51D-4E4844526C12}"/>
    <dgm:cxn modelId="{51626AB3-6B52-4D29-9658-7060B4A7FA30}" type="presParOf" srcId="{8608855E-9788-44F5-8A0A-DBA82755B2FB}" destId="{541DC60B-8FB8-41D3-91C8-58AC388650D6}" srcOrd="0" destOrd="0" presId="urn:microsoft.com/office/officeart/2005/8/layout/funnel1"/>
    <dgm:cxn modelId="{D7551637-54E6-45EE-A9F8-E0CAAA5A3E31}" type="presParOf" srcId="{8608855E-9788-44F5-8A0A-DBA82755B2FB}" destId="{8B92E537-3262-4530-82F2-7B76A194702D}" srcOrd="1" destOrd="0" presId="urn:microsoft.com/office/officeart/2005/8/layout/funnel1"/>
    <dgm:cxn modelId="{1B18C6F4-C76F-4F86-8254-06378304B7EA}" type="presParOf" srcId="{8608855E-9788-44F5-8A0A-DBA82755B2FB}" destId="{47C2E0D0-3924-4414-8135-F07AB23BB148}" srcOrd="2" destOrd="0" presId="urn:microsoft.com/office/officeart/2005/8/layout/funnel1"/>
    <dgm:cxn modelId="{3D8D93E9-DE2F-4B1D-AA09-F0C9EEEA9C4F}" type="presParOf" srcId="{8608855E-9788-44F5-8A0A-DBA82755B2FB}" destId="{90F19A56-7E52-4EA5-A68D-40EFB6A69360}" srcOrd="3" destOrd="0" presId="urn:microsoft.com/office/officeart/2005/8/layout/funnel1"/>
    <dgm:cxn modelId="{6FC6F551-735D-4C0D-A772-D6C40D2F4AB6}" type="presParOf" srcId="{8608855E-9788-44F5-8A0A-DBA82755B2FB}" destId="{FAD4B418-5FD7-47DA-9BFD-221C23914A2F}" srcOrd="4" destOrd="0" presId="urn:microsoft.com/office/officeart/2005/8/layout/funnel1"/>
    <dgm:cxn modelId="{3100920D-77CB-4C92-B954-8F60ADFF5D70}" type="presParOf" srcId="{8608855E-9788-44F5-8A0A-DBA82755B2FB}" destId="{7F206351-E139-4F1C-9717-7E3644C1FCE5}" srcOrd="5" destOrd="0" presId="urn:microsoft.com/office/officeart/2005/8/layout/funnel1"/>
    <dgm:cxn modelId="{3EF0336B-DBCE-4454-ACEA-F42BF33B1A80}" type="presParOf" srcId="{8608855E-9788-44F5-8A0A-DBA82755B2FB}" destId="{50899F65-783B-49AA-B277-42DE57942CE7}" srcOrd="6"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5982A72-1407-4C2A-AB7B-DD3A771AF6E1}" type="doc">
      <dgm:prSet loTypeId="urn:microsoft.com/office/officeart/2008/layout/LinedList" loCatId="list" qsTypeId="urn:microsoft.com/office/officeart/2005/8/quickstyle/simple1" qsCatId="simple" csTypeId="urn:microsoft.com/office/officeart/2005/8/colors/accent1_2" csCatId="accent1" phldr="1"/>
      <dgm:spPr/>
    </dgm:pt>
    <dgm:pt modelId="{54068F62-7D55-4B33-8EEB-905E05A7FE99}">
      <dgm:prSet phldrT="[Text]" custT="1"/>
      <dgm:spPr/>
      <dgm:t>
        <a:bodyPr/>
        <a:lstStyle/>
        <a:p>
          <a:pPr algn="just" rtl="1"/>
          <a:r>
            <a:rPr lang="fa-IR" sz="3100" dirty="0" smtClean="0">
              <a:cs typeface="B Mitra" pitchFamily="2" charset="-78"/>
            </a:rPr>
            <a:t>1. آبشاری </a:t>
          </a:r>
          <a:r>
            <a:rPr lang="fa-IR" sz="2000" dirty="0" smtClean="0">
              <a:cs typeface="B Mitra" pitchFamily="2" charset="-78"/>
            </a:rPr>
            <a:t>(خرابی یک زیرساخت، منجر به خرابی زیرساخت دیگر)</a:t>
          </a:r>
          <a:endParaRPr lang="en-US" sz="2000" dirty="0">
            <a:cs typeface="B Mitra" pitchFamily="2" charset="-78"/>
          </a:endParaRPr>
        </a:p>
      </dgm:t>
    </dgm:pt>
    <dgm:pt modelId="{1D4F19FB-671A-4530-8350-E33AE5ACE86B}" type="parTrans" cxnId="{68E1F1FB-CDCB-435C-B720-49C964E6B9F5}">
      <dgm:prSet/>
      <dgm:spPr/>
      <dgm:t>
        <a:bodyPr/>
        <a:lstStyle/>
        <a:p>
          <a:pPr rtl="1"/>
          <a:endParaRPr lang="en-US">
            <a:cs typeface="B Mitra" pitchFamily="2" charset="-78"/>
          </a:endParaRPr>
        </a:p>
      </dgm:t>
    </dgm:pt>
    <dgm:pt modelId="{BE1DFF77-0AD7-43B1-A228-45EA501AAEEC}" type="sibTrans" cxnId="{68E1F1FB-CDCB-435C-B720-49C964E6B9F5}">
      <dgm:prSet/>
      <dgm:spPr/>
      <dgm:t>
        <a:bodyPr/>
        <a:lstStyle/>
        <a:p>
          <a:pPr rtl="1"/>
          <a:endParaRPr lang="en-US">
            <a:cs typeface="B Mitra" pitchFamily="2" charset="-78"/>
          </a:endParaRPr>
        </a:p>
      </dgm:t>
    </dgm:pt>
    <dgm:pt modelId="{1FF7FBBB-C263-4BBC-BF0C-9529A3756B57}">
      <dgm:prSet phldrT="[Text]" custT="1"/>
      <dgm:spPr/>
      <dgm:t>
        <a:bodyPr/>
        <a:lstStyle/>
        <a:p>
          <a:pPr rtl="1"/>
          <a:r>
            <a:rPr lang="fa-IR" sz="3100" dirty="0" smtClean="0">
              <a:cs typeface="B Mitra" pitchFamily="2" charset="-78"/>
            </a:rPr>
            <a:t>2. فزاینده </a:t>
          </a:r>
          <a:r>
            <a:rPr lang="fa-IR" sz="2000" dirty="0" smtClean="0">
              <a:cs typeface="B Mitra" pitchFamily="2" charset="-78"/>
            </a:rPr>
            <a:t>(تشدید اختلال در یک زیرساخت، به دلیل خرابی در زیرساخت دیگر)</a:t>
          </a:r>
          <a:endParaRPr lang="en-US" sz="2000" dirty="0">
            <a:cs typeface="B Mitra" pitchFamily="2" charset="-78"/>
          </a:endParaRPr>
        </a:p>
      </dgm:t>
    </dgm:pt>
    <dgm:pt modelId="{86A5CFB1-8D89-40DD-A89D-93A62CB0432A}" type="parTrans" cxnId="{11711103-27EE-4BE5-9630-0A7D12D75AAA}">
      <dgm:prSet/>
      <dgm:spPr/>
      <dgm:t>
        <a:bodyPr/>
        <a:lstStyle/>
        <a:p>
          <a:pPr rtl="1"/>
          <a:endParaRPr lang="en-US">
            <a:cs typeface="B Mitra" pitchFamily="2" charset="-78"/>
          </a:endParaRPr>
        </a:p>
      </dgm:t>
    </dgm:pt>
    <dgm:pt modelId="{AE595442-A3D3-4F53-BFE2-0599EEE54F7B}" type="sibTrans" cxnId="{11711103-27EE-4BE5-9630-0A7D12D75AAA}">
      <dgm:prSet/>
      <dgm:spPr/>
      <dgm:t>
        <a:bodyPr/>
        <a:lstStyle/>
        <a:p>
          <a:pPr rtl="1"/>
          <a:endParaRPr lang="en-US">
            <a:cs typeface="B Mitra" pitchFamily="2" charset="-78"/>
          </a:endParaRPr>
        </a:p>
      </dgm:t>
    </dgm:pt>
    <dgm:pt modelId="{B8FEC883-682D-4739-8433-505E6030C30B}">
      <dgm:prSet phldrT="[Text]" custT="1"/>
      <dgm:spPr/>
      <dgm:t>
        <a:bodyPr/>
        <a:lstStyle/>
        <a:p>
          <a:pPr rtl="1"/>
          <a:r>
            <a:rPr lang="fa-IR" sz="3100" dirty="0" smtClean="0">
              <a:cs typeface="B Mitra" pitchFamily="2" charset="-78"/>
            </a:rPr>
            <a:t>3. به علت مشترک </a:t>
          </a:r>
          <a:r>
            <a:rPr lang="fa-IR" sz="2000" dirty="0" smtClean="0">
              <a:cs typeface="B Mitra" pitchFamily="2" charset="-78"/>
            </a:rPr>
            <a:t>(خرابی یک یا چند زیرساخت به طور همزمان، به دلیل بروز یک علت مشترک)</a:t>
          </a:r>
          <a:endParaRPr lang="en-US" sz="2000" dirty="0">
            <a:cs typeface="B Mitra" pitchFamily="2" charset="-78"/>
          </a:endParaRPr>
        </a:p>
      </dgm:t>
    </dgm:pt>
    <dgm:pt modelId="{336EFB87-2AC7-4818-86B4-9844E03F1BC1}" type="parTrans" cxnId="{5AD74484-8ADA-48A9-9B56-234E402F3B59}">
      <dgm:prSet/>
      <dgm:spPr/>
      <dgm:t>
        <a:bodyPr/>
        <a:lstStyle/>
        <a:p>
          <a:pPr rtl="1"/>
          <a:endParaRPr lang="en-US">
            <a:cs typeface="B Mitra" pitchFamily="2" charset="-78"/>
          </a:endParaRPr>
        </a:p>
      </dgm:t>
    </dgm:pt>
    <dgm:pt modelId="{173F11EB-DC99-4BE4-9BD4-5FF3298E7883}" type="sibTrans" cxnId="{5AD74484-8ADA-48A9-9B56-234E402F3B59}">
      <dgm:prSet/>
      <dgm:spPr/>
      <dgm:t>
        <a:bodyPr/>
        <a:lstStyle/>
        <a:p>
          <a:pPr rtl="1"/>
          <a:endParaRPr lang="en-US">
            <a:cs typeface="B Mitra" pitchFamily="2" charset="-78"/>
          </a:endParaRPr>
        </a:p>
      </dgm:t>
    </dgm:pt>
    <dgm:pt modelId="{0E3BB80F-A85B-486A-BB77-E29D65C5867B}" type="pres">
      <dgm:prSet presAssocID="{F5982A72-1407-4C2A-AB7B-DD3A771AF6E1}" presName="vert0" presStyleCnt="0">
        <dgm:presLayoutVars>
          <dgm:dir/>
          <dgm:animOne val="branch"/>
          <dgm:animLvl val="lvl"/>
        </dgm:presLayoutVars>
      </dgm:prSet>
      <dgm:spPr/>
    </dgm:pt>
    <dgm:pt modelId="{CBFEE799-FD9B-4D6C-B350-7CF193FEBD3C}" type="pres">
      <dgm:prSet presAssocID="{54068F62-7D55-4B33-8EEB-905E05A7FE99}" presName="thickLine" presStyleLbl="alignNode1" presStyleIdx="0" presStyleCnt="3"/>
      <dgm:spPr/>
    </dgm:pt>
    <dgm:pt modelId="{637DB12C-C2FA-459B-9DCF-4689D1A55F6C}" type="pres">
      <dgm:prSet presAssocID="{54068F62-7D55-4B33-8EEB-905E05A7FE99}" presName="horz1" presStyleCnt="0"/>
      <dgm:spPr/>
    </dgm:pt>
    <dgm:pt modelId="{48326B7D-57FA-4BD1-BDC7-818C104A2885}" type="pres">
      <dgm:prSet presAssocID="{54068F62-7D55-4B33-8EEB-905E05A7FE99}" presName="tx1" presStyleLbl="revTx" presStyleIdx="0" presStyleCnt="3"/>
      <dgm:spPr/>
      <dgm:t>
        <a:bodyPr/>
        <a:lstStyle/>
        <a:p>
          <a:endParaRPr lang="en-US"/>
        </a:p>
      </dgm:t>
    </dgm:pt>
    <dgm:pt modelId="{D9ADBAC2-944F-4760-8F6A-CA1053DB48AE}" type="pres">
      <dgm:prSet presAssocID="{54068F62-7D55-4B33-8EEB-905E05A7FE99}" presName="vert1" presStyleCnt="0"/>
      <dgm:spPr/>
    </dgm:pt>
    <dgm:pt modelId="{8DAFFC82-A915-444D-92C9-6CE84A8559AF}" type="pres">
      <dgm:prSet presAssocID="{1FF7FBBB-C263-4BBC-BF0C-9529A3756B57}" presName="thickLine" presStyleLbl="alignNode1" presStyleIdx="1" presStyleCnt="3"/>
      <dgm:spPr/>
    </dgm:pt>
    <dgm:pt modelId="{086B2345-DC64-40C0-B13F-4926B2BD79C2}" type="pres">
      <dgm:prSet presAssocID="{1FF7FBBB-C263-4BBC-BF0C-9529A3756B57}" presName="horz1" presStyleCnt="0"/>
      <dgm:spPr/>
    </dgm:pt>
    <dgm:pt modelId="{A75F7C46-3D16-4545-A8AF-3700EBDE1C6E}" type="pres">
      <dgm:prSet presAssocID="{1FF7FBBB-C263-4BBC-BF0C-9529A3756B57}" presName="tx1" presStyleLbl="revTx" presStyleIdx="1" presStyleCnt="3"/>
      <dgm:spPr/>
      <dgm:t>
        <a:bodyPr/>
        <a:lstStyle/>
        <a:p>
          <a:endParaRPr lang="en-US"/>
        </a:p>
      </dgm:t>
    </dgm:pt>
    <dgm:pt modelId="{C1E29B27-1255-46C3-B5FD-6167B01FBB70}" type="pres">
      <dgm:prSet presAssocID="{1FF7FBBB-C263-4BBC-BF0C-9529A3756B57}" presName="vert1" presStyleCnt="0"/>
      <dgm:spPr/>
    </dgm:pt>
    <dgm:pt modelId="{490E7887-AAAC-42A2-B303-1FDE8C2B15A8}" type="pres">
      <dgm:prSet presAssocID="{B8FEC883-682D-4739-8433-505E6030C30B}" presName="thickLine" presStyleLbl="alignNode1" presStyleIdx="2" presStyleCnt="3"/>
      <dgm:spPr/>
    </dgm:pt>
    <dgm:pt modelId="{3DC8560B-A179-415D-9754-482558AE2153}" type="pres">
      <dgm:prSet presAssocID="{B8FEC883-682D-4739-8433-505E6030C30B}" presName="horz1" presStyleCnt="0"/>
      <dgm:spPr/>
    </dgm:pt>
    <dgm:pt modelId="{0FAD5BF1-2107-4D5A-859C-F92977F969E3}" type="pres">
      <dgm:prSet presAssocID="{B8FEC883-682D-4739-8433-505E6030C30B}" presName="tx1" presStyleLbl="revTx" presStyleIdx="2" presStyleCnt="3" custLinFactNeighborY="1145"/>
      <dgm:spPr/>
      <dgm:t>
        <a:bodyPr/>
        <a:lstStyle/>
        <a:p>
          <a:endParaRPr lang="en-US"/>
        </a:p>
      </dgm:t>
    </dgm:pt>
    <dgm:pt modelId="{65C73C21-FA13-4D79-9DB6-5D5B399B000B}" type="pres">
      <dgm:prSet presAssocID="{B8FEC883-682D-4739-8433-505E6030C30B}" presName="vert1" presStyleCnt="0"/>
      <dgm:spPr/>
    </dgm:pt>
  </dgm:ptLst>
  <dgm:cxnLst>
    <dgm:cxn modelId="{6F1DFF0F-018A-4780-9D51-4299C83CA822}" type="presOf" srcId="{B8FEC883-682D-4739-8433-505E6030C30B}" destId="{0FAD5BF1-2107-4D5A-859C-F92977F969E3}" srcOrd="0" destOrd="0" presId="urn:microsoft.com/office/officeart/2008/layout/LinedList"/>
    <dgm:cxn modelId="{82043DF7-EDA4-4FF0-93B5-24076FDBDC66}" type="presOf" srcId="{1FF7FBBB-C263-4BBC-BF0C-9529A3756B57}" destId="{A75F7C46-3D16-4545-A8AF-3700EBDE1C6E}" srcOrd="0" destOrd="0" presId="urn:microsoft.com/office/officeart/2008/layout/LinedList"/>
    <dgm:cxn modelId="{D382CB10-2DCF-4E6C-AC6F-4F05330E95D8}" type="presOf" srcId="{F5982A72-1407-4C2A-AB7B-DD3A771AF6E1}" destId="{0E3BB80F-A85B-486A-BB77-E29D65C5867B}" srcOrd="0" destOrd="0" presId="urn:microsoft.com/office/officeart/2008/layout/LinedList"/>
    <dgm:cxn modelId="{5AD74484-8ADA-48A9-9B56-234E402F3B59}" srcId="{F5982A72-1407-4C2A-AB7B-DD3A771AF6E1}" destId="{B8FEC883-682D-4739-8433-505E6030C30B}" srcOrd="2" destOrd="0" parTransId="{336EFB87-2AC7-4818-86B4-9844E03F1BC1}" sibTransId="{173F11EB-DC99-4BE4-9BD4-5FF3298E7883}"/>
    <dgm:cxn modelId="{11711103-27EE-4BE5-9630-0A7D12D75AAA}" srcId="{F5982A72-1407-4C2A-AB7B-DD3A771AF6E1}" destId="{1FF7FBBB-C263-4BBC-BF0C-9529A3756B57}" srcOrd="1" destOrd="0" parTransId="{86A5CFB1-8D89-40DD-A89D-93A62CB0432A}" sibTransId="{AE595442-A3D3-4F53-BFE2-0599EEE54F7B}"/>
    <dgm:cxn modelId="{68F134F0-89FA-4326-8A5A-2A8709151E25}" type="presOf" srcId="{54068F62-7D55-4B33-8EEB-905E05A7FE99}" destId="{48326B7D-57FA-4BD1-BDC7-818C104A2885}" srcOrd="0" destOrd="0" presId="urn:microsoft.com/office/officeart/2008/layout/LinedList"/>
    <dgm:cxn modelId="{68E1F1FB-CDCB-435C-B720-49C964E6B9F5}" srcId="{F5982A72-1407-4C2A-AB7B-DD3A771AF6E1}" destId="{54068F62-7D55-4B33-8EEB-905E05A7FE99}" srcOrd="0" destOrd="0" parTransId="{1D4F19FB-671A-4530-8350-E33AE5ACE86B}" sibTransId="{BE1DFF77-0AD7-43B1-A228-45EA501AAEEC}"/>
    <dgm:cxn modelId="{E9BD08FE-9AC2-44D2-A9E4-A9A9CD97F3E6}" type="presParOf" srcId="{0E3BB80F-A85B-486A-BB77-E29D65C5867B}" destId="{CBFEE799-FD9B-4D6C-B350-7CF193FEBD3C}" srcOrd="0" destOrd="0" presId="urn:microsoft.com/office/officeart/2008/layout/LinedList"/>
    <dgm:cxn modelId="{08DA8F35-59EA-44D8-A537-B3FAE07122C9}" type="presParOf" srcId="{0E3BB80F-A85B-486A-BB77-E29D65C5867B}" destId="{637DB12C-C2FA-459B-9DCF-4689D1A55F6C}" srcOrd="1" destOrd="0" presId="urn:microsoft.com/office/officeart/2008/layout/LinedList"/>
    <dgm:cxn modelId="{670CDD56-BA0B-4CB2-AA21-4657F63A2426}" type="presParOf" srcId="{637DB12C-C2FA-459B-9DCF-4689D1A55F6C}" destId="{48326B7D-57FA-4BD1-BDC7-818C104A2885}" srcOrd="0" destOrd="0" presId="urn:microsoft.com/office/officeart/2008/layout/LinedList"/>
    <dgm:cxn modelId="{A6D10198-BAE4-4185-BC82-5451A8DC100C}" type="presParOf" srcId="{637DB12C-C2FA-459B-9DCF-4689D1A55F6C}" destId="{D9ADBAC2-944F-4760-8F6A-CA1053DB48AE}" srcOrd="1" destOrd="0" presId="urn:microsoft.com/office/officeart/2008/layout/LinedList"/>
    <dgm:cxn modelId="{FA845E3C-E39D-4AB7-8D72-3CEC1487675C}" type="presParOf" srcId="{0E3BB80F-A85B-486A-BB77-E29D65C5867B}" destId="{8DAFFC82-A915-444D-92C9-6CE84A8559AF}" srcOrd="2" destOrd="0" presId="urn:microsoft.com/office/officeart/2008/layout/LinedList"/>
    <dgm:cxn modelId="{7A94BA40-F814-45FB-804E-A1BFC1BE7C7B}" type="presParOf" srcId="{0E3BB80F-A85B-486A-BB77-E29D65C5867B}" destId="{086B2345-DC64-40C0-B13F-4926B2BD79C2}" srcOrd="3" destOrd="0" presId="urn:microsoft.com/office/officeart/2008/layout/LinedList"/>
    <dgm:cxn modelId="{88FCE990-1797-4BBB-8106-AB273F637E01}" type="presParOf" srcId="{086B2345-DC64-40C0-B13F-4926B2BD79C2}" destId="{A75F7C46-3D16-4545-A8AF-3700EBDE1C6E}" srcOrd="0" destOrd="0" presId="urn:microsoft.com/office/officeart/2008/layout/LinedList"/>
    <dgm:cxn modelId="{0D78D796-DB98-4B04-8F63-44A5FA7EF93E}" type="presParOf" srcId="{086B2345-DC64-40C0-B13F-4926B2BD79C2}" destId="{C1E29B27-1255-46C3-B5FD-6167B01FBB70}" srcOrd="1" destOrd="0" presId="urn:microsoft.com/office/officeart/2008/layout/LinedList"/>
    <dgm:cxn modelId="{D2E5F718-2D97-48AD-8AC7-513E56DCCAC9}" type="presParOf" srcId="{0E3BB80F-A85B-486A-BB77-E29D65C5867B}" destId="{490E7887-AAAC-42A2-B303-1FDE8C2B15A8}" srcOrd="4" destOrd="0" presId="urn:microsoft.com/office/officeart/2008/layout/LinedList"/>
    <dgm:cxn modelId="{8F017237-C957-43F4-BA4C-3C29D60F0F0B}" type="presParOf" srcId="{0E3BB80F-A85B-486A-BB77-E29D65C5867B}" destId="{3DC8560B-A179-415D-9754-482558AE2153}" srcOrd="5" destOrd="0" presId="urn:microsoft.com/office/officeart/2008/layout/LinedList"/>
    <dgm:cxn modelId="{9DAF5DA3-33F3-4D3C-AD14-991273782C84}" type="presParOf" srcId="{3DC8560B-A179-415D-9754-482558AE2153}" destId="{0FAD5BF1-2107-4D5A-859C-F92977F969E3}" srcOrd="0" destOrd="0" presId="urn:microsoft.com/office/officeart/2008/layout/LinedList"/>
    <dgm:cxn modelId="{A72B9812-329F-4B95-B553-782EE754BC8E}" type="presParOf" srcId="{3DC8560B-A179-415D-9754-482558AE2153}" destId="{65C73C21-FA13-4D79-9DB6-5D5B399B000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2C313EB-2BAF-4F81-A957-4B71DD629A9D}" type="doc">
      <dgm:prSet loTypeId="urn:microsoft.com/office/officeart/2005/8/layout/gear1" loCatId="process" qsTypeId="urn:microsoft.com/office/officeart/2005/8/quickstyle/simple1" qsCatId="simple" csTypeId="urn:microsoft.com/office/officeart/2005/8/colors/accent1_2" csCatId="accent1" phldr="1"/>
      <dgm:spPr/>
    </dgm:pt>
    <dgm:pt modelId="{071267AA-3BCE-460A-B363-5182B0244F54}">
      <dgm:prSet phldrT="[Text]" custT="1"/>
      <dgm:spPr/>
      <dgm:t>
        <a:bodyPr/>
        <a:lstStyle/>
        <a:p>
          <a:pPr rtl="1"/>
          <a:r>
            <a:rPr lang="fa-IR" sz="2800" dirty="0" smtClean="0">
              <a:cs typeface="B Mitra" pitchFamily="2" charset="-78"/>
            </a:rPr>
            <a:t>استاکس</a:t>
          </a:r>
          <a:r>
            <a:rPr lang="fa-IR" sz="2800" dirty="0" smtClean="0">
              <a:solidFill>
                <a:schemeClr val="tx1"/>
              </a:solidFill>
              <a:cs typeface="B Mitra" panose="00000400000000000000" pitchFamily="2" charset="-78"/>
            </a:rPr>
            <a:t>‌</a:t>
          </a:r>
          <a:r>
            <a:rPr lang="fa-IR" sz="2800" dirty="0" smtClean="0">
              <a:cs typeface="B Mitra" pitchFamily="2" charset="-78"/>
            </a:rPr>
            <a:t>نت</a:t>
          </a:r>
          <a:endParaRPr lang="en-US" sz="2800" dirty="0">
            <a:cs typeface="B Mitra" pitchFamily="2" charset="-78"/>
          </a:endParaRPr>
        </a:p>
      </dgm:t>
    </dgm:pt>
    <dgm:pt modelId="{0E5DC7E8-5E69-4230-9CEE-3AB4C9F0D66D}" type="parTrans" cxnId="{5D0680B8-3AF1-4C10-B1D6-B39F535778F4}">
      <dgm:prSet/>
      <dgm:spPr/>
      <dgm:t>
        <a:bodyPr/>
        <a:lstStyle/>
        <a:p>
          <a:pPr rtl="1"/>
          <a:endParaRPr lang="en-US" sz="2400">
            <a:cs typeface="B Mitra" pitchFamily="2" charset="-78"/>
          </a:endParaRPr>
        </a:p>
      </dgm:t>
    </dgm:pt>
    <dgm:pt modelId="{C612ADD3-8EEA-4039-993B-0860689E3735}" type="sibTrans" cxnId="{5D0680B8-3AF1-4C10-B1D6-B39F535778F4}">
      <dgm:prSet/>
      <dgm:spPr/>
      <dgm:t>
        <a:bodyPr/>
        <a:lstStyle/>
        <a:p>
          <a:pPr rtl="1"/>
          <a:endParaRPr lang="en-US" sz="2400">
            <a:cs typeface="B Mitra" pitchFamily="2" charset="-78"/>
          </a:endParaRPr>
        </a:p>
      </dgm:t>
    </dgm:pt>
    <dgm:pt modelId="{11032E72-82AC-46CF-8DD5-F037E6BEFED5}">
      <dgm:prSet phldrT="[Text]" custT="1"/>
      <dgm:spPr/>
      <dgm:t>
        <a:bodyPr/>
        <a:lstStyle/>
        <a:p>
          <a:pPr rtl="1"/>
          <a:r>
            <a:rPr lang="fa-IR" sz="2800" dirty="0" smtClean="0">
              <a:cs typeface="B Mitra" pitchFamily="2" charset="-78"/>
            </a:rPr>
            <a:t>اکتبر سرخ</a:t>
          </a:r>
          <a:endParaRPr lang="en-US" sz="2800" dirty="0">
            <a:cs typeface="B Mitra" pitchFamily="2" charset="-78"/>
          </a:endParaRPr>
        </a:p>
      </dgm:t>
    </dgm:pt>
    <dgm:pt modelId="{FFF8A0B1-5CE3-421C-A00A-CC6A366AA609}" type="parTrans" cxnId="{01D15925-3F4C-420F-A69D-16ABD822003E}">
      <dgm:prSet/>
      <dgm:spPr/>
      <dgm:t>
        <a:bodyPr/>
        <a:lstStyle/>
        <a:p>
          <a:pPr rtl="1"/>
          <a:endParaRPr lang="en-US" sz="2400">
            <a:cs typeface="B Mitra" pitchFamily="2" charset="-78"/>
          </a:endParaRPr>
        </a:p>
      </dgm:t>
    </dgm:pt>
    <dgm:pt modelId="{F4361DE5-5BC3-4B5B-976D-ABD4336A15D9}" type="sibTrans" cxnId="{01D15925-3F4C-420F-A69D-16ABD822003E}">
      <dgm:prSet/>
      <dgm:spPr/>
      <dgm:t>
        <a:bodyPr/>
        <a:lstStyle/>
        <a:p>
          <a:pPr rtl="1"/>
          <a:endParaRPr lang="en-US" sz="2400">
            <a:cs typeface="B Mitra" pitchFamily="2" charset="-78"/>
          </a:endParaRPr>
        </a:p>
      </dgm:t>
    </dgm:pt>
    <dgm:pt modelId="{C92E2C87-5E61-4005-BFEC-F411DDE84DC0}">
      <dgm:prSet phldrT="[Text]" custT="1"/>
      <dgm:spPr/>
      <dgm:t>
        <a:bodyPr/>
        <a:lstStyle/>
        <a:p>
          <a:pPr rtl="1"/>
          <a:r>
            <a:rPr lang="fa-IR" sz="2800" dirty="0" smtClean="0">
              <a:cs typeface="B Mitra" pitchFamily="2" charset="-78"/>
            </a:rPr>
            <a:t>فلیم</a:t>
          </a:r>
          <a:endParaRPr lang="en-US" sz="2800" dirty="0">
            <a:cs typeface="B Mitra" pitchFamily="2" charset="-78"/>
          </a:endParaRPr>
        </a:p>
      </dgm:t>
    </dgm:pt>
    <dgm:pt modelId="{DB148556-1BA1-4647-B2B1-9E3E4A0A9D7F}" type="parTrans" cxnId="{B3EF764C-0403-4CEC-A979-D6BD5543963A}">
      <dgm:prSet/>
      <dgm:spPr/>
      <dgm:t>
        <a:bodyPr/>
        <a:lstStyle/>
        <a:p>
          <a:pPr rtl="1"/>
          <a:endParaRPr lang="en-US" sz="2400">
            <a:cs typeface="B Mitra" pitchFamily="2" charset="-78"/>
          </a:endParaRPr>
        </a:p>
      </dgm:t>
    </dgm:pt>
    <dgm:pt modelId="{0CEB99EA-4562-4A57-AC58-BE5F4BC731E0}" type="sibTrans" cxnId="{B3EF764C-0403-4CEC-A979-D6BD5543963A}">
      <dgm:prSet/>
      <dgm:spPr/>
      <dgm:t>
        <a:bodyPr/>
        <a:lstStyle/>
        <a:p>
          <a:pPr rtl="1"/>
          <a:endParaRPr lang="en-US" sz="2400">
            <a:cs typeface="B Mitra" pitchFamily="2" charset="-78"/>
          </a:endParaRPr>
        </a:p>
      </dgm:t>
    </dgm:pt>
    <dgm:pt modelId="{CA08CF4D-619E-4E25-A46A-1802BF0243CD}" type="pres">
      <dgm:prSet presAssocID="{72C313EB-2BAF-4F81-A957-4B71DD629A9D}" presName="composite" presStyleCnt="0">
        <dgm:presLayoutVars>
          <dgm:chMax val="3"/>
          <dgm:animLvl val="lvl"/>
          <dgm:resizeHandles val="exact"/>
        </dgm:presLayoutVars>
      </dgm:prSet>
      <dgm:spPr/>
    </dgm:pt>
    <dgm:pt modelId="{8F7B46A6-9280-44ED-95B7-06620514C704}" type="pres">
      <dgm:prSet presAssocID="{071267AA-3BCE-460A-B363-5182B0244F54}" presName="gear1" presStyleLbl="node1" presStyleIdx="0" presStyleCnt="3">
        <dgm:presLayoutVars>
          <dgm:chMax val="1"/>
          <dgm:bulletEnabled val="1"/>
        </dgm:presLayoutVars>
      </dgm:prSet>
      <dgm:spPr/>
      <dgm:t>
        <a:bodyPr/>
        <a:lstStyle/>
        <a:p>
          <a:endParaRPr lang="en-US"/>
        </a:p>
      </dgm:t>
    </dgm:pt>
    <dgm:pt modelId="{1AE5EADD-023E-4FD1-B4F8-1E41CC29389F}" type="pres">
      <dgm:prSet presAssocID="{071267AA-3BCE-460A-B363-5182B0244F54}" presName="gear1srcNode" presStyleLbl="node1" presStyleIdx="0" presStyleCnt="3"/>
      <dgm:spPr/>
      <dgm:t>
        <a:bodyPr/>
        <a:lstStyle/>
        <a:p>
          <a:endParaRPr lang="en-US"/>
        </a:p>
      </dgm:t>
    </dgm:pt>
    <dgm:pt modelId="{B2D4FEF0-B8DA-44DD-A0E4-20CAC070F118}" type="pres">
      <dgm:prSet presAssocID="{071267AA-3BCE-460A-B363-5182B0244F54}" presName="gear1dstNode" presStyleLbl="node1" presStyleIdx="0" presStyleCnt="3"/>
      <dgm:spPr/>
      <dgm:t>
        <a:bodyPr/>
        <a:lstStyle/>
        <a:p>
          <a:endParaRPr lang="en-US"/>
        </a:p>
      </dgm:t>
    </dgm:pt>
    <dgm:pt modelId="{FF2F81F2-0FFD-4FAC-A181-DA62FA880CF0}" type="pres">
      <dgm:prSet presAssocID="{11032E72-82AC-46CF-8DD5-F037E6BEFED5}" presName="gear2" presStyleLbl="node1" presStyleIdx="1" presStyleCnt="3">
        <dgm:presLayoutVars>
          <dgm:chMax val="1"/>
          <dgm:bulletEnabled val="1"/>
        </dgm:presLayoutVars>
      </dgm:prSet>
      <dgm:spPr/>
      <dgm:t>
        <a:bodyPr/>
        <a:lstStyle/>
        <a:p>
          <a:endParaRPr lang="en-US"/>
        </a:p>
      </dgm:t>
    </dgm:pt>
    <dgm:pt modelId="{CFF623E8-3277-4E91-8405-22128E44A558}" type="pres">
      <dgm:prSet presAssocID="{11032E72-82AC-46CF-8DD5-F037E6BEFED5}" presName="gear2srcNode" presStyleLbl="node1" presStyleIdx="1" presStyleCnt="3"/>
      <dgm:spPr/>
      <dgm:t>
        <a:bodyPr/>
        <a:lstStyle/>
        <a:p>
          <a:endParaRPr lang="en-US"/>
        </a:p>
      </dgm:t>
    </dgm:pt>
    <dgm:pt modelId="{2CF8B5C7-74BC-43EB-9340-992957C957F0}" type="pres">
      <dgm:prSet presAssocID="{11032E72-82AC-46CF-8DD5-F037E6BEFED5}" presName="gear2dstNode" presStyleLbl="node1" presStyleIdx="1" presStyleCnt="3"/>
      <dgm:spPr/>
      <dgm:t>
        <a:bodyPr/>
        <a:lstStyle/>
        <a:p>
          <a:endParaRPr lang="en-US"/>
        </a:p>
      </dgm:t>
    </dgm:pt>
    <dgm:pt modelId="{23B70559-CBB6-4F49-B7E8-098894F00ABC}" type="pres">
      <dgm:prSet presAssocID="{C92E2C87-5E61-4005-BFEC-F411DDE84DC0}" presName="gear3" presStyleLbl="node1" presStyleIdx="2" presStyleCnt="3"/>
      <dgm:spPr/>
      <dgm:t>
        <a:bodyPr/>
        <a:lstStyle/>
        <a:p>
          <a:endParaRPr lang="en-US"/>
        </a:p>
      </dgm:t>
    </dgm:pt>
    <dgm:pt modelId="{D2EAA765-680F-41B3-95A2-1AEBC3B5DB24}" type="pres">
      <dgm:prSet presAssocID="{C92E2C87-5E61-4005-BFEC-F411DDE84DC0}" presName="gear3tx" presStyleLbl="node1" presStyleIdx="2" presStyleCnt="3">
        <dgm:presLayoutVars>
          <dgm:chMax val="1"/>
          <dgm:bulletEnabled val="1"/>
        </dgm:presLayoutVars>
      </dgm:prSet>
      <dgm:spPr/>
      <dgm:t>
        <a:bodyPr/>
        <a:lstStyle/>
        <a:p>
          <a:endParaRPr lang="en-US"/>
        </a:p>
      </dgm:t>
    </dgm:pt>
    <dgm:pt modelId="{C98A58B9-7365-4405-B85C-D0667902094D}" type="pres">
      <dgm:prSet presAssocID="{C92E2C87-5E61-4005-BFEC-F411DDE84DC0}" presName="gear3srcNode" presStyleLbl="node1" presStyleIdx="2" presStyleCnt="3"/>
      <dgm:spPr/>
      <dgm:t>
        <a:bodyPr/>
        <a:lstStyle/>
        <a:p>
          <a:endParaRPr lang="en-US"/>
        </a:p>
      </dgm:t>
    </dgm:pt>
    <dgm:pt modelId="{5BED3521-7541-40F1-9268-5D03A9A83CB5}" type="pres">
      <dgm:prSet presAssocID="{C92E2C87-5E61-4005-BFEC-F411DDE84DC0}" presName="gear3dstNode" presStyleLbl="node1" presStyleIdx="2" presStyleCnt="3"/>
      <dgm:spPr/>
      <dgm:t>
        <a:bodyPr/>
        <a:lstStyle/>
        <a:p>
          <a:endParaRPr lang="en-US"/>
        </a:p>
      </dgm:t>
    </dgm:pt>
    <dgm:pt modelId="{3AF8A7E2-302C-4192-8AAE-1AB4CA7E5E9F}" type="pres">
      <dgm:prSet presAssocID="{C612ADD3-8EEA-4039-993B-0860689E3735}" presName="connector1" presStyleLbl="sibTrans2D1" presStyleIdx="0" presStyleCnt="3"/>
      <dgm:spPr/>
      <dgm:t>
        <a:bodyPr/>
        <a:lstStyle/>
        <a:p>
          <a:endParaRPr lang="en-US"/>
        </a:p>
      </dgm:t>
    </dgm:pt>
    <dgm:pt modelId="{BC32540D-DCAD-484E-9085-C357C8D09D1E}" type="pres">
      <dgm:prSet presAssocID="{F4361DE5-5BC3-4B5B-976D-ABD4336A15D9}" presName="connector2" presStyleLbl="sibTrans2D1" presStyleIdx="1" presStyleCnt="3"/>
      <dgm:spPr/>
      <dgm:t>
        <a:bodyPr/>
        <a:lstStyle/>
        <a:p>
          <a:endParaRPr lang="en-US"/>
        </a:p>
      </dgm:t>
    </dgm:pt>
    <dgm:pt modelId="{C9942022-A7E5-417F-9D0D-CD1453F601AC}" type="pres">
      <dgm:prSet presAssocID="{0CEB99EA-4562-4A57-AC58-BE5F4BC731E0}" presName="connector3" presStyleLbl="sibTrans2D1" presStyleIdx="2" presStyleCnt="3"/>
      <dgm:spPr/>
      <dgm:t>
        <a:bodyPr/>
        <a:lstStyle/>
        <a:p>
          <a:endParaRPr lang="en-US"/>
        </a:p>
      </dgm:t>
    </dgm:pt>
  </dgm:ptLst>
  <dgm:cxnLst>
    <dgm:cxn modelId="{0B92166C-21FC-4826-AE4C-52B52F599EEA}" type="presOf" srcId="{C92E2C87-5E61-4005-BFEC-F411DDE84DC0}" destId="{D2EAA765-680F-41B3-95A2-1AEBC3B5DB24}" srcOrd="1" destOrd="0" presId="urn:microsoft.com/office/officeart/2005/8/layout/gear1"/>
    <dgm:cxn modelId="{D1DC576D-6C16-4386-96CA-2E24001EF3F3}" type="presOf" srcId="{C92E2C87-5E61-4005-BFEC-F411DDE84DC0}" destId="{23B70559-CBB6-4F49-B7E8-098894F00ABC}" srcOrd="0" destOrd="0" presId="urn:microsoft.com/office/officeart/2005/8/layout/gear1"/>
    <dgm:cxn modelId="{F8C37314-4D40-41AC-A429-FA3476FA4B6E}" type="presOf" srcId="{72C313EB-2BAF-4F81-A957-4B71DD629A9D}" destId="{CA08CF4D-619E-4E25-A46A-1802BF0243CD}" srcOrd="0" destOrd="0" presId="urn:microsoft.com/office/officeart/2005/8/layout/gear1"/>
    <dgm:cxn modelId="{1F0EA83C-7CDA-41FD-9B25-38040A4C7166}" type="presOf" srcId="{C612ADD3-8EEA-4039-993B-0860689E3735}" destId="{3AF8A7E2-302C-4192-8AAE-1AB4CA7E5E9F}" srcOrd="0" destOrd="0" presId="urn:microsoft.com/office/officeart/2005/8/layout/gear1"/>
    <dgm:cxn modelId="{754ECE61-3DD9-4DB3-A4D8-21E406ED6B76}" type="presOf" srcId="{071267AA-3BCE-460A-B363-5182B0244F54}" destId="{8F7B46A6-9280-44ED-95B7-06620514C704}" srcOrd="0" destOrd="0" presId="urn:microsoft.com/office/officeart/2005/8/layout/gear1"/>
    <dgm:cxn modelId="{B3EF764C-0403-4CEC-A979-D6BD5543963A}" srcId="{72C313EB-2BAF-4F81-A957-4B71DD629A9D}" destId="{C92E2C87-5E61-4005-BFEC-F411DDE84DC0}" srcOrd="2" destOrd="0" parTransId="{DB148556-1BA1-4647-B2B1-9E3E4A0A9D7F}" sibTransId="{0CEB99EA-4562-4A57-AC58-BE5F4BC731E0}"/>
    <dgm:cxn modelId="{540C597D-5C32-47D2-BCFA-1DC7C83C1002}" type="presOf" srcId="{11032E72-82AC-46CF-8DD5-F037E6BEFED5}" destId="{CFF623E8-3277-4E91-8405-22128E44A558}" srcOrd="1" destOrd="0" presId="urn:microsoft.com/office/officeart/2005/8/layout/gear1"/>
    <dgm:cxn modelId="{35EFBC9F-45B2-41FD-AEFE-DFF10D7A8786}" type="presOf" srcId="{11032E72-82AC-46CF-8DD5-F037E6BEFED5}" destId="{2CF8B5C7-74BC-43EB-9340-992957C957F0}" srcOrd="2" destOrd="0" presId="urn:microsoft.com/office/officeart/2005/8/layout/gear1"/>
    <dgm:cxn modelId="{E60B2321-B5FC-45A9-8DA0-4F12CEC289D9}" type="presOf" srcId="{C92E2C87-5E61-4005-BFEC-F411DDE84DC0}" destId="{C98A58B9-7365-4405-B85C-D0667902094D}" srcOrd="2" destOrd="0" presId="urn:microsoft.com/office/officeart/2005/8/layout/gear1"/>
    <dgm:cxn modelId="{B07A16FE-613D-4D6F-BF3B-CDED32FC539B}" type="presOf" srcId="{C92E2C87-5E61-4005-BFEC-F411DDE84DC0}" destId="{5BED3521-7541-40F1-9268-5D03A9A83CB5}" srcOrd="3" destOrd="0" presId="urn:microsoft.com/office/officeart/2005/8/layout/gear1"/>
    <dgm:cxn modelId="{8628DCD5-47B6-48A2-AAFD-14FCCF327148}" type="presOf" srcId="{071267AA-3BCE-460A-B363-5182B0244F54}" destId="{B2D4FEF0-B8DA-44DD-A0E4-20CAC070F118}" srcOrd="2" destOrd="0" presId="urn:microsoft.com/office/officeart/2005/8/layout/gear1"/>
    <dgm:cxn modelId="{5D0680B8-3AF1-4C10-B1D6-B39F535778F4}" srcId="{72C313EB-2BAF-4F81-A957-4B71DD629A9D}" destId="{071267AA-3BCE-460A-B363-5182B0244F54}" srcOrd="0" destOrd="0" parTransId="{0E5DC7E8-5E69-4230-9CEE-3AB4C9F0D66D}" sibTransId="{C612ADD3-8EEA-4039-993B-0860689E3735}"/>
    <dgm:cxn modelId="{245B79C1-D25A-4E58-8179-26389B401AF5}" type="presOf" srcId="{0CEB99EA-4562-4A57-AC58-BE5F4BC731E0}" destId="{C9942022-A7E5-417F-9D0D-CD1453F601AC}" srcOrd="0" destOrd="0" presId="urn:microsoft.com/office/officeart/2005/8/layout/gear1"/>
    <dgm:cxn modelId="{1BE2D13B-1064-47A2-A1CD-4F64960AF24B}" type="presOf" srcId="{F4361DE5-5BC3-4B5B-976D-ABD4336A15D9}" destId="{BC32540D-DCAD-484E-9085-C357C8D09D1E}" srcOrd="0" destOrd="0" presId="urn:microsoft.com/office/officeart/2005/8/layout/gear1"/>
    <dgm:cxn modelId="{AA02A6A5-E4B1-4C66-9581-1183953E1140}" type="presOf" srcId="{11032E72-82AC-46CF-8DD5-F037E6BEFED5}" destId="{FF2F81F2-0FFD-4FAC-A181-DA62FA880CF0}" srcOrd="0" destOrd="0" presId="urn:microsoft.com/office/officeart/2005/8/layout/gear1"/>
    <dgm:cxn modelId="{53AB42E8-7AB2-47D2-8254-9AFE3ED1782B}" type="presOf" srcId="{071267AA-3BCE-460A-B363-5182B0244F54}" destId="{1AE5EADD-023E-4FD1-B4F8-1E41CC29389F}" srcOrd="1" destOrd="0" presId="urn:microsoft.com/office/officeart/2005/8/layout/gear1"/>
    <dgm:cxn modelId="{01D15925-3F4C-420F-A69D-16ABD822003E}" srcId="{72C313EB-2BAF-4F81-A957-4B71DD629A9D}" destId="{11032E72-82AC-46CF-8DD5-F037E6BEFED5}" srcOrd="1" destOrd="0" parTransId="{FFF8A0B1-5CE3-421C-A00A-CC6A366AA609}" sibTransId="{F4361DE5-5BC3-4B5B-976D-ABD4336A15D9}"/>
    <dgm:cxn modelId="{0B306DE2-0C71-41E3-91E8-2A54ECD13015}" type="presParOf" srcId="{CA08CF4D-619E-4E25-A46A-1802BF0243CD}" destId="{8F7B46A6-9280-44ED-95B7-06620514C704}" srcOrd="0" destOrd="0" presId="urn:microsoft.com/office/officeart/2005/8/layout/gear1"/>
    <dgm:cxn modelId="{E251E5CB-3773-40A8-BD4E-6BEA6464A2BF}" type="presParOf" srcId="{CA08CF4D-619E-4E25-A46A-1802BF0243CD}" destId="{1AE5EADD-023E-4FD1-B4F8-1E41CC29389F}" srcOrd="1" destOrd="0" presId="urn:microsoft.com/office/officeart/2005/8/layout/gear1"/>
    <dgm:cxn modelId="{55069049-B812-40E4-981E-101A3D111CDD}" type="presParOf" srcId="{CA08CF4D-619E-4E25-A46A-1802BF0243CD}" destId="{B2D4FEF0-B8DA-44DD-A0E4-20CAC070F118}" srcOrd="2" destOrd="0" presId="urn:microsoft.com/office/officeart/2005/8/layout/gear1"/>
    <dgm:cxn modelId="{7391423B-D58A-4BCB-90B5-10EA0340C0DF}" type="presParOf" srcId="{CA08CF4D-619E-4E25-A46A-1802BF0243CD}" destId="{FF2F81F2-0FFD-4FAC-A181-DA62FA880CF0}" srcOrd="3" destOrd="0" presId="urn:microsoft.com/office/officeart/2005/8/layout/gear1"/>
    <dgm:cxn modelId="{A4927188-D162-4D32-A3C4-F3261F761FDC}" type="presParOf" srcId="{CA08CF4D-619E-4E25-A46A-1802BF0243CD}" destId="{CFF623E8-3277-4E91-8405-22128E44A558}" srcOrd="4" destOrd="0" presId="urn:microsoft.com/office/officeart/2005/8/layout/gear1"/>
    <dgm:cxn modelId="{A2367334-63F7-4E2E-90C7-1E688C1977EA}" type="presParOf" srcId="{CA08CF4D-619E-4E25-A46A-1802BF0243CD}" destId="{2CF8B5C7-74BC-43EB-9340-992957C957F0}" srcOrd="5" destOrd="0" presId="urn:microsoft.com/office/officeart/2005/8/layout/gear1"/>
    <dgm:cxn modelId="{18D8EF84-6C63-46E8-9358-086818AD6497}" type="presParOf" srcId="{CA08CF4D-619E-4E25-A46A-1802BF0243CD}" destId="{23B70559-CBB6-4F49-B7E8-098894F00ABC}" srcOrd="6" destOrd="0" presId="urn:microsoft.com/office/officeart/2005/8/layout/gear1"/>
    <dgm:cxn modelId="{C3B85D9D-2CA0-433A-8035-04277AE74E94}" type="presParOf" srcId="{CA08CF4D-619E-4E25-A46A-1802BF0243CD}" destId="{D2EAA765-680F-41B3-95A2-1AEBC3B5DB24}" srcOrd="7" destOrd="0" presId="urn:microsoft.com/office/officeart/2005/8/layout/gear1"/>
    <dgm:cxn modelId="{7714D311-6EA8-4F46-A60E-E534B6CF5F4B}" type="presParOf" srcId="{CA08CF4D-619E-4E25-A46A-1802BF0243CD}" destId="{C98A58B9-7365-4405-B85C-D0667902094D}" srcOrd="8" destOrd="0" presId="urn:microsoft.com/office/officeart/2005/8/layout/gear1"/>
    <dgm:cxn modelId="{8040763C-AC0F-4707-A997-7E1BEA28F441}" type="presParOf" srcId="{CA08CF4D-619E-4E25-A46A-1802BF0243CD}" destId="{5BED3521-7541-40F1-9268-5D03A9A83CB5}" srcOrd="9" destOrd="0" presId="urn:microsoft.com/office/officeart/2005/8/layout/gear1"/>
    <dgm:cxn modelId="{A17390FD-00D3-425B-9DE1-A1B4917E8888}" type="presParOf" srcId="{CA08CF4D-619E-4E25-A46A-1802BF0243CD}" destId="{3AF8A7E2-302C-4192-8AAE-1AB4CA7E5E9F}" srcOrd="10" destOrd="0" presId="urn:microsoft.com/office/officeart/2005/8/layout/gear1"/>
    <dgm:cxn modelId="{2AE2FECB-5227-4016-97C4-77CBD4AB80CA}" type="presParOf" srcId="{CA08CF4D-619E-4E25-A46A-1802BF0243CD}" destId="{BC32540D-DCAD-484E-9085-C357C8D09D1E}" srcOrd="11" destOrd="0" presId="urn:microsoft.com/office/officeart/2005/8/layout/gear1"/>
    <dgm:cxn modelId="{D430C391-914F-4AD1-83BF-38F9FB865838}" type="presParOf" srcId="{CA08CF4D-619E-4E25-A46A-1802BF0243CD}" destId="{C9942022-A7E5-417F-9D0D-CD1453F601AC}"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911ACA2-AD00-4BE4-B825-75805D03C8AD}" type="doc">
      <dgm:prSet loTypeId="urn:microsoft.com/office/officeart/2008/layout/CircleAccentTimeline" loCatId="process" qsTypeId="urn:microsoft.com/office/officeart/2005/8/quickstyle/simple1" qsCatId="simple" csTypeId="urn:microsoft.com/office/officeart/2005/8/colors/accent1_2" csCatId="accent1" phldr="1"/>
      <dgm:spPr/>
      <dgm:t>
        <a:bodyPr/>
        <a:lstStyle/>
        <a:p>
          <a:endParaRPr lang="en-US"/>
        </a:p>
      </dgm:t>
    </dgm:pt>
    <dgm:pt modelId="{CC6301E7-FF69-47F6-A7F2-61BE6EB9F5D6}">
      <dgm:prSet phldrT="[Text]" custT="1"/>
      <dgm:spPr/>
      <dgm:t>
        <a:bodyPr/>
        <a:lstStyle/>
        <a:p>
          <a:pPr rtl="1"/>
          <a:r>
            <a:rPr lang="fa-IR" sz="2400" dirty="0" smtClean="0">
              <a:cs typeface="B Mitra" pitchFamily="2" charset="-78"/>
            </a:rPr>
            <a:t>حفاظت فیزیکی</a:t>
          </a:r>
          <a:endParaRPr lang="en-US" sz="2400" dirty="0">
            <a:cs typeface="B Mitra" pitchFamily="2" charset="-78"/>
          </a:endParaRPr>
        </a:p>
      </dgm:t>
    </dgm:pt>
    <dgm:pt modelId="{8078EB38-600B-49DE-9F1B-3E50B0A7C88A}" type="parTrans" cxnId="{FBBD7477-8C81-4B4E-97AC-1C2E1435D315}">
      <dgm:prSet/>
      <dgm:spPr/>
      <dgm:t>
        <a:bodyPr/>
        <a:lstStyle/>
        <a:p>
          <a:pPr rtl="1"/>
          <a:endParaRPr lang="en-US" sz="1800">
            <a:cs typeface="B Mitra" pitchFamily="2" charset="-78"/>
          </a:endParaRPr>
        </a:p>
      </dgm:t>
    </dgm:pt>
    <dgm:pt modelId="{D097A76D-9113-4BF3-A2C0-A9AAC4A5F85F}" type="sibTrans" cxnId="{FBBD7477-8C81-4B4E-97AC-1C2E1435D315}">
      <dgm:prSet/>
      <dgm:spPr/>
      <dgm:t>
        <a:bodyPr/>
        <a:lstStyle/>
        <a:p>
          <a:pPr rtl="1"/>
          <a:endParaRPr lang="en-US" sz="1800">
            <a:cs typeface="B Mitra" pitchFamily="2" charset="-78"/>
          </a:endParaRPr>
        </a:p>
      </dgm:t>
    </dgm:pt>
    <dgm:pt modelId="{E5F8EFE2-7F0A-40C0-8180-C9923503DCC0}">
      <dgm:prSet phldrT="[Text]" custT="1"/>
      <dgm:spPr/>
      <dgm:t>
        <a:bodyPr/>
        <a:lstStyle/>
        <a:p>
          <a:pPr rtl="1"/>
          <a:r>
            <a:rPr lang="fa-IR" sz="1400" dirty="0" smtClean="0">
              <a:cs typeface="B Mitra" pitchFamily="2" charset="-78"/>
            </a:rPr>
            <a:t>رویکرد سخت به امنیت</a:t>
          </a:r>
          <a:endParaRPr lang="en-US" sz="1400" dirty="0">
            <a:cs typeface="B Mitra" pitchFamily="2" charset="-78"/>
          </a:endParaRPr>
        </a:p>
      </dgm:t>
    </dgm:pt>
    <dgm:pt modelId="{B30BB6A7-7239-43E0-816A-7A4670997EB0}" type="parTrans" cxnId="{656ADD96-3900-47A0-93B2-EB4800F7AEFB}">
      <dgm:prSet/>
      <dgm:spPr/>
      <dgm:t>
        <a:bodyPr/>
        <a:lstStyle/>
        <a:p>
          <a:pPr rtl="1"/>
          <a:endParaRPr lang="en-US" sz="1800">
            <a:cs typeface="B Mitra" pitchFamily="2" charset="-78"/>
          </a:endParaRPr>
        </a:p>
      </dgm:t>
    </dgm:pt>
    <dgm:pt modelId="{891054EB-E994-453E-82C1-F50C5A94C4FE}" type="sibTrans" cxnId="{656ADD96-3900-47A0-93B2-EB4800F7AEFB}">
      <dgm:prSet/>
      <dgm:spPr/>
      <dgm:t>
        <a:bodyPr/>
        <a:lstStyle/>
        <a:p>
          <a:pPr rtl="1"/>
          <a:endParaRPr lang="en-US" sz="1800">
            <a:cs typeface="B Mitra" pitchFamily="2" charset="-78"/>
          </a:endParaRPr>
        </a:p>
      </dgm:t>
    </dgm:pt>
    <dgm:pt modelId="{96923169-D1D5-456A-98D8-2412D9C640D5}">
      <dgm:prSet phldrT="[Text]" custT="1"/>
      <dgm:spPr/>
      <dgm:t>
        <a:bodyPr/>
        <a:lstStyle/>
        <a:p>
          <a:pPr rtl="1"/>
          <a:r>
            <a:rPr lang="fa-IR" sz="1400" dirty="0" smtClean="0">
              <a:cs typeface="B Mitra" pitchFamily="2" charset="-78"/>
            </a:rPr>
            <a:t>حفاظت از دارایی</a:t>
          </a:r>
          <a:r>
            <a:rPr lang="fa-IR" sz="1400" dirty="0" smtClean="0">
              <a:solidFill>
                <a:schemeClr val="tx1"/>
              </a:solidFill>
              <a:cs typeface="B Mitra" panose="00000400000000000000" pitchFamily="2" charset="-78"/>
            </a:rPr>
            <a:t>‌</a:t>
          </a:r>
          <a:r>
            <a:rPr lang="fa-IR" sz="1400" dirty="0" smtClean="0">
              <a:cs typeface="B Mitra" pitchFamily="2" charset="-78"/>
            </a:rPr>
            <a:t>های فیزیکی</a:t>
          </a:r>
          <a:endParaRPr lang="en-US" sz="1400" dirty="0">
            <a:cs typeface="B Mitra" pitchFamily="2" charset="-78"/>
          </a:endParaRPr>
        </a:p>
      </dgm:t>
    </dgm:pt>
    <dgm:pt modelId="{7B37B0CB-E83D-42A8-954B-0A1896171D14}" type="parTrans" cxnId="{9BE88495-6DFD-4B84-B23D-283D4BB7F581}">
      <dgm:prSet/>
      <dgm:spPr/>
      <dgm:t>
        <a:bodyPr/>
        <a:lstStyle/>
        <a:p>
          <a:pPr rtl="1"/>
          <a:endParaRPr lang="en-US" sz="1800">
            <a:cs typeface="B Mitra" pitchFamily="2" charset="-78"/>
          </a:endParaRPr>
        </a:p>
      </dgm:t>
    </dgm:pt>
    <dgm:pt modelId="{01C2FC5D-EE50-47A9-8F35-540212973738}" type="sibTrans" cxnId="{9BE88495-6DFD-4B84-B23D-283D4BB7F581}">
      <dgm:prSet/>
      <dgm:spPr/>
      <dgm:t>
        <a:bodyPr/>
        <a:lstStyle/>
        <a:p>
          <a:pPr rtl="1"/>
          <a:endParaRPr lang="en-US" sz="1800">
            <a:cs typeface="B Mitra" pitchFamily="2" charset="-78"/>
          </a:endParaRPr>
        </a:p>
      </dgm:t>
    </dgm:pt>
    <dgm:pt modelId="{25CE291B-E1DB-4234-8C41-69B344ACACB3}">
      <dgm:prSet phldrT="[Text]" custT="1"/>
      <dgm:spPr/>
      <dgm:t>
        <a:bodyPr/>
        <a:lstStyle/>
        <a:p>
          <a:pPr rtl="1"/>
          <a:r>
            <a:rPr lang="fa-IR" sz="2400" dirty="0" smtClean="0">
              <a:cs typeface="B Mitra" pitchFamily="2" charset="-78"/>
            </a:rPr>
            <a:t>قابلیت ارتجاع</a:t>
          </a:r>
          <a:endParaRPr lang="en-US" sz="2400" dirty="0">
            <a:cs typeface="B Mitra" pitchFamily="2" charset="-78"/>
          </a:endParaRPr>
        </a:p>
      </dgm:t>
    </dgm:pt>
    <dgm:pt modelId="{D21E6057-267C-465B-A07E-6E48FAEFB2C2}" type="parTrans" cxnId="{DD811D4B-B5E6-4305-AABD-954AD1B55C86}">
      <dgm:prSet/>
      <dgm:spPr/>
      <dgm:t>
        <a:bodyPr/>
        <a:lstStyle/>
        <a:p>
          <a:pPr rtl="1"/>
          <a:endParaRPr lang="en-US" sz="1800">
            <a:cs typeface="B Mitra" pitchFamily="2" charset="-78"/>
          </a:endParaRPr>
        </a:p>
      </dgm:t>
    </dgm:pt>
    <dgm:pt modelId="{E3B885E0-E2B9-4BF1-8B80-67EA9ED0D58F}" type="sibTrans" cxnId="{DD811D4B-B5E6-4305-AABD-954AD1B55C86}">
      <dgm:prSet/>
      <dgm:spPr/>
      <dgm:t>
        <a:bodyPr/>
        <a:lstStyle/>
        <a:p>
          <a:pPr rtl="1"/>
          <a:endParaRPr lang="en-US" sz="1800">
            <a:cs typeface="B Mitra" pitchFamily="2" charset="-78"/>
          </a:endParaRPr>
        </a:p>
      </dgm:t>
    </dgm:pt>
    <dgm:pt modelId="{0AF8EC3B-C8A5-46EF-BF9A-B8F1C582316E}">
      <dgm:prSet phldrT="[Text]" custT="1"/>
      <dgm:spPr/>
      <dgm:t>
        <a:bodyPr/>
        <a:lstStyle/>
        <a:p>
          <a:pPr rtl="1"/>
          <a:r>
            <a:rPr lang="fa-IR" sz="1400" dirty="0" smtClean="0">
              <a:cs typeface="B Mitra" pitchFamily="2" charset="-78"/>
            </a:rPr>
            <a:t>رویکرد نرم به امنیت</a:t>
          </a:r>
          <a:endParaRPr lang="en-US" sz="1400" dirty="0">
            <a:cs typeface="B Mitra" pitchFamily="2" charset="-78"/>
          </a:endParaRPr>
        </a:p>
      </dgm:t>
    </dgm:pt>
    <dgm:pt modelId="{42BE2200-C1A5-4385-8AB3-AC0D201D76A7}" type="parTrans" cxnId="{D0094066-F12A-4AA5-ABD7-602505E4A59F}">
      <dgm:prSet/>
      <dgm:spPr/>
      <dgm:t>
        <a:bodyPr/>
        <a:lstStyle/>
        <a:p>
          <a:pPr rtl="1"/>
          <a:endParaRPr lang="en-US" sz="1800">
            <a:cs typeface="B Mitra" pitchFamily="2" charset="-78"/>
          </a:endParaRPr>
        </a:p>
      </dgm:t>
    </dgm:pt>
    <dgm:pt modelId="{44CF776E-03EA-417B-8A85-1A75352D0F89}" type="sibTrans" cxnId="{D0094066-F12A-4AA5-ABD7-602505E4A59F}">
      <dgm:prSet/>
      <dgm:spPr/>
      <dgm:t>
        <a:bodyPr/>
        <a:lstStyle/>
        <a:p>
          <a:pPr rtl="1"/>
          <a:endParaRPr lang="en-US" sz="1800">
            <a:cs typeface="B Mitra" pitchFamily="2" charset="-78"/>
          </a:endParaRPr>
        </a:p>
      </dgm:t>
    </dgm:pt>
    <dgm:pt modelId="{CF2FAD02-7753-48AE-B6C0-50EDEFB84E39}">
      <dgm:prSet phldrT="[Text]" custT="1"/>
      <dgm:spPr/>
      <dgm:t>
        <a:bodyPr/>
        <a:lstStyle/>
        <a:p>
          <a:pPr rtl="1"/>
          <a:r>
            <a:rPr lang="fa-IR" sz="1400" dirty="0" smtClean="0">
              <a:cs typeface="B Mitra" pitchFamily="2" charset="-78"/>
            </a:rPr>
            <a:t>توانایی جذب شوک یا ضربه و خروج سریع از خرابی</a:t>
          </a:r>
          <a:endParaRPr lang="en-US" sz="1400" dirty="0">
            <a:cs typeface="B Mitra" pitchFamily="2" charset="-78"/>
          </a:endParaRPr>
        </a:p>
      </dgm:t>
    </dgm:pt>
    <dgm:pt modelId="{C3EC1498-7259-4E9B-922B-29F9499FB82C}" type="parTrans" cxnId="{A39BAC19-8914-4944-A3C0-1654AD1688FF}">
      <dgm:prSet/>
      <dgm:spPr/>
      <dgm:t>
        <a:bodyPr/>
        <a:lstStyle/>
        <a:p>
          <a:pPr rtl="1"/>
          <a:endParaRPr lang="en-US" sz="1800">
            <a:cs typeface="B Mitra" pitchFamily="2" charset="-78"/>
          </a:endParaRPr>
        </a:p>
      </dgm:t>
    </dgm:pt>
    <dgm:pt modelId="{60B2457D-3FAA-4642-947F-D2E452C8882F}" type="sibTrans" cxnId="{A39BAC19-8914-4944-A3C0-1654AD1688FF}">
      <dgm:prSet/>
      <dgm:spPr/>
      <dgm:t>
        <a:bodyPr/>
        <a:lstStyle/>
        <a:p>
          <a:pPr rtl="1"/>
          <a:endParaRPr lang="en-US" sz="1800">
            <a:cs typeface="B Mitra" pitchFamily="2" charset="-78"/>
          </a:endParaRPr>
        </a:p>
      </dgm:t>
    </dgm:pt>
    <dgm:pt modelId="{8BAE98B1-1915-4A95-A861-97C85954C5D4}">
      <dgm:prSet phldrT="[Text]" custT="1"/>
      <dgm:spPr/>
      <dgm:t>
        <a:bodyPr/>
        <a:lstStyle/>
        <a:p>
          <a:pPr rtl="1"/>
          <a:r>
            <a:rPr lang="fa-IR" sz="1400" dirty="0" smtClean="0">
              <a:cs typeface="B Mitra" pitchFamily="2" charset="-78"/>
            </a:rPr>
            <a:t>رویکردی واکنشی</a:t>
          </a:r>
          <a:endParaRPr lang="en-US" sz="1400" dirty="0">
            <a:cs typeface="B Mitra" pitchFamily="2" charset="-78"/>
          </a:endParaRPr>
        </a:p>
      </dgm:t>
    </dgm:pt>
    <dgm:pt modelId="{88D9F1BF-04BE-4E3F-95C7-C4950D2D278F}" type="parTrans" cxnId="{B32C5E32-C48B-40AC-A72E-F280DF911645}">
      <dgm:prSet/>
      <dgm:spPr/>
      <dgm:t>
        <a:bodyPr/>
        <a:lstStyle/>
        <a:p>
          <a:pPr rtl="1"/>
          <a:endParaRPr lang="en-US" sz="1800"/>
        </a:p>
      </dgm:t>
    </dgm:pt>
    <dgm:pt modelId="{889B5256-D9E1-4CAC-B93A-14B57A701ECE}" type="sibTrans" cxnId="{B32C5E32-C48B-40AC-A72E-F280DF911645}">
      <dgm:prSet/>
      <dgm:spPr/>
      <dgm:t>
        <a:bodyPr/>
        <a:lstStyle/>
        <a:p>
          <a:pPr rtl="1"/>
          <a:endParaRPr lang="en-US" sz="1800"/>
        </a:p>
      </dgm:t>
    </dgm:pt>
    <dgm:pt modelId="{D4EA441B-4829-4816-BC4C-0845CC31EA54}">
      <dgm:prSet phldrT="[Text]" custT="1"/>
      <dgm:spPr/>
      <dgm:t>
        <a:bodyPr/>
        <a:lstStyle/>
        <a:p>
          <a:pPr rtl="1"/>
          <a:r>
            <a:rPr lang="fa-IR" sz="1400" dirty="0" smtClean="0">
              <a:cs typeface="B Mitra" pitchFamily="2" charset="-78"/>
            </a:rPr>
            <a:t>استحکام ساختارها</a:t>
          </a:r>
          <a:endParaRPr lang="en-US" sz="1400" dirty="0">
            <a:cs typeface="B Mitra" pitchFamily="2" charset="-78"/>
          </a:endParaRPr>
        </a:p>
      </dgm:t>
    </dgm:pt>
    <dgm:pt modelId="{C46692EC-674E-438F-816A-5F9AB425C8A0}" type="parTrans" cxnId="{40984D83-139C-4A1D-BBAA-43404B894B14}">
      <dgm:prSet/>
      <dgm:spPr/>
      <dgm:t>
        <a:bodyPr/>
        <a:lstStyle/>
        <a:p>
          <a:pPr rtl="1"/>
          <a:endParaRPr lang="en-US" sz="1800"/>
        </a:p>
      </dgm:t>
    </dgm:pt>
    <dgm:pt modelId="{DA549A2D-987C-4530-B713-D0E25DE08AEC}" type="sibTrans" cxnId="{40984D83-139C-4A1D-BBAA-43404B894B14}">
      <dgm:prSet/>
      <dgm:spPr/>
      <dgm:t>
        <a:bodyPr/>
        <a:lstStyle/>
        <a:p>
          <a:pPr rtl="1"/>
          <a:endParaRPr lang="en-US" sz="1800"/>
        </a:p>
      </dgm:t>
    </dgm:pt>
    <dgm:pt modelId="{798F8296-ED1E-49D0-9FA3-50AA12236537}">
      <dgm:prSet phldrT="[Text]" custT="1"/>
      <dgm:spPr/>
      <dgm:t>
        <a:bodyPr/>
        <a:lstStyle/>
        <a:p>
          <a:pPr rtl="1"/>
          <a:r>
            <a:rPr lang="fa-IR" sz="1400" dirty="0" smtClean="0">
              <a:cs typeface="B Mitra" pitchFamily="2" charset="-78"/>
            </a:rPr>
            <a:t>توجه بیشتر به فرایندها تا دارایی</a:t>
          </a:r>
          <a:r>
            <a:rPr lang="fa-IR" sz="1400" dirty="0" smtClean="0">
              <a:solidFill>
                <a:schemeClr val="tx1"/>
              </a:solidFill>
              <a:cs typeface="B Mitra" panose="00000400000000000000" pitchFamily="2" charset="-78"/>
            </a:rPr>
            <a:t>‌</a:t>
          </a:r>
          <a:r>
            <a:rPr lang="fa-IR" sz="1400" dirty="0" smtClean="0">
              <a:cs typeface="B Mitra" pitchFamily="2" charset="-78"/>
            </a:rPr>
            <a:t>ها</a:t>
          </a:r>
          <a:endParaRPr lang="en-US" sz="1400" dirty="0">
            <a:cs typeface="B Mitra" pitchFamily="2" charset="-78"/>
          </a:endParaRPr>
        </a:p>
      </dgm:t>
    </dgm:pt>
    <dgm:pt modelId="{FD4AF806-CC98-43C9-BDC0-33BE93C48C68}" type="parTrans" cxnId="{13E49F4E-954F-4EC6-B2AF-B93C549D2627}">
      <dgm:prSet/>
      <dgm:spPr/>
      <dgm:t>
        <a:bodyPr/>
        <a:lstStyle/>
        <a:p>
          <a:pPr rtl="1"/>
          <a:endParaRPr lang="en-US" sz="1800"/>
        </a:p>
      </dgm:t>
    </dgm:pt>
    <dgm:pt modelId="{C83784C1-AD51-4EEF-9193-0943A558A3FB}" type="sibTrans" cxnId="{13E49F4E-954F-4EC6-B2AF-B93C549D2627}">
      <dgm:prSet/>
      <dgm:spPr/>
      <dgm:t>
        <a:bodyPr/>
        <a:lstStyle/>
        <a:p>
          <a:pPr rtl="1"/>
          <a:endParaRPr lang="en-US" sz="1800"/>
        </a:p>
      </dgm:t>
    </dgm:pt>
    <dgm:pt modelId="{0CA67838-1B09-457C-8D79-2567751C5AFF}">
      <dgm:prSet phldrT="[Text]" custT="1"/>
      <dgm:spPr/>
      <dgm:t>
        <a:bodyPr/>
        <a:lstStyle/>
        <a:p>
          <a:pPr rtl="1"/>
          <a:r>
            <a:rPr lang="fa-IR" sz="1400" dirty="0" smtClean="0">
              <a:cs typeface="B Mitra" pitchFamily="2" charset="-78"/>
            </a:rPr>
            <a:t>رویکردی کنشی</a:t>
          </a:r>
          <a:endParaRPr lang="en-US" sz="1400" dirty="0">
            <a:cs typeface="B Mitra" pitchFamily="2" charset="-78"/>
          </a:endParaRPr>
        </a:p>
      </dgm:t>
    </dgm:pt>
    <dgm:pt modelId="{9D7A070D-F48F-455F-931C-99B4087607F0}" type="parTrans" cxnId="{49C9ED2A-5977-41D3-B57D-C9982EA81CB0}">
      <dgm:prSet/>
      <dgm:spPr/>
      <dgm:t>
        <a:bodyPr/>
        <a:lstStyle/>
        <a:p>
          <a:pPr rtl="1"/>
          <a:endParaRPr lang="en-US"/>
        </a:p>
      </dgm:t>
    </dgm:pt>
    <dgm:pt modelId="{4B9AFC46-9FD5-472F-901D-5193BFA2A289}" type="sibTrans" cxnId="{49C9ED2A-5977-41D3-B57D-C9982EA81CB0}">
      <dgm:prSet/>
      <dgm:spPr/>
      <dgm:t>
        <a:bodyPr/>
        <a:lstStyle/>
        <a:p>
          <a:pPr rtl="1"/>
          <a:endParaRPr lang="en-US"/>
        </a:p>
      </dgm:t>
    </dgm:pt>
    <dgm:pt modelId="{7D255F88-1211-49D6-BC35-9B39458A005F}" type="pres">
      <dgm:prSet presAssocID="{4911ACA2-AD00-4BE4-B825-75805D03C8AD}" presName="Name0" presStyleCnt="0">
        <dgm:presLayoutVars>
          <dgm:dir/>
        </dgm:presLayoutVars>
      </dgm:prSet>
      <dgm:spPr/>
      <dgm:t>
        <a:bodyPr/>
        <a:lstStyle/>
        <a:p>
          <a:endParaRPr lang="en-US"/>
        </a:p>
      </dgm:t>
    </dgm:pt>
    <dgm:pt modelId="{13130F83-DC41-41CA-99D6-8E68138E9ED6}" type="pres">
      <dgm:prSet presAssocID="{CC6301E7-FF69-47F6-A7F2-61BE6EB9F5D6}" presName="parComposite" presStyleCnt="0"/>
      <dgm:spPr/>
    </dgm:pt>
    <dgm:pt modelId="{BB92E367-5710-48BE-B4EF-36FD3ABD6EE0}" type="pres">
      <dgm:prSet presAssocID="{CC6301E7-FF69-47F6-A7F2-61BE6EB9F5D6}" presName="parBigCircle" presStyleLbl="node0" presStyleIdx="0" presStyleCnt="2"/>
      <dgm:spPr/>
    </dgm:pt>
    <dgm:pt modelId="{CCCAD7D4-2F2E-42D6-B5FF-400110AFB6AE}" type="pres">
      <dgm:prSet presAssocID="{CC6301E7-FF69-47F6-A7F2-61BE6EB9F5D6}" presName="parTx" presStyleLbl="revTx" presStyleIdx="0" presStyleCnt="18"/>
      <dgm:spPr/>
      <dgm:t>
        <a:bodyPr/>
        <a:lstStyle/>
        <a:p>
          <a:endParaRPr lang="en-US"/>
        </a:p>
      </dgm:t>
    </dgm:pt>
    <dgm:pt modelId="{91ED1660-2BD0-413B-9BDD-515BF1ADF46E}" type="pres">
      <dgm:prSet presAssocID="{CC6301E7-FF69-47F6-A7F2-61BE6EB9F5D6}" presName="bSpace" presStyleCnt="0"/>
      <dgm:spPr/>
    </dgm:pt>
    <dgm:pt modelId="{78274147-3B5D-4880-99A2-457FB6743159}" type="pres">
      <dgm:prSet presAssocID="{CC6301E7-FF69-47F6-A7F2-61BE6EB9F5D6}" presName="parBackupNorm" presStyleCnt="0"/>
      <dgm:spPr/>
    </dgm:pt>
    <dgm:pt modelId="{C2019F38-747D-4CE6-9D2F-31D7EC5DF51F}" type="pres">
      <dgm:prSet presAssocID="{D097A76D-9113-4BF3-A2C0-A9AAC4A5F85F}" presName="parSpace" presStyleCnt="0"/>
      <dgm:spPr/>
    </dgm:pt>
    <dgm:pt modelId="{22555FBF-CD0D-4C6D-995B-4873EA71B971}" type="pres">
      <dgm:prSet presAssocID="{E5F8EFE2-7F0A-40C0-8180-C9923503DCC0}" presName="desBackupLeftNorm" presStyleCnt="0"/>
      <dgm:spPr/>
    </dgm:pt>
    <dgm:pt modelId="{F7B6A230-032C-493F-8369-D9C9A81F0DF8}" type="pres">
      <dgm:prSet presAssocID="{E5F8EFE2-7F0A-40C0-8180-C9923503DCC0}" presName="desComposite" presStyleCnt="0"/>
      <dgm:spPr/>
    </dgm:pt>
    <dgm:pt modelId="{F8B902DA-0332-449E-9AEF-1DA5EFAAB239}" type="pres">
      <dgm:prSet presAssocID="{E5F8EFE2-7F0A-40C0-8180-C9923503DCC0}" presName="desCircle" presStyleLbl="node1" presStyleIdx="0" presStyleCnt="8"/>
      <dgm:spPr/>
    </dgm:pt>
    <dgm:pt modelId="{04F5216F-4BB3-4F2A-B28A-50E24EDC55DB}" type="pres">
      <dgm:prSet presAssocID="{E5F8EFE2-7F0A-40C0-8180-C9923503DCC0}" presName="chTx" presStyleLbl="revTx" presStyleIdx="1" presStyleCnt="18"/>
      <dgm:spPr/>
      <dgm:t>
        <a:bodyPr/>
        <a:lstStyle/>
        <a:p>
          <a:endParaRPr lang="en-US"/>
        </a:p>
      </dgm:t>
    </dgm:pt>
    <dgm:pt modelId="{A307642A-8C8F-438C-AE6C-37CA1238986C}" type="pres">
      <dgm:prSet presAssocID="{E5F8EFE2-7F0A-40C0-8180-C9923503DCC0}" presName="desTx" presStyleLbl="revTx" presStyleIdx="2" presStyleCnt="18">
        <dgm:presLayoutVars>
          <dgm:bulletEnabled val="1"/>
        </dgm:presLayoutVars>
      </dgm:prSet>
      <dgm:spPr/>
    </dgm:pt>
    <dgm:pt modelId="{6AAFF4CC-8C4F-4730-873A-01FD89D2E00D}" type="pres">
      <dgm:prSet presAssocID="{E5F8EFE2-7F0A-40C0-8180-C9923503DCC0}" presName="desBackupRightNorm" presStyleCnt="0"/>
      <dgm:spPr/>
    </dgm:pt>
    <dgm:pt modelId="{5299DCF0-608D-4DFD-923C-508458D347E7}" type="pres">
      <dgm:prSet presAssocID="{891054EB-E994-453E-82C1-F50C5A94C4FE}" presName="desSpace" presStyleCnt="0"/>
      <dgm:spPr/>
    </dgm:pt>
    <dgm:pt modelId="{927F7BDD-6EF3-42B2-A9EF-43E929542D10}" type="pres">
      <dgm:prSet presAssocID="{96923169-D1D5-456A-98D8-2412D9C640D5}" presName="desBackupLeftNorm" presStyleCnt="0"/>
      <dgm:spPr/>
    </dgm:pt>
    <dgm:pt modelId="{0B499775-5779-4BB0-92D8-F5C4E53E539E}" type="pres">
      <dgm:prSet presAssocID="{96923169-D1D5-456A-98D8-2412D9C640D5}" presName="desComposite" presStyleCnt="0"/>
      <dgm:spPr/>
    </dgm:pt>
    <dgm:pt modelId="{FD2F7B37-B5DF-45AC-B02D-59665F2FBDC4}" type="pres">
      <dgm:prSet presAssocID="{96923169-D1D5-456A-98D8-2412D9C640D5}" presName="desCircle" presStyleLbl="node1" presStyleIdx="1" presStyleCnt="8"/>
      <dgm:spPr/>
      <dgm:t>
        <a:bodyPr/>
        <a:lstStyle/>
        <a:p>
          <a:endParaRPr lang="en-US"/>
        </a:p>
      </dgm:t>
    </dgm:pt>
    <dgm:pt modelId="{6DD6A635-D279-4A85-A910-1E65D9256052}" type="pres">
      <dgm:prSet presAssocID="{96923169-D1D5-456A-98D8-2412D9C640D5}" presName="chTx" presStyleLbl="revTx" presStyleIdx="3" presStyleCnt="18"/>
      <dgm:spPr/>
      <dgm:t>
        <a:bodyPr/>
        <a:lstStyle/>
        <a:p>
          <a:endParaRPr lang="en-US"/>
        </a:p>
      </dgm:t>
    </dgm:pt>
    <dgm:pt modelId="{97F595EB-AA18-43DF-815B-2D83765E9C60}" type="pres">
      <dgm:prSet presAssocID="{96923169-D1D5-456A-98D8-2412D9C640D5}" presName="desTx" presStyleLbl="revTx" presStyleIdx="4" presStyleCnt="18">
        <dgm:presLayoutVars>
          <dgm:bulletEnabled val="1"/>
        </dgm:presLayoutVars>
      </dgm:prSet>
      <dgm:spPr/>
    </dgm:pt>
    <dgm:pt modelId="{0413320D-8C47-4FD7-9CE7-5BE3A9EC0012}" type="pres">
      <dgm:prSet presAssocID="{96923169-D1D5-456A-98D8-2412D9C640D5}" presName="desBackupRightNorm" presStyleCnt="0"/>
      <dgm:spPr/>
    </dgm:pt>
    <dgm:pt modelId="{8AE46C83-911C-4AAD-8E14-686AA5EFB300}" type="pres">
      <dgm:prSet presAssocID="{01C2FC5D-EE50-47A9-8F35-540212973738}" presName="desSpace" presStyleCnt="0"/>
      <dgm:spPr/>
    </dgm:pt>
    <dgm:pt modelId="{FE00E077-EBCD-4119-A32F-092CCF522A7A}" type="pres">
      <dgm:prSet presAssocID="{D4EA441B-4829-4816-BC4C-0845CC31EA54}" presName="desBackupLeftNorm" presStyleCnt="0"/>
      <dgm:spPr/>
    </dgm:pt>
    <dgm:pt modelId="{2550C874-8485-493D-959F-E8EE912C9801}" type="pres">
      <dgm:prSet presAssocID="{D4EA441B-4829-4816-BC4C-0845CC31EA54}" presName="desComposite" presStyleCnt="0"/>
      <dgm:spPr/>
    </dgm:pt>
    <dgm:pt modelId="{255E103C-C1CB-4D84-BE94-883FD3F4E207}" type="pres">
      <dgm:prSet presAssocID="{D4EA441B-4829-4816-BC4C-0845CC31EA54}" presName="desCircle" presStyleLbl="node1" presStyleIdx="2" presStyleCnt="8"/>
      <dgm:spPr/>
    </dgm:pt>
    <dgm:pt modelId="{F9A03BB7-CDD1-4622-B790-4B95CC08A9F6}" type="pres">
      <dgm:prSet presAssocID="{D4EA441B-4829-4816-BC4C-0845CC31EA54}" presName="chTx" presStyleLbl="revTx" presStyleIdx="5" presStyleCnt="18"/>
      <dgm:spPr/>
      <dgm:t>
        <a:bodyPr/>
        <a:lstStyle/>
        <a:p>
          <a:endParaRPr lang="en-US"/>
        </a:p>
      </dgm:t>
    </dgm:pt>
    <dgm:pt modelId="{3672DB7E-E747-4B44-893F-146AFDD7A70B}" type="pres">
      <dgm:prSet presAssocID="{D4EA441B-4829-4816-BC4C-0845CC31EA54}" presName="desTx" presStyleLbl="revTx" presStyleIdx="6" presStyleCnt="18">
        <dgm:presLayoutVars>
          <dgm:bulletEnabled val="1"/>
        </dgm:presLayoutVars>
      </dgm:prSet>
      <dgm:spPr/>
    </dgm:pt>
    <dgm:pt modelId="{40492D89-B4E3-4FA1-A797-73B734512E72}" type="pres">
      <dgm:prSet presAssocID="{D4EA441B-4829-4816-BC4C-0845CC31EA54}" presName="desBackupRightNorm" presStyleCnt="0"/>
      <dgm:spPr/>
    </dgm:pt>
    <dgm:pt modelId="{733CA71D-77FD-4C33-8A15-97B489E4EA1F}" type="pres">
      <dgm:prSet presAssocID="{DA549A2D-987C-4530-B713-D0E25DE08AEC}" presName="desSpace" presStyleCnt="0"/>
      <dgm:spPr/>
    </dgm:pt>
    <dgm:pt modelId="{4A191847-3DE8-4DC2-BB63-623F94C26D09}" type="pres">
      <dgm:prSet presAssocID="{8BAE98B1-1915-4A95-A861-97C85954C5D4}" presName="desBackupLeftNorm" presStyleCnt="0"/>
      <dgm:spPr/>
    </dgm:pt>
    <dgm:pt modelId="{DFAB7C42-4B6F-4F3D-ADFE-68A0AB8C97AF}" type="pres">
      <dgm:prSet presAssocID="{8BAE98B1-1915-4A95-A861-97C85954C5D4}" presName="desComposite" presStyleCnt="0"/>
      <dgm:spPr/>
    </dgm:pt>
    <dgm:pt modelId="{781D06D7-7C5B-4EE3-9AA0-E37BB96F8A67}" type="pres">
      <dgm:prSet presAssocID="{8BAE98B1-1915-4A95-A861-97C85954C5D4}" presName="desCircle" presStyleLbl="node1" presStyleIdx="3" presStyleCnt="8"/>
      <dgm:spPr/>
    </dgm:pt>
    <dgm:pt modelId="{CD9F03C8-76B7-47FE-A52A-21B65472F9DF}" type="pres">
      <dgm:prSet presAssocID="{8BAE98B1-1915-4A95-A861-97C85954C5D4}" presName="chTx" presStyleLbl="revTx" presStyleIdx="7" presStyleCnt="18"/>
      <dgm:spPr/>
      <dgm:t>
        <a:bodyPr/>
        <a:lstStyle/>
        <a:p>
          <a:endParaRPr lang="en-US"/>
        </a:p>
      </dgm:t>
    </dgm:pt>
    <dgm:pt modelId="{54FE2E8F-8B82-4D7C-9228-966BC4B87302}" type="pres">
      <dgm:prSet presAssocID="{8BAE98B1-1915-4A95-A861-97C85954C5D4}" presName="desTx" presStyleLbl="revTx" presStyleIdx="8" presStyleCnt="18">
        <dgm:presLayoutVars>
          <dgm:bulletEnabled val="1"/>
        </dgm:presLayoutVars>
      </dgm:prSet>
      <dgm:spPr/>
    </dgm:pt>
    <dgm:pt modelId="{9E07CA38-9BA4-4733-893D-A1CA7E20DE70}" type="pres">
      <dgm:prSet presAssocID="{8BAE98B1-1915-4A95-A861-97C85954C5D4}" presName="desBackupRightNorm" presStyleCnt="0"/>
      <dgm:spPr/>
    </dgm:pt>
    <dgm:pt modelId="{2CAF9AAF-0012-49BF-B8DF-1096985CFC15}" type="pres">
      <dgm:prSet presAssocID="{889B5256-D9E1-4CAC-B93A-14B57A701ECE}" presName="desSpace" presStyleCnt="0"/>
      <dgm:spPr/>
    </dgm:pt>
    <dgm:pt modelId="{F88E3C2E-46DA-481C-9A76-366D4165096C}" type="pres">
      <dgm:prSet presAssocID="{25CE291B-E1DB-4234-8C41-69B344ACACB3}" presName="parComposite" presStyleCnt="0"/>
      <dgm:spPr/>
    </dgm:pt>
    <dgm:pt modelId="{4EF92378-F428-4E71-B904-4320B2687488}" type="pres">
      <dgm:prSet presAssocID="{25CE291B-E1DB-4234-8C41-69B344ACACB3}" presName="parBigCircle" presStyleLbl="node0" presStyleIdx="1" presStyleCnt="2"/>
      <dgm:spPr/>
    </dgm:pt>
    <dgm:pt modelId="{24AB5C08-DBC8-464B-890C-100F510A195E}" type="pres">
      <dgm:prSet presAssocID="{25CE291B-E1DB-4234-8C41-69B344ACACB3}" presName="parTx" presStyleLbl="revTx" presStyleIdx="9" presStyleCnt="18"/>
      <dgm:spPr/>
      <dgm:t>
        <a:bodyPr/>
        <a:lstStyle/>
        <a:p>
          <a:endParaRPr lang="en-US"/>
        </a:p>
      </dgm:t>
    </dgm:pt>
    <dgm:pt modelId="{40C345A0-655D-4C5C-ADD3-0A7ADB061780}" type="pres">
      <dgm:prSet presAssocID="{25CE291B-E1DB-4234-8C41-69B344ACACB3}" presName="bSpace" presStyleCnt="0"/>
      <dgm:spPr/>
    </dgm:pt>
    <dgm:pt modelId="{D3D6EF77-8159-4060-928E-161586A6B1C2}" type="pres">
      <dgm:prSet presAssocID="{25CE291B-E1DB-4234-8C41-69B344ACACB3}" presName="parBackupNorm" presStyleCnt="0"/>
      <dgm:spPr/>
    </dgm:pt>
    <dgm:pt modelId="{5866625E-14B1-4F9E-8C2E-67753147C80B}" type="pres">
      <dgm:prSet presAssocID="{E3B885E0-E2B9-4BF1-8B80-67EA9ED0D58F}" presName="parSpace" presStyleCnt="0"/>
      <dgm:spPr/>
    </dgm:pt>
    <dgm:pt modelId="{7444E644-17B1-428A-AF44-F2B6C891495B}" type="pres">
      <dgm:prSet presAssocID="{0AF8EC3B-C8A5-46EF-BF9A-B8F1C582316E}" presName="desBackupLeftNorm" presStyleCnt="0"/>
      <dgm:spPr/>
    </dgm:pt>
    <dgm:pt modelId="{89C90FDB-EB56-4DCC-9504-619740DB28C1}" type="pres">
      <dgm:prSet presAssocID="{0AF8EC3B-C8A5-46EF-BF9A-B8F1C582316E}" presName="desComposite" presStyleCnt="0"/>
      <dgm:spPr/>
    </dgm:pt>
    <dgm:pt modelId="{DCF630D2-54CD-4E19-A817-1A6ACBE55286}" type="pres">
      <dgm:prSet presAssocID="{0AF8EC3B-C8A5-46EF-BF9A-B8F1C582316E}" presName="desCircle" presStyleLbl="node1" presStyleIdx="4" presStyleCnt="8"/>
      <dgm:spPr/>
    </dgm:pt>
    <dgm:pt modelId="{B2047D76-3278-4D49-8249-EA8D158F281A}" type="pres">
      <dgm:prSet presAssocID="{0AF8EC3B-C8A5-46EF-BF9A-B8F1C582316E}" presName="chTx" presStyleLbl="revTx" presStyleIdx="10" presStyleCnt="18"/>
      <dgm:spPr/>
      <dgm:t>
        <a:bodyPr/>
        <a:lstStyle/>
        <a:p>
          <a:endParaRPr lang="en-US"/>
        </a:p>
      </dgm:t>
    </dgm:pt>
    <dgm:pt modelId="{366F617F-19C7-4FED-8FE1-0EF0F5A7C03A}" type="pres">
      <dgm:prSet presAssocID="{0AF8EC3B-C8A5-46EF-BF9A-B8F1C582316E}" presName="desTx" presStyleLbl="revTx" presStyleIdx="11" presStyleCnt="18">
        <dgm:presLayoutVars>
          <dgm:bulletEnabled val="1"/>
        </dgm:presLayoutVars>
      </dgm:prSet>
      <dgm:spPr/>
    </dgm:pt>
    <dgm:pt modelId="{81548E67-7881-4969-8D9E-235D65DDDD7E}" type="pres">
      <dgm:prSet presAssocID="{0AF8EC3B-C8A5-46EF-BF9A-B8F1C582316E}" presName="desBackupRightNorm" presStyleCnt="0"/>
      <dgm:spPr/>
    </dgm:pt>
    <dgm:pt modelId="{DD84F7F9-84A3-4545-AE59-A98EE2452181}" type="pres">
      <dgm:prSet presAssocID="{44CF776E-03EA-417B-8A85-1A75352D0F89}" presName="desSpace" presStyleCnt="0"/>
      <dgm:spPr/>
    </dgm:pt>
    <dgm:pt modelId="{1F7B1A5C-09D2-47AC-BD79-94DCB21D050B}" type="pres">
      <dgm:prSet presAssocID="{CF2FAD02-7753-48AE-B6C0-50EDEFB84E39}" presName="desBackupLeftNorm" presStyleCnt="0"/>
      <dgm:spPr/>
    </dgm:pt>
    <dgm:pt modelId="{AE17E1D8-D69D-445B-B389-0B27886649FE}" type="pres">
      <dgm:prSet presAssocID="{CF2FAD02-7753-48AE-B6C0-50EDEFB84E39}" presName="desComposite" presStyleCnt="0"/>
      <dgm:spPr/>
    </dgm:pt>
    <dgm:pt modelId="{43549858-835B-4980-9FBB-4F84FABBFE74}" type="pres">
      <dgm:prSet presAssocID="{CF2FAD02-7753-48AE-B6C0-50EDEFB84E39}" presName="desCircle" presStyleLbl="node1" presStyleIdx="5" presStyleCnt="8"/>
      <dgm:spPr/>
      <dgm:t>
        <a:bodyPr/>
        <a:lstStyle/>
        <a:p>
          <a:endParaRPr lang="en-US"/>
        </a:p>
      </dgm:t>
    </dgm:pt>
    <dgm:pt modelId="{83A3A76E-7159-4643-8A53-758796F3E1E4}" type="pres">
      <dgm:prSet presAssocID="{CF2FAD02-7753-48AE-B6C0-50EDEFB84E39}" presName="chTx" presStyleLbl="revTx" presStyleIdx="12" presStyleCnt="18"/>
      <dgm:spPr/>
      <dgm:t>
        <a:bodyPr/>
        <a:lstStyle/>
        <a:p>
          <a:endParaRPr lang="en-US"/>
        </a:p>
      </dgm:t>
    </dgm:pt>
    <dgm:pt modelId="{02C462AB-1189-4641-A8A8-1D135EB9F080}" type="pres">
      <dgm:prSet presAssocID="{CF2FAD02-7753-48AE-B6C0-50EDEFB84E39}" presName="desTx" presStyleLbl="revTx" presStyleIdx="13" presStyleCnt="18">
        <dgm:presLayoutVars>
          <dgm:bulletEnabled val="1"/>
        </dgm:presLayoutVars>
      </dgm:prSet>
      <dgm:spPr/>
    </dgm:pt>
    <dgm:pt modelId="{B531BA63-B5D4-40A5-8C1D-968CB2B28D40}" type="pres">
      <dgm:prSet presAssocID="{CF2FAD02-7753-48AE-B6C0-50EDEFB84E39}" presName="desBackupRightNorm" presStyleCnt="0"/>
      <dgm:spPr/>
    </dgm:pt>
    <dgm:pt modelId="{7C77B63F-96D4-446F-B22F-A322F16E9DD8}" type="pres">
      <dgm:prSet presAssocID="{60B2457D-3FAA-4642-947F-D2E452C8882F}" presName="desSpace" presStyleCnt="0"/>
      <dgm:spPr/>
    </dgm:pt>
    <dgm:pt modelId="{7CC24FEA-2B01-427C-9E07-55716421B8A3}" type="pres">
      <dgm:prSet presAssocID="{798F8296-ED1E-49D0-9FA3-50AA12236537}" presName="desBackupLeftNorm" presStyleCnt="0"/>
      <dgm:spPr/>
    </dgm:pt>
    <dgm:pt modelId="{EAF015D0-D90D-48B5-96F5-9182DC30853D}" type="pres">
      <dgm:prSet presAssocID="{798F8296-ED1E-49D0-9FA3-50AA12236537}" presName="desComposite" presStyleCnt="0"/>
      <dgm:spPr/>
    </dgm:pt>
    <dgm:pt modelId="{28DCBB17-F615-492B-ADA0-ABCACF0ABE99}" type="pres">
      <dgm:prSet presAssocID="{798F8296-ED1E-49D0-9FA3-50AA12236537}" presName="desCircle" presStyleLbl="node1" presStyleIdx="6" presStyleCnt="8"/>
      <dgm:spPr/>
    </dgm:pt>
    <dgm:pt modelId="{2590D08F-6B94-4FD0-AC9E-E94CA4EE9949}" type="pres">
      <dgm:prSet presAssocID="{798F8296-ED1E-49D0-9FA3-50AA12236537}" presName="chTx" presStyleLbl="revTx" presStyleIdx="14" presStyleCnt="18"/>
      <dgm:spPr/>
      <dgm:t>
        <a:bodyPr/>
        <a:lstStyle/>
        <a:p>
          <a:endParaRPr lang="en-US"/>
        </a:p>
      </dgm:t>
    </dgm:pt>
    <dgm:pt modelId="{B21A0211-BCF0-42FE-A9FF-C5F25B296DCF}" type="pres">
      <dgm:prSet presAssocID="{798F8296-ED1E-49D0-9FA3-50AA12236537}" presName="desTx" presStyleLbl="revTx" presStyleIdx="15" presStyleCnt="18">
        <dgm:presLayoutVars>
          <dgm:bulletEnabled val="1"/>
        </dgm:presLayoutVars>
      </dgm:prSet>
      <dgm:spPr/>
    </dgm:pt>
    <dgm:pt modelId="{50D79D3F-CB1D-44D8-B3CD-0FBB5FA9A527}" type="pres">
      <dgm:prSet presAssocID="{798F8296-ED1E-49D0-9FA3-50AA12236537}" presName="desBackupRightNorm" presStyleCnt="0"/>
      <dgm:spPr/>
    </dgm:pt>
    <dgm:pt modelId="{80211DB3-FD1A-4398-8D7A-FEE614D52CE8}" type="pres">
      <dgm:prSet presAssocID="{C83784C1-AD51-4EEF-9193-0943A558A3FB}" presName="desSpace" presStyleCnt="0"/>
      <dgm:spPr/>
    </dgm:pt>
    <dgm:pt modelId="{793DF20C-A81D-4B6B-9992-CD0A05BFBA2E}" type="pres">
      <dgm:prSet presAssocID="{0CA67838-1B09-457C-8D79-2567751C5AFF}" presName="desBackupLeftNorm" presStyleCnt="0"/>
      <dgm:spPr/>
    </dgm:pt>
    <dgm:pt modelId="{9C22B507-CB6B-427F-AB06-D848C8B0AF23}" type="pres">
      <dgm:prSet presAssocID="{0CA67838-1B09-457C-8D79-2567751C5AFF}" presName="desComposite" presStyleCnt="0"/>
      <dgm:spPr/>
    </dgm:pt>
    <dgm:pt modelId="{2968D4DC-E772-4CF1-92F6-36BFAD05F86C}" type="pres">
      <dgm:prSet presAssocID="{0CA67838-1B09-457C-8D79-2567751C5AFF}" presName="desCircle" presStyleLbl="node1" presStyleIdx="7" presStyleCnt="8"/>
      <dgm:spPr/>
    </dgm:pt>
    <dgm:pt modelId="{8DEB4D0F-B559-4101-B3DE-B295929439D6}" type="pres">
      <dgm:prSet presAssocID="{0CA67838-1B09-457C-8D79-2567751C5AFF}" presName="chTx" presStyleLbl="revTx" presStyleIdx="16" presStyleCnt="18"/>
      <dgm:spPr/>
      <dgm:t>
        <a:bodyPr/>
        <a:lstStyle/>
        <a:p>
          <a:endParaRPr lang="en-US"/>
        </a:p>
      </dgm:t>
    </dgm:pt>
    <dgm:pt modelId="{313CE860-AF1B-4FFC-9880-46D221A67EFC}" type="pres">
      <dgm:prSet presAssocID="{0CA67838-1B09-457C-8D79-2567751C5AFF}" presName="desTx" presStyleLbl="revTx" presStyleIdx="17" presStyleCnt="18">
        <dgm:presLayoutVars>
          <dgm:bulletEnabled val="1"/>
        </dgm:presLayoutVars>
      </dgm:prSet>
      <dgm:spPr/>
    </dgm:pt>
    <dgm:pt modelId="{6ECA94B0-A5B1-47B1-934A-9973A34580C1}" type="pres">
      <dgm:prSet presAssocID="{0CA67838-1B09-457C-8D79-2567751C5AFF}" presName="desBackupRightNorm" presStyleCnt="0"/>
      <dgm:spPr/>
    </dgm:pt>
    <dgm:pt modelId="{20AABCBB-1C42-48B9-8626-D8DE700C4DB4}" type="pres">
      <dgm:prSet presAssocID="{4B9AFC46-9FD5-472F-901D-5193BFA2A289}" presName="desSpace" presStyleCnt="0"/>
      <dgm:spPr/>
    </dgm:pt>
  </dgm:ptLst>
  <dgm:cxnLst>
    <dgm:cxn modelId="{BF7F80A5-2C61-4981-B5FC-CB7AF64A8E57}" type="presOf" srcId="{D4EA441B-4829-4816-BC4C-0845CC31EA54}" destId="{F9A03BB7-CDD1-4622-B790-4B95CC08A9F6}" srcOrd="0" destOrd="0" presId="urn:microsoft.com/office/officeart/2008/layout/CircleAccentTimeline"/>
    <dgm:cxn modelId="{83902188-3791-4368-B8D0-2A7E5C7B4AFC}" type="presOf" srcId="{0AF8EC3B-C8A5-46EF-BF9A-B8F1C582316E}" destId="{B2047D76-3278-4D49-8249-EA8D158F281A}" srcOrd="0" destOrd="0" presId="urn:microsoft.com/office/officeart/2008/layout/CircleAccentTimeline"/>
    <dgm:cxn modelId="{A39BAC19-8914-4944-A3C0-1654AD1688FF}" srcId="{25CE291B-E1DB-4234-8C41-69B344ACACB3}" destId="{CF2FAD02-7753-48AE-B6C0-50EDEFB84E39}" srcOrd="1" destOrd="0" parTransId="{C3EC1498-7259-4E9B-922B-29F9499FB82C}" sibTransId="{60B2457D-3FAA-4642-947F-D2E452C8882F}"/>
    <dgm:cxn modelId="{49C9ED2A-5977-41D3-B57D-C9982EA81CB0}" srcId="{25CE291B-E1DB-4234-8C41-69B344ACACB3}" destId="{0CA67838-1B09-457C-8D79-2567751C5AFF}" srcOrd="3" destOrd="0" parTransId="{9D7A070D-F48F-455F-931C-99B4087607F0}" sibTransId="{4B9AFC46-9FD5-472F-901D-5193BFA2A289}"/>
    <dgm:cxn modelId="{656ADD96-3900-47A0-93B2-EB4800F7AEFB}" srcId="{CC6301E7-FF69-47F6-A7F2-61BE6EB9F5D6}" destId="{E5F8EFE2-7F0A-40C0-8180-C9923503DCC0}" srcOrd="0" destOrd="0" parTransId="{B30BB6A7-7239-43E0-816A-7A4670997EB0}" sibTransId="{891054EB-E994-453E-82C1-F50C5A94C4FE}"/>
    <dgm:cxn modelId="{E2456BBE-D552-4BFA-AE74-A028E0687EEE}" type="presOf" srcId="{25CE291B-E1DB-4234-8C41-69B344ACACB3}" destId="{24AB5C08-DBC8-464B-890C-100F510A195E}" srcOrd="0" destOrd="0" presId="urn:microsoft.com/office/officeart/2008/layout/CircleAccentTimeline"/>
    <dgm:cxn modelId="{9CD6A596-D12E-439D-88FB-C6509A979E26}" type="presOf" srcId="{E5F8EFE2-7F0A-40C0-8180-C9923503DCC0}" destId="{04F5216F-4BB3-4F2A-B28A-50E24EDC55DB}" srcOrd="0" destOrd="0" presId="urn:microsoft.com/office/officeart/2008/layout/CircleAccentTimeline"/>
    <dgm:cxn modelId="{B32C5E32-C48B-40AC-A72E-F280DF911645}" srcId="{CC6301E7-FF69-47F6-A7F2-61BE6EB9F5D6}" destId="{8BAE98B1-1915-4A95-A861-97C85954C5D4}" srcOrd="3" destOrd="0" parTransId="{88D9F1BF-04BE-4E3F-95C7-C4950D2D278F}" sibTransId="{889B5256-D9E1-4CAC-B93A-14B57A701ECE}"/>
    <dgm:cxn modelId="{51CFBCC3-4E76-40DC-98AB-5FD5E4D5F714}" type="presOf" srcId="{CC6301E7-FF69-47F6-A7F2-61BE6EB9F5D6}" destId="{CCCAD7D4-2F2E-42D6-B5FF-400110AFB6AE}" srcOrd="0" destOrd="0" presId="urn:microsoft.com/office/officeart/2008/layout/CircleAccentTimeline"/>
    <dgm:cxn modelId="{956B77AB-AA4E-476C-85D2-06112B4FB268}" type="presOf" srcId="{0CA67838-1B09-457C-8D79-2567751C5AFF}" destId="{8DEB4D0F-B559-4101-B3DE-B295929439D6}" srcOrd="0" destOrd="0" presId="urn:microsoft.com/office/officeart/2008/layout/CircleAccentTimeline"/>
    <dgm:cxn modelId="{B9E23130-3B62-434D-95D9-C3A021DEC602}" type="presOf" srcId="{4911ACA2-AD00-4BE4-B825-75805D03C8AD}" destId="{7D255F88-1211-49D6-BC35-9B39458A005F}" srcOrd="0" destOrd="0" presId="urn:microsoft.com/office/officeart/2008/layout/CircleAccentTimeline"/>
    <dgm:cxn modelId="{9826C9BA-E1F3-47A3-8649-C662FC082492}" type="presOf" srcId="{798F8296-ED1E-49D0-9FA3-50AA12236537}" destId="{2590D08F-6B94-4FD0-AC9E-E94CA4EE9949}" srcOrd="0" destOrd="0" presId="urn:microsoft.com/office/officeart/2008/layout/CircleAccentTimeline"/>
    <dgm:cxn modelId="{40984D83-139C-4A1D-BBAA-43404B894B14}" srcId="{CC6301E7-FF69-47F6-A7F2-61BE6EB9F5D6}" destId="{D4EA441B-4829-4816-BC4C-0845CC31EA54}" srcOrd="2" destOrd="0" parTransId="{C46692EC-674E-438F-816A-5F9AB425C8A0}" sibTransId="{DA549A2D-987C-4530-B713-D0E25DE08AEC}"/>
    <dgm:cxn modelId="{4088C925-DE23-4BC7-8A94-BD833062C54F}" type="presOf" srcId="{CF2FAD02-7753-48AE-B6C0-50EDEFB84E39}" destId="{83A3A76E-7159-4643-8A53-758796F3E1E4}" srcOrd="0" destOrd="0" presId="urn:microsoft.com/office/officeart/2008/layout/CircleAccentTimeline"/>
    <dgm:cxn modelId="{DD811D4B-B5E6-4305-AABD-954AD1B55C86}" srcId="{4911ACA2-AD00-4BE4-B825-75805D03C8AD}" destId="{25CE291B-E1DB-4234-8C41-69B344ACACB3}" srcOrd="1" destOrd="0" parTransId="{D21E6057-267C-465B-A07E-6E48FAEFB2C2}" sibTransId="{E3B885E0-E2B9-4BF1-8B80-67EA9ED0D58F}"/>
    <dgm:cxn modelId="{9BE88495-6DFD-4B84-B23D-283D4BB7F581}" srcId="{CC6301E7-FF69-47F6-A7F2-61BE6EB9F5D6}" destId="{96923169-D1D5-456A-98D8-2412D9C640D5}" srcOrd="1" destOrd="0" parTransId="{7B37B0CB-E83D-42A8-954B-0A1896171D14}" sibTransId="{01C2FC5D-EE50-47A9-8F35-540212973738}"/>
    <dgm:cxn modelId="{FBBD7477-8C81-4B4E-97AC-1C2E1435D315}" srcId="{4911ACA2-AD00-4BE4-B825-75805D03C8AD}" destId="{CC6301E7-FF69-47F6-A7F2-61BE6EB9F5D6}" srcOrd="0" destOrd="0" parTransId="{8078EB38-600B-49DE-9F1B-3E50B0A7C88A}" sibTransId="{D097A76D-9113-4BF3-A2C0-A9AAC4A5F85F}"/>
    <dgm:cxn modelId="{13E49F4E-954F-4EC6-B2AF-B93C549D2627}" srcId="{25CE291B-E1DB-4234-8C41-69B344ACACB3}" destId="{798F8296-ED1E-49D0-9FA3-50AA12236537}" srcOrd="2" destOrd="0" parTransId="{FD4AF806-CC98-43C9-BDC0-33BE93C48C68}" sibTransId="{C83784C1-AD51-4EEF-9193-0943A558A3FB}"/>
    <dgm:cxn modelId="{B588B7A3-E501-44A6-868B-BFE7078CB10F}" type="presOf" srcId="{8BAE98B1-1915-4A95-A861-97C85954C5D4}" destId="{CD9F03C8-76B7-47FE-A52A-21B65472F9DF}" srcOrd="0" destOrd="0" presId="urn:microsoft.com/office/officeart/2008/layout/CircleAccentTimeline"/>
    <dgm:cxn modelId="{8D04BF02-F051-46BA-86CE-B808313D6445}" type="presOf" srcId="{96923169-D1D5-456A-98D8-2412D9C640D5}" destId="{6DD6A635-D279-4A85-A910-1E65D9256052}" srcOrd="0" destOrd="0" presId="urn:microsoft.com/office/officeart/2008/layout/CircleAccentTimeline"/>
    <dgm:cxn modelId="{D0094066-F12A-4AA5-ABD7-602505E4A59F}" srcId="{25CE291B-E1DB-4234-8C41-69B344ACACB3}" destId="{0AF8EC3B-C8A5-46EF-BF9A-B8F1C582316E}" srcOrd="0" destOrd="0" parTransId="{42BE2200-C1A5-4385-8AB3-AC0D201D76A7}" sibTransId="{44CF776E-03EA-417B-8A85-1A75352D0F89}"/>
    <dgm:cxn modelId="{AE959CBF-0B2A-451D-BF4F-1AD138BE3371}" type="presParOf" srcId="{7D255F88-1211-49D6-BC35-9B39458A005F}" destId="{13130F83-DC41-41CA-99D6-8E68138E9ED6}" srcOrd="0" destOrd="0" presId="urn:microsoft.com/office/officeart/2008/layout/CircleAccentTimeline"/>
    <dgm:cxn modelId="{E9D7DBF7-576C-4724-B388-D7B89A07A0F1}" type="presParOf" srcId="{13130F83-DC41-41CA-99D6-8E68138E9ED6}" destId="{BB92E367-5710-48BE-B4EF-36FD3ABD6EE0}" srcOrd="0" destOrd="0" presId="urn:microsoft.com/office/officeart/2008/layout/CircleAccentTimeline"/>
    <dgm:cxn modelId="{58868745-4278-4DA5-AA5E-F36855DE2CDF}" type="presParOf" srcId="{13130F83-DC41-41CA-99D6-8E68138E9ED6}" destId="{CCCAD7D4-2F2E-42D6-B5FF-400110AFB6AE}" srcOrd="1" destOrd="0" presId="urn:microsoft.com/office/officeart/2008/layout/CircleAccentTimeline"/>
    <dgm:cxn modelId="{2DF2326A-0F95-4A00-AFC0-FB1E57984F4D}" type="presParOf" srcId="{13130F83-DC41-41CA-99D6-8E68138E9ED6}" destId="{91ED1660-2BD0-413B-9BDD-515BF1ADF46E}" srcOrd="2" destOrd="0" presId="urn:microsoft.com/office/officeart/2008/layout/CircleAccentTimeline"/>
    <dgm:cxn modelId="{2D56283F-3B37-496D-A47A-01D031124AD4}" type="presParOf" srcId="{7D255F88-1211-49D6-BC35-9B39458A005F}" destId="{78274147-3B5D-4880-99A2-457FB6743159}" srcOrd="1" destOrd="0" presId="urn:microsoft.com/office/officeart/2008/layout/CircleAccentTimeline"/>
    <dgm:cxn modelId="{520CB380-F871-4374-8182-C3DCCA2853A0}" type="presParOf" srcId="{7D255F88-1211-49D6-BC35-9B39458A005F}" destId="{C2019F38-747D-4CE6-9D2F-31D7EC5DF51F}" srcOrd="2" destOrd="0" presId="urn:microsoft.com/office/officeart/2008/layout/CircleAccentTimeline"/>
    <dgm:cxn modelId="{064E02D6-F971-4E9B-AF02-805EB58A6BA5}" type="presParOf" srcId="{7D255F88-1211-49D6-BC35-9B39458A005F}" destId="{22555FBF-CD0D-4C6D-995B-4873EA71B971}" srcOrd="3" destOrd="0" presId="urn:microsoft.com/office/officeart/2008/layout/CircleAccentTimeline"/>
    <dgm:cxn modelId="{55E6F1F9-73E3-4275-9AB3-95A77CF068C0}" type="presParOf" srcId="{7D255F88-1211-49D6-BC35-9B39458A005F}" destId="{F7B6A230-032C-493F-8369-D9C9A81F0DF8}" srcOrd="4" destOrd="0" presId="urn:microsoft.com/office/officeart/2008/layout/CircleAccentTimeline"/>
    <dgm:cxn modelId="{6BECBADF-E3B6-4EC0-815A-D3DBD7E4137E}" type="presParOf" srcId="{F7B6A230-032C-493F-8369-D9C9A81F0DF8}" destId="{F8B902DA-0332-449E-9AEF-1DA5EFAAB239}" srcOrd="0" destOrd="0" presId="urn:microsoft.com/office/officeart/2008/layout/CircleAccentTimeline"/>
    <dgm:cxn modelId="{AA523122-18BE-4585-98B9-6B1DDF1E7F83}" type="presParOf" srcId="{F7B6A230-032C-493F-8369-D9C9A81F0DF8}" destId="{04F5216F-4BB3-4F2A-B28A-50E24EDC55DB}" srcOrd="1" destOrd="0" presId="urn:microsoft.com/office/officeart/2008/layout/CircleAccentTimeline"/>
    <dgm:cxn modelId="{50A98E8A-4514-4703-A46E-B87DAFC5C79F}" type="presParOf" srcId="{F7B6A230-032C-493F-8369-D9C9A81F0DF8}" destId="{A307642A-8C8F-438C-AE6C-37CA1238986C}" srcOrd="2" destOrd="0" presId="urn:microsoft.com/office/officeart/2008/layout/CircleAccentTimeline"/>
    <dgm:cxn modelId="{A185491B-A11D-4DFF-9D3A-1B68B6AA8330}" type="presParOf" srcId="{7D255F88-1211-49D6-BC35-9B39458A005F}" destId="{6AAFF4CC-8C4F-4730-873A-01FD89D2E00D}" srcOrd="5" destOrd="0" presId="urn:microsoft.com/office/officeart/2008/layout/CircleAccentTimeline"/>
    <dgm:cxn modelId="{CF2684A1-BC9A-4FE4-9699-D441E1E5C6CB}" type="presParOf" srcId="{7D255F88-1211-49D6-BC35-9B39458A005F}" destId="{5299DCF0-608D-4DFD-923C-508458D347E7}" srcOrd="6" destOrd="0" presId="urn:microsoft.com/office/officeart/2008/layout/CircleAccentTimeline"/>
    <dgm:cxn modelId="{E6830E64-ADC2-4184-B803-4ED63A1DB35C}" type="presParOf" srcId="{7D255F88-1211-49D6-BC35-9B39458A005F}" destId="{927F7BDD-6EF3-42B2-A9EF-43E929542D10}" srcOrd="7" destOrd="0" presId="urn:microsoft.com/office/officeart/2008/layout/CircleAccentTimeline"/>
    <dgm:cxn modelId="{88FEBE46-8E1D-45A4-A048-8F987928C453}" type="presParOf" srcId="{7D255F88-1211-49D6-BC35-9B39458A005F}" destId="{0B499775-5779-4BB0-92D8-F5C4E53E539E}" srcOrd="8" destOrd="0" presId="urn:microsoft.com/office/officeart/2008/layout/CircleAccentTimeline"/>
    <dgm:cxn modelId="{080C4E0B-C5FA-4E47-8BD2-8A55097BE4AF}" type="presParOf" srcId="{0B499775-5779-4BB0-92D8-F5C4E53E539E}" destId="{FD2F7B37-B5DF-45AC-B02D-59665F2FBDC4}" srcOrd="0" destOrd="0" presId="urn:microsoft.com/office/officeart/2008/layout/CircleAccentTimeline"/>
    <dgm:cxn modelId="{BE8114CB-6908-406E-94AB-0256304BA1C4}" type="presParOf" srcId="{0B499775-5779-4BB0-92D8-F5C4E53E539E}" destId="{6DD6A635-D279-4A85-A910-1E65D9256052}" srcOrd="1" destOrd="0" presId="urn:microsoft.com/office/officeart/2008/layout/CircleAccentTimeline"/>
    <dgm:cxn modelId="{F73CF280-BB7B-40F2-A2A4-E261383350E3}" type="presParOf" srcId="{0B499775-5779-4BB0-92D8-F5C4E53E539E}" destId="{97F595EB-AA18-43DF-815B-2D83765E9C60}" srcOrd="2" destOrd="0" presId="urn:microsoft.com/office/officeart/2008/layout/CircleAccentTimeline"/>
    <dgm:cxn modelId="{61420EDE-E1E8-404D-AC10-B2142D4E2BD7}" type="presParOf" srcId="{7D255F88-1211-49D6-BC35-9B39458A005F}" destId="{0413320D-8C47-4FD7-9CE7-5BE3A9EC0012}" srcOrd="9" destOrd="0" presId="urn:microsoft.com/office/officeart/2008/layout/CircleAccentTimeline"/>
    <dgm:cxn modelId="{0E401A65-B500-40D5-AECC-59EE88A893F4}" type="presParOf" srcId="{7D255F88-1211-49D6-BC35-9B39458A005F}" destId="{8AE46C83-911C-4AAD-8E14-686AA5EFB300}" srcOrd="10" destOrd="0" presId="urn:microsoft.com/office/officeart/2008/layout/CircleAccentTimeline"/>
    <dgm:cxn modelId="{847C69F1-A4CD-4D88-AC86-DA1F699B31CA}" type="presParOf" srcId="{7D255F88-1211-49D6-BC35-9B39458A005F}" destId="{FE00E077-EBCD-4119-A32F-092CCF522A7A}" srcOrd="11" destOrd="0" presId="urn:microsoft.com/office/officeart/2008/layout/CircleAccentTimeline"/>
    <dgm:cxn modelId="{58CDB93F-8554-44E1-8E60-C3BC33FDA503}" type="presParOf" srcId="{7D255F88-1211-49D6-BC35-9B39458A005F}" destId="{2550C874-8485-493D-959F-E8EE912C9801}" srcOrd="12" destOrd="0" presId="urn:microsoft.com/office/officeart/2008/layout/CircleAccentTimeline"/>
    <dgm:cxn modelId="{5EF64218-60EF-4EA4-821F-DB33794F1E68}" type="presParOf" srcId="{2550C874-8485-493D-959F-E8EE912C9801}" destId="{255E103C-C1CB-4D84-BE94-883FD3F4E207}" srcOrd="0" destOrd="0" presId="urn:microsoft.com/office/officeart/2008/layout/CircleAccentTimeline"/>
    <dgm:cxn modelId="{771E8B23-0BC8-42F7-B724-F58299DDAF80}" type="presParOf" srcId="{2550C874-8485-493D-959F-E8EE912C9801}" destId="{F9A03BB7-CDD1-4622-B790-4B95CC08A9F6}" srcOrd="1" destOrd="0" presId="urn:microsoft.com/office/officeart/2008/layout/CircleAccentTimeline"/>
    <dgm:cxn modelId="{FDA4E7DA-1003-4B63-9DF6-A563B3815EBC}" type="presParOf" srcId="{2550C874-8485-493D-959F-E8EE912C9801}" destId="{3672DB7E-E747-4B44-893F-146AFDD7A70B}" srcOrd="2" destOrd="0" presId="urn:microsoft.com/office/officeart/2008/layout/CircleAccentTimeline"/>
    <dgm:cxn modelId="{6E58555B-AC36-4A00-A6FF-0B23323F6FD7}" type="presParOf" srcId="{7D255F88-1211-49D6-BC35-9B39458A005F}" destId="{40492D89-B4E3-4FA1-A797-73B734512E72}" srcOrd="13" destOrd="0" presId="urn:microsoft.com/office/officeart/2008/layout/CircleAccentTimeline"/>
    <dgm:cxn modelId="{C714F3B1-00FD-4BEC-B7F1-9882B7CBBD9D}" type="presParOf" srcId="{7D255F88-1211-49D6-BC35-9B39458A005F}" destId="{733CA71D-77FD-4C33-8A15-97B489E4EA1F}" srcOrd="14" destOrd="0" presId="urn:microsoft.com/office/officeart/2008/layout/CircleAccentTimeline"/>
    <dgm:cxn modelId="{5D87762F-F2BA-4F48-AA4A-FAC5B0BAF4A6}" type="presParOf" srcId="{7D255F88-1211-49D6-BC35-9B39458A005F}" destId="{4A191847-3DE8-4DC2-BB63-623F94C26D09}" srcOrd="15" destOrd="0" presId="urn:microsoft.com/office/officeart/2008/layout/CircleAccentTimeline"/>
    <dgm:cxn modelId="{43B743D5-6052-4748-9BDD-B015098DB8CC}" type="presParOf" srcId="{7D255F88-1211-49D6-BC35-9B39458A005F}" destId="{DFAB7C42-4B6F-4F3D-ADFE-68A0AB8C97AF}" srcOrd="16" destOrd="0" presId="urn:microsoft.com/office/officeart/2008/layout/CircleAccentTimeline"/>
    <dgm:cxn modelId="{2C77D9E8-40C9-4E2B-92F3-16BF9AB13720}" type="presParOf" srcId="{DFAB7C42-4B6F-4F3D-ADFE-68A0AB8C97AF}" destId="{781D06D7-7C5B-4EE3-9AA0-E37BB96F8A67}" srcOrd="0" destOrd="0" presId="urn:microsoft.com/office/officeart/2008/layout/CircleAccentTimeline"/>
    <dgm:cxn modelId="{A95CF672-DC66-487A-9A5E-D50297A81DBF}" type="presParOf" srcId="{DFAB7C42-4B6F-4F3D-ADFE-68A0AB8C97AF}" destId="{CD9F03C8-76B7-47FE-A52A-21B65472F9DF}" srcOrd="1" destOrd="0" presId="urn:microsoft.com/office/officeart/2008/layout/CircleAccentTimeline"/>
    <dgm:cxn modelId="{71384044-BAC0-469F-8CAA-9689BDFDDAA4}" type="presParOf" srcId="{DFAB7C42-4B6F-4F3D-ADFE-68A0AB8C97AF}" destId="{54FE2E8F-8B82-4D7C-9228-966BC4B87302}" srcOrd="2" destOrd="0" presId="urn:microsoft.com/office/officeart/2008/layout/CircleAccentTimeline"/>
    <dgm:cxn modelId="{CC86FDCC-4029-44A7-9AA4-98CCE32DCC66}" type="presParOf" srcId="{7D255F88-1211-49D6-BC35-9B39458A005F}" destId="{9E07CA38-9BA4-4733-893D-A1CA7E20DE70}" srcOrd="17" destOrd="0" presId="urn:microsoft.com/office/officeart/2008/layout/CircleAccentTimeline"/>
    <dgm:cxn modelId="{6000E934-A9C8-46B7-8489-10516486666F}" type="presParOf" srcId="{7D255F88-1211-49D6-BC35-9B39458A005F}" destId="{2CAF9AAF-0012-49BF-B8DF-1096985CFC15}" srcOrd="18" destOrd="0" presId="urn:microsoft.com/office/officeart/2008/layout/CircleAccentTimeline"/>
    <dgm:cxn modelId="{A5B45844-E60F-4A9A-A758-1A23AC0EB7F3}" type="presParOf" srcId="{7D255F88-1211-49D6-BC35-9B39458A005F}" destId="{F88E3C2E-46DA-481C-9A76-366D4165096C}" srcOrd="19" destOrd="0" presId="urn:microsoft.com/office/officeart/2008/layout/CircleAccentTimeline"/>
    <dgm:cxn modelId="{238C49C5-FE6A-4ADC-A244-5E58048D1E15}" type="presParOf" srcId="{F88E3C2E-46DA-481C-9A76-366D4165096C}" destId="{4EF92378-F428-4E71-B904-4320B2687488}" srcOrd="0" destOrd="0" presId="urn:microsoft.com/office/officeart/2008/layout/CircleAccentTimeline"/>
    <dgm:cxn modelId="{3D5F5F8C-C705-4AF7-94A1-133C38F63A02}" type="presParOf" srcId="{F88E3C2E-46DA-481C-9A76-366D4165096C}" destId="{24AB5C08-DBC8-464B-890C-100F510A195E}" srcOrd="1" destOrd="0" presId="urn:microsoft.com/office/officeart/2008/layout/CircleAccentTimeline"/>
    <dgm:cxn modelId="{9BB06F75-73E3-4170-8B6E-71D1B9E111F3}" type="presParOf" srcId="{F88E3C2E-46DA-481C-9A76-366D4165096C}" destId="{40C345A0-655D-4C5C-ADD3-0A7ADB061780}" srcOrd="2" destOrd="0" presId="urn:microsoft.com/office/officeart/2008/layout/CircleAccentTimeline"/>
    <dgm:cxn modelId="{2D7D4297-25FA-4AEB-BBFD-EABF726F63AE}" type="presParOf" srcId="{7D255F88-1211-49D6-BC35-9B39458A005F}" destId="{D3D6EF77-8159-4060-928E-161586A6B1C2}" srcOrd="20" destOrd="0" presId="urn:microsoft.com/office/officeart/2008/layout/CircleAccentTimeline"/>
    <dgm:cxn modelId="{7D7DFE4A-566A-4187-8E24-76B3A3D289F9}" type="presParOf" srcId="{7D255F88-1211-49D6-BC35-9B39458A005F}" destId="{5866625E-14B1-4F9E-8C2E-67753147C80B}" srcOrd="21" destOrd="0" presId="urn:microsoft.com/office/officeart/2008/layout/CircleAccentTimeline"/>
    <dgm:cxn modelId="{42E2571F-5C22-4AEE-9CC9-8D87EAEA8BBE}" type="presParOf" srcId="{7D255F88-1211-49D6-BC35-9B39458A005F}" destId="{7444E644-17B1-428A-AF44-F2B6C891495B}" srcOrd="22" destOrd="0" presId="urn:microsoft.com/office/officeart/2008/layout/CircleAccentTimeline"/>
    <dgm:cxn modelId="{159F47FA-69D6-478E-8AE0-1058E172E67E}" type="presParOf" srcId="{7D255F88-1211-49D6-BC35-9B39458A005F}" destId="{89C90FDB-EB56-4DCC-9504-619740DB28C1}" srcOrd="23" destOrd="0" presId="urn:microsoft.com/office/officeart/2008/layout/CircleAccentTimeline"/>
    <dgm:cxn modelId="{B25B5591-5699-4008-981F-7AF96EF2F6A8}" type="presParOf" srcId="{89C90FDB-EB56-4DCC-9504-619740DB28C1}" destId="{DCF630D2-54CD-4E19-A817-1A6ACBE55286}" srcOrd="0" destOrd="0" presId="urn:microsoft.com/office/officeart/2008/layout/CircleAccentTimeline"/>
    <dgm:cxn modelId="{A9C6D3D2-15A2-488E-8D89-FC4D7CB2991D}" type="presParOf" srcId="{89C90FDB-EB56-4DCC-9504-619740DB28C1}" destId="{B2047D76-3278-4D49-8249-EA8D158F281A}" srcOrd="1" destOrd="0" presId="urn:microsoft.com/office/officeart/2008/layout/CircleAccentTimeline"/>
    <dgm:cxn modelId="{01A9F839-63BB-43CC-ADD0-420C9E04FEF6}" type="presParOf" srcId="{89C90FDB-EB56-4DCC-9504-619740DB28C1}" destId="{366F617F-19C7-4FED-8FE1-0EF0F5A7C03A}" srcOrd="2" destOrd="0" presId="urn:microsoft.com/office/officeart/2008/layout/CircleAccentTimeline"/>
    <dgm:cxn modelId="{F54EC22D-21AB-4392-9429-90519080ACD2}" type="presParOf" srcId="{7D255F88-1211-49D6-BC35-9B39458A005F}" destId="{81548E67-7881-4969-8D9E-235D65DDDD7E}" srcOrd="24" destOrd="0" presId="urn:microsoft.com/office/officeart/2008/layout/CircleAccentTimeline"/>
    <dgm:cxn modelId="{F30A479F-BD6E-4A1B-8B96-B01E7A6289BE}" type="presParOf" srcId="{7D255F88-1211-49D6-BC35-9B39458A005F}" destId="{DD84F7F9-84A3-4545-AE59-A98EE2452181}" srcOrd="25" destOrd="0" presId="urn:microsoft.com/office/officeart/2008/layout/CircleAccentTimeline"/>
    <dgm:cxn modelId="{9CA5F924-BCD6-403D-BA0F-B899CFDD45C4}" type="presParOf" srcId="{7D255F88-1211-49D6-BC35-9B39458A005F}" destId="{1F7B1A5C-09D2-47AC-BD79-94DCB21D050B}" srcOrd="26" destOrd="0" presId="urn:microsoft.com/office/officeart/2008/layout/CircleAccentTimeline"/>
    <dgm:cxn modelId="{0284C4E6-1445-41B2-B7A7-04428DF22964}" type="presParOf" srcId="{7D255F88-1211-49D6-BC35-9B39458A005F}" destId="{AE17E1D8-D69D-445B-B389-0B27886649FE}" srcOrd="27" destOrd="0" presId="urn:microsoft.com/office/officeart/2008/layout/CircleAccentTimeline"/>
    <dgm:cxn modelId="{FBBC1A1E-A6CD-4ED8-BA94-5D65B5C2381A}" type="presParOf" srcId="{AE17E1D8-D69D-445B-B389-0B27886649FE}" destId="{43549858-835B-4980-9FBB-4F84FABBFE74}" srcOrd="0" destOrd="0" presId="urn:microsoft.com/office/officeart/2008/layout/CircleAccentTimeline"/>
    <dgm:cxn modelId="{949FA873-06DE-4DD7-9F40-3FE09EC8E58F}" type="presParOf" srcId="{AE17E1D8-D69D-445B-B389-0B27886649FE}" destId="{83A3A76E-7159-4643-8A53-758796F3E1E4}" srcOrd="1" destOrd="0" presId="urn:microsoft.com/office/officeart/2008/layout/CircleAccentTimeline"/>
    <dgm:cxn modelId="{7293FA86-7749-457E-A50D-EC5DB0070B12}" type="presParOf" srcId="{AE17E1D8-D69D-445B-B389-0B27886649FE}" destId="{02C462AB-1189-4641-A8A8-1D135EB9F080}" srcOrd="2" destOrd="0" presId="urn:microsoft.com/office/officeart/2008/layout/CircleAccentTimeline"/>
    <dgm:cxn modelId="{3F362351-BA36-4AAB-9486-E8D24EFA9986}" type="presParOf" srcId="{7D255F88-1211-49D6-BC35-9B39458A005F}" destId="{B531BA63-B5D4-40A5-8C1D-968CB2B28D40}" srcOrd="28" destOrd="0" presId="urn:microsoft.com/office/officeart/2008/layout/CircleAccentTimeline"/>
    <dgm:cxn modelId="{DF7F0594-744D-4950-B8A2-A3A9F28239C9}" type="presParOf" srcId="{7D255F88-1211-49D6-BC35-9B39458A005F}" destId="{7C77B63F-96D4-446F-B22F-A322F16E9DD8}" srcOrd="29" destOrd="0" presId="urn:microsoft.com/office/officeart/2008/layout/CircleAccentTimeline"/>
    <dgm:cxn modelId="{016B8942-18A1-4038-B345-443CADF736C3}" type="presParOf" srcId="{7D255F88-1211-49D6-BC35-9B39458A005F}" destId="{7CC24FEA-2B01-427C-9E07-55716421B8A3}" srcOrd="30" destOrd="0" presId="urn:microsoft.com/office/officeart/2008/layout/CircleAccentTimeline"/>
    <dgm:cxn modelId="{E76DFF27-1B87-4FF5-A1CB-051EBDE59931}" type="presParOf" srcId="{7D255F88-1211-49D6-BC35-9B39458A005F}" destId="{EAF015D0-D90D-48B5-96F5-9182DC30853D}" srcOrd="31" destOrd="0" presId="urn:microsoft.com/office/officeart/2008/layout/CircleAccentTimeline"/>
    <dgm:cxn modelId="{C3910B49-1DEC-4E11-AFAF-5DA9C07B6F6A}" type="presParOf" srcId="{EAF015D0-D90D-48B5-96F5-9182DC30853D}" destId="{28DCBB17-F615-492B-ADA0-ABCACF0ABE99}" srcOrd="0" destOrd="0" presId="urn:microsoft.com/office/officeart/2008/layout/CircleAccentTimeline"/>
    <dgm:cxn modelId="{DAD2F391-3B07-44FD-88F4-7819A5927946}" type="presParOf" srcId="{EAF015D0-D90D-48B5-96F5-9182DC30853D}" destId="{2590D08F-6B94-4FD0-AC9E-E94CA4EE9949}" srcOrd="1" destOrd="0" presId="urn:microsoft.com/office/officeart/2008/layout/CircleAccentTimeline"/>
    <dgm:cxn modelId="{5F5AED0C-1298-4B55-B5FE-7995EA79210D}" type="presParOf" srcId="{EAF015D0-D90D-48B5-96F5-9182DC30853D}" destId="{B21A0211-BCF0-42FE-A9FF-C5F25B296DCF}" srcOrd="2" destOrd="0" presId="urn:microsoft.com/office/officeart/2008/layout/CircleAccentTimeline"/>
    <dgm:cxn modelId="{17407E3F-72F9-4901-B255-02BE754AA939}" type="presParOf" srcId="{7D255F88-1211-49D6-BC35-9B39458A005F}" destId="{50D79D3F-CB1D-44D8-B3CD-0FBB5FA9A527}" srcOrd="32" destOrd="0" presId="urn:microsoft.com/office/officeart/2008/layout/CircleAccentTimeline"/>
    <dgm:cxn modelId="{478031F9-95BD-4651-9B6E-1C87107BAF22}" type="presParOf" srcId="{7D255F88-1211-49D6-BC35-9B39458A005F}" destId="{80211DB3-FD1A-4398-8D7A-FEE614D52CE8}" srcOrd="33" destOrd="0" presId="urn:microsoft.com/office/officeart/2008/layout/CircleAccentTimeline"/>
    <dgm:cxn modelId="{875C352C-6BE6-48ED-85B6-3BB8C59C93B9}" type="presParOf" srcId="{7D255F88-1211-49D6-BC35-9B39458A005F}" destId="{793DF20C-A81D-4B6B-9992-CD0A05BFBA2E}" srcOrd="34" destOrd="0" presId="urn:microsoft.com/office/officeart/2008/layout/CircleAccentTimeline"/>
    <dgm:cxn modelId="{EC3B166F-1EE0-4555-A6DC-617034AE09C4}" type="presParOf" srcId="{7D255F88-1211-49D6-BC35-9B39458A005F}" destId="{9C22B507-CB6B-427F-AB06-D848C8B0AF23}" srcOrd="35" destOrd="0" presId="urn:microsoft.com/office/officeart/2008/layout/CircleAccentTimeline"/>
    <dgm:cxn modelId="{CB867F8D-F17B-4C8D-9D98-EEAD7D596B15}" type="presParOf" srcId="{9C22B507-CB6B-427F-AB06-D848C8B0AF23}" destId="{2968D4DC-E772-4CF1-92F6-36BFAD05F86C}" srcOrd="0" destOrd="0" presId="urn:microsoft.com/office/officeart/2008/layout/CircleAccentTimeline"/>
    <dgm:cxn modelId="{8121E2A4-82E2-4380-99F5-CC5E60D43C22}" type="presParOf" srcId="{9C22B507-CB6B-427F-AB06-D848C8B0AF23}" destId="{8DEB4D0F-B559-4101-B3DE-B295929439D6}" srcOrd="1" destOrd="0" presId="urn:microsoft.com/office/officeart/2008/layout/CircleAccentTimeline"/>
    <dgm:cxn modelId="{3D2C81FF-A9F4-4E0F-9F52-BA5B58DDF90B}" type="presParOf" srcId="{9C22B507-CB6B-427F-AB06-D848C8B0AF23}" destId="{313CE860-AF1B-4FFC-9880-46D221A67EFC}" srcOrd="2" destOrd="0" presId="urn:microsoft.com/office/officeart/2008/layout/CircleAccentTimeline"/>
    <dgm:cxn modelId="{727120C3-F81E-433D-B2AE-7FA0EAF87F48}" type="presParOf" srcId="{7D255F88-1211-49D6-BC35-9B39458A005F}" destId="{6ECA94B0-A5B1-47B1-934A-9973A34580C1}" srcOrd="36" destOrd="0" presId="urn:microsoft.com/office/officeart/2008/layout/CircleAccentTimeline"/>
    <dgm:cxn modelId="{861F5C47-61BF-4BDE-A9A0-0F4B0D39D74F}" type="presParOf" srcId="{7D255F88-1211-49D6-BC35-9B39458A005F}" destId="{20AABCBB-1C42-48B9-8626-D8DE700C4DB4}" srcOrd="37" destOrd="0" presId="urn:microsoft.com/office/officeart/2008/layout/CircleAccent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5CBD153-BA53-489D-B406-C91DC79C1A4A}" type="doc">
      <dgm:prSet loTypeId="urn:microsoft.com/office/officeart/2009/3/layout/RandomtoResultProcess" loCatId="process" qsTypeId="urn:microsoft.com/office/officeart/2005/8/quickstyle/simple1" qsCatId="simple" csTypeId="urn:microsoft.com/office/officeart/2005/8/colors/accent1_2" csCatId="accent1" phldr="1"/>
      <dgm:spPr/>
      <dgm:t>
        <a:bodyPr/>
        <a:lstStyle/>
        <a:p>
          <a:endParaRPr lang="en-US"/>
        </a:p>
      </dgm:t>
    </dgm:pt>
    <dgm:pt modelId="{E653CC66-75AF-478D-8FB0-4929CCF6556E}">
      <dgm:prSet phldrT="[Text]" custT="1"/>
      <dgm:spPr/>
      <dgm:t>
        <a:bodyPr/>
        <a:lstStyle/>
        <a:p>
          <a:r>
            <a:rPr lang="fa-IR" sz="3200" dirty="0" smtClean="0">
              <a:cs typeface="B Mitra" pitchFamily="2" charset="-78"/>
            </a:rPr>
            <a:t>گذار از حفاظت فیزیکی</a:t>
          </a:r>
          <a:endParaRPr lang="en-US" sz="3200" dirty="0">
            <a:cs typeface="B Mitra" pitchFamily="2" charset="-78"/>
          </a:endParaRPr>
        </a:p>
      </dgm:t>
    </dgm:pt>
    <dgm:pt modelId="{30BAE410-902E-448E-894B-B248CF7D6BC2}" type="parTrans" cxnId="{E5D0198E-38D6-4940-B766-A2261794B77D}">
      <dgm:prSet/>
      <dgm:spPr/>
      <dgm:t>
        <a:bodyPr/>
        <a:lstStyle/>
        <a:p>
          <a:endParaRPr lang="en-US" sz="1600">
            <a:cs typeface="B Mitra" pitchFamily="2" charset="-78"/>
          </a:endParaRPr>
        </a:p>
      </dgm:t>
    </dgm:pt>
    <dgm:pt modelId="{5419090D-A1A9-47A8-9D3D-B295DFA8E194}" type="sibTrans" cxnId="{E5D0198E-38D6-4940-B766-A2261794B77D}">
      <dgm:prSet/>
      <dgm:spPr/>
      <dgm:t>
        <a:bodyPr/>
        <a:lstStyle/>
        <a:p>
          <a:endParaRPr lang="en-US" sz="1600">
            <a:cs typeface="B Mitra" pitchFamily="2" charset="-78"/>
          </a:endParaRPr>
        </a:p>
      </dgm:t>
    </dgm:pt>
    <dgm:pt modelId="{3E4DF451-DDE4-4AD8-BD79-FA8E1F69BB0E}">
      <dgm:prSet phldrT="[Text]" custT="1"/>
      <dgm:spPr/>
      <dgm:t>
        <a:bodyPr/>
        <a:lstStyle/>
        <a:p>
          <a:r>
            <a:rPr lang="fa-IR" sz="3200" dirty="0" smtClean="0">
              <a:cs typeface="B Mitra" pitchFamily="2" charset="-78"/>
            </a:rPr>
            <a:t>قابلیت ارتجاع و بازیابی</a:t>
          </a:r>
          <a:endParaRPr lang="en-US" sz="3200" dirty="0">
            <a:cs typeface="B Mitra" pitchFamily="2" charset="-78"/>
          </a:endParaRPr>
        </a:p>
      </dgm:t>
    </dgm:pt>
    <dgm:pt modelId="{6AC34959-15C8-4034-8AC2-9614BE3FAFC4}" type="parTrans" cxnId="{457C5CC7-6D5A-4C0B-B9F2-C85FF3A3E623}">
      <dgm:prSet/>
      <dgm:spPr/>
      <dgm:t>
        <a:bodyPr/>
        <a:lstStyle/>
        <a:p>
          <a:endParaRPr lang="en-US" sz="1600">
            <a:cs typeface="B Mitra" pitchFamily="2" charset="-78"/>
          </a:endParaRPr>
        </a:p>
      </dgm:t>
    </dgm:pt>
    <dgm:pt modelId="{EDCFBA5A-950B-47DB-9122-7AC338B232CA}" type="sibTrans" cxnId="{457C5CC7-6D5A-4C0B-B9F2-C85FF3A3E623}">
      <dgm:prSet/>
      <dgm:spPr/>
      <dgm:t>
        <a:bodyPr/>
        <a:lstStyle/>
        <a:p>
          <a:endParaRPr lang="en-US" sz="1600">
            <a:cs typeface="B Mitra" pitchFamily="2" charset="-78"/>
          </a:endParaRPr>
        </a:p>
      </dgm:t>
    </dgm:pt>
    <dgm:pt modelId="{155144D5-1AE1-47BF-B071-03F2A00DD295}" type="pres">
      <dgm:prSet presAssocID="{55CBD153-BA53-489D-B406-C91DC79C1A4A}" presName="Name0" presStyleCnt="0">
        <dgm:presLayoutVars>
          <dgm:dir/>
          <dgm:animOne val="branch"/>
          <dgm:animLvl val="lvl"/>
        </dgm:presLayoutVars>
      </dgm:prSet>
      <dgm:spPr/>
      <dgm:t>
        <a:bodyPr/>
        <a:lstStyle/>
        <a:p>
          <a:endParaRPr lang="en-US"/>
        </a:p>
      </dgm:t>
    </dgm:pt>
    <dgm:pt modelId="{458F75D6-F7AE-4152-A379-95224985765C}" type="pres">
      <dgm:prSet presAssocID="{E653CC66-75AF-478D-8FB0-4929CCF6556E}" presName="chaos" presStyleCnt="0"/>
      <dgm:spPr/>
    </dgm:pt>
    <dgm:pt modelId="{A08D92EE-E3BF-4911-B7B2-FEFE968A15A8}" type="pres">
      <dgm:prSet presAssocID="{E653CC66-75AF-478D-8FB0-4929CCF6556E}" presName="parTx1" presStyleLbl="revTx" presStyleIdx="0" presStyleCnt="1"/>
      <dgm:spPr/>
      <dgm:t>
        <a:bodyPr/>
        <a:lstStyle/>
        <a:p>
          <a:endParaRPr lang="en-US"/>
        </a:p>
      </dgm:t>
    </dgm:pt>
    <dgm:pt modelId="{63CA5073-9C92-4E39-AAC1-57A16AE1547B}" type="pres">
      <dgm:prSet presAssocID="{E653CC66-75AF-478D-8FB0-4929CCF6556E}" presName="c1" presStyleLbl="node1" presStyleIdx="0" presStyleCnt="19"/>
      <dgm:spPr/>
    </dgm:pt>
    <dgm:pt modelId="{5B98D0A5-30B1-47C7-85BA-4348DDA30529}" type="pres">
      <dgm:prSet presAssocID="{E653CC66-75AF-478D-8FB0-4929CCF6556E}" presName="c2" presStyleLbl="node1" presStyleIdx="1" presStyleCnt="19"/>
      <dgm:spPr/>
    </dgm:pt>
    <dgm:pt modelId="{10D617A8-63D3-4582-AC19-7BE5F79EC13D}" type="pres">
      <dgm:prSet presAssocID="{E653CC66-75AF-478D-8FB0-4929CCF6556E}" presName="c3" presStyleLbl="node1" presStyleIdx="2" presStyleCnt="19"/>
      <dgm:spPr/>
    </dgm:pt>
    <dgm:pt modelId="{E8F1C0EB-D74C-4EAC-9510-A93C3C332DE8}" type="pres">
      <dgm:prSet presAssocID="{E653CC66-75AF-478D-8FB0-4929CCF6556E}" presName="c4" presStyleLbl="node1" presStyleIdx="3" presStyleCnt="19"/>
      <dgm:spPr/>
    </dgm:pt>
    <dgm:pt modelId="{B38D7351-6E86-44F3-99D9-C5792C9D0834}" type="pres">
      <dgm:prSet presAssocID="{E653CC66-75AF-478D-8FB0-4929CCF6556E}" presName="c5" presStyleLbl="node1" presStyleIdx="4" presStyleCnt="19"/>
      <dgm:spPr/>
    </dgm:pt>
    <dgm:pt modelId="{172A974A-685B-44DF-B7E3-B383E462D4D3}" type="pres">
      <dgm:prSet presAssocID="{E653CC66-75AF-478D-8FB0-4929CCF6556E}" presName="c6" presStyleLbl="node1" presStyleIdx="5" presStyleCnt="19"/>
      <dgm:spPr/>
    </dgm:pt>
    <dgm:pt modelId="{ED4CAA99-C66E-4237-AB45-42EB85BC7BCB}" type="pres">
      <dgm:prSet presAssocID="{E653CC66-75AF-478D-8FB0-4929CCF6556E}" presName="c7" presStyleLbl="node1" presStyleIdx="6" presStyleCnt="19"/>
      <dgm:spPr/>
    </dgm:pt>
    <dgm:pt modelId="{887C3F89-BA8B-4319-865E-D9967DA16739}" type="pres">
      <dgm:prSet presAssocID="{E653CC66-75AF-478D-8FB0-4929CCF6556E}" presName="c8" presStyleLbl="node1" presStyleIdx="7" presStyleCnt="19"/>
      <dgm:spPr/>
    </dgm:pt>
    <dgm:pt modelId="{69192E8E-8A7D-41DD-B745-3FF3B819762A}" type="pres">
      <dgm:prSet presAssocID="{E653CC66-75AF-478D-8FB0-4929CCF6556E}" presName="c9" presStyleLbl="node1" presStyleIdx="8" presStyleCnt="19"/>
      <dgm:spPr/>
    </dgm:pt>
    <dgm:pt modelId="{871F5990-75D7-4929-BFAD-1B0AA500DA6D}" type="pres">
      <dgm:prSet presAssocID="{E653CC66-75AF-478D-8FB0-4929CCF6556E}" presName="c10" presStyleLbl="node1" presStyleIdx="9" presStyleCnt="19"/>
      <dgm:spPr/>
    </dgm:pt>
    <dgm:pt modelId="{FE7D7D8C-1148-4618-864A-9BAA0FBFCF50}" type="pres">
      <dgm:prSet presAssocID="{E653CC66-75AF-478D-8FB0-4929CCF6556E}" presName="c11" presStyleLbl="node1" presStyleIdx="10" presStyleCnt="19"/>
      <dgm:spPr/>
    </dgm:pt>
    <dgm:pt modelId="{425112CA-478E-4EF5-9822-20EDAA213328}" type="pres">
      <dgm:prSet presAssocID="{E653CC66-75AF-478D-8FB0-4929CCF6556E}" presName="c12" presStyleLbl="node1" presStyleIdx="11" presStyleCnt="19"/>
      <dgm:spPr/>
    </dgm:pt>
    <dgm:pt modelId="{0BF58EA3-58C9-4215-8D86-7CEC986E1999}" type="pres">
      <dgm:prSet presAssocID="{E653CC66-75AF-478D-8FB0-4929CCF6556E}" presName="c13" presStyleLbl="node1" presStyleIdx="12" presStyleCnt="19"/>
      <dgm:spPr/>
    </dgm:pt>
    <dgm:pt modelId="{95C0BA75-2D57-4850-94FD-C17958B31401}" type="pres">
      <dgm:prSet presAssocID="{E653CC66-75AF-478D-8FB0-4929CCF6556E}" presName="c14" presStyleLbl="node1" presStyleIdx="13" presStyleCnt="19"/>
      <dgm:spPr/>
    </dgm:pt>
    <dgm:pt modelId="{C116E1D7-1441-4D14-8DDE-1CF30FE18879}" type="pres">
      <dgm:prSet presAssocID="{E653CC66-75AF-478D-8FB0-4929CCF6556E}" presName="c15" presStyleLbl="node1" presStyleIdx="14" presStyleCnt="19"/>
      <dgm:spPr/>
    </dgm:pt>
    <dgm:pt modelId="{ACBE6C74-848F-4274-8FE4-4960D7EA5D1F}" type="pres">
      <dgm:prSet presAssocID="{E653CC66-75AF-478D-8FB0-4929CCF6556E}" presName="c16" presStyleLbl="node1" presStyleIdx="15" presStyleCnt="19"/>
      <dgm:spPr/>
    </dgm:pt>
    <dgm:pt modelId="{147C293F-0416-4C7E-8E0B-5F915F812CAE}" type="pres">
      <dgm:prSet presAssocID="{E653CC66-75AF-478D-8FB0-4929CCF6556E}" presName="c17" presStyleLbl="node1" presStyleIdx="16" presStyleCnt="19"/>
      <dgm:spPr/>
    </dgm:pt>
    <dgm:pt modelId="{52013105-92AF-4C08-91AD-E80C77E340B5}" type="pres">
      <dgm:prSet presAssocID="{E653CC66-75AF-478D-8FB0-4929CCF6556E}" presName="c18" presStyleLbl="node1" presStyleIdx="17" presStyleCnt="19"/>
      <dgm:spPr/>
    </dgm:pt>
    <dgm:pt modelId="{81D26B18-21D7-44EF-A2AF-9C16E32D7EBD}" type="pres">
      <dgm:prSet presAssocID="{5419090D-A1A9-47A8-9D3D-B295DFA8E194}" presName="chevronComposite1" presStyleCnt="0"/>
      <dgm:spPr/>
    </dgm:pt>
    <dgm:pt modelId="{E26C438D-76BF-4DBA-89B4-15654E94BD61}" type="pres">
      <dgm:prSet presAssocID="{5419090D-A1A9-47A8-9D3D-B295DFA8E194}" presName="chevron1" presStyleLbl="sibTrans2D1" presStyleIdx="0" presStyleCnt="2"/>
      <dgm:spPr/>
    </dgm:pt>
    <dgm:pt modelId="{7373EC51-485B-4AB4-9387-FAC667D952A7}" type="pres">
      <dgm:prSet presAssocID="{5419090D-A1A9-47A8-9D3D-B295DFA8E194}" presName="spChevron1" presStyleCnt="0"/>
      <dgm:spPr/>
    </dgm:pt>
    <dgm:pt modelId="{D2C1DB1B-8CC9-4448-94A0-F4597A68ECC7}" type="pres">
      <dgm:prSet presAssocID="{5419090D-A1A9-47A8-9D3D-B295DFA8E194}" presName="overlap" presStyleCnt="0"/>
      <dgm:spPr/>
    </dgm:pt>
    <dgm:pt modelId="{EF870AF8-FBAB-4497-B65B-5A99F5CEBCD0}" type="pres">
      <dgm:prSet presAssocID="{5419090D-A1A9-47A8-9D3D-B295DFA8E194}" presName="chevronComposite2" presStyleCnt="0"/>
      <dgm:spPr/>
    </dgm:pt>
    <dgm:pt modelId="{2BADADC1-BE4C-4224-AC7F-304E3A14D558}" type="pres">
      <dgm:prSet presAssocID="{5419090D-A1A9-47A8-9D3D-B295DFA8E194}" presName="chevron2" presStyleLbl="sibTrans2D1" presStyleIdx="1" presStyleCnt="2"/>
      <dgm:spPr/>
    </dgm:pt>
    <dgm:pt modelId="{950A351A-EBF8-4F67-92F9-2804F93E90CF}" type="pres">
      <dgm:prSet presAssocID="{5419090D-A1A9-47A8-9D3D-B295DFA8E194}" presName="spChevron2" presStyleCnt="0"/>
      <dgm:spPr/>
    </dgm:pt>
    <dgm:pt modelId="{26DE4523-FFA5-48FB-980F-9FFE549F2330}" type="pres">
      <dgm:prSet presAssocID="{3E4DF451-DDE4-4AD8-BD79-FA8E1F69BB0E}" presName="last" presStyleCnt="0"/>
      <dgm:spPr/>
    </dgm:pt>
    <dgm:pt modelId="{EAC5342A-EC1F-4FFF-82A7-1AE48A92ABFD}" type="pres">
      <dgm:prSet presAssocID="{3E4DF451-DDE4-4AD8-BD79-FA8E1F69BB0E}" presName="circleTx" presStyleLbl="node1" presStyleIdx="18" presStyleCnt="19"/>
      <dgm:spPr/>
      <dgm:t>
        <a:bodyPr/>
        <a:lstStyle/>
        <a:p>
          <a:endParaRPr lang="en-US"/>
        </a:p>
      </dgm:t>
    </dgm:pt>
    <dgm:pt modelId="{649A53B2-63B5-4873-A76C-1AB51F8EFEFA}" type="pres">
      <dgm:prSet presAssocID="{3E4DF451-DDE4-4AD8-BD79-FA8E1F69BB0E}" presName="spN" presStyleCnt="0"/>
      <dgm:spPr/>
    </dgm:pt>
  </dgm:ptLst>
  <dgm:cxnLst>
    <dgm:cxn modelId="{457C5CC7-6D5A-4C0B-B9F2-C85FF3A3E623}" srcId="{55CBD153-BA53-489D-B406-C91DC79C1A4A}" destId="{3E4DF451-DDE4-4AD8-BD79-FA8E1F69BB0E}" srcOrd="1" destOrd="0" parTransId="{6AC34959-15C8-4034-8AC2-9614BE3FAFC4}" sibTransId="{EDCFBA5A-950B-47DB-9122-7AC338B232CA}"/>
    <dgm:cxn modelId="{2672E7BB-3B7F-412A-B0FF-ECA98F2831F0}" type="presOf" srcId="{3E4DF451-DDE4-4AD8-BD79-FA8E1F69BB0E}" destId="{EAC5342A-EC1F-4FFF-82A7-1AE48A92ABFD}" srcOrd="0" destOrd="0" presId="urn:microsoft.com/office/officeart/2009/3/layout/RandomtoResultProcess"/>
    <dgm:cxn modelId="{1CB13A6F-00E2-4665-8417-7D57806F81EF}" type="presOf" srcId="{55CBD153-BA53-489D-B406-C91DC79C1A4A}" destId="{155144D5-1AE1-47BF-B071-03F2A00DD295}" srcOrd="0" destOrd="0" presId="urn:microsoft.com/office/officeart/2009/3/layout/RandomtoResultProcess"/>
    <dgm:cxn modelId="{A60C5F2C-0621-41EF-BB65-63435530206B}" type="presOf" srcId="{E653CC66-75AF-478D-8FB0-4929CCF6556E}" destId="{A08D92EE-E3BF-4911-B7B2-FEFE968A15A8}" srcOrd="0" destOrd="0" presId="urn:microsoft.com/office/officeart/2009/3/layout/RandomtoResultProcess"/>
    <dgm:cxn modelId="{E5D0198E-38D6-4940-B766-A2261794B77D}" srcId="{55CBD153-BA53-489D-B406-C91DC79C1A4A}" destId="{E653CC66-75AF-478D-8FB0-4929CCF6556E}" srcOrd="0" destOrd="0" parTransId="{30BAE410-902E-448E-894B-B248CF7D6BC2}" sibTransId="{5419090D-A1A9-47A8-9D3D-B295DFA8E194}"/>
    <dgm:cxn modelId="{CB58D40E-151D-4882-BE9C-A6432F44BF61}" type="presParOf" srcId="{155144D5-1AE1-47BF-B071-03F2A00DD295}" destId="{458F75D6-F7AE-4152-A379-95224985765C}" srcOrd="0" destOrd="0" presId="urn:microsoft.com/office/officeart/2009/3/layout/RandomtoResultProcess"/>
    <dgm:cxn modelId="{1CF9CBCC-809B-48E5-95EB-92C609B36622}" type="presParOf" srcId="{458F75D6-F7AE-4152-A379-95224985765C}" destId="{A08D92EE-E3BF-4911-B7B2-FEFE968A15A8}" srcOrd="0" destOrd="0" presId="urn:microsoft.com/office/officeart/2009/3/layout/RandomtoResultProcess"/>
    <dgm:cxn modelId="{77369AB4-8CA6-4FF6-970B-AE9B7DA33765}" type="presParOf" srcId="{458F75D6-F7AE-4152-A379-95224985765C}" destId="{63CA5073-9C92-4E39-AAC1-57A16AE1547B}" srcOrd="1" destOrd="0" presId="urn:microsoft.com/office/officeart/2009/3/layout/RandomtoResultProcess"/>
    <dgm:cxn modelId="{48A465D0-6624-4778-93EF-DAC08CF233C8}" type="presParOf" srcId="{458F75D6-F7AE-4152-A379-95224985765C}" destId="{5B98D0A5-30B1-47C7-85BA-4348DDA30529}" srcOrd="2" destOrd="0" presId="urn:microsoft.com/office/officeart/2009/3/layout/RandomtoResultProcess"/>
    <dgm:cxn modelId="{7B36000A-A7F5-4469-B716-1DC6D5A025B3}" type="presParOf" srcId="{458F75D6-F7AE-4152-A379-95224985765C}" destId="{10D617A8-63D3-4582-AC19-7BE5F79EC13D}" srcOrd="3" destOrd="0" presId="urn:microsoft.com/office/officeart/2009/3/layout/RandomtoResultProcess"/>
    <dgm:cxn modelId="{C331BA04-40EB-417B-9F24-79A47E11F6AE}" type="presParOf" srcId="{458F75D6-F7AE-4152-A379-95224985765C}" destId="{E8F1C0EB-D74C-4EAC-9510-A93C3C332DE8}" srcOrd="4" destOrd="0" presId="urn:microsoft.com/office/officeart/2009/3/layout/RandomtoResultProcess"/>
    <dgm:cxn modelId="{69AED38D-6892-47F2-83BB-4CC5D856C6AD}" type="presParOf" srcId="{458F75D6-F7AE-4152-A379-95224985765C}" destId="{B38D7351-6E86-44F3-99D9-C5792C9D0834}" srcOrd="5" destOrd="0" presId="urn:microsoft.com/office/officeart/2009/3/layout/RandomtoResultProcess"/>
    <dgm:cxn modelId="{A48576DE-049E-4D24-83B2-2A8181BD80CD}" type="presParOf" srcId="{458F75D6-F7AE-4152-A379-95224985765C}" destId="{172A974A-685B-44DF-B7E3-B383E462D4D3}" srcOrd="6" destOrd="0" presId="urn:microsoft.com/office/officeart/2009/3/layout/RandomtoResultProcess"/>
    <dgm:cxn modelId="{8A81654D-E01D-41D4-A60F-9A3CED8BE9D7}" type="presParOf" srcId="{458F75D6-F7AE-4152-A379-95224985765C}" destId="{ED4CAA99-C66E-4237-AB45-42EB85BC7BCB}" srcOrd="7" destOrd="0" presId="urn:microsoft.com/office/officeart/2009/3/layout/RandomtoResultProcess"/>
    <dgm:cxn modelId="{DD022AC9-1A06-4917-9917-F8377E9CCED0}" type="presParOf" srcId="{458F75D6-F7AE-4152-A379-95224985765C}" destId="{887C3F89-BA8B-4319-865E-D9967DA16739}" srcOrd="8" destOrd="0" presId="urn:microsoft.com/office/officeart/2009/3/layout/RandomtoResultProcess"/>
    <dgm:cxn modelId="{FAECF3FE-5989-4928-897A-CEAFBDAB3409}" type="presParOf" srcId="{458F75D6-F7AE-4152-A379-95224985765C}" destId="{69192E8E-8A7D-41DD-B745-3FF3B819762A}" srcOrd="9" destOrd="0" presId="urn:microsoft.com/office/officeart/2009/3/layout/RandomtoResultProcess"/>
    <dgm:cxn modelId="{73C5EE2C-B68E-463A-9EA3-3BA1CEEC48BE}" type="presParOf" srcId="{458F75D6-F7AE-4152-A379-95224985765C}" destId="{871F5990-75D7-4929-BFAD-1B0AA500DA6D}" srcOrd="10" destOrd="0" presId="urn:microsoft.com/office/officeart/2009/3/layout/RandomtoResultProcess"/>
    <dgm:cxn modelId="{536877CE-905B-4F12-A8AB-3A45B3379CCE}" type="presParOf" srcId="{458F75D6-F7AE-4152-A379-95224985765C}" destId="{FE7D7D8C-1148-4618-864A-9BAA0FBFCF50}" srcOrd="11" destOrd="0" presId="urn:microsoft.com/office/officeart/2009/3/layout/RandomtoResultProcess"/>
    <dgm:cxn modelId="{B0921DBA-0F1D-4BE1-A545-D07CEE424CF0}" type="presParOf" srcId="{458F75D6-F7AE-4152-A379-95224985765C}" destId="{425112CA-478E-4EF5-9822-20EDAA213328}" srcOrd="12" destOrd="0" presId="urn:microsoft.com/office/officeart/2009/3/layout/RandomtoResultProcess"/>
    <dgm:cxn modelId="{EA21B4D9-A748-4FD1-8628-BAE5498B60E6}" type="presParOf" srcId="{458F75D6-F7AE-4152-A379-95224985765C}" destId="{0BF58EA3-58C9-4215-8D86-7CEC986E1999}" srcOrd="13" destOrd="0" presId="urn:microsoft.com/office/officeart/2009/3/layout/RandomtoResultProcess"/>
    <dgm:cxn modelId="{1F85E234-3DFD-494C-A463-5D1D12DF6872}" type="presParOf" srcId="{458F75D6-F7AE-4152-A379-95224985765C}" destId="{95C0BA75-2D57-4850-94FD-C17958B31401}" srcOrd="14" destOrd="0" presId="urn:microsoft.com/office/officeart/2009/3/layout/RandomtoResultProcess"/>
    <dgm:cxn modelId="{D9D82F9A-8753-442D-B639-6C5E9DABB561}" type="presParOf" srcId="{458F75D6-F7AE-4152-A379-95224985765C}" destId="{C116E1D7-1441-4D14-8DDE-1CF30FE18879}" srcOrd="15" destOrd="0" presId="urn:microsoft.com/office/officeart/2009/3/layout/RandomtoResultProcess"/>
    <dgm:cxn modelId="{D7D6E98F-7B35-4B05-AEDA-6C3F33840236}" type="presParOf" srcId="{458F75D6-F7AE-4152-A379-95224985765C}" destId="{ACBE6C74-848F-4274-8FE4-4960D7EA5D1F}" srcOrd="16" destOrd="0" presId="urn:microsoft.com/office/officeart/2009/3/layout/RandomtoResultProcess"/>
    <dgm:cxn modelId="{0616D7FD-5C62-495D-A036-6CB266BDAC05}" type="presParOf" srcId="{458F75D6-F7AE-4152-A379-95224985765C}" destId="{147C293F-0416-4C7E-8E0B-5F915F812CAE}" srcOrd="17" destOrd="0" presId="urn:microsoft.com/office/officeart/2009/3/layout/RandomtoResultProcess"/>
    <dgm:cxn modelId="{254B648F-491A-45F0-AE7D-FC52328A931E}" type="presParOf" srcId="{458F75D6-F7AE-4152-A379-95224985765C}" destId="{52013105-92AF-4C08-91AD-E80C77E340B5}" srcOrd="18" destOrd="0" presId="urn:microsoft.com/office/officeart/2009/3/layout/RandomtoResultProcess"/>
    <dgm:cxn modelId="{075A5EA3-AAAB-4254-B56D-D73653941CA8}" type="presParOf" srcId="{155144D5-1AE1-47BF-B071-03F2A00DD295}" destId="{81D26B18-21D7-44EF-A2AF-9C16E32D7EBD}" srcOrd="1" destOrd="0" presId="urn:microsoft.com/office/officeart/2009/3/layout/RandomtoResultProcess"/>
    <dgm:cxn modelId="{F177621E-B252-4B94-A47D-D9953173EC02}" type="presParOf" srcId="{81D26B18-21D7-44EF-A2AF-9C16E32D7EBD}" destId="{E26C438D-76BF-4DBA-89B4-15654E94BD61}" srcOrd="0" destOrd="0" presId="urn:microsoft.com/office/officeart/2009/3/layout/RandomtoResultProcess"/>
    <dgm:cxn modelId="{6A6DAA3D-6A41-4027-B1BC-7491E852544E}" type="presParOf" srcId="{81D26B18-21D7-44EF-A2AF-9C16E32D7EBD}" destId="{7373EC51-485B-4AB4-9387-FAC667D952A7}" srcOrd="1" destOrd="0" presId="urn:microsoft.com/office/officeart/2009/3/layout/RandomtoResultProcess"/>
    <dgm:cxn modelId="{87754084-1F99-49B1-8994-A083154807BD}" type="presParOf" srcId="{155144D5-1AE1-47BF-B071-03F2A00DD295}" destId="{D2C1DB1B-8CC9-4448-94A0-F4597A68ECC7}" srcOrd="2" destOrd="0" presId="urn:microsoft.com/office/officeart/2009/3/layout/RandomtoResultProcess"/>
    <dgm:cxn modelId="{C5A33C5D-8DDE-4DCE-9C33-1853BAD66B75}" type="presParOf" srcId="{155144D5-1AE1-47BF-B071-03F2A00DD295}" destId="{EF870AF8-FBAB-4497-B65B-5A99F5CEBCD0}" srcOrd="3" destOrd="0" presId="urn:microsoft.com/office/officeart/2009/3/layout/RandomtoResultProcess"/>
    <dgm:cxn modelId="{ED652DAC-82F2-445D-80D7-812EA0C4155B}" type="presParOf" srcId="{EF870AF8-FBAB-4497-B65B-5A99F5CEBCD0}" destId="{2BADADC1-BE4C-4224-AC7F-304E3A14D558}" srcOrd="0" destOrd="0" presId="urn:microsoft.com/office/officeart/2009/3/layout/RandomtoResultProcess"/>
    <dgm:cxn modelId="{67E898CA-6B46-4443-A15F-530B5A7869D5}" type="presParOf" srcId="{EF870AF8-FBAB-4497-B65B-5A99F5CEBCD0}" destId="{950A351A-EBF8-4F67-92F9-2804F93E90CF}" srcOrd="1" destOrd="0" presId="urn:microsoft.com/office/officeart/2009/3/layout/RandomtoResultProcess"/>
    <dgm:cxn modelId="{F0FF682B-6584-4898-8BB5-B8DD85E537BD}" type="presParOf" srcId="{155144D5-1AE1-47BF-B071-03F2A00DD295}" destId="{26DE4523-FFA5-48FB-980F-9FFE549F2330}" srcOrd="4" destOrd="0" presId="urn:microsoft.com/office/officeart/2009/3/layout/RandomtoResultProcess"/>
    <dgm:cxn modelId="{DBFDF264-5706-4A77-A246-3350C98CADA1}" type="presParOf" srcId="{26DE4523-FFA5-48FB-980F-9FFE549F2330}" destId="{EAC5342A-EC1F-4FFF-82A7-1AE48A92ABFD}" srcOrd="0" destOrd="0" presId="urn:microsoft.com/office/officeart/2009/3/layout/RandomtoResultProcess"/>
    <dgm:cxn modelId="{8A6196C0-C5F6-4DDE-8FE3-94765F36064A}" type="presParOf" srcId="{26DE4523-FFA5-48FB-980F-9FFE549F2330}" destId="{649A53B2-63B5-4873-A76C-1AB51F8EFEFA}" srcOrd="1" destOrd="0" presId="urn:microsoft.com/office/officeart/2009/3/layout/RandomtoResul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4C4329C-4179-4DFF-B5FA-969E5605A08C}"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9187F77D-26A2-4B8E-98CD-72ACAA744614}">
      <dgm:prSet phldrT="[Text]"/>
      <dgm:spPr/>
      <dgm:t>
        <a:bodyPr/>
        <a:lstStyle/>
        <a:p>
          <a:pPr rtl="1"/>
          <a:r>
            <a:rPr lang="fa-IR" dirty="0" smtClean="0">
              <a:cs typeface="B Mitra" pitchFamily="2" charset="-78"/>
            </a:rPr>
            <a:t>کشورهای عضو اتحادیه اروپا</a:t>
          </a:r>
          <a:endParaRPr lang="en-US" dirty="0">
            <a:cs typeface="B Mitra" pitchFamily="2" charset="-78"/>
          </a:endParaRPr>
        </a:p>
      </dgm:t>
    </dgm:pt>
    <dgm:pt modelId="{211B93EB-9E01-4D3B-87BA-B22AD03873AB}" type="parTrans" cxnId="{82CC1A7C-A6DD-4008-BCC6-74504936EFC6}">
      <dgm:prSet/>
      <dgm:spPr/>
      <dgm:t>
        <a:bodyPr/>
        <a:lstStyle/>
        <a:p>
          <a:pPr rtl="1"/>
          <a:endParaRPr lang="en-US">
            <a:cs typeface="B Mitra" pitchFamily="2" charset="-78"/>
          </a:endParaRPr>
        </a:p>
      </dgm:t>
    </dgm:pt>
    <dgm:pt modelId="{EE22A18A-B968-4DC3-B7FF-C4FF696F8EEB}" type="sibTrans" cxnId="{82CC1A7C-A6DD-4008-BCC6-74504936EFC6}">
      <dgm:prSet/>
      <dgm:spPr/>
      <dgm:t>
        <a:bodyPr/>
        <a:lstStyle/>
        <a:p>
          <a:pPr rtl="1"/>
          <a:endParaRPr lang="en-US">
            <a:cs typeface="B Mitra" pitchFamily="2" charset="-78"/>
          </a:endParaRPr>
        </a:p>
      </dgm:t>
    </dgm:pt>
    <dgm:pt modelId="{1A905F9C-12AB-4DC2-A704-92772011F679}">
      <dgm:prSet phldrT="[Text]" custT="1"/>
      <dgm:spPr/>
      <dgm:t>
        <a:bodyPr/>
        <a:lstStyle/>
        <a:p>
          <a:pPr rtl="1"/>
          <a:r>
            <a:rPr lang="fa-IR" sz="1800" dirty="0" smtClean="0">
              <a:cs typeface="B Mitra" pitchFamily="2" charset="-78"/>
            </a:rPr>
            <a:t>شروع اقدام</a:t>
          </a:r>
          <a:r>
            <a:rPr lang="fa-IR" sz="1800" dirty="0" smtClean="0">
              <a:solidFill>
                <a:schemeClr val="tx1"/>
              </a:solidFill>
              <a:cs typeface="B Mitra" panose="00000400000000000000" pitchFamily="2" charset="-78"/>
            </a:rPr>
            <a:t>‌</a:t>
          </a:r>
          <a:r>
            <a:rPr lang="fa-IR" sz="1800" dirty="0" smtClean="0">
              <a:cs typeface="B Mitra" pitchFamily="2" charset="-78"/>
            </a:rPr>
            <a:t>های امنیت سایبری از سال 1997</a:t>
          </a:r>
          <a:endParaRPr lang="en-US" sz="1800" dirty="0">
            <a:cs typeface="B Mitra" pitchFamily="2" charset="-78"/>
          </a:endParaRPr>
        </a:p>
      </dgm:t>
    </dgm:pt>
    <dgm:pt modelId="{51090081-84EC-4967-8E4B-F0E8569E5899}" type="parTrans" cxnId="{5B93C56D-309C-4D78-A70B-D1F0775A0E5B}">
      <dgm:prSet/>
      <dgm:spPr/>
      <dgm:t>
        <a:bodyPr/>
        <a:lstStyle/>
        <a:p>
          <a:pPr rtl="1"/>
          <a:endParaRPr lang="en-US">
            <a:cs typeface="B Mitra" pitchFamily="2" charset="-78"/>
          </a:endParaRPr>
        </a:p>
      </dgm:t>
    </dgm:pt>
    <dgm:pt modelId="{C03DF21C-2FE4-4984-A2B0-663DAFBB22F4}" type="sibTrans" cxnId="{5B93C56D-309C-4D78-A70B-D1F0775A0E5B}">
      <dgm:prSet/>
      <dgm:spPr/>
      <dgm:t>
        <a:bodyPr/>
        <a:lstStyle/>
        <a:p>
          <a:pPr rtl="1"/>
          <a:endParaRPr lang="en-US">
            <a:cs typeface="B Mitra" pitchFamily="2" charset="-78"/>
          </a:endParaRPr>
        </a:p>
      </dgm:t>
    </dgm:pt>
    <dgm:pt modelId="{93B3C6B5-7C8B-4357-A148-D6472BABF7B9}">
      <dgm:prSet phldrT="[Text]" custT="1"/>
      <dgm:spPr/>
      <dgm:t>
        <a:bodyPr/>
        <a:lstStyle/>
        <a:p>
          <a:pPr rtl="1"/>
          <a:r>
            <a:rPr lang="fa-IR" sz="1600" dirty="0" smtClean="0">
              <a:cs typeface="B Mitra" pitchFamily="2" charset="-78"/>
            </a:rPr>
            <a:t>تدوین راهبردهای کلان، برگزاری مانورها و کارگاه</a:t>
          </a:r>
          <a:r>
            <a:rPr lang="fa-IR" sz="1600" dirty="0" smtClean="0">
              <a:solidFill>
                <a:schemeClr val="tx1"/>
              </a:solidFill>
              <a:cs typeface="B Mitra" panose="00000400000000000000" pitchFamily="2" charset="-78"/>
            </a:rPr>
            <a:t>‌</a:t>
          </a:r>
          <a:r>
            <a:rPr lang="fa-IR" sz="1600" dirty="0" smtClean="0">
              <a:cs typeface="B Mitra" pitchFamily="2" charset="-78"/>
            </a:rPr>
            <a:t>های آموزشی</a:t>
          </a:r>
          <a:endParaRPr lang="en-US" sz="1600" dirty="0">
            <a:cs typeface="B Mitra" pitchFamily="2" charset="-78"/>
          </a:endParaRPr>
        </a:p>
      </dgm:t>
    </dgm:pt>
    <dgm:pt modelId="{52AF8AEF-E8D3-41E0-AFE1-BB714AFDB6A6}" type="parTrans" cxnId="{12214C7C-F8FD-4301-B86E-00ACFF448769}">
      <dgm:prSet/>
      <dgm:spPr/>
      <dgm:t>
        <a:bodyPr/>
        <a:lstStyle/>
        <a:p>
          <a:pPr rtl="1"/>
          <a:endParaRPr lang="en-US">
            <a:cs typeface="B Mitra" pitchFamily="2" charset="-78"/>
          </a:endParaRPr>
        </a:p>
      </dgm:t>
    </dgm:pt>
    <dgm:pt modelId="{21DA3F56-63FD-4FD3-B451-BE802986D125}" type="sibTrans" cxnId="{12214C7C-F8FD-4301-B86E-00ACFF448769}">
      <dgm:prSet/>
      <dgm:spPr/>
      <dgm:t>
        <a:bodyPr/>
        <a:lstStyle/>
        <a:p>
          <a:pPr rtl="1"/>
          <a:endParaRPr lang="en-US">
            <a:cs typeface="B Mitra" pitchFamily="2" charset="-78"/>
          </a:endParaRPr>
        </a:p>
      </dgm:t>
    </dgm:pt>
    <dgm:pt modelId="{7BAEC19D-8A64-4FF8-B368-03BEBBE4842A}">
      <dgm:prSet phldrT="[Text]" custT="1"/>
      <dgm:spPr/>
      <dgm:t>
        <a:bodyPr/>
        <a:lstStyle/>
        <a:p>
          <a:pPr rtl="1"/>
          <a:r>
            <a:rPr lang="fa-IR" sz="1600" dirty="0" smtClean="0">
              <a:cs typeface="B Mitra" pitchFamily="2" charset="-78"/>
            </a:rPr>
            <a:t>کشورهای آلمان، هلند، نروژ، انگلیس و سوئیس؛ پیشتاز در حوزه امنیت سایبری زیرساخت</a:t>
          </a:r>
          <a:r>
            <a:rPr lang="fa-IR" sz="1600" dirty="0" smtClean="0">
              <a:solidFill>
                <a:schemeClr val="tx1"/>
              </a:solidFill>
              <a:cs typeface="B Mitra" panose="00000400000000000000" pitchFamily="2" charset="-78"/>
            </a:rPr>
            <a:t>‌</a:t>
          </a:r>
          <a:r>
            <a:rPr lang="fa-IR" sz="1600" dirty="0" smtClean="0">
              <a:cs typeface="B Mitra" pitchFamily="2" charset="-78"/>
            </a:rPr>
            <a:t>ها</a:t>
          </a:r>
          <a:endParaRPr lang="en-US" sz="1600" dirty="0">
            <a:cs typeface="B Mitra" pitchFamily="2" charset="-78"/>
          </a:endParaRPr>
        </a:p>
      </dgm:t>
    </dgm:pt>
    <dgm:pt modelId="{4F8DF63B-DED0-4DC7-8075-3BCA96B3B3EE}" type="parTrans" cxnId="{D807E63B-0CB4-448B-B8AF-796C63027806}">
      <dgm:prSet/>
      <dgm:spPr/>
      <dgm:t>
        <a:bodyPr/>
        <a:lstStyle/>
        <a:p>
          <a:pPr rtl="1"/>
          <a:endParaRPr lang="en-US">
            <a:cs typeface="B Mitra" pitchFamily="2" charset="-78"/>
          </a:endParaRPr>
        </a:p>
      </dgm:t>
    </dgm:pt>
    <dgm:pt modelId="{712BFCCB-37B5-44A7-9184-BC0E576C5294}" type="sibTrans" cxnId="{D807E63B-0CB4-448B-B8AF-796C63027806}">
      <dgm:prSet/>
      <dgm:spPr/>
      <dgm:t>
        <a:bodyPr/>
        <a:lstStyle/>
        <a:p>
          <a:pPr rtl="1"/>
          <a:endParaRPr lang="en-US">
            <a:cs typeface="B Mitra" pitchFamily="2" charset="-78"/>
          </a:endParaRPr>
        </a:p>
      </dgm:t>
    </dgm:pt>
    <dgm:pt modelId="{0D6E7895-C48B-4998-BD94-6315626AD4E9}">
      <dgm:prSet phldrT="[Text]"/>
      <dgm:spPr/>
      <dgm:t>
        <a:bodyPr/>
        <a:lstStyle/>
        <a:p>
          <a:pPr rtl="1"/>
          <a:r>
            <a:rPr lang="fa-IR" dirty="0" smtClean="0">
              <a:cs typeface="B Mitra" pitchFamily="2" charset="-78"/>
            </a:rPr>
            <a:t>آمریکا</a:t>
          </a:r>
          <a:endParaRPr lang="en-US" dirty="0">
            <a:cs typeface="B Mitra" pitchFamily="2" charset="-78"/>
          </a:endParaRPr>
        </a:p>
      </dgm:t>
    </dgm:pt>
    <dgm:pt modelId="{8D9083D3-779F-4E20-A980-912FB9CA8ABD}" type="parTrans" cxnId="{5B9EC58F-239A-43AD-8C3D-ED13C0FC6214}">
      <dgm:prSet/>
      <dgm:spPr/>
      <dgm:t>
        <a:bodyPr/>
        <a:lstStyle/>
        <a:p>
          <a:pPr rtl="1"/>
          <a:endParaRPr lang="en-US">
            <a:cs typeface="B Mitra" pitchFamily="2" charset="-78"/>
          </a:endParaRPr>
        </a:p>
      </dgm:t>
    </dgm:pt>
    <dgm:pt modelId="{246D81D4-73DE-4F29-9B1B-1AF670275F96}" type="sibTrans" cxnId="{5B9EC58F-239A-43AD-8C3D-ED13C0FC6214}">
      <dgm:prSet/>
      <dgm:spPr/>
      <dgm:t>
        <a:bodyPr/>
        <a:lstStyle/>
        <a:p>
          <a:pPr rtl="1"/>
          <a:endParaRPr lang="en-US">
            <a:cs typeface="B Mitra" pitchFamily="2" charset="-78"/>
          </a:endParaRPr>
        </a:p>
      </dgm:t>
    </dgm:pt>
    <dgm:pt modelId="{FA6D787B-D550-4919-9EF5-CF902A7AA587}">
      <dgm:prSet phldrT="[Text]" custT="1"/>
      <dgm:spPr/>
      <dgm:t>
        <a:bodyPr/>
        <a:lstStyle/>
        <a:p>
          <a:pPr rtl="1"/>
          <a:r>
            <a:rPr lang="fa-IR" sz="1600" dirty="0" smtClean="0">
              <a:cs typeface="B Mitra" pitchFamily="2" charset="-78"/>
            </a:rPr>
            <a:t>احتمالاً پیشرفته</a:t>
          </a:r>
          <a:r>
            <a:rPr lang="fa-IR" sz="1600" dirty="0" smtClean="0">
              <a:solidFill>
                <a:schemeClr val="tx1"/>
              </a:solidFill>
              <a:cs typeface="B Mitra" panose="00000400000000000000" pitchFamily="2" charset="-78"/>
            </a:rPr>
            <a:t>‌</a:t>
          </a:r>
          <a:r>
            <a:rPr lang="fa-IR" sz="1600" dirty="0" smtClean="0">
              <a:cs typeface="B Mitra" pitchFamily="2" charset="-78"/>
            </a:rPr>
            <a:t>ترین کشور جهان در حوزه بهره</a:t>
          </a:r>
          <a:r>
            <a:rPr lang="fa-IR" sz="1600" dirty="0" smtClean="0">
              <a:solidFill>
                <a:schemeClr val="tx1"/>
              </a:solidFill>
              <a:cs typeface="B Mitra" panose="00000400000000000000" pitchFamily="2" charset="-78"/>
            </a:rPr>
            <a:t>‌</a:t>
          </a:r>
          <a:r>
            <a:rPr lang="fa-IR" sz="1600" dirty="0" smtClean="0">
              <a:cs typeface="B Mitra" pitchFamily="2" charset="-78"/>
            </a:rPr>
            <a:t>گیری از فناوری اطلاعات در زیرساخت</a:t>
          </a:r>
          <a:r>
            <a:rPr lang="fa-IR" sz="1600" dirty="0" smtClean="0">
              <a:solidFill>
                <a:schemeClr val="tx1"/>
              </a:solidFill>
              <a:cs typeface="B Mitra" panose="00000400000000000000" pitchFamily="2" charset="-78"/>
            </a:rPr>
            <a:t>‌</a:t>
          </a:r>
          <a:r>
            <a:rPr lang="fa-IR" sz="1600" dirty="0" smtClean="0">
              <a:cs typeface="B Mitra" pitchFamily="2" charset="-78"/>
            </a:rPr>
            <a:t>های حیاتی</a:t>
          </a:r>
          <a:endParaRPr lang="en-US" sz="1600" dirty="0">
            <a:cs typeface="B Mitra" pitchFamily="2" charset="-78"/>
          </a:endParaRPr>
        </a:p>
      </dgm:t>
    </dgm:pt>
    <dgm:pt modelId="{AD67831B-FBB1-4BD3-96FC-879012C4918E}" type="parTrans" cxnId="{6B91123E-9218-4A36-80ED-6CDDAE1C2F18}">
      <dgm:prSet/>
      <dgm:spPr/>
      <dgm:t>
        <a:bodyPr/>
        <a:lstStyle/>
        <a:p>
          <a:pPr rtl="1"/>
          <a:endParaRPr lang="en-US">
            <a:cs typeface="B Mitra" pitchFamily="2" charset="-78"/>
          </a:endParaRPr>
        </a:p>
      </dgm:t>
    </dgm:pt>
    <dgm:pt modelId="{BFAECD65-90AE-475F-A732-FD75FA5C4933}" type="sibTrans" cxnId="{6B91123E-9218-4A36-80ED-6CDDAE1C2F18}">
      <dgm:prSet/>
      <dgm:spPr/>
      <dgm:t>
        <a:bodyPr/>
        <a:lstStyle/>
        <a:p>
          <a:pPr rtl="1"/>
          <a:endParaRPr lang="en-US">
            <a:cs typeface="B Mitra" pitchFamily="2" charset="-78"/>
          </a:endParaRPr>
        </a:p>
      </dgm:t>
    </dgm:pt>
    <dgm:pt modelId="{FAB78373-3E36-4231-9FBA-B1A397BBEBA3}">
      <dgm:prSet phldrT="[Text]" custT="1"/>
      <dgm:spPr/>
      <dgm:t>
        <a:bodyPr/>
        <a:lstStyle/>
        <a:p>
          <a:pPr rtl="1"/>
          <a:r>
            <a:rPr lang="fa-IR" sz="1600" dirty="0" smtClean="0">
              <a:cs typeface="B Mitra" pitchFamily="2" charset="-78"/>
            </a:rPr>
            <a:t>آسیب</a:t>
          </a:r>
          <a:r>
            <a:rPr lang="fa-IR" sz="1600" dirty="0" smtClean="0">
              <a:solidFill>
                <a:schemeClr val="tx1"/>
              </a:solidFill>
              <a:cs typeface="B Mitra" panose="00000400000000000000" pitchFamily="2" charset="-78"/>
            </a:rPr>
            <a:t>‌</a:t>
          </a:r>
          <a:r>
            <a:rPr lang="fa-IR" sz="1600" dirty="0" smtClean="0">
              <a:cs typeface="B Mitra" pitchFamily="2" charset="-78"/>
            </a:rPr>
            <a:t>پذیرترین کشور در مواجهه با تهدیدات و حملات سایبری به زیرساخت</a:t>
          </a:r>
          <a:r>
            <a:rPr lang="fa-IR" sz="1600" dirty="0" smtClean="0">
              <a:solidFill>
                <a:schemeClr val="tx1"/>
              </a:solidFill>
              <a:cs typeface="B Mitra" panose="00000400000000000000" pitchFamily="2" charset="-78"/>
            </a:rPr>
            <a:t>‌</a:t>
          </a:r>
          <a:r>
            <a:rPr lang="fa-IR" sz="1600" dirty="0" smtClean="0">
              <a:cs typeface="B Mitra" pitchFamily="2" charset="-78"/>
            </a:rPr>
            <a:t>های حیاتی</a:t>
          </a:r>
          <a:endParaRPr lang="en-US" sz="1600" dirty="0">
            <a:cs typeface="B Mitra" pitchFamily="2" charset="-78"/>
          </a:endParaRPr>
        </a:p>
      </dgm:t>
    </dgm:pt>
    <dgm:pt modelId="{FE624F81-966E-4E61-ADE6-5B14E27E87F2}" type="parTrans" cxnId="{228470AB-3800-46B4-894C-6F39A26F48C0}">
      <dgm:prSet/>
      <dgm:spPr/>
      <dgm:t>
        <a:bodyPr/>
        <a:lstStyle/>
        <a:p>
          <a:pPr rtl="1"/>
          <a:endParaRPr lang="en-US">
            <a:cs typeface="B Mitra" pitchFamily="2" charset="-78"/>
          </a:endParaRPr>
        </a:p>
      </dgm:t>
    </dgm:pt>
    <dgm:pt modelId="{3CB8EDC1-8538-480F-B9D0-B04A4673C80A}" type="sibTrans" cxnId="{228470AB-3800-46B4-894C-6F39A26F48C0}">
      <dgm:prSet/>
      <dgm:spPr/>
      <dgm:t>
        <a:bodyPr/>
        <a:lstStyle/>
        <a:p>
          <a:pPr rtl="1"/>
          <a:endParaRPr lang="en-US">
            <a:cs typeface="B Mitra" pitchFamily="2" charset="-78"/>
          </a:endParaRPr>
        </a:p>
      </dgm:t>
    </dgm:pt>
    <dgm:pt modelId="{EAD2B94F-D1C0-4FD4-9E50-95A3332B3DA9}">
      <dgm:prSet phldrT="[Text]" custT="1"/>
      <dgm:spPr/>
      <dgm:t>
        <a:bodyPr/>
        <a:lstStyle/>
        <a:p>
          <a:pPr rtl="1"/>
          <a:r>
            <a:rPr lang="fa-IR" sz="1800" dirty="0" smtClean="0">
              <a:cs typeface="B Mitra" pitchFamily="2" charset="-78"/>
            </a:rPr>
            <a:t>انجام اقدامات امنیت سایبری از سال 1995</a:t>
          </a:r>
          <a:endParaRPr lang="en-US" sz="1800" dirty="0">
            <a:cs typeface="B Mitra" pitchFamily="2" charset="-78"/>
          </a:endParaRPr>
        </a:p>
      </dgm:t>
    </dgm:pt>
    <dgm:pt modelId="{98609BF1-AC78-4B57-BB43-069F58420E16}" type="parTrans" cxnId="{4438EF49-2A3C-4DDD-98CC-6F6EBE477B60}">
      <dgm:prSet/>
      <dgm:spPr/>
      <dgm:t>
        <a:bodyPr/>
        <a:lstStyle/>
        <a:p>
          <a:pPr rtl="1"/>
          <a:endParaRPr lang="en-US">
            <a:cs typeface="B Mitra" pitchFamily="2" charset="-78"/>
          </a:endParaRPr>
        </a:p>
      </dgm:t>
    </dgm:pt>
    <dgm:pt modelId="{513E3DF4-9F6C-4E96-AD99-A914A8C7396C}" type="sibTrans" cxnId="{4438EF49-2A3C-4DDD-98CC-6F6EBE477B60}">
      <dgm:prSet/>
      <dgm:spPr/>
      <dgm:t>
        <a:bodyPr/>
        <a:lstStyle/>
        <a:p>
          <a:pPr rtl="1"/>
          <a:endParaRPr lang="en-US">
            <a:cs typeface="B Mitra" pitchFamily="2" charset="-78"/>
          </a:endParaRPr>
        </a:p>
      </dgm:t>
    </dgm:pt>
    <dgm:pt modelId="{76C42C38-63B5-4031-9857-97BB3340C95A}">
      <dgm:prSet phldrT="[Text]" custT="1"/>
      <dgm:spPr/>
      <dgm:t>
        <a:bodyPr/>
        <a:lstStyle/>
        <a:p>
          <a:pPr rtl="1"/>
          <a:r>
            <a:rPr lang="fa-IR" sz="1600" dirty="0" smtClean="0">
              <a:cs typeface="B Mitra" pitchFamily="2" charset="-78"/>
            </a:rPr>
            <a:t>ابلاغ دستورالعمل</a:t>
          </a:r>
          <a:r>
            <a:rPr lang="fa-IR" sz="1600" dirty="0" smtClean="0">
              <a:solidFill>
                <a:schemeClr val="tx1"/>
              </a:solidFill>
              <a:cs typeface="B Mitra" panose="00000400000000000000" pitchFamily="2" charset="-78"/>
            </a:rPr>
            <a:t>‌</a:t>
          </a:r>
          <a:r>
            <a:rPr lang="fa-IR" sz="1600" dirty="0" smtClean="0">
              <a:cs typeface="B Mitra" pitchFamily="2" charset="-78"/>
            </a:rPr>
            <a:t>های شماره 39، 13010، 63، 13130 و 13636 ریاست جمهوری</a:t>
          </a:r>
          <a:endParaRPr lang="en-US" sz="1600" dirty="0">
            <a:cs typeface="B Mitra" pitchFamily="2" charset="-78"/>
          </a:endParaRPr>
        </a:p>
      </dgm:t>
    </dgm:pt>
    <dgm:pt modelId="{95BD4C80-834B-4100-ACA9-C6827305DB65}" type="parTrans" cxnId="{2D6FDF8E-64FD-439E-82B2-4E7E90F110EE}">
      <dgm:prSet/>
      <dgm:spPr/>
      <dgm:t>
        <a:bodyPr/>
        <a:lstStyle/>
        <a:p>
          <a:endParaRPr lang="en-US"/>
        </a:p>
      </dgm:t>
    </dgm:pt>
    <dgm:pt modelId="{D5CF6E5F-2215-46F7-AB33-5D9174BE1910}" type="sibTrans" cxnId="{2D6FDF8E-64FD-439E-82B2-4E7E90F110EE}">
      <dgm:prSet/>
      <dgm:spPr/>
      <dgm:t>
        <a:bodyPr/>
        <a:lstStyle/>
        <a:p>
          <a:endParaRPr lang="en-US"/>
        </a:p>
      </dgm:t>
    </dgm:pt>
    <dgm:pt modelId="{ED27B563-1526-4BEA-9C16-3F3BA13F474B}">
      <dgm:prSet phldrT="[Text]" custT="1"/>
      <dgm:spPr/>
      <dgm:t>
        <a:bodyPr/>
        <a:lstStyle/>
        <a:p>
          <a:pPr rtl="1"/>
          <a:r>
            <a:rPr lang="fa-IR" sz="1600" dirty="0" smtClean="0">
              <a:cs typeface="B Mitra" pitchFamily="2" charset="-78"/>
            </a:rPr>
            <a:t>فعال</a:t>
          </a:r>
          <a:r>
            <a:rPr lang="fa-IR" sz="1600" dirty="0" smtClean="0">
              <a:solidFill>
                <a:schemeClr val="tx1"/>
              </a:solidFill>
              <a:cs typeface="B Mitra" panose="00000400000000000000" pitchFamily="2" charset="-78"/>
            </a:rPr>
            <a:t>‌</a:t>
          </a:r>
          <a:r>
            <a:rPr lang="fa-IR" sz="1600" dirty="0" smtClean="0">
              <a:cs typeface="B Mitra" pitchFamily="2" charset="-78"/>
            </a:rPr>
            <a:t>شدن بیش از پیش اتریش، فنلاند، فرانسه و ایتالیا در حوزه حفاظت سایبری از زیرساخت</a:t>
          </a:r>
          <a:r>
            <a:rPr lang="fa-IR" sz="1600" dirty="0" smtClean="0">
              <a:solidFill>
                <a:schemeClr val="tx1"/>
              </a:solidFill>
              <a:cs typeface="B Mitra" panose="00000400000000000000" pitchFamily="2" charset="-78"/>
            </a:rPr>
            <a:t>‌</a:t>
          </a:r>
          <a:r>
            <a:rPr lang="fa-IR" sz="1600" dirty="0" smtClean="0">
              <a:cs typeface="B Mitra" pitchFamily="2" charset="-78"/>
            </a:rPr>
            <a:t>ها</a:t>
          </a:r>
          <a:endParaRPr lang="en-US" sz="1600" dirty="0">
            <a:cs typeface="B Mitra" pitchFamily="2" charset="-78"/>
          </a:endParaRPr>
        </a:p>
      </dgm:t>
    </dgm:pt>
    <dgm:pt modelId="{BB419F0C-E8BB-4784-A3F1-2F28C833A674}" type="parTrans" cxnId="{5E2FABC1-0AF2-4E5F-9BF3-AB8753E118DD}">
      <dgm:prSet/>
      <dgm:spPr/>
      <dgm:t>
        <a:bodyPr/>
        <a:lstStyle/>
        <a:p>
          <a:endParaRPr lang="en-US"/>
        </a:p>
      </dgm:t>
    </dgm:pt>
    <dgm:pt modelId="{15B5D90D-6F0C-4AF0-A1FB-FB6F2F7630F0}" type="sibTrans" cxnId="{5E2FABC1-0AF2-4E5F-9BF3-AB8753E118DD}">
      <dgm:prSet/>
      <dgm:spPr/>
      <dgm:t>
        <a:bodyPr/>
        <a:lstStyle/>
        <a:p>
          <a:endParaRPr lang="en-US"/>
        </a:p>
      </dgm:t>
    </dgm:pt>
    <dgm:pt modelId="{ADB16081-101F-4404-AB14-F8BD3E15663D}" type="pres">
      <dgm:prSet presAssocID="{E4C4329C-4179-4DFF-B5FA-969E5605A08C}" presName="layout" presStyleCnt="0">
        <dgm:presLayoutVars>
          <dgm:chMax/>
          <dgm:chPref/>
          <dgm:dir/>
          <dgm:resizeHandles/>
        </dgm:presLayoutVars>
      </dgm:prSet>
      <dgm:spPr/>
      <dgm:t>
        <a:bodyPr/>
        <a:lstStyle/>
        <a:p>
          <a:endParaRPr lang="en-US"/>
        </a:p>
      </dgm:t>
    </dgm:pt>
    <dgm:pt modelId="{BAB4A913-968F-4C1D-8798-0D6B2B2771CC}" type="pres">
      <dgm:prSet presAssocID="{9187F77D-26A2-4B8E-98CD-72ACAA744614}" presName="root" presStyleCnt="0">
        <dgm:presLayoutVars>
          <dgm:chMax/>
          <dgm:chPref/>
        </dgm:presLayoutVars>
      </dgm:prSet>
      <dgm:spPr/>
    </dgm:pt>
    <dgm:pt modelId="{397A1AEA-8809-4561-9361-BC78D68B1D76}" type="pres">
      <dgm:prSet presAssocID="{9187F77D-26A2-4B8E-98CD-72ACAA744614}" presName="rootComposite" presStyleCnt="0">
        <dgm:presLayoutVars/>
      </dgm:prSet>
      <dgm:spPr/>
    </dgm:pt>
    <dgm:pt modelId="{04D27D78-53E3-472A-9FF2-F90E46A57197}" type="pres">
      <dgm:prSet presAssocID="{9187F77D-26A2-4B8E-98CD-72ACAA744614}" presName="ParentAccent" presStyleLbl="alignNode1" presStyleIdx="0" presStyleCnt="2"/>
      <dgm:spPr/>
    </dgm:pt>
    <dgm:pt modelId="{6640C7D7-F2F3-41EE-9E45-378E802A6EDA}" type="pres">
      <dgm:prSet presAssocID="{9187F77D-26A2-4B8E-98CD-72ACAA744614}" presName="ParentSmallAccent" presStyleLbl="fgAcc1" presStyleIdx="0" presStyleCnt="2" custLinFactX="600000" custLinFactNeighborX="658962"/>
      <dgm:spPr/>
    </dgm:pt>
    <dgm:pt modelId="{C014D8AE-4840-412B-83D6-AAF702ADC180}" type="pres">
      <dgm:prSet presAssocID="{9187F77D-26A2-4B8E-98CD-72ACAA744614}" presName="Parent" presStyleLbl="revTx" presStyleIdx="0" presStyleCnt="10">
        <dgm:presLayoutVars>
          <dgm:chMax/>
          <dgm:chPref val="4"/>
          <dgm:bulletEnabled val="1"/>
        </dgm:presLayoutVars>
      </dgm:prSet>
      <dgm:spPr/>
      <dgm:t>
        <a:bodyPr/>
        <a:lstStyle/>
        <a:p>
          <a:endParaRPr lang="en-US"/>
        </a:p>
      </dgm:t>
    </dgm:pt>
    <dgm:pt modelId="{30C1AE15-6757-462F-B7DB-1A78FD948E58}" type="pres">
      <dgm:prSet presAssocID="{9187F77D-26A2-4B8E-98CD-72ACAA744614}" presName="childShape" presStyleCnt="0">
        <dgm:presLayoutVars>
          <dgm:chMax val="0"/>
          <dgm:chPref val="0"/>
        </dgm:presLayoutVars>
      </dgm:prSet>
      <dgm:spPr/>
    </dgm:pt>
    <dgm:pt modelId="{C891F6EA-ADAE-465C-9C36-BF246BB3D6C5}" type="pres">
      <dgm:prSet presAssocID="{1A905F9C-12AB-4DC2-A704-92772011F679}" presName="childComposite" presStyleCnt="0">
        <dgm:presLayoutVars>
          <dgm:chMax val="0"/>
          <dgm:chPref val="0"/>
        </dgm:presLayoutVars>
      </dgm:prSet>
      <dgm:spPr/>
    </dgm:pt>
    <dgm:pt modelId="{6E88ACF9-6CC1-46C9-A6B8-3406E49701AA}" type="pres">
      <dgm:prSet presAssocID="{1A905F9C-12AB-4DC2-A704-92772011F679}" presName="ChildAccent" presStyleLbl="solidFgAcc1" presStyleIdx="0" presStyleCnt="8" custLinFactX="600000" custLinFactNeighborX="658962"/>
      <dgm:spPr/>
    </dgm:pt>
    <dgm:pt modelId="{353E0B0E-A2D2-4275-8C15-3DE7B32D43DC}" type="pres">
      <dgm:prSet presAssocID="{1A905F9C-12AB-4DC2-A704-92772011F679}" presName="Child" presStyleLbl="revTx" presStyleIdx="1" presStyleCnt="10" custLinFactNeighborX="-2862">
        <dgm:presLayoutVars>
          <dgm:chMax val="0"/>
          <dgm:chPref val="0"/>
          <dgm:bulletEnabled val="1"/>
        </dgm:presLayoutVars>
      </dgm:prSet>
      <dgm:spPr/>
      <dgm:t>
        <a:bodyPr/>
        <a:lstStyle/>
        <a:p>
          <a:endParaRPr lang="en-US"/>
        </a:p>
      </dgm:t>
    </dgm:pt>
    <dgm:pt modelId="{350B5399-FFF2-4B9C-8A29-654EBB2AA197}" type="pres">
      <dgm:prSet presAssocID="{93B3C6B5-7C8B-4357-A148-D6472BABF7B9}" presName="childComposite" presStyleCnt="0">
        <dgm:presLayoutVars>
          <dgm:chMax val="0"/>
          <dgm:chPref val="0"/>
        </dgm:presLayoutVars>
      </dgm:prSet>
      <dgm:spPr/>
    </dgm:pt>
    <dgm:pt modelId="{585B7F14-B827-447E-B192-D2E09B0D64A5}" type="pres">
      <dgm:prSet presAssocID="{93B3C6B5-7C8B-4357-A148-D6472BABF7B9}" presName="ChildAccent" presStyleLbl="solidFgAcc1" presStyleIdx="1" presStyleCnt="8" custLinFactX="600000" custLinFactNeighborX="658962"/>
      <dgm:spPr/>
    </dgm:pt>
    <dgm:pt modelId="{01B1E6D7-090D-457B-9ADD-9E27891722F8}" type="pres">
      <dgm:prSet presAssocID="{93B3C6B5-7C8B-4357-A148-D6472BABF7B9}" presName="Child" presStyleLbl="revTx" presStyleIdx="2" presStyleCnt="10" custLinFactNeighborX="-5724" custLinFactNeighborY="10364">
        <dgm:presLayoutVars>
          <dgm:chMax val="0"/>
          <dgm:chPref val="0"/>
          <dgm:bulletEnabled val="1"/>
        </dgm:presLayoutVars>
      </dgm:prSet>
      <dgm:spPr/>
      <dgm:t>
        <a:bodyPr/>
        <a:lstStyle/>
        <a:p>
          <a:endParaRPr lang="en-US"/>
        </a:p>
      </dgm:t>
    </dgm:pt>
    <dgm:pt modelId="{B1E95AEF-87F0-4A05-9B0A-071693EC0A3D}" type="pres">
      <dgm:prSet presAssocID="{7BAEC19D-8A64-4FF8-B368-03BEBBE4842A}" presName="childComposite" presStyleCnt="0">
        <dgm:presLayoutVars>
          <dgm:chMax val="0"/>
          <dgm:chPref val="0"/>
        </dgm:presLayoutVars>
      </dgm:prSet>
      <dgm:spPr/>
    </dgm:pt>
    <dgm:pt modelId="{D4C4FDFF-DFA2-495D-9103-68FAAE29050C}" type="pres">
      <dgm:prSet presAssocID="{7BAEC19D-8A64-4FF8-B368-03BEBBE4842A}" presName="ChildAccent" presStyleLbl="solidFgAcc1" presStyleIdx="2" presStyleCnt="8" custLinFactX="600000" custLinFactNeighborX="658962"/>
      <dgm:spPr/>
    </dgm:pt>
    <dgm:pt modelId="{BC43762C-56EF-4F59-9BC9-40D9C39521CE}" type="pres">
      <dgm:prSet presAssocID="{7BAEC19D-8A64-4FF8-B368-03BEBBE4842A}" presName="Child" presStyleLbl="revTx" presStyleIdx="3" presStyleCnt="10" custLinFactNeighborX="-7783" custLinFactNeighborY="15546">
        <dgm:presLayoutVars>
          <dgm:chMax val="0"/>
          <dgm:chPref val="0"/>
          <dgm:bulletEnabled val="1"/>
        </dgm:presLayoutVars>
      </dgm:prSet>
      <dgm:spPr/>
      <dgm:t>
        <a:bodyPr/>
        <a:lstStyle/>
        <a:p>
          <a:endParaRPr lang="en-US"/>
        </a:p>
      </dgm:t>
    </dgm:pt>
    <dgm:pt modelId="{C50F6043-68CB-4FC4-A440-A4BD6EAB96A0}" type="pres">
      <dgm:prSet presAssocID="{ED27B563-1526-4BEA-9C16-3F3BA13F474B}" presName="childComposite" presStyleCnt="0">
        <dgm:presLayoutVars>
          <dgm:chMax val="0"/>
          <dgm:chPref val="0"/>
        </dgm:presLayoutVars>
      </dgm:prSet>
      <dgm:spPr/>
    </dgm:pt>
    <dgm:pt modelId="{F7F44576-631E-4016-ABF0-12A7ED93154A}" type="pres">
      <dgm:prSet presAssocID="{ED27B563-1526-4BEA-9C16-3F3BA13F474B}" presName="ChildAccent" presStyleLbl="solidFgAcc1" presStyleIdx="3" presStyleCnt="8" custLinFactX="600000" custLinFactNeighborX="656112"/>
      <dgm:spPr/>
    </dgm:pt>
    <dgm:pt modelId="{B37DCE10-69CE-4E77-A29D-325A49172BE4}" type="pres">
      <dgm:prSet presAssocID="{ED27B563-1526-4BEA-9C16-3F3BA13F474B}" presName="Child" presStyleLbl="revTx" presStyleIdx="4" presStyleCnt="10" custLinFactNeighborX="-8005" custLinFactNeighborY="25910">
        <dgm:presLayoutVars>
          <dgm:chMax val="0"/>
          <dgm:chPref val="0"/>
          <dgm:bulletEnabled val="1"/>
        </dgm:presLayoutVars>
      </dgm:prSet>
      <dgm:spPr/>
      <dgm:t>
        <a:bodyPr/>
        <a:lstStyle/>
        <a:p>
          <a:endParaRPr lang="en-US"/>
        </a:p>
      </dgm:t>
    </dgm:pt>
    <dgm:pt modelId="{39268D60-B95A-4783-B7D6-09D63574D07B}" type="pres">
      <dgm:prSet presAssocID="{0D6E7895-C48B-4998-BD94-6315626AD4E9}" presName="root" presStyleCnt="0">
        <dgm:presLayoutVars>
          <dgm:chMax/>
          <dgm:chPref/>
        </dgm:presLayoutVars>
      </dgm:prSet>
      <dgm:spPr/>
    </dgm:pt>
    <dgm:pt modelId="{96762D25-803E-4871-B36A-6DF522EC6474}" type="pres">
      <dgm:prSet presAssocID="{0D6E7895-C48B-4998-BD94-6315626AD4E9}" presName="rootComposite" presStyleCnt="0">
        <dgm:presLayoutVars/>
      </dgm:prSet>
      <dgm:spPr/>
    </dgm:pt>
    <dgm:pt modelId="{874FBD2D-F226-42BA-8DC3-7E894761FF46}" type="pres">
      <dgm:prSet presAssocID="{0D6E7895-C48B-4998-BD94-6315626AD4E9}" presName="ParentAccent" presStyleLbl="alignNode1" presStyleIdx="1" presStyleCnt="2"/>
      <dgm:spPr/>
    </dgm:pt>
    <dgm:pt modelId="{25330ADA-0845-4D3A-A86D-55BDA700391A}" type="pres">
      <dgm:prSet presAssocID="{0D6E7895-C48B-4998-BD94-6315626AD4E9}" presName="ParentSmallAccent" presStyleLbl="fgAcc1" presStyleIdx="1" presStyleCnt="2" custLinFactX="600000" custLinFactNeighborX="658962"/>
      <dgm:spPr/>
    </dgm:pt>
    <dgm:pt modelId="{33994F69-2CDC-447D-9403-10B08E5FE6CD}" type="pres">
      <dgm:prSet presAssocID="{0D6E7895-C48B-4998-BD94-6315626AD4E9}" presName="Parent" presStyleLbl="revTx" presStyleIdx="5" presStyleCnt="10">
        <dgm:presLayoutVars>
          <dgm:chMax/>
          <dgm:chPref val="4"/>
          <dgm:bulletEnabled val="1"/>
        </dgm:presLayoutVars>
      </dgm:prSet>
      <dgm:spPr/>
      <dgm:t>
        <a:bodyPr/>
        <a:lstStyle/>
        <a:p>
          <a:endParaRPr lang="en-US"/>
        </a:p>
      </dgm:t>
    </dgm:pt>
    <dgm:pt modelId="{686D4B1D-B024-4BB2-8441-DCD33732D2F9}" type="pres">
      <dgm:prSet presAssocID="{0D6E7895-C48B-4998-BD94-6315626AD4E9}" presName="childShape" presStyleCnt="0">
        <dgm:presLayoutVars>
          <dgm:chMax val="0"/>
          <dgm:chPref val="0"/>
        </dgm:presLayoutVars>
      </dgm:prSet>
      <dgm:spPr/>
    </dgm:pt>
    <dgm:pt modelId="{321223BA-FA27-4ED5-8BC3-9DBE26BFF85B}" type="pres">
      <dgm:prSet presAssocID="{FA6D787B-D550-4919-9EF5-CF902A7AA587}" presName="childComposite" presStyleCnt="0">
        <dgm:presLayoutVars>
          <dgm:chMax val="0"/>
          <dgm:chPref val="0"/>
        </dgm:presLayoutVars>
      </dgm:prSet>
      <dgm:spPr/>
    </dgm:pt>
    <dgm:pt modelId="{03DABA28-02F4-4460-B1B0-F2A8F9F9090C}" type="pres">
      <dgm:prSet presAssocID="{FA6D787B-D550-4919-9EF5-CF902A7AA587}" presName="ChildAccent" presStyleLbl="solidFgAcc1" presStyleIdx="4" presStyleCnt="8" custLinFactX="600000" custLinFactNeighborX="658962"/>
      <dgm:spPr/>
    </dgm:pt>
    <dgm:pt modelId="{1397C34A-51F6-4EFC-B2FE-DEE50981B795}" type="pres">
      <dgm:prSet presAssocID="{FA6D787B-D550-4919-9EF5-CF902A7AA587}" presName="Child" presStyleLbl="revTx" presStyleIdx="6" presStyleCnt="10" custLinFactNeighborX="-5247" custLinFactNeighborY="2591">
        <dgm:presLayoutVars>
          <dgm:chMax val="0"/>
          <dgm:chPref val="0"/>
          <dgm:bulletEnabled val="1"/>
        </dgm:presLayoutVars>
      </dgm:prSet>
      <dgm:spPr/>
      <dgm:t>
        <a:bodyPr/>
        <a:lstStyle/>
        <a:p>
          <a:endParaRPr lang="en-US"/>
        </a:p>
      </dgm:t>
    </dgm:pt>
    <dgm:pt modelId="{962D7241-E392-491F-A39F-A93B07781979}" type="pres">
      <dgm:prSet presAssocID="{FAB78373-3E36-4231-9FBA-B1A397BBEBA3}" presName="childComposite" presStyleCnt="0">
        <dgm:presLayoutVars>
          <dgm:chMax val="0"/>
          <dgm:chPref val="0"/>
        </dgm:presLayoutVars>
      </dgm:prSet>
      <dgm:spPr/>
    </dgm:pt>
    <dgm:pt modelId="{8C9C1E7E-DB27-45BE-A75D-9F3B5F3D135A}" type="pres">
      <dgm:prSet presAssocID="{FAB78373-3E36-4231-9FBA-B1A397BBEBA3}" presName="ChildAccent" presStyleLbl="solidFgAcc1" presStyleIdx="5" presStyleCnt="8" custLinFactX="600000" custLinFactNeighborX="658962"/>
      <dgm:spPr/>
    </dgm:pt>
    <dgm:pt modelId="{E87DC569-E723-4A48-B9DD-C6A2FCF73FDF}" type="pres">
      <dgm:prSet presAssocID="{FAB78373-3E36-4231-9FBA-B1A397BBEBA3}" presName="Child" presStyleLbl="revTx" presStyleIdx="7" presStyleCnt="10" custLinFactNeighborX="-4776" custLinFactNeighborY="18137">
        <dgm:presLayoutVars>
          <dgm:chMax val="0"/>
          <dgm:chPref val="0"/>
          <dgm:bulletEnabled val="1"/>
        </dgm:presLayoutVars>
      </dgm:prSet>
      <dgm:spPr/>
      <dgm:t>
        <a:bodyPr/>
        <a:lstStyle/>
        <a:p>
          <a:endParaRPr lang="en-US"/>
        </a:p>
      </dgm:t>
    </dgm:pt>
    <dgm:pt modelId="{AA630E0D-65AE-4FDF-A4F4-17B192D6D673}" type="pres">
      <dgm:prSet presAssocID="{EAD2B94F-D1C0-4FD4-9E50-95A3332B3DA9}" presName="childComposite" presStyleCnt="0">
        <dgm:presLayoutVars>
          <dgm:chMax val="0"/>
          <dgm:chPref val="0"/>
        </dgm:presLayoutVars>
      </dgm:prSet>
      <dgm:spPr/>
    </dgm:pt>
    <dgm:pt modelId="{A8D26BD4-71A0-468E-A05C-14DE63F4CDD4}" type="pres">
      <dgm:prSet presAssocID="{EAD2B94F-D1C0-4FD4-9E50-95A3332B3DA9}" presName="ChildAccent" presStyleLbl="solidFgAcc1" presStyleIdx="6" presStyleCnt="8" custLinFactX="600000" custLinFactNeighborX="658962"/>
      <dgm:spPr/>
    </dgm:pt>
    <dgm:pt modelId="{9F8EE4A0-41A0-49DF-92FB-147287258E82}" type="pres">
      <dgm:prSet presAssocID="{EAD2B94F-D1C0-4FD4-9E50-95A3332B3DA9}" presName="Child" presStyleLbl="revTx" presStyleIdx="8" presStyleCnt="10" custLinFactNeighborX="-880">
        <dgm:presLayoutVars>
          <dgm:chMax val="0"/>
          <dgm:chPref val="0"/>
          <dgm:bulletEnabled val="1"/>
        </dgm:presLayoutVars>
      </dgm:prSet>
      <dgm:spPr/>
      <dgm:t>
        <a:bodyPr/>
        <a:lstStyle/>
        <a:p>
          <a:endParaRPr lang="en-US"/>
        </a:p>
      </dgm:t>
    </dgm:pt>
    <dgm:pt modelId="{A06625DC-B515-4206-A333-8FEB01A015FD}" type="pres">
      <dgm:prSet presAssocID="{76C42C38-63B5-4031-9857-97BB3340C95A}" presName="childComposite" presStyleCnt="0">
        <dgm:presLayoutVars>
          <dgm:chMax val="0"/>
          <dgm:chPref val="0"/>
        </dgm:presLayoutVars>
      </dgm:prSet>
      <dgm:spPr/>
    </dgm:pt>
    <dgm:pt modelId="{6B4FB2EA-C49E-4D09-83E9-18BCF972EE6F}" type="pres">
      <dgm:prSet presAssocID="{76C42C38-63B5-4031-9857-97BB3340C95A}" presName="ChildAccent" presStyleLbl="solidFgAcc1" presStyleIdx="7" presStyleCnt="8" custLinFactX="600000" custLinFactNeighborX="662107" custLinFactNeighborY="6039"/>
      <dgm:spPr/>
    </dgm:pt>
    <dgm:pt modelId="{77E41677-BE4B-4930-BFC5-C5104C6A7AD9}" type="pres">
      <dgm:prSet presAssocID="{76C42C38-63B5-4031-9857-97BB3340C95A}" presName="Child" presStyleLbl="revTx" presStyleIdx="9" presStyleCnt="10" custLinFactNeighborX="-6992" custLinFactNeighborY="12523">
        <dgm:presLayoutVars>
          <dgm:chMax val="0"/>
          <dgm:chPref val="0"/>
          <dgm:bulletEnabled val="1"/>
        </dgm:presLayoutVars>
      </dgm:prSet>
      <dgm:spPr/>
      <dgm:t>
        <a:bodyPr/>
        <a:lstStyle/>
        <a:p>
          <a:endParaRPr lang="en-US"/>
        </a:p>
      </dgm:t>
    </dgm:pt>
  </dgm:ptLst>
  <dgm:cxnLst>
    <dgm:cxn modelId="{1193715B-89B0-47F6-BE09-762E353B207B}" type="presOf" srcId="{1A905F9C-12AB-4DC2-A704-92772011F679}" destId="{353E0B0E-A2D2-4275-8C15-3DE7B32D43DC}" srcOrd="0" destOrd="0" presId="urn:microsoft.com/office/officeart/2008/layout/SquareAccentList"/>
    <dgm:cxn modelId="{5B9EC58F-239A-43AD-8C3D-ED13C0FC6214}" srcId="{E4C4329C-4179-4DFF-B5FA-969E5605A08C}" destId="{0D6E7895-C48B-4998-BD94-6315626AD4E9}" srcOrd="1" destOrd="0" parTransId="{8D9083D3-779F-4E20-A980-912FB9CA8ABD}" sibTransId="{246D81D4-73DE-4F29-9B1B-1AF670275F96}"/>
    <dgm:cxn modelId="{DF51EC37-A9BB-473F-A46F-4593F065332F}" type="presOf" srcId="{9187F77D-26A2-4B8E-98CD-72ACAA744614}" destId="{C014D8AE-4840-412B-83D6-AAF702ADC180}" srcOrd="0" destOrd="0" presId="urn:microsoft.com/office/officeart/2008/layout/SquareAccentList"/>
    <dgm:cxn modelId="{8B0A2A01-0BC7-4A36-B03D-E41B5BAFC87B}" type="presOf" srcId="{E4C4329C-4179-4DFF-B5FA-969E5605A08C}" destId="{ADB16081-101F-4404-AB14-F8BD3E15663D}" srcOrd="0" destOrd="0" presId="urn:microsoft.com/office/officeart/2008/layout/SquareAccentList"/>
    <dgm:cxn modelId="{4438EF49-2A3C-4DDD-98CC-6F6EBE477B60}" srcId="{0D6E7895-C48B-4998-BD94-6315626AD4E9}" destId="{EAD2B94F-D1C0-4FD4-9E50-95A3332B3DA9}" srcOrd="2" destOrd="0" parTransId="{98609BF1-AC78-4B57-BB43-069F58420E16}" sibTransId="{513E3DF4-9F6C-4E96-AD99-A914A8C7396C}"/>
    <dgm:cxn modelId="{228470AB-3800-46B4-894C-6F39A26F48C0}" srcId="{0D6E7895-C48B-4998-BD94-6315626AD4E9}" destId="{FAB78373-3E36-4231-9FBA-B1A397BBEBA3}" srcOrd="1" destOrd="0" parTransId="{FE624F81-966E-4E61-ADE6-5B14E27E87F2}" sibTransId="{3CB8EDC1-8538-480F-B9D0-B04A4673C80A}"/>
    <dgm:cxn modelId="{3AC1495A-19BE-44E8-960F-B902CDE191CE}" type="presOf" srcId="{FA6D787B-D550-4919-9EF5-CF902A7AA587}" destId="{1397C34A-51F6-4EFC-B2FE-DEE50981B795}" srcOrd="0" destOrd="0" presId="urn:microsoft.com/office/officeart/2008/layout/SquareAccentList"/>
    <dgm:cxn modelId="{5B93C56D-309C-4D78-A70B-D1F0775A0E5B}" srcId="{9187F77D-26A2-4B8E-98CD-72ACAA744614}" destId="{1A905F9C-12AB-4DC2-A704-92772011F679}" srcOrd="0" destOrd="0" parTransId="{51090081-84EC-4967-8E4B-F0E8569E5899}" sibTransId="{C03DF21C-2FE4-4984-A2B0-663DAFBB22F4}"/>
    <dgm:cxn modelId="{225DA49E-100B-42A0-BF82-1D3DFBA5C2A6}" type="presOf" srcId="{EAD2B94F-D1C0-4FD4-9E50-95A3332B3DA9}" destId="{9F8EE4A0-41A0-49DF-92FB-147287258E82}" srcOrd="0" destOrd="0" presId="urn:microsoft.com/office/officeart/2008/layout/SquareAccentList"/>
    <dgm:cxn modelId="{4CC309D2-0499-4BE3-A9EC-9EF8D0D10934}" type="presOf" srcId="{7BAEC19D-8A64-4FF8-B368-03BEBBE4842A}" destId="{BC43762C-56EF-4F59-9BC9-40D9C39521CE}" srcOrd="0" destOrd="0" presId="urn:microsoft.com/office/officeart/2008/layout/SquareAccentList"/>
    <dgm:cxn modelId="{12214C7C-F8FD-4301-B86E-00ACFF448769}" srcId="{9187F77D-26A2-4B8E-98CD-72ACAA744614}" destId="{93B3C6B5-7C8B-4357-A148-D6472BABF7B9}" srcOrd="1" destOrd="0" parTransId="{52AF8AEF-E8D3-41E0-AFE1-BB714AFDB6A6}" sibTransId="{21DA3F56-63FD-4FD3-B451-BE802986D125}"/>
    <dgm:cxn modelId="{9FEA903E-7FCC-42BE-863C-E022D89C7FCE}" type="presOf" srcId="{93B3C6B5-7C8B-4357-A148-D6472BABF7B9}" destId="{01B1E6D7-090D-457B-9ADD-9E27891722F8}" srcOrd="0" destOrd="0" presId="urn:microsoft.com/office/officeart/2008/layout/SquareAccentList"/>
    <dgm:cxn modelId="{F3E4E7FE-1092-430F-AE2E-C1208D1A09DE}" type="presOf" srcId="{0D6E7895-C48B-4998-BD94-6315626AD4E9}" destId="{33994F69-2CDC-447D-9403-10B08E5FE6CD}" srcOrd="0" destOrd="0" presId="urn:microsoft.com/office/officeart/2008/layout/SquareAccentList"/>
    <dgm:cxn modelId="{86092E0E-2BF0-49FA-8F86-AD084665D443}" type="presOf" srcId="{76C42C38-63B5-4031-9857-97BB3340C95A}" destId="{77E41677-BE4B-4930-BFC5-C5104C6A7AD9}" srcOrd="0" destOrd="0" presId="urn:microsoft.com/office/officeart/2008/layout/SquareAccentList"/>
    <dgm:cxn modelId="{2D6FDF8E-64FD-439E-82B2-4E7E90F110EE}" srcId="{0D6E7895-C48B-4998-BD94-6315626AD4E9}" destId="{76C42C38-63B5-4031-9857-97BB3340C95A}" srcOrd="3" destOrd="0" parTransId="{95BD4C80-834B-4100-ACA9-C6827305DB65}" sibTransId="{D5CF6E5F-2215-46F7-AB33-5D9174BE1910}"/>
    <dgm:cxn modelId="{5E2FABC1-0AF2-4E5F-9BF3-AB8753E118DD}" srcId="{9187F77D-26A2-4B8E-98CD-72ACAA744614}" destId="{ED27B563-1526-4BEA-9C16-3F3BA13F474B}" srcOrd="3" destOrd="0" parTransId="{BB419F0C-E8BB-4784-A3F1-2F28C833A674}" sibTransId="{15B5D90D-6F0C-4AF0-A1FB-FB6F2F7630F0}"/>
    <dgm:cxn modelId="{3721EABE-8A80-464D-B941-D2C5811EE9E8}" type="presOf" srcId="{FAB78373-3E36-4231-9FBA-B1A397BBEBA3}" destId="{E87DC569-E723-4A48-B9DD-C6A2FCF73FDF}" srcOrd="0" destOrd="0" presId="urn:microsoft.com/office/officeart/2008/layout/SquareAccentList"/>
    <dgm:cxn modelId="{6B91123E-9218-4A36-80ED-6CDDAE1C2F18}" srcId="{0D6E7895-C48B-4998-BD94-6315626AD4E9}" destId="{FA6D787B-D550-4919-9EF5-CF902A7AA587}" srcOrd="0" destOrd="0" parTransId="{AD67831B-FBB1-4BD3-96FC-879012C4918E}" sibTransId="{BFAECD65-90AE-475F-A732-FD75FA5C4933}"/>
    <dgm:cxn modelId="{D807E63B-0CB4-448B-B8AF-796C63027806}" srcId="{9187F77D-26A2-4B8E-98CD-72ACAA744614}" destId="{7BAEC19D-8A64-4FF8-B368-03BEBBE4842A}" srcOrd="2" destOrd="0" parTransId="{4F8DF63B-DED0-4DC7-8075-3BCA96B3B3EE}" sibTransId="{712BFCCB-37B5-44A7-9184-BC0E576C5294}"/>
    <dgm:cxn modelId="{BFAE0DC6-6160-48D4-ACB1-6B45411C2AA0}" type="presOf" srcId="{ED27B563-1526-4BEA-9C16-3F3BA13F474B}" destId="{B37DCE10-69CE-4E77-A29D-325A49172BE4}" srcOrd="0" destOrd="0" presId="urn:microsoft.com/office/officeart/2008/layout/SquareAccentList"/>
    <dgm:cxn modelId="{82CC1A7C-A6DD-4008-BCC6-74504936EFC6}" srcId="{E4C4329C-4179-4DFF-B5FA-969E5605A08C}" destId="{9187F77D-26A2-4B8E-98CD-72ACAA744614}" srcOrd="0" destOrd="0" parTransId="{211B93EB-9E01-4D3B-87BA-B22AD03873AB}" sibTransId="{EE22A18A-B968-4DC3-B7FF-C4FF696F8EEB}"/>
    <dgm:cxn modelId="{C9C914CB-006F-4525-82E3-FE3FF2FE148F}" type="presParOf" srcId="{ADB16081-101F-4404-AB14-F8BD3E15663D}" destId="{BAB4A913-968F-4C1D-8798-0D6B2B2771CC}" srcOrd="0" destOrd="0" presId="urn:microsoft.com/office/officeart/2008/layout/SquareAccentList"/>
    <dgm:cxn modelId="{00735886-E928-4F1A-9FD2-4E2713EC375F}" type="presParOf" srcId="{BAB4A913-968F-4C1D-8798-0D6B2B2771CC}" destId="{397A1AEA-8809-4561-9361-BC78D68B1D76}" srcOrd="0" destOrd="0" presId="urn:microsoft.com/office/officeart/2008/layout/SquareAccentList"/>
    <dgm:cxn modelId="{94240168-B4D3-454B-A151-9CED7651EFC2}" type="presParOf" srcId="{397A1AEA-8809-4561-9361-BC78D68B1D76}" destId="{04D27D78-53E3-472A-9FF2-F90E46A57197}" srcOrd="0" destOrd="0" presId="urn:microsoft.com/office/officeart/2008/layout/SquareAccentList"/>
    <dgm:cxn modelId="{9D90FD3D-17DB-46DA-89F1-25B3DD8F6B49}" type="presParOf" srcId="{397A1AEA-8809-4561-9361-BC78D68B1D76}" destId="{6640C7D7-F2F3-41EE-9E45-378E802A6EDA}" srcOrd="1" destOrd="0" presId="urn:microsoft.com/office/officeart/2008/layout/SquareAccentList"/>
    <dgm:cxn modelId="{BA9038BF-689C-47A4-816F-162A1F8F808B}" type="presParOf" srcId="{397A1AEA-8809-4561-9361-BC78D68B1D76}" destId="{C014D8AE-4840-412B-83D6-AAF702ADC180}" srcOrd="2" destOrd="0" presId="urn:microsoft.com/office/officeart/2008/layout/SquareAccentList"/>
    <dgm:cxn modelId="{0F165FA2-2510-4B10-A08E-2F3CF0CC8C5A}" type="presParOf" srcId="{BAB4A913-968F-4C1D-8798-0D6B2B2771CC}" destId="{30C1AE15-6757-462F-B7DB-1A78FD948E58}" srcOrd="1" destOrd="0" presId="urn:microsoft.com/office/officeart/2008/layout/SquareAccentList"/>
    <dgm:cxn modelId="{0710C369-5488-476E-915F-EDB8AC528A97}" type="presParOf" srcId="{30C1AE15-6757-462F-B7DB-1A78FD948E58}" destId="{C891F6EA-ADAE-465C-9C36-BF246BB3D6C5}" srcOrd="0" destOrd="0" presId="urn:microsoft.com/office/officeart/2008/layout/SquareAccentList"/>
    <dgm:cxn modelId="{BC387A38-3443-4CAC-9D7B-905ECE77EEF1}" type="presParOf" srcId="{C891F6EA-ADAE-465C-9C36-BF246BB3D6C5}" destId="{6E88ACF9-6CC1-46C9-A6B8-3406E49701AA}" srcOrd="0" destOrd="0" presId="urn:microsoft.com/office/officeart/2008/layout/SquareAccentList"/>
    <dgm:cxn modelId="{ADF66210-B1DF-4B57-BCBA-E2D10F8424CD}" type="presParOf" srcId="{C891F6EA-ADAE-465C-9C36-BF246BB3D6C5}" destId="{353E0B0E-A2D2-4275-8C15-3DE7B32D43DC}" srcOrd="1" destOrd="0" presId="urn:microsoft.com/office/officeart/2008/layout/SquareAccentList"/>
    <dgm:cxn modelId="{821CDA45-BE3E-4072-9B6B-D4456584CFC2}" type="presParOf" srcId="{30C1AE15-6757-462F-B7DB-1A78FD948E58}" destId="{350B5399-FFF2-4B9C-8A29-654EBB2AA197}" srcOrd="1" destOrd="0" presId="urn:microsoft.com/office/officeart/2008/layout/SquareAccentList"/>
    <dgm:cxn modelId="{5E5761E1-3130-463B-ADE0-A8900B7F7554}" type="presParOf" srcId="{350B5399-FFF2-4B9C-8A29-654EBB2AA197}" destId="{585B7F14-B827-447E-B192-D2E09B0D64A5}" srcOrd="0" destOrd="0" presId="urn:microsoft.com/office/officeart/2008/layout/SquareAccentList"/>
    <dgm:cxn modelId="{25598FEA-5E2C-4DF4-9451-EAEEB58E7878}" type="presParOf" srcId="{350B5399-FFF2-4B9C-8A29-654EBB2AA197}" destId="{01B1E6D7-090D-457B-9ADD-9E27891722F8}" srcOrd="1" destOrd="0" presId="urn:microsoft.com/office/officeart/2008/layout/SquareAccentList"/>
    <dgm:cxn modelId="{503310D2-3A58-4718-A8BD-45B815A50393}" type="presParOf" srcId="{30C1AE15-6757-462F-B7DB-1A78FD948E58}" destId="{B1E95AEF-87F0-4A05-9B0A-071693EC0A3D}" srcOrd="2" destOrd="0" presId="urn:microsoft.com/office/officeart/2008/layout/SquareAccentList"/>
    <dgm:cxn modelId="{1F8098D6-F906-42AE-91FB-B34D654BBE19}" type="presParOf" srcId="{B1E95AEF-87F0-4A05-9B0A-071693EC0A3D}" destId="{D4C4FDFF-DFA2-495D-9103-68FAAE29050C}" srcOrd="0" destOrd="0" presId="urn:microsoft.com/office/officeart/2008/layout/SquareAccentList"/>
    <dgm:cxn modelId="{D9EF8BBB-94E1-4C51-A1FD-CA6333A481C9}" type="presParOf" srcId="{B1E95AEF-87F0-4A05-9B0A-071693EC0A3D}" destId="{BC43762C-56EF-4F59-9BC9-40D9C39521CE}" srcOrd="1" destOrd="0" presId="urn:microsoft.com/office/officeart/2008/layout/SquareAccentList"/>
    <dgm:cxn modelId="{938433C3-D748-4B96-AB6E-A158A6B20947}" type="presParOf" srcId="{30C1AE15-6757-462F-B7DB-1A78FD948E58}" destId="{C50F6043-68CB-4FC4-A440-A4BD6EAB96A0}" srcOrd="3" destOrd="0" presId="urn:microsoft.com/office/officeart/2008/layout/SquareAccentList"/>
    <dgm:cxn modelId="{CB6E19F9-98C8-4AA3-99B4-59E3D6479976}" type="presParOf" srcId="{C50F6043-68CB-4FC4-A440-A4BD6EAB96A0}" destId="{F7F44576-631E-4016-ABF0-12A7ED93154A}" srcOrd="0" destOrd="0" presId="urn:microsoft.com/office/officeart/2008/layout/SquareAccentList"/>
    <dgm:cxn modelId="{3B0D4E84-7BAB-4B24-BCEE-A24AA5154785}" type="presParOf" srcId="{C50F6043-68CB-4FC4-A440-A4BD6EAB96A0}" destId="{B37DCE10-69CE-4E77-A29D-325A49172BE4}" srcOrd="1" destOrd="0" presId="urn:microsoft.com/office/officeart/2008/layout/SquareAccentList"/>
    <dgm:cxn modelId="{78466B33-EEDB-4C23-ADA2-DBB8EE4C89EB}" type="presParOf" srcId="{ADB16081-101F-4404-AB14-F8BD3E15663D}" destId="{39268D60-B95A-4783-B7D6-09D63574D07B}" srcOrd="1" destOrd="0" presId="urn:microsoft.com/office/officeart/2008/layout/SquareAccentList"/>
    <dgm:cxn modelId="{E5CBEE9A-9499-4660-8CCA-4EC21219D668}" type="presParOf" srcId="{39268D60-B95A-4783-B7D6-09D63574D07B}" destId="{96762D25-803E-4871-B36A-6DF522EC6474}" srcOrd="0" destOrd="0" presId="urn:microsoft.com/office/officeart/2008/layout/SquareAccentList"/>
    <dgm:cxn modelId="{E07FCEBF-C2BF-4D7B-8061-13696FD3DA94}" type="presParOf" srcId="{96762D25-803E-4871-B36A-6DF522EC6474}" destId="{874FBD2D-F226-42BA-8DC3-7E894761FF46}" srcOrd="0" destOrd="0" presId="urn:microsoft.com/office/officeart/2008/layout/SquareAccentList"/>
    <dgm:cxn modelId="{3BD111C7-91E7-4545-9B4E-92AE39352DEA}" type="presParOf" srcId="{96762D25-803E-4871-B36A-6DF522EC6474}" destId="{25330ADA-0845-4D3A-A86D-55BDA700391A}" srcOrd="1" destOrd="0" presId="urn:microsoft.com/office/officeart/2008/layout/SquareAccentList"/>
    <dgm:cxn modelId="{0F0B99C3-7D14-44C4-BA0B-3AE4D73BF6AC}" type="presParOf" srcId="{96762D25-803E-4871-B36A-6DF522EC6474}" destId="{33994F69-2CDC-447D-9403-10B08E5FE6CD}" srcOrd="2" destOrd="0" presId="urn:microsoft.com/office/officeart/2008/layout/SquareAccentList"/>
    <dgm:cxn modelId="{4D5DF9DA-6E3E-49D9-9DE1-38C7A28F9B1B}" type="presParOf" srcId="{39268D60-B95A-4783-B7D6-09D63574D07B}" destId="{686D4B1D-B024-4BB2-8441-DCD33732D2F9}" srcOrd="1" destOrd="0" presId="urn:microsoft.com/office/officeart/2008/layout/SquareAccentList"/>
    <dgm:cxn modelId="{7AC93489-6A5C-4181-9F74-4968BA9D38B1}" type="presParOf" srcId="{686D4B1D-B024-4BB2-8441-DCD33732D2F9}" destId="{321223BA-FA27-4ED5-8BC3-9DBE26BFF85B}" srcOrd="0" destOrd="0" presId="urn:microsoft.com/office/officeart/2008/layout/SquareAccentList"/>
    <dgm:cxn modelId="{8C25A95F-2E55-45AD-98EE-768BB33F6310}" type="presParOf" srcId="{321223BA-FA27-4ED5-8BC3-9DBE26BFF85B}" destId="{03DABA28-02F4-4460-B1B0-F2A8F9F9090C}" srcOrd="0" destOrd="0" presId="urn:microsoft.com/office/officeart/2008/layout/SquareAccentList"/>
    <dgm:cxn modelId="{C0FDC131-FA33-4EB0-A688-7FE411AC4904}" type="presParOf" srcId="{321223BA-FA27-4ED5-8BC3-9DBE26BFF85B}" destId="{1397C34A-51F6-4EFC-B2FE-DEE50981B795}" srcOrd="1" destOrd="0" presId="urn:microsoft.com/office/officeart/2008/layout/SquareAccentList"/>
    <dgm:cxn modelId="{B954B878-5A74-4D5D-9F12-E8D55FEB2A1A}" type="presParOf" srcId="{686D4B1D-B024-4BB2-8441-DCD33732D2F9}" destId="{962D7241-E392-491F-A39F-A93B07781979}" srcOrd="1" destOrd="0" presId="urn:microsoft.com/office/officeart/2008/layout/SquareAccentList"/>
    <dgm:cxn modelId="{723F48C9-B74B-4BEC-9035-EF4E19EA6BF5}" type="presParOf" srcId="{962D7241-E392-491F-A39F-A93B07781979}" destId="{8C9C1E7E-DB27-45BE-A75D-9F3B5F3D135A}" srcOrd="0" destOrd="0" presId="urn:microsoft.com/office/officeart/2008/layout/SquareAccentList"/>
    <dgm:cxn modelId="{5E47224B-2CBD-48E9-AAEF-E6CE56B55930}" type="presParOf" srcId="{962D7241-E392-491F-A39F-A93B07781979}" destId="{E87DC569-E723-4A48-B9DD-C6A2FCF73FDF}" srcOrd="1" destOrd="0" presId="urn:microsoft.com/office/officeart/2008/layout/SquareAccentList"/>
    <dgm:cxn modelId="{0C9B8AEF-325B-4FCF-8AC3-BBBAD06A2059}" type="presParOf" srcId="{686D4B1D-B024-4BB2-8441-DCD33732D2F9}" destId="{AA630E0D-65AE-4FDF-A4F4-17B192D6D673}" srcOrd="2" destOrd="0" presId="urn:microsoft.com/office/officeart/2008/layout/SquareAccentList"/>
    <dgm:cxn modelId="{67F05732-BE5D-44C3-837E-BBFE079CF5FA}" type="presParOf" srcId="{AA630E0D-65AE-4FDF-A4F4-17B192D6D673}" destId="{A8D26BD4-71A0-468E-A05C-14DE63F4CDD4}" srcOrd="0" destOrd="0" presId="urn:microsoft.com/office/officeart/2008/layout/SquareAccentList"/>
    <dgm:cxn modelId="{2D096AC5-D653-4C07-AE0F-82B2FDB25080}" type="presParOf" srcId="{AA630E0D-65AE-4FDF-A4F4-17B192D6D673}" destId="{9F8EE4A0-41A0-49DF-92FB-147287258E82}" srcOrd="1" destOrd="0" presId="urn:microsoft.com/office/officeart/2008/layout/SquareAccentList"/>
    <dgm:cxn modelId="{49F3575F-26FB-4471-BD2F-1610D9CFEF3A}" type="presParOf" srcId="{686D4B1D-B024-4BB2-8441-DCD33732D2F9}" destId="{A06625DC-B515-4206-A333-8FEB01A015FD}" srcOrd="3" destOrd="0" presId="urn:microsoft.com/office/officeart/2008/layout/SquareAccentList"/>
    <dgm:cxn modelId="{7A6E38D1-C093-452D-B0CA-DA455EAF7A60}" type="presParOf" srcId="{A06625DC-B515-4206-A333-8FEB01A015FD}" destId="{6B4FB2EA-C49E-4D09-83E9-18BCF972EE6F}" srcOrd="0" destOrd="0" presId="urn:microsoft.com/office/officeart/2008/layout/SquareAccentList"/>
    <dgm:cxn modelId="{4873B524-CA44-4004-88C6-80EE728166F7}" type="presParOf" srcId="{A06625DC-B515-4206-A333-8FEB01A015FD}" destId="{77E41677-BE4B-4930-BFC5-C5104C6A7AD9}"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5A91EEE-06CB-4EA1-B6D5-3385F87850B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A7013C7-610A-451E-8817-60BAFF14EFFA}">
      <dgm:prSet phldrT="[Text]"/>
      <dgm:spPr/>
      <dgm:t>
        <a:bodyPr/>
        <a:lstStyle/>
        <a:p>
          <a:pPr rtl="1"/>
          <a:r>
            <a:rPr lang="fa-IR" b="1" dirty="0" smtClean="0">
              <a:cs typeface="B Mitra" pitchFamily="2" charset="-78"/>
            </a:rPr>
            <a:t>راهبردها</a:t>
          </a:r>
          <a:endParaRPr lang="en-US" b="1" dirty="0">
            <a:cs typeface="B Mitra" pitchFamily="2" charset="-78"/>
          </a:endParaRPr>
        </a:p>
      </dgm:t>
    </dgm:pt>
    <dgm:pt modelId="{5BB654EF-4F4D-431E-90A3-C9199A9EAEFF}" type="parTrans" cxnId="{04137244-1806-4074-9DB7-794A640E9AC9}">
      <dgm:prSet/>
      <dgm:spPr/>
      <dgm:t>
        <a:bodyPr/>
        <a:lstStyle/>
        <a:p>
          <a:pPr rtl="1"/>
          <a:endParaRPr lang="en-US">
            <a:cs typeface="B Mitra" pitchFamily="2" charset="-78"/>
          </a:endParaRPr>
        </a:p>
      </dgm:t>
    </dgm:pt>
    <dgm:pt modelId="{B96D326D-F024-4E6E-A293-893F8226A3E7}" type="sibTrans" cxnId="{04137244-1806-4074-9DB7-794A640E9AC9}">
      <dgm:prSet/>
      <dgm:spPr/>
      <dgm:t>
        <a:bodyPr/>
        <a:lstStyle/>
        <a:p>
          <a:pPr rtl="1"/>
          <a:endParaRPr lang="en-US">
            <a:cs typeface="B Mitra" pitchFamily="2" charset="-78"/>
          </a:endParaRPr>
        </a:p>
      </dgm:t>
    </dgm:pt>
    <dgm:pt modelId="{9BDE14E4-EEA4-43C7-A30C-40D0705A1ECD}">
      <dgm:prSet phldrT="[Text]" custT="1"/>
      <dgm:spPr/>
      <dgm:t>
        <a:bodyPr/>
        <a:lstStyle/>
        <a:p>
          <a:pPr rtl="1"/>
          <a:r>
            <a:rPr lang="fa-IR" sz="1600" dirty="0" smtClean="0">
              <a:cs typeface="B Mitra" pitchFamily="2" charset="-78"/>
            </a:rPr>
            <a:t>پدافند غیرعامل سایبری</a:t>
          </a:r>
          <a:endParaRPr lang="en-US" sz="1600" dirty="0">
            <a:cs typeface="B Mitra" pitchFamily="2" charset="-78"/>
          </a:endParaRPr>
        </a:p>
      </dgm:t>
    </dgm:pt>
    <dgm:pt modelId="{E82F623D-0ED9-4B63-BE77-44569F88DB29}" type="parTrans" cxnId="{0B406AE8-4739-4DAD-97E8-1C75784403DF}">
      <dgm:prSet/>
      <dgm:spPr/>
      <dgm:t>
        <a:bodyPr/>
        <a:lstStyle/>
        <a:p>
          <a:pPr rtl="1"/>
          <a:endParaRPr lang="en-US">
            <a:cs typeface="B Mitra" pitchFamily="2" charset="-78"/>
          </a:endParaRPr>
        </a:p>
      </dgm:t>
    </dgm:pt>
    <dgm:pt modelId="{F1E3AA5F-7DEB-4C09-A77E-7FFBDA01CA8C}" type="sibTrans" cxnId="{0B406AE8-4739-4DAD-97E8-1C75784403DF}">
      <dgm:prSet/>
      <dgm:spPr/>
      <dgm:t>
        <a:bodyPr/>
        <a:lstStyle/>
        <a:p>
          <a:pPr rtl="1"/>
          <a:endParaRPr lang="en-US">
            <a:cs typeface="B Mitra" pitchFamily="2" charset="-78"/>
          </a:endParaRPr>
        </a:p>
      </dgm:t>
    </dgm:pt>
    <dgm:pt modelId="{1B896892-7BFA-4BAF-8D27-690FEDDF7D32}">
      <dgm:prSet phldrT="[Text]"/>
      <dgm:spPr/>
      <dgm:t>
        <a:bodyPr/>
        <a:lstStyle/>
        <a:p>
          <a:pPr rtl="1"/>
          <a:r>
            <a:rPr lang="fa-IR" dirty="0" smtClean="0">
              <a:cs typeface="B Mitra" pitchFamily="2" charset="-78"/>
            </a:rPr>
            <a:t>سند راهبرد پدافند سایبری کشور</a:t>
          </a:r>
          <a:endParaRPr lang="en-US" dirty="0">
            <a:cs typeface="B Mitra" pitchFamily="2" charset="-78"/>
          </a:endParaRPr>
        </a:p>
      </dgm:t>
    </dgm:pt>
    <dgm:pt modelId="{DF095F88-E457-4015-8FA0-5FFDF1BEA77D}" type="parTrans" cxnId="{8EA0EBBC-34F6-456F-ADBB-3FDDEF30AAD1}">
      <dgm:prSet/>
      <dgm:spPr/>
      <dgm:t>
        <a:bodyPr/>
        <a:lstStyle/>
        <a:p>
          <a:pPr rtl="1"/>
          <a:endParaRPr lang="en-US">
            <a:cs typeface="B Mitra" pitchFamily="2" charset="-78"/>
          </a:endParaRPr>
        </a:p>
      </dgm:t>
    </dgm:pt>
    <dgm:pt modelId="{FAB5FCC3-7D78-4B3D-AC7B-E109C4CDF6FB}" type="sibTrans" cxnId="{8EA0EBBC-34F6-456F-ADBB-3FDDEF30AAD1}">
      <dgm:prSet/>
      <dgm:spPr/>
      <dgm:t>
        <a:bodyPr/>
        <a:lstStyle/>
        <a:p>
          <a:pPr rtl="1"/>
          <a:endParaRPr lang="en-US">
            <a:cs typeface="B Mitra" pitchFamily="2" charset="-78"/>
          </a:endParaRPr>
        </a:p>
      </dgm:t>
    </dgm:pt>
    <dgm:pt modelId="{36ECCD45-5286-4764-8BF1-B1FFC5A3F225}">
      <dgm:prSet phldrT="[Text]"/>
      <dgm:spPr/>
      <dgm:t>
        <a:bodyPr/>
        <a:lstStyle/>
        <a:p>
          <a:pPr rtl="1"/>
          <a:r>
            <a:rPr lang="fa-IR" dirty="0" smtClean="0">
              <a:cs typeface="B Mitra" pitchFamily="2" charset="-78"/>
            </a:rPr>
            <a:t>سیاست</a:t>
          </a:r>
          <a:r>
            <a:rPr lang="fa-IR" dirty="0" smtClean="0">
              <a:solidFill>
                <a:schemeClr val="tx1"/>
              </a:solidFill>
              <a:cs typeface="B Mitra" panose="00000400000000000000" pitchFamily="2" charset="-78"/>
            </a:rPr>
            <a:t>‌</a:t>
          </a:r>
          <a:r>
            <a:rPr lang="fa-IR" dirty="0" smtClean="0">
              <a:cs typeface="B Mitra" pitchFamily="2" charset="-78"/>
            </a:rPr>
            <a:t>های کلی نظام</a:t>
          </a:r>
          <a:endParaRPr lang="en-US" dirty="0">
            <a:cs typeface="B Mitra" pitchFamily="2" charset="-78"/>
          </a:endParaRPr>
        </a:p>
      </dgm:t>
    </dgm:pt>
    <dgm:pt modelId="{4F2F4679-2801-4550-B5FC-A88D4AEF1AEE}" type="parTrans" cxnId="{FBBC0215-62C2-4462-8E99-5D58C52AC717}">
      <dgm:prSet/>
      <dgm:spPr/>
      <dgm:t>
        <a:bodyPr/>
        <a:lstStyle/>
        <a:p>
          <a:pPr rtl="1"/>
          <a:endParaRPr lang="en-US">
            <a:cs typeface="B Mitra" pitchFamily="2" charset="-78"/>
          </a:endParaRPr>
        </a:p>
      </dgm:t>
    </dgm:pt>
    <dgm:pt modelId="{DA422E9C-8EA7-4DA5-9407-1B8A34436D06}" type="sibTrans" cxnId="{FBBC0215-62C2-4462-8E99-5D58C52AC717}">
      <dgm:prSet/>
      <dgm:spPr/>
      <dgm:t>
        <a:bodyPr/>
        <a:lstStyle/>
        <a:p>
          <a:pPr rtl="1"/>
          <a:endParaRPr lang="en-US">
            <a:cs typeface="B Mitra" pitchFamily="2" charset="-78"/>
          </a:endParaRPr>
        </a:p>
      </dgm:t>
    </dgm:pt>
    <dgm:pt modelId="{92F7C4AD-2DE8-48C3-8F70-41F7BAD556D1}">
      <dgm:prSet phldrT="[Text]" custT="1"/>
      <dgm:spPr/>
      <dgm:t>
        <a:bodyPr/>
        <a:lstStyle/>
        <a:p>
          <a:pPr rtl="1"/>
          <a:r>
            <a:rPr lang="fa-IR" sz="1600" smtClean="0">
              <a:cs typeface="B Mitra" pitchFamily="2" charset="-78"/>
            </a:rPr>
            <a:t>تنبیه و مجازات</a:t>
          </a:r>
          <a:endParaRPr lang="en-US" sz="1600" dirty="0">
            <a:cs typeface="B Mitra" pitchFamily="2" charset="-78"/>
          </a:endParaRPr>
        </a:p>
      </dgm:t>
    </dgm:pt>
    <dgm:pt modelId="{014355C2-893E-4169-86D2-3D41ABF1CCE0}" type="parTrans" cxnId="{9C049E86-8D9A-4EB2-B07E-BF9A0AB59941}">
      <dgm:prSet/>
      <dgm:spPr/>
      <dgm:t>
        <a:bodyPr/>
        <a:lstStyle/>
        <a:p>
          <a:pPr rtl="1"/>
          <a:endParaRPr lang="en-US">
            <a:cs typeface="B Mitra" pitchFamily="2" charset="-78"/>
          </a:endParaRPr>
        </a:p>
      </dgm:t>
    </dgm:pt>
    <dgm:pt modelId="{B4376D4C-DB39-43D8-8FEB-CD280B4BA716}" type="sibTrans" cxnId="{9C049E86-8D9A-4EB2-B07E-BF9A0AB59941}">
      <dgm:prSet/>
      <dgm:spPr/>
      <dgm:t>
        <a:bodyPr/>
        <a:lstStyle/>
        <a:p>
          <a:pPr rtl="1"/>
          <a:endParaRPr lang="en-US">
            <a:cs typeface="B Mitra" pitchFamily="2" charset="-78"/>
          </a:endParaRPr>
        </a:p>
      </dgm:t>
    </dgm:pt>
    <dgm:pt modelId="{519140D9-A664-432E-A519-762334041090}">
      <dgm:prSet phldrT="[Text]"/>
      <dgm:spPr/>
      <dgm:t>
        <a:bodyPr/>
        <a:lstStyle/>
        <a:p>
          <a:pPr rtl="1"/>
          <a:r>
            <a:rPr lang="fa-IR" dirty="0" smtClean="0">
              <a:cs typeface="B Mitra" pitchFamily="2" charset="-78"/>
            </a:rPr>
            <a:t>طرح جامع امن</a:t>
          </a:r>
          <a:r>
            <a:rPr lang="fa-IR" dirty="0" smtClean="0">
              <a:solidFill>
                <a:schemeClr val="tx1"/>
              </a:solidFill>
              <a:cs typeface="B Mitra" panose="00000400000000000000" pitchFamily="2" charset="-78"/>
            </a:rPr>
            <a:t>‌</a:t>
          </a:r>
          <a:r>
            <a:rPr lang="fa-IR" dirty="0" smtClean="0">
              <a:cs typeface="B Mitra" pitchFamily="2" charset="-78"/>
            </a:rPr>
            <a:t>سازی مرکز افتا</a:t>
          </a:r>
          <a:endParaRPr lang="en-US" dirty="0">
            <a:cs typeface="B Mitra" pitchFamily="2" charset="-78"/>
          </a:endParaRPr>
        </a:p>
      </dgm:t>
    </dgm:pt>
    <dgm:pt modelId="{C587469A-0B86-4FCB-8FB7-9BBB553F0467}" type="parTrans" cxnId="{53499601-81F6-42D3-82DD-FE29FCF1812D}">
      <dgm:prSet/>
      <dgm:spPr/>
      <dgm:t>
        <a:bodyPr/>
        <a:lstStyle/>
        <a:p>
          <a:pPr rtl="1"/>
          <a:endParaRPr lang="en-US">
            <a:cs typeface="B Mitra" pitchFamily="2" charset="-78"/>
          </a:endParaRPr>
        </a:p>
      </dgm:t>
    </dgm:pt>
    <dgm:pt modelId="{2037118E-94B2-49C3-9D4F-1A7395BE4221}" type="sibTrans" cxnId="{53499601-81F6-42D3-82DD-FE29FCF1812D}">
      <dgm:prSet/>
      <dgm:spPr/>
      <dgm:t>
        <a:bodyPr/>
        <a:lstStyle/>
        <a:p>
          <a:pPr rtl="1"/>
          <a:endParaRPr lang="en-US">
            <a:cs typeface="B Mitra" pitchFamily="2" charset="-78"/>
          </a:endParaRPr>
        </a:p>
      </dgm:t>
    </dgm:pt>
    <dgm:pt modelId="{AA1C4AB2-BE66-44F2-84D7-A0D5A1474A8B}">
      <dgm:prSet phldrT="[Text]" custT="1"/>
      <dgm:spPr/>
      <dgm:t>
        <a:bodyPr/>
        <a:lstStyle/>
        <a:p>
          <a:pPr rtl="1"/>
          <a:r>
            <a:rPr lang="fa-IR" sz="1600" dirty="0" smtClean="0">
              <a:cs typeface="B Mitra" pitchFamily="2" charset="-78"/>
            </a:rPr>
            <a:t>سیاست</a:t>
          </a:r>
          <a:r>
            <a:rPr lang="fa-IR" sz="1600" dirty="0" smtClean="0">
              <a:solidFill>
                <a:schemeClr val="tx1"/>
              </a:solidFill>
              <a:cs typeface="B Mitra" panose="00000400000000000000" pitchFamily="2" charset="-78"/>
            </a:rPr>
            <a:t>‌</a:t>
          </a:r>
          <a:r>
            <a:rPr lang="fa-IR" sz="1600" dirty="0" smtClean="0">
              <a:cs typeface="B Mitra" pitchFamily="2" charset="-78"/>
            </a:rPr>
            <a:t>گذاری</a:t>
          </a:r>
          <a:endParaRPr lang="en-US" sz="1600" dirty="0">
            <a:cs typeface="B Mitra" pitchFamily="2" charset="-78"/>
          </a:endParaRPr>
        </a:p>
      </dgm:t>
    </dgm:pt>
    <dgm:pt modelId="{3AE657DD-BC1F-40DB-BE37-39260108B2D2}" type="parTrans" cxnId="{9BD75BF8-8C07-4580-B0DA-37403BBF5CC8}">
      <dgm:prSet/>
      <dgm:spPr/>
      <dgm:t>
        <a:bodyPr/>
        <a:lstStyle/>
        <a:p>
          <a:pPr rtl="1"/>
          <a:endParaRPr lang="en-US">
            <a:cs typeface="B Mitra" pitchFamily="2" charset="-78"/>
          </a:endParaRPr>
        </a:p>
      </dgm:t>
    </dgm:pt>
    <dgm:pt modelId="{2AA0A98C-82A0-4A5A-899C-ACDFBEA2529C}" type="sibTrans" cxnId="{9BD75BF8-8C07-4580-B0DA-37403BBF5CC8}">
      <dgm:prSet/>
      <dgm:spPr/>
      <dgm:t>
        <a:bodyPr/>
        <a:lstStyle/>
        <a:p>
          <a:pPr rtl="1"/>
          <a:endParaRPr lang="en-US">
            <a:cs typeface="B Mitra" pitchFamily="2" charset="-78"/>
          </a:endParaRPr>
        </a:p>
      </dgm:t>
    </dgm:pt>
    <dgm:pt modelId="{C3E4B550-1217-4748-805C-AB7EF3271ABC}">
      <dgm:prSet phldrT="[Text]" custT="1"/>
      <dgm:spPr/>
      <dgm:t>
        <a:bodyPr/>
        <a:lstStyle/>
        <a:p>
          <a:pPr rtl="1"/>
          <a:r>
            <a:rPr lang="fa-IR" sz="1600" dirty="0" smtClean="0">
              <a:cs typeface="B Mitra" pitchFamily="2" charset="-78"/>
            </a:rPr>
            <a:t>مدیریت مخاطرات</a:t>
          </a:r>
          <a:endParaRPr lang="en-US" sz="1600" dirty="0">
            <a:cs typeface="B Mitra" pitchFamily="2" charset="-78"/>
          </a:endParaRPr>
        </a:p>
      </dgm:t>
    </dgm:pt>
    <dgm:pt modelId="{8DC9A289-6687-4B82-BAC0-2A8E70F7FB5F}" type="parTrans" cxnId="{29A9FBF7-5424-4E7E-B89C-90B791D8F347}">
      <dgm:prSet/>
      <dgm:spPr/>
      <dgm:t>
        <a:bodyPr/>
        <a:lstStyle/>
        <a:p>
          <a:pPr rtl="1"/>
          <a:endParaRPr lang="en-US">
            <a:cs typeface="B Mitra" pitchFamily="2" charset="-78"/>
          </a:endParaRPr>
        </a:p>
      </dgm:t>
    </dgm:pt>
    <dgm:pt modelId="{159623BC-BE01-40AC-B9A2-055F3EC5682F}" type="sibTrans" cxnId="{29A9FBF7-5424-4E7E-B89C-90B791D8F347}">
      <dgm:prSet/>
      <dgm:spPr/>
      <dgm:t>
        <a:bodyPr/>
        <a:lstStyle/>
        <a:p>
          <a:pPr rtl="1"/>
          <a:endParaRPr lang="en-US">
            <a:cs typeface="B Mitra" pitchFamily="2" charset="-78"/>
          </a:endParaRPr>
        </a:p>
      </dgm:t>
    </dgm:pt>
    <dgm:pt modelId="{54B2AC9A-4CAC-4A7A-86EB-4ED1A418C088}">
      <dgm:prSet phldrT="[Text]"/>
      <dgm:spPr/>
      <dgm:t>
        <a:bodyPr/>
        <a:lstStyle/>
        <a:p>
          <a:pPr rtl="1"/>
          <a:r>
            <a:rPr lang="fa-IR" dirty="0" smtClean="0">
              <a:cs typeface="B Mitra" pitchFamily="2" charset="-78"/>
            </a:rPr>
            <a:t>سیاست</a:t>
          </a:r>
          <a:r>
            <a:rPr lang="fa-IR" dirty="0" smtClean="0">
              <a:solidFill>
                <a:schemeClr val="tx1"/>
              </a:solidFill>
              <a:cs typeface="B Mitra" panose="00000400000000000000" pitchFamily="2" charset="-78"/>
            </a:rPr>
            <a:t>‌</a:t>
          </a:r>
          <a:r>
            <a:rPr lang="fa-IR" dirty="0" smtClean="0">
              <a:cs typeface="B Mitra" pitchFamily="2" charset="-78"/>
            </a:rPr>
            <a:t>های ابلاغی رهبری</a:t>
          </a:r>
          <a:endParaRPr lang="en-US" dirty="0">
            <a:cs typeface="B Mitra" pitchFamily="2" charset="-78"/>
          </a:endParaRPr>
        </a:p>
      </dgm:t>
    </dgm:pt>
    <dgm:pt modelId="{C3B77C8E-3675-415C-A709-BF87D13ED09D}" type="parTrans" cxnId="{D22B2877-2CE8-4451-8EA1-8FCD11AAC354}">
      <dgm:prSet/>
      <dgm:spPr/>
      <dgm:t>
        <a:bodyPr/>
        <a:lstStyle/>
        <a:p>
          <a:pPr rtl="1"/>
          <a:endParaRPr lang="en-US"/>
        </a:p>
      </dgm:t>
    </dgm:pt>
    <dgm:pt modelId="{BB5E189F-0651-4DF4-A306-C72A5D548175}" type="sibTrans" cxnId="{D22B2877-2CE8-4451-8EA1-8FCD11AAC354}">
      <dgm:prSet/>
      <dgm:spPr/>
      <dgm:t>
        <a:bodyPr/>
        <a:lstStyle/>
        <a:p>
          <a:pPr rtl="1"/>
          <a:endParaRPr lang="en-US"/>
        </a:p>
      </dgm:t>
    </dgm:pt>
    <dgm:pt modelId="{DD645B54-D106-4EEA-9A04-9202E77F0B69}">
      <dgm:prSet phldrT="[Text]"/>
      <dgm:spPr/>
      <dgm:t>
        <a:bodyPr/>
        <a:lstStyle/>
        <a:p>
          <a:pPr rtl="1"/>
          <a:r>
            <a:rPr lang="fa-IR" dirty="0" smtClean="0">
              <a:cs typeface="B Mitra" pitchFamily="2" charset="-78"/>
            </a:rPr>
            <a:t>برنامه 5 ساله پنجم توسعه</a:t>
          </a:r>
          <a:endParaRPr lang="en-US" dirty="0">
            <a:cs typeface="B Mitra" pitchFamily="2" charset="-78"/>
          </a:endParaRPr>
        </a:p>
      </dgm:t>
    </dgm:pt>
    <dgm:pt modelId="{582DE42A-3518-4028-84B2-F359C522D34C}" type="parTrans" cxnId="{962BAEAF-5E26-4C1A-BA33-84E9D1263A2F}">
      <dgm:prSet/>
      <dgm:spPr/>
      <dgm:t>
        <a:bodyPr/>
        <a:lstStyle/>
        <a:p>
          <a:pPr rtl="1"/>
          <a:endParaRPr lang="en-US"/>
        </a:p>
      </dgm:t>
    </dgm:pt>
    <dgm:pt modelId="{DBEF476C-09D4-4402-878A-4E4BA66BC100}" type="sibTrans" cxnId="{962BAEAF-5E26-4C1A-BA33-84E9D1263A2F}">
      <dgm:prSet/>
      <dgm:spPr/>
      <dgm:t>
        <a:bodyPr/>
        <a:lstStyle/>
        <a:p>
          <a:pPr rtl="1"/>
          <a:endParaRPr lang="en-US"/>
        </a:p>
      </dgm:t>
    </dgm:pt>
    <dgm:pt modelId="{C5A71ACF-B7FD-4F05-BFFB-9546260A7864}">
      <dgm:prSet phldrT="[Text]"/>
      <dgm:spPr/>
      <dgm:t>
        <a:bodyPr/>
        <a:lstStyle/>
        <a:p>
          <a:pPr rtl="1"/>
          <a:r>
            <a:rPr lang="fa-IR" dirty="0" smtClean="0">
              <a:cs typeface="B Mitra" pitchFamily="2" charset="-78"/>
            </a:rPr>
            <a:t>سند چشم انداز 20 ساله</a:t>
          </a:r>
          <a:endParaRPr lang="en-US" dirty="0">
            <a:cs typeface="B Mitra" pitchFamily="2" charset="-78"/>
          </a:endParaRPr>
        </a:p>
      </dgm:t>
    </dgm:pt>
    <dgm:pt modelId="{086EC3A7-DC8F-4945-96CA-C79C177ED21B}" type="parTrans" cxnId="{C7B7F897-4A16-49A0-9B5C-EE89179AAE47}">
      <dgm:prSet/>
      <dgm:spPr/>
      <dgm:t>
        <a:bodyPr/>
        <a:lstStyle/>
        <a:p>
          <a:pPr rtl="1"/>
          <a:endParaRPr lang="en-US"/>
        </a:p>
      </dgm:t>
    </dgm:pt>
    <dgm:pt modelId="{43CB8A37-C1B3-419C-9959-FE64777A1669}" type="sibTrans" cxnId="{C7B7F897-4A16-49A0-9B5C-EE89179AAE47}">
      <dgm:prSet/>
      <dgm:spPr/>
      <dgm:t>
        <a:bodyPr/>
        <a:lstStyle/>
        <a:p>
          <a:pPr rtl="1"/>
          <a:endParaRPr lang="en-US"/>
        </a:p>
      </dgm:t>
    </dgm:pt>
    <dgm:pt modelId="{93A59F2A-FC79-4F9E-9DD5-3F2B59FF5EBC}">
      <dgm:prSet phldrT="[Text]"/>
      <dgm:spPr/>
      <dgm:t>
        <a:bodyPr/>
        <a:lstStyle/>
        <a:p>
          <a:pPr rtl="1"/>
          <a:r>
            <a:rPr lang="fa-IR" dirty="0" smtClean="0">
              <a:cs typeface="B Mitra" pitchFamily="2" charset="-78"/>
            </a:rPr>
            <a:t>سند افتا</a:t>
          </a:r>
          <a:endParaRPr lang="en-US" dirty="0">
            <a:cs typeface="B Mitra" pitchFamily="2" charset="-78"/>
          </a:endParaRPr>
        </a:p>
      </dgm:t>
    </dgm:pt>
    <dgm:pt modelId="{814FD811-2BD8-4D93-89D3-FC95FBDF189E}" type="parTrans" cxnId="{1C1A7FC5-46D6-4FD0-AA0E-E6D559C04B15}">
      <dgm:prSet/>
      <dgm:spPr/>
      <dgm:t>
        <a:bodyPr/>
        <a:lstStyle/>
        <a:p>
          <a:pPr rtl="1"/>
          <a:endParaRPr lang="en-US"/>
        </a:p>
      </dgm:t>
    </dgm:pt>
    <dgm:pt modelId="{676EA38B-246B-433E-B263-0B9ECA87C5B4}" type="sibTrans" cxnId="{1C1A7FC5-46D6-4FD0-AA0E-E6D559C04B15}">
      <dgm:prSet/>
      <dgm:spPr/>
      <dgm:t>
        <a:bodyPr/>
        <a:lstStyle/>
        <a:p>
          <a:pPr rtl="1"/>
          <a:endParaRPr lang="en-US"/>
        </a:p>
      </dgm:t>
    </dgm:pt>
    <dgm:pt modelId="{AA69DA52-64DC-4D75-887F-DD10A2D073FF}">
      <dgm:prSet phldrT="[Text]"/>
      <dgm:spPr/>
      <dgm:t>
        <a:bodyPr/>
        <a:lstStyle/>
        <a:p>
          <a:pPr rtl="1"/>
          <a:r>
            <a:rPr lang="fa-IR" dirty="0" smtClean="0">
              <a:cs typeface="B Mitra" pitchFamily="2" charset="-78"/>
            </a:rPr>
            <a:t>اصول و راهبردهای پدافند غیرعامل</a:t>
          </a:r>
          <a:endParaRPr lang="en-US" dirty="0">
            <a:cs typeface="B Mitra" pitchFamily="2" charset="-78"/>
          </a:endParaRPr>
        </a:p>
      </dgm:t>
    </dgm:pt>
    <dgm:pt modelId="{265955DF-7917-4EBA-A6F1-B03329529AF2}" type="parTrans" cxnId="{D1902921-5A61-42EF-BFB3-9CD39F89936C}">
      <dgm:prSet/>
      <dgm:spPr/>
      <dgm:t>
        <a:bodyPr/>
        <a:lstStyle/>
        <a:p>
          <a:pPr rtl="1"/>
          <a:endParaRPr lang="en-US"/>
        </a:p>
      </dgm:t>
    </dgm:pt>
    <dgm:pt modelId="{05EF311A-D3F9-46F6-B4BF-2C8394BE3805}" type="sibTrans" cxnId="{D1902921-5A61-42EF-BFB3-9CD39F89936C}">
      <dgm:prSet/>
      <dgm:spPr/>
      <dgm:t>
        <a:bodyPr/>
        <a:lstStyle/>
        <a:p>
          <a:pPr rtl="1"/>
          <a:endParaRPr lang="en-US"/>
        </a:p>
      </dgm:t>
    </dgm:pt>
    <dgm:pt modelId="{93918970-B305-4B00-A921-AE5D7037C9C5}" type="pres">
      <dgm:prSet presAssocID="{65A91EEE-06CB-4EA1-B6D5-3385F87850BE}" presName="hierChild1" presStyleCnt="0">
        <dgm:presLayoutVars>
          <dgm:chPref val="1"/>
          <dgm:dir/>
          <dgm:animOne val="branch"/>
          <dgm:animLvl val="lvl"/>
          <dgm:resizeHandles/>
        </dgm:presLayoutVars>
      </dgm:prSet>
      <dgm:spPr/>
      <dgm:t>
        <a:bodyPr/>
        <a:lstStyle/>
        <a:p>
          <a:endParaRPr lang="en-US"/>
        </a:p>
      </dgm:t>
    </dgm:pt>
    <dgm:pt modelId="{96719D0C-B197-445C-92AC-50EDBE0C123F}" type="pres">
      <dgm:prSet presAssocID="{CA7013C7-610A-451E-8817-60BAFF14EFFA}" presName="hierRoot1" presStyleCnt="0"/>
      <dgm:spPr/>
    </dgm:pt>
    <dgm:pt modelId="{D5663C86-E4E8-49ED-860F-AEC9E2148B46}" type="pres">
      <dgm:prSet presAssocID="{CA7013C7-610A-451E-8817-60BAFF14EFFA}" presName="composite" presStyleCnt="0"/>
      <dgm:spPr/>
    </dgm:pt>
    <dgm:pt modelId="{B6C0636B-22FF-40D2-ADEC-CFF5B76A3003}" type="pres">
      <dgm:prSet presAssocID="{CA7013C7-610A-451E-8817-60BAFF14EFFA}" presName="background" presStyleLbl="node0" presStyleIdx="0" presStyleCnt="1"/>
      <dgm:spPr/>
    </dgm:pt>
    <dgm:pt modelId="{15C44D8C-C1AF-48BE-8C2A-884BC220B5B2}" type="pres">
      <dgm:prSet presAssocID="{CA7013C7-610A-451E-8817-60BAFF14EFFA}" presName="text" presStyleLbl="fgAcc0" presStyleIdx="0" presStyleCnt="1">
        <dgm:presLayoutVars>
          <dgm:chPref val="3"/>
        </dgm:presLayoutVars>
      </dgm:prSet>
      <dgm:spPr/>
      <dgm:t>
        <a:bodyPr/>
        <a:lstStyle/>
        <a:p>
          <a:endParaRPr lang="en-US"/>
        </a:p>
      </dgm:t>
    </dgm:pt>
    <dgm:pt modelId="{EC4193B4-E300-4773-A21D-F0C800AE1EEE}" type="pres">
      <dgm:prSet presAssocID="{CA7013C7-610A-451E-8817-60BAFF14EFFA}" presName="hierChild2" presStyleCnt="0"/>
      <dgm:spPr/>
    </dgm:pt>
    <dgm:pt modelId="{581EC09E-F72A-49AC-9ACF-A64E668EB654}" type="pres">
      <dgm:prSet presAssocID="{E82F623D-0ED9-4B63-BE77-44569F88DB29}" presName="Name10" presStyleLbl="parChTrans1D2" presStyleIdx="0" presStyleCnt="4"/>
      <dgm:spPr/>
      <dgm:t>
        <a:bodyPr/>
        <a:lstStyle/>
        <a:p>
          <a:endParaRPr lang="en-US"/>
        </a:p>
      </dgm:t>
    </dgm:pt>
    <dgm:pt modelId="{592563D6-60B9-4878-A1DD-FB97A5D083F5}" type="pres">
      <dgm:prSet presAssocID="{9BDE14E4-EEA4-43C7-A30C-40D0705A1ECD}" presName="hierRoot2" presStyleCnt="0"/>
      <dgm:spPr/>
    </dgm:pt>
    <dgm:pt modelId="{6B1B5D77-C9F3-4584-B333-1B9EB18B12A4}" type="pres">
      <dgm:prSet presAssocID="{9BDE14E4-EEA4-43C7-A30C-40D0705A1ECD}" presName="composite2" presStyleCnt="0"/>
      <dgm:spPr/>
    </dgm:pt>
    <dgm:pt modelId="{80B9A51C-3E17-45DF-B085-02026322BAEA}" type="pres">
      <dgm:prSet presAssocID="{9BDE14E4-EEA4-43C7-A30C-40D0705A1ECD}" presName="background2" presStyleLbl="node2" presStyleIdx="0" presStyleCnt="4"/>
      <dgm:spPr/>
    </dgm:pt>
    <dgm:pt modelId="{BA5235F5-17A3-4F1B-966F-D07E6F639037}" type="pres">
      <dgm:prSet presAssocID="{9BDE14E4-EEA4-43C7-A30C-40D0705A1ECD}" presName="text2" presStyleLbl="fgAcc2" presStyleIdx="0" presStyleCnt="4">
        <dgm:presLayoutVars>
          <dgm:chPref val="3"/>
        </dgm:presLayoutVars>
      </dgm:prSet>
      <dgm:spPr/>
      <dgm:t>
        <a:bodyPr/>
        <a:lstStyle/>
        <a:p>
          <a:endParaRPr lang="en-US"/>
        </a:p>
      </dgm:t>
    </dgm:pt>
    <dgm:pt modelId="{88EB114C-6DBD-463D-B3C7-0E04C3E4A150}" type="pres">
      <dgm:prSet presAssocID="{9BDE14E4-EEA4-43C7-A30C-40D0705A1ECD}" presName="hierChild3" presStyleCnt="0"/>
      <dgm:spPr/>
    </dgm:pt>
    <dgm:pt modelId="{CFF6140C-9DDB-4A8E-9D7D-244D895E81AA}" type="pres">
      <dgm:prSet presAssocID="{DF095F88-E457-4015-8FA0-5FFDF1BEA77D}" presName="Name17" presStyleLbl="parChTrans1D3" presStyleIdx="0" presStyleCnt="8"/>
      <dgm:spPr/>
      <dgm:t>
        <a:bodyPr/>
        <a:lstStyle/>
        <a:p>
          <a:endParaRPr lang="en-US"/>
        </a:p>
      </dgm:t>
    </dgm:pt>
    <dgm:pt modelId="{8E30E93A-02C7-4D58-94FD-41030710C19A}" type="pres">
      <dgm:prSet presAssocID="{1B896892-7BFA-4BAF-8D27-690FEDDF7D32}" presName="hierRoot3" presStyleCnt="0"/>
      <dgm:spPr/>
    </dgm:pt>
    <dgm:pt modelId="{399C14F9-CCE4-4194-8626-BCE7CC84FFBB}" type="pres">
      <dgm:prSet presAssocID="{1B896892-7BFA-4BAF-8D27-690FEDDF7D32}" presName="composite3" presStyleCnt="0"/>
      <dgm:spPr/>
    </dgm:pt>
    <dgm:pt modelId="{D9F3E357-2714-49D6-8921-CD717A84D2FA}" type="pres">
      <dgm:prSet presAssocID="{1B896892-7BFA-4BAF-8D27-690FEDDF7D32}" presName="background3" presStyleLbl="node3" presStyleIdx="0" presStyleCnt="8"/>
      <dgm:spPr/>
    </dgm:pt>
    <dgm:pt modelId="{768D6882-A69A-4B39-80B5-5D2B37B39723}" type="pres">
      <dgm:prSet presAssocID="{1B896892-7BFA-4BAF-8D27-690FEDDF7D32}" presName="text3" presStyleLbl="fgAcc3" presStyleIdx="0" presStyleCnt="8">
        <dgm:presLayoutVars>
          <dgm:chPref val="3"/>
        </dgm:presLayoutVars>
      </dgm:prSet>
      <dgm:spPr/>
      <dgm:t>
        <a:bodyPr/>
        <a:lstStyle/>
        <a:p>
          <a:endParaRPr lang="en-US"/>
        </a:p>
      </dgm:t>
    </dgm:pt>
    <dgm:pt modelId="{73B9B536-7D93-45BE-A4D5-4AE634B7DCEF}" type="pres">
      <dgm:prSet presAssocID="{1B896892-7BFA-4BAF-8D27-690FEDDF7D32}" presName="hierChild4" presStyleCnt="0"/>
      <dgm:spPr/>
    </dgm:pt>
    <dgm:pt modelId="{5E9F44D4-14AA-4C4F-B499-2805BD1310E1}" type="pres">
      <dgm:prSet presAssocID="{265955DF-7917-4EBA-A6F1-B03329529AF2}" presName="Name17" presStyleLbl="parChTrans1D3" presStyleIdx="1" presStyleCnt="8"/>
      <dgm:spPr/>
      <dgm:t>
        <a:bodyPr/>
        <a:lstStyle/>
        <a:p>
          <a:endParaRPr lang="en-US"/>
        </a:p>
      </dgm:t>
    </dgm:pt>
    <dgm:pt modelId="{0DF71F2C-995B-42C0-88A7-62C3B5C931C5}" type="pres">
      <dgm:prSet presAssocID="{AA69DA52-64DC-4D75-887F-DD10A2D073FF}" presName="hierRoot3" presStyleCnt="0"/>
      <dgm:spPr/>
    </dgm:pt>
    <dgm:pt modelId="{D8D9FE3E-8653-48CD-8048-2733600E97D2}" type="pres">
      <dgm:prSet presAssocID="{AA69DA52-64DC-4D75-887F-DD10A2D073FF}" presName="composite3" presStyleCnt="0"/>
      <dgm:spPr/>
    </dgm:pt>
    <dgm:pt modelId="{F6F9A013-0FB9-4316-9364-5EB4408A8D4B}" type="pres">
      <dgm:prSet presAssocID="{AA69DA52-64DC-4D75-887F-DD10A2D073FF}" presName="background3" presStyleLbl="node3" presStyleIdx="1" presStyleCnt="8"/>
      <dgm:spPr/>
    </dgm:pt>
    <dgm:pt modelId="{0DAFBFF3-0C74-4E29-B6AA-A11C62AFB3E4}" type="pres">
      <dgm:prSet presAssocID="{AA69DA52-64DC-4D75-887F-DD10A2D073FF}" presName="text3" presStyleLbl="fgAcc3" presStyleIdx="1" presStyleCnt="8">
        <dgm:presLayoutVars>
          <dgm:chPref val="3"/>
        </dgm:presLayoutVars>
      </dgm:prSet>
      <dgm:spPr/>
      <dgm:t>
        <a:bodyPr/>
        <a:lstStyle/>
        <a:p>
          <a:endParaRPr lang="en-US"/>
        </a:p>
      </dgm:t>
    </dgm:pt>
    <dgm:pt modelId="{F24B7712-68BB-4BA4-BF7C-EC4927AE66B8}" type="pres">
      <dgm:prSet presAssocID="{AA69DA52-64DC-4D75-887F-DD10A2D073FF}" presName="hierChild4" presStyleCnt="0"/>
      <dgm:spPr/>
    </dgm:pt>
    <dgm:pt modelId="{6C5A3911-9FF7-46CA-A850-3C330A5C9A4E}" type="pres">
      <dgm:prSet presAssocID="{4F2F4679-2801-4550-B5FC-A88D4AEF1AEE}" presName="Name17" presStyleLbl="parChTrans1D3" presStyleIdx="2" presStyleCnt="8"/>
      <dgm:spPr/>
      <dgm:t>
        <a:bodyPr/>
        <a:lstStyle/>
        <a:p>
          <a:endParaRPr lang="en-US"/>
        </a:p>
      </dgm:t>
    </dgm:pt>
    <dgm:pt modelId="{69F9D24B-B252-4A20-BD6A-519987829066}" type="pres">
      <dgm:prSet presAssocID="{36ECCD45-5286-4764-8BF1-B1FFC5A3F225}" presName="hierRoot3" presStyleCnt="0"/>
      <dgm:spPr/>
    </dgm:pt>
    <dgm:pt modelId="{E57FE3BF-B238-4882-9890-CB327B5A3694}" type="pres">
      <dgm:prSet presAssocID="{36ECCD45-5286-4764-8BF1-B1FFC5A3F225}" presName="composite3" presStyleCnt="0"/>
      <dgm:spPr/>
    </dgm:pt>
    <dgm:pt modelId="{1C23EDAC-89FF-43C4-A909-27CA90B4570B}" type="pres">
      <dgm:prSet presAssocID="{36ECCD45-5286-4764-8BF1-B1FFC5A3F225}" presName="background3" presStyleLbl="node3" presStyleIdx="2" presStyleCnt="8"/>
      <dgm:spPr/>
    </dgm:pt>
    <dgm:pt modelId="{1AFD6BB8-9EEB-4F06-A0C5-176C910970A8}" type="pres">
      <dgm:prSet presAssocID="{36ECCD45-5286-4764-8BF1-B1FFC5A3F225}" presName="text3" presStyleLbl="fgAcc3" presStyleIdx="2" presStyleCnt="8">
        <dgm:presLayoutVars>
          <dgm:chPref val="3"/>
        </dgm:presLayoutVars>
      </dgm:prSet>
      <dgm:spPr/>
      <dgm:t>
        <a:bodyPr/>
        <a:lstStyle/>
        <a:p>
          <a:endParaRPr lang="en-US"/>
        </a:p>
      </dgm:t>
    </dgm:pt>
    <dgm:pt modelId="{63278256-526D-4385-9C2B-74F4A2D438C3}" type="pres">
      <dgm:prSet presAssocID="{36ECCD45-5286-4764-8BF1-B1FFC5A3F225}" presName="hierChild4" presStyleCnt="0"/>
      <dgm:spPr/>
    </dgm:pt>
    <dgm:pt modelId="{28C010BF-4589-4A50-8B0E-D7103B5F626C}" type="pres">
      <dgm:prSet presAssocID="{014355C2-893E-4169-86D2-3D41ABF1CCE0}" presName="Name10" presStyleLbl="parChTrans1D2" presStyleIdx="1" presStyleCnt="4"/>
      <dgm:spPr/>
      <dgm:t>
        <a:bodyPr/>
        <a:lstStyle/>
        <a:p>
          <a:endParaRPr lang="en-US"/>
        </a:p>
      </dgm:t>
    </dgm:pt>
    <dgm:pt modelId="{F90AE255-8EEC-4A3E-8764-0488886F791F}" type="pres">
      <dgm:prSet presAssocID="{92F7C4AD-2DE8-48C3-8F70-41F7BAD556D1}" presName="hierRoot2" presStyleCnt="0"/>
      <dgm:spPr/>
    </dgm:pt>
    <dgm:pt modelId="{9F550619-195B-4E71-995E-F48D35D79FA2}" type="pres">
      <dgm:prSet presAssocID="{92F7C4AD-2DE8-48C3-8F70-41F7BAD556D1}" presName="composite2" presStyleCnt="0"/>
      <dgm:spPr/>
    </dgm:pt>
    <dgm:pt modelId="{681078B1-48E5-4A04-ADC8-2C1EE9C913D7}" type="pres">
      <dgm:prSet presAssocID="{92F7C4AD-2DE8-48C3-8F70-41F7BAD556D1}" presName="background2" presStyleLbl="node2" presStyleIdx="1" presStyleCnt="4"/>
      <dgm:spPr/>
    </dgm:pt>
    <dgm:pt modelId="{FA2D7BA2-A5C3-4CD7-A454-450DE096A847}" type="pres">
      <dgm:prSet presAssocID="{92F7C4AD-2DE8-48C3-8F70-41F7BAD556D1}" presName="text2" presStyleLbl="fgAcc2" presStyleIdx="1" presStyleCnt="4">
        <dgm:presLayoutVars>
          <dgm:chPref val="3"/>
        </dgm:presLayoutVars>
      </dgm:prSet>
      <dgm:spPr/>
      <dgm:t>
        <a:bodyPr/>
        <a:lstStyle/>
        <a:p>
          <a:endParaRPr lang="en-US"/>
        </a:p>
      </dgm:t>
    </dgm:pt>
    <dgm:pt modelId="{C8994DD5-8776-4A6C-BDB5-D15F749D988A}" type="pres">
      <dgm:prSet presAssocID="{92F7C4AD-2DE8-48C3-8F70-41F7BAD556D1}" presName="hierChild3" presStyleCnt="0"/>
      <dgm:spPr/>
    </dgm:pt>
    <dgm:pt modelId="{80714D5F-F2FB-4D23-A1E2-AD784150EE8B}" type="pres">
      <dgm:prSet presAssocID="{8DC9A289-6687-4B82-BAC0-2A8E70F7FB5F}" presName="Name10" presStyleLbl="parChTrans1D2" presStyleIdx="2" presStyleCnt="4"/>
      <dgm:spPr/>
      <dgm:t>
        <a:bodyPr/>
        <a:lstStyle/>
        <a:p>
          <a:endParaRPr lang="en-US"/>
        </a:p>
      </dgm:t>
    </dgm:pt>
    <dgm:pt modelId="{EDF38FEB-1C27-4608-B340-5D51197A806E}" type="pres">
      <dgm:prSet presAssocID="{C3E4B550-1217-4748-805C-AB7EF3271ABC}" presName="hierRoot2" presStyleCnt="0"/>
      <dgm:spPr/>
    </dgm:pt>
    <dgm:pt modelId="{040D9BAB-CE54-4350-9279-21CF587FE0FC}" type="pres">
      <dgm:prSet presAssocID="{C3E4B550-1217-4748-805C-AB7EF3271ABC}" presName="composite2" presStyleCnt="0"/>
      <dgm:spPr/>
    </dgm:pt>
    <dgm:pt modelId="{9BA0EAF8-5D79-4506-A5C8-7252CD7CA5E5}" type="pres">
      <dgm:prSet presAssocID="{C3E4B550-1217-4748-805C-AB7EF3271ABC}" presName="background2" presStyleLbl="node2" presStyleIdx="2" presStyleCnt="4"/>
      <dgm:spPr/>
    </dgm:pt>
    <dgm:pt modelId="{E27496CE-E0A8-4CBB-9AC5-5849FA0C9CA2}" type="pres">
      <dgm:prSet presAssocID="{C3E4B550-1217-4748-805C-AB7EF3271ABC}" presName="text2" presStyleLbl="fgAcc2" presStyleIdx="2" presStyleCnt="4">
        <dgm:presLayoutVars>
          <dgm:chPref val="3"/>
        </dgm:presLayoutVars>
      </dgm:prSet>
      <dgm:spPr/>
      <dgm:t>
        <a:bodyPr/>
        <a:lstStyle/>
        <a:p>
          <a:endParaRPr lang="en-US"/>
        </a:p>
      </dgm:t>
    </dgm:pt>
    <dgm:pt modelId="{5D97A21E-39F9-49A3-BC41-4EEE5C426DC8}" type="pres">
      <dgm:prSet presAssocID="{C3E4B550-1217-4748-805C-AB7EF3271ABC}" presName="hierChild3" presStyleCnt="0"/>
      <dgm:spPr/>
    </dgm:pt>
    <dgm:pt modelId="{DEAE8184-7D8D-4D71-A802-B1D0C802FD3B}" type="pres">
      <dgm:prSet presAssocID="{3AE657DD-BC1F-40DB-BE37-39260108B2D2}" presName="Name10" presStyleLbl="parChTrans1D2" presStyleIdx="3" presStyleCnt="4"/>
      <dgm:spPr/>
      <dgm:t>
        <a:bodyPr/>
        <a:lstStyle/>
        <a:p>
          <a:endParaRPr lang="en-US"/>
        </a:p>
      </dgm:t>
    </dgm:pt>
    <dgm:pt modelId="{559A5571-9641-4C9A-A354-57AE89660118}" type="pres">
      <dgm:prSet presAssocID="{AA1C4AB2-BE66-44F2-84D7-A0D5A1474A8B}" presName="hierRoot2" presStyleCnt="0"/>
      <dgm:spPr/>
    </dgm:pt>
    <dgm:pt modelId="{C167703C-2D33-4D5E-814D-3599B388A354}" type="pres">
      <dgm:prSet presAssocID="{AA1C4AB2-BE66-44F2-84D7-A0D5A1474A8B}" presName="composite2" presStyleCnt="0"/>
      <dgm:spPr/>
    </dgm:pt>
    <dgm:pt modelId="{2F5EAF5B-75F4-41B6-8EB1-2C36AB9CD4B4}" type="pres">
      <dgm:prSet presAssocID="{AA1C4AB2-BE66-44F2-84D7-A0D5A1474A8B}" presName="background2" presStyleLbl="node2" presStyleIdx="3" presStyleCnt="4"/>
      <dgm:spPr/>
    </dgm:pt>
    <dgm:pt modelId="{9B5E50D4-1F3C-47CD-B570-B8E6BEF1D6CF}" type="pres">
      <dgm:prSet presAssocID="{AA1C4AB2-BE66-44F2-84D7-A0D5A1474A8B}" presName="text2" presStyleLbl="fgAcc2" presStyleIdx="3" presStyleCnt="4">
        <dgm:presLayoutVars>
          <dgm:chPref val="3"/>
        </dgm:presLayoutVars>
      </dgm:prSet>
      <dgm:spPr/>
      <dgm:t>
        <a:bodyPr/>
        <a:lstStyle/>
        <a:p>
          <a:endParaRPr lang="en-US"/>
        </a:p>
      </dgm:t>
    </dgm:pt>
    <dgm:pt modelId="{64EBA910-A049-48EE-8E55-A22B57AE0B42}" type="pres">
      <dgm:prSet presAssocID="{AA1C4AB2-BE66-44F2-84D7-A0D5A1474A8B}" presName="hierChild3" presStyleCnt="0"/>
      <dgm:spPr/>
    </dgm:pt>
    <dgm:pt modelId="{B7AC024E-AABC-45F2-86FA-D680E12E4F68}" type="pres">
      <dgm:prSet presAssocID="{C587469A-0B86-4FCB-8FB7-9BBB553F0467}" presName="Name17" presStyleLbl="parChTrans1D3" presStyleIdx="3" presStyleCnt="8"/>
      <dgm:spPr/>
      <dgm:t>
        <a:bodyPr/>
        <a:lstStyle/>
        <a:p>
          <a:endParaRPr lang="en-US"/>
        </a:p>
      </dgm:t>
    </dgm:pt>
    <dgm:pt modelId="{C011F17A-A4E8-4587-93A5-659673A9261B}" type="pres">
      <dgm:prSet presAssocID="{519140D9-A664-432E-A519-762334041090}" presName="hierRoot3" presStyleCnt="0"/>
      <dgm:spPr/>
    </dgm:pt>
    <dgm:pt modelId="{95ACFF5D-4110-4950-A815-34C4571BCCED}" type="pres">
      <dgm:prSet presAssocID="{519140D9-A664-432E-A519-762334041090}" presName="composite3" presStyleCnt="0"/>
      <dgm:spPr/>
    </dgm:pt>
    <dgm:pt modelId="{8B070D30-32C3-4B3D-AC8A-BBE647B15F09}" type="pres">
      <dgm:prSet presAssocID="{519140D9-A664-432E-A519-762334041090}" presName="background3" presStyleLbl="node3" presStyleIdx="3" presStyleCnt="8"/>
      <dgm:spPr/>
    </dgm:pt>
    <dgm:pt modelId="{F419AF41-656D-4EE4-AA35-EE1388C13FB5}" type="pres">
      <dgm:prSet presAssocID="{519140D9-A664-432E-A519-762334041090}" presName="text3" presStyleLbl="fgAcc3" presStyleIdx="3" presStyleCnt="8">
        <dgm:presLayoutVars>
          <dgm:chPref val="3"/>
        </dgm:presLayoutVars>
      </dgm:prSet>
      <dgm:spPr/>
      <dgm:t>
        <a:bodyPr/>
        <a:lstStyle/>
        <a:p>
          <a:endParaRPr lang="en-US"/>
        </a:p>
      </dgm:t>
    </dgm:pt>
    <dgm:pt modelId="{A969D233-83EA-4BC8-8743-50B25F687844}" type="pres">
      <dgm:prSet presAssocID="{519140D9-A664-432E-A519-762334041090}" presName="hierChild4" presStyleCnt="0"/>
      <dgm:spPr/>
    </dgm:pt>
    <dgm:pt modelId="{9815B387-F38B-4EBA-BE1A-1DECA82F7B01}" type="pres">
      <dgm:prSet presAssocID="{582DE42A-3518-4028-84B2-F359C522D34C}" presName="Name17" presStyleLbl="parChTrans1D3" presStyleIdx="4" presStyleCnt="8"/>
      <dgm:spPr/>
      <dgm:t>
        <a:bodyPr/>
        <a:lstStyle/>
        <a:p>
          <a:endParaRPr lang="en-US"/>
        </a:p>
      </dgm:t>
    </dgm:pt>
    <dgm:pt modelId="{23986EF5-0EFF-4501-93A1-99D9DB46E900}" type="pres">
      <dgm:prSet presAssocID="{DD645B54-D106-4EEA-9A04-9202E77F0B69}" presName="hierRoot3" presStyleCnt="0"/>
      <dgm:spPr/>
    </dgm:pt>
    <dgm:pt modelId="{4CFDFCB2-05D9-4D97-BC39-B1F0751E6246}" type="pres">
      <dgm:prSet presAssocID="{DD645B54-D106-4EEA-9A04-9202E77F0B69}" presName="composite3" presStyleCnt="0"/>
      <dgm:spPr/>
    </dgm:pt>
    <dgm:pt modelId="{B02484EA-17FB-49CF-95AE-A88D91150EA1}" type="pres">
      <dgm:prSet presAssocID="{DD645B54-D106-4EEA-9A04-9202E77F0B69}" presName="background3" presStyleLbl="node3" presStyleIdx="4" presStyleCnt="8"/>
      <dgm:spPr/>
    </dgm:pt>
    <dgm:pt modelId="{CAB53BD6-8423-4FC7-814E-59E6D055CEF3}" type="pres">
      <dgm:prSet presAssocID="{DD645B54-D106-4EEA-9A04-9202E77F0B69}" presName="text3" presStyleLbl="fgAcc3" presStyleIdx="4" presStyleCnt="8">
        <dgm:presLayoutVars>
          <dgm:chPref val="3"/>
        </dgm:presLayoutVars>
      </dgm:prSet>
      <dgm:spPr/>
      <dgm:t>
        <a:bodyPr/>
        <a:lstStyle/>
        <a:p>
          <a:endParaRPr lang="en-US"/>
        </a:p>
      </dgm:t>
    </dgm:pt>
    <dgm:pt modelId="{27B719BC-E114-4D36-8783-6BA46E3FDD54}" type="pres">
      <dgm:prSet presAssocID="{DD645B54-D106-4EEA-9A04-9202E77F0B69}" presName="hierChild4" presStyleCnt="0"/>
      <dgm:spPr/>
    </dgm:pt>
    <dgm:pt modelId="{574710B9-F89E-45C7-A917-3F649D06213A}" type="pres">
      <dgm:prSet presAssocID="{086EC3A7-DC8F-4945-96CA-C79C177ED21B}" presName="Name17" presStyleLbl="parChTrans1D3" presStyleIdx="5" presStyleCnt="8"/>
      <dgm:spPr/>
      <dgm:t>
        <a:bodyPr/>
        <a:lstStyle/>
        <a:p>
          <a:endParaRPr lang="en-US"/>
        </a:p>
      </dgm:t>
    </dgm:pt>
    <dgm:pt modelId="{ABD8FC5F-1E38-46BD-BADD-02DEB020366D}" type="pres">
      <dgm:prSet presAssocID="{C5A71ACF-B7FD-4F05-BFFB-9546260A7864}" presName="hierRoot3" presStyleCnt="0"/>
      <dgm:spPr/>
    </dgm:pt>
    <dgm:pt modelId="{A3D8D479-249D-41E1-B688-AE0CF1A14DF2}" type="pres">
      <dgm:prSet presAssocID="{C5A71ACF-B7FD-4F05-BFFB-9546260A7864}" presName="composite3" presStyleCnt="0"/>
      <dgm:spPr/>
    </dgm:pt>
    <dgm:pt modelId="{ED3017BF-D381-451A-8F03-8D58A3CCB815}" type="pres">
      <dgm:prSet presAssocID="{C5A71ACF-B7FD-4F05-BFFB-9546260A7864}" presName="background3" presStyleLbl="node3" presStyleIdx="5" presStyleCnt="8"/>
      <dgm:spPr/>
    </dgm:pt>
    <dgm:pt modelId="{299438F9-4297-45C4-B99C-129270EFF0A5}" type="pres">
      <dgm:prSet presAssocID="{C5A71ACF-B7FD-4F05-BFFB-9546260A7864}" presName="text3" presStyleLbl="fgAcc3" presStyleIdx="5" presStyleCnt="8">
        <dgm:presLayoutVars>
          <dgm:chPref val="3"/>
        </dgm:presLayoutVars>
      </dgm:prSet>
      <dgm:spPr/>
      <dgm:t>
        <a:bodyPr/>
        <a:lstStyle/>
        <a:p>
          <a:endParaRPr lang="en-US"/>
        </a:p>
      </dgm:t>
    </dgm:pt>
    <dgm:pt modelId="{289565D3-227A-48BA-989E-9510F4F5BB36}" type="pres">
      <dgm:prSet presAssocID="{C5A71ACF-B7FD-4F05-BFFB-9546260A7864}" presName="hierChild4" presStyleCnt="0"/>
      <dgm:spPr/>
    </dgm:pt>
    <dgm:pt modelId="{361793ED-039E-4319-819B-F701670DD0D8}" type="pres">
      <dgm:prSet presAssocID="{814FD811-2BD8-4D93-89D3-FC95FBDF189E}" presName="Name17" presStyleLbl="parChTrans1D3" presStyleIdx="6" presStyleCnt="8"/>
      <dgm:spPr/>
      <dgm:t>
        <a:bodyPr/>
        <a:lstStyle/>
        <a:p>
          <a:endParaRPr lang="en-US"/>
        </a:p>
      </dgm:t>
    </dgm:pt>
    <dgm:pt modelId="{32811C68-3E02-48FE-8159-B83F5994CECF}" type="pres">
      <dgm:prSet presAssocID="{93A59F2A-FC79-4F9E-9DD5-3F2B59FF5EBC}" presName="hierRoot3" presStyleCnt="0"/>
      <dgm:spPr/>
    </dgm:pt>
    <dgm:pt modelId="{1CB8F13E-B607-457B-859C-EE485C49ED85}" type="pres">
      <dgm:prSet presAssocID="{93A59F2A-FC79-4F9E-9DD5-3F2B59FF5EBC}" presName="composite3" presStyleCnt="0"/>
      <dgm:spPr/>
    </dgm:pt>
    <dgm:pt modelId="{D7898C9D-5090-4FD3-B797-B5FA8697014F}" type="pres">
      <dgm:prSet presAssocID="{93A59F2A-FC79-4F9E-9DD5-3F2B59FF5EBC}" presName="background3" presStyleLbl="node3" presStyleIdx="6" presStyleCnt="8"/>
      <dgm:spPr/>
    </dgm:pt>
    <dgm:pt modelId="{E846DA34-EAB5-4AAE-8FA4-CAEE0124251B}" type="pres">
      <dgm:prSet presAssocID="{93A59F2A-FC79-4F9E-9DD5-3F2B59FF5EBC}" presName="text3" presStyleLbl="fgAcc3" presStyleIdx="6" presStyleCnt="8">
        <dgm:presLayoutVars>
          <dgm:chPref val="3"/>
        </dgm:presLayoutVars>
      </dgm:prSet>
      <dgm:spPr/>
      <dgm:t>
        <a:bodyPr/>
        <a:lstStyle/>
        <a:p>
          <a:endParaRPr lang="en-US"/>
        </a:p>
      </dgm:t>
    </dgm:pt>
    <dgm:pt modelId="{D2AAAC09-B2EE-4A2F-A2D5-27017D444C3B}" type="pres">
      <dgm:prSet presAssocID="{93A59F2A-FC79-4F9E-9DD5-3F2B59FF5EBC}" presName="hierChild4" presStyleCnt="0"/>
      <dgm:spPr/>
    </dgm:pt>
    <dgm:pt modelId="{4921472E-C6AD-4F9C-B411-62992F02EF89}" type="pres">
      <dgm:prSet presAssocID="{C3B77C8E-3675-415C-A709-BF87D13ED09D}" presName="Name17" presStyleLbl="parChTrans1D3" presStyleIdx="7" presStyleCnt="8"/>
      <dgm:spPr/>
      <dgm:t>
        <a:bodyPr/>
        <a:lstStyle/>
        <a:p>
          <a:endParaRPr lang="en-US"/>
        </a:p>
      </dgm:t>
    </dgm:pt>
    <dgm:pt modelId="{916DB8AB-DA27-4FC3-8C89-57CBBC4E0C45}" type="pres">
      <dgm:prSet presAssocID="{54B2AC9A-4CAC-4A7A-86EB-4ED1A418C088}" presName="hierRoot3" presStyleCnt="0"/>
      <dgm:spPr/>
    </dgm:pt>
    <dgm:pt modelId="{6080BCDC-B760-43C0-AC03-20D3D7A11369}" type="pres">
      <dgm:prSet presAssocID="{54B2AC9A-4CAC-4A7A-86EB-4ED1A418C088}" presName="composite3" presStyleCnt="0"/>
      <dgm:spPr/>
    </dgm:pt>
    <dgm:pt modelId="{D697A1C6-21CB-43F2-B52D-D39B934A735F}" type="pres">
      <dgm:prSet presAssocID="{54B2AC9A-4CAC-4A7A-86EB-4ED1A418C088}" presName="background3" presStyleLbl="node3" presStyleIdx="7" presStyleCnt="8"/>
      <dgm:spPr/>
    </dgm:pt>
    <dgm:pt modelId="{09FD1823-5B0D-4254-87C8-4EBA885C04CC}" type="pres">
      <dgm:prSet presAssocID="{54B2AC9A-4CAC-4A7A-86EB-4ED1A418C088}" presName="text3" presStyleLbl="fgAcc3" presStyleIdx="7" presStyleCnt="8">
        <dgm:presLayoutVars>
          <dgm:chPref val="3"/>
        </dgm:presLayoutVars>
      </dgm:prSet>
      <dgm:spPr/>
      <dgm:t>
        <a:bodyPr/>
        <a:lstStyle/>
        <a:p>
          <a:endParaRPr lang="en-US"/>
        </a:p>
      </dgm:t>
    </dgm:pt>
    <dgm:pt modelId="{FFFD7DE4-F837-422F-BD1C-DEAEEA3988BA}" type="pres">
      <dgm:prSet presAssocID="{54B2AC9A-4CAC-4A7A-86EB-4ED1A418C088}" presName="hierChild4" presStyleCnt="0"/>
      <dgm:spPr/>
    </dgm:pt>
  </dgm:ptLst>
  <dgm:cxnLst>
    <dgm:cxn modelId="{41479050-02CF-46C6-8D96-F32C2B1EEFE3}" type="presOf" srcId="{65A91EEE-06CB-4EA1-B6D5-3385F87850BE}" destId="{93918970-B305-4B00-A921-AE5D7037C9C5}" srcOrd="0" destOrd="0" presId="urn:microsoft.com/office/officeart/2005/8/layout/hierarchy1"/>
    <dgm:cxn modelId="{00CF5A68-009B-4F39-82D4-7851F3F3D986}" type="presOf" srcId="{C587469A-0B86-4FCB-8FB7-9BBB553F0467}" destId="{B7AC024E-AABC-45F2-86FA-D680E12E4F68}" srcOrd="0" destOrd="0" presId="urn:microsoft.com/office/officeart/2005/8/layout/hierarchy1"/>
    <dgm:cxn modelId="{F537F5BA-8691-4605-9AB6-42C27366CEED}" type="presOf" srcId="{4F2F4679-2801-4550-B5FC-A88D4AEF1AEE}" destId="{6C5A3911-9FF7-46CA-A850-3C330A5C9A4E}" srcOrd="0" destOrd="0" presId="urn:microsoft.com/office/officeart/2005/8/layout/hierarchy1"/>
    <dgm:cxn modelId="{EBF34D4B-87E7-490D-B558-85550EE4C725}" type="presOf" srcId="{8DC9A289-6687-4B82-BAC0-2A8E70F7FB5F}" destId="{80714D5F-F2FB-4D23-A1E2-AD784150EE8B}" srcOrd="0" destOrd="0" presId="urn:microsoft.com/office/officeart/2005/8/layout/hierarchy1"/>
    <dgm:cxn modelId="{FBBC0215-62C2-4462-8E99-5D58C52AC717}" srcId="{9BDE14E4-EEA4-43C7-A30C-40D0705A1ECD}" destId="{36ECCD45-5286-4764-8BF1-B1FFC5A3F225}" srcOrd="2" destOrd="0" parTransId="{4F2F4679-2801-4550-B5FC-A88D4AEF1AEE}" sibTransId="{DA422E9C-8EA7-4DA5-9407-1B8A34436D06}"/>
    <dgm:cxn modelId="{E025690C-838C-4D53-BACD-7A58EB38A1AA}" type="presOf" srcId="{AA69DA52-64DC-4D75-887F-DD10A2D073FF}" destId="{0DAFBFF3-0C74-4E29-B6AA-A11C62AFB3E4}" srcOrd="0" destOrd="0" presId="urn:microsoft.com/office/officeart/2005/8/layout/hierarchy1"/>
    <dgm:cxn modelId="{957528E7-34AE-468F-BB80-DE640D56B764}" type="presOf" srcId="{9BDE14E4-EEA4-43C7-A30C-40D0705A1ECD}" destId="{BA5235F5-17A3-4F1B-966F-D07E6F639037}" srcOrd="0" destOrd="0" presId="urn:microsoft.com/office/officeart/2005/8/layout/hierarchy1"/>
    <dgm:cxn modelId="{D22B2877-2CE8-4451-8EA1-8FCD11AAC354}" srcId="{AA1C4AB2-BE66-44F2-84D7-A0D5A1474A8B}" destId="{54B2AC9A-4CAC-4A7A-86EB-4ED1A418C088}" srcOrd="4" destOrd="0" parTransId="{C3B77C8E-3675-415C-A709-BF87D13ED09D}" sibTransId="{BB5E189F-0651-4DF4-A306-C72A5D548175}"/>
    <dgm:cxn modelId="{A2FAAF8C-8CEB-4B10-BFC5-22F539F6A6C4}" type="presOf" srcId="{C3E4B550-1217-4748-805C-AB7EF3271ABC}" destId="{E27496CE-E0A8-4CBB-9AC5-5849FA0C9CA2}" srcOrd="0" destOrd="0" presId="urn:microsoft.com/office/officeart/2005/8/layout/hierarchy1"/>
    <dgm:cxn modelId="{8EA0EBBC-34F6-456F-ADBB-3FDDEF30AAD1}" srcId="{9BDE14E4-EEA4-43C7-A30C-40D0705A1ECD}" destId="{1B896892-7BFA-4BAF-8D27-690FEDDF7D32}" srcOrd="0" destOrd="0" parTransId="{DF095F88-E457-4015-8FA0-5FFDF1BEA77D}" sibTransId="{FAB5FCC3-7D78-4B3D-AC7B-E109C4CDF6FB}"/>
    <dgm:cxn modelId="{C72D67C4-E3A2-4C83-8A5E-04181E27776A}" type="presOf" srcId="{C3B77C8E-3675-415C-A709-BF87D13ED09D}" destId="{4921472E-C6AD-4F9C-B411-62992F02EF89}" srcOrd="0" destOrd="0" presId="urn:microsoft.com/office/officeart/2005/8/layout/hierarchy1"/>
    <dgm:cxn modelId="{7C1616BB-557D-4B49-873E-0244FB30F81A}" type="presOf" srcId="{DF095F88-E457-4015-8FA0-5FFDF1BEA77D}" destId="{CFF6140C-9DDB-4A8E-9D7D-244D895E81AA}" srcOrd="0" destOrd="0" presId="urn:microsoft.com/office/officeart/2005/8/layout/hierarchy1"/>
    <dgm:cxn modelId="{90EC1E05-DA83-45B7-B362-A36286D24F44}" type="presOf" srcId="{93A59F2A-FC79-4F9E-9DD5-3F2B59FF5EBC}" destId="{E846DA34-EAB5-4AAE-8FA4-CAEE0124251B}" srcOrd="0" destOrd="0" presId="urn:microsoft.com/office/officeart/2005/8/layout/hierarchy1"/>
    <dgm:cxn modelId="{C74547BD-C499-453F-A6B0-558A8B61035E}" type="presOf" srcId="{DD645B54-D106-4EEA-9A04-9202E77F0B69}" destId="{CAB53BD6-8423-4FC7-814E-59E6D055CEF3}" srcOrd="0" destOrd="0" presId="urn:microsoft.com/office/officeart/2005/8/layout/hierarchy1"/>
    <dgm:cxn modelId="{D1902921-5A61-42EF-BFB3-9CD39F89936C}" srcId="{9BDE14E4-EEA4-43C7-A30C-40D0705A1ECD}" destId="{AA69DA52-64DC-4D75-887F-DD10A2D073FF}" srcOrd="1" destOrd="0" parTransId="{265955DF-7917-4EBA-A6F1-B03329529AF2}" sibTransId="{05EF311A-D3F9-46F6-B4BF-2C8394BE3805}"/>
    <dgm:cxn modelId="{46581DF8-B1ED-4EB1-8085-9E81891EC00A}" type="presOf" srcId="{014355C2-893E-4169-86D2-3D41ABF1CCE0}" destId="{28C010BF-4589-4A50-8B0E-D7103B5F626C}" srcOrd="0" destOrd="0" presId="urn:microsoft.com/office/officeart/2005/8/layout/hierarchy1"/>
    <dgm:cxn modelId="{9BD75BF8-8C07-4580-B0DA-37403BBF5CC8}" srcId="{CA7013C7-610A-451E-8817-60BAFF14EFFA}" destId="{AA1C4AB2-BE66-44F2-84D7-A0D5A1474A8B}" srcOrd="3" destOrd="0" parTransId="{3AE657DD-BC1F-40DB-BE37-39260108B2D2}" sibTransId="{2AA0A98C-82A0-4A5A-899C-ACDFBEA2529C}"/>
    <dgm:cxn modelId="{962BAEAF-5E26-4C1A-BA33-84E9D1263A2F}" srcId="{AA1C4AB2-BE66-44F2-84D7-A0D5A1474A8B}" destId="{DD645B54-D106-4EEA-9A04-9202E77F0B69}" srcOrd="1" destOrd="0" parTransId="{582DE42A-3518-4028-84B2-F359C522D34C}" sibTransId="{DBEF476C-09D4-4402-878A-4E4BA66BC100}"/>
    <dgm:cxn modelId="{2BB68F69-46FC-4E5B-A64D-776B0C94198A}" type="presOf" srcId="{519140D9-A664-432E-A519-762334041090}" destId="{F419AF41-656D-4EE4-AA35-EE1388C13FB5}" srcOrd="0" destOrd="0" presId="urn:microsoft.com/office/officeart/2005/8/layout/hierarchy1"/>
    <dgm:cxn modelId="{0B406AE8-4739-4DAD-97E8-1C75784403DF}" srcId="{CA7013C7-610A-451E-8817-60BAFF14EFFA}" destId="{9BDE14E4-EEA4-43C7-A30C-40D0705A1ECD}" srcOrd="0" destOrd="0" parTransId="{E82F623D-0ED9-4B63-BE77-44569F88DB29}" sibTransId="{F1E3AA5F-7DEB-4C09-A77E-7FFBDA01CA8C}"/>
    <dgm:cxn modelId="{29A9FBF7-5424-4E7E-B89C-90B791D8F347}" srcId="{CA7013C7-610A-451E-8817-60BAFF14EFFA}" destId="{C3E4B550-1217-4748-805C-AB7EF3271ABC}" srcOrd="2" destOrd="0" parTransId="{8DC9A289-6687-4B82-BAC0-2A8E70F7FB5F}" sibTransId="{159623BC-BE01-40AC-B9A2-055F3EC5682F}"/>
    <dgm:cxn modelId="{8A164656-9438-4454-ACC0-D3E1CCB59BD8}" type="presOf" srcId="{086EC3A7-DC8F-4945-96CA-C79C177ED21B}" destId="{574710B9-F89E-45C7-A917-3F649D06213A}" srcOrd="0" destOrd="0" presId="urn:microsoft.com/office/officeart/2005/8/layout/hierarchy1"/>
    <dgm:cxn modelId="{2AA0EC7F-7682-4C5D-8382-42CF2CC1CE66}" type="presOf" srcId="{1B896892-7BFA-4BAF-8D27-690FEDDF7D32}" destId="{768D6882-A69A-4B39-80B5-5D2B37B39723}" srcOrd="0" destOrd="0" presId="urn:microsoft.com/office/officeart/2005/8/layout/hierarchy1"/>
    <dgm:cxn modelId="{FF83EAD7-D1CA-4959-8A32-7AFAD00CECA5}" type="presOf" srcId="{E82F623D-0ED9-4B63-BE77-44569F88DB29}" destId="{581EC09E-F72A-49AC-9ACF-A64E668EB654}" srcOrd="0" destOrd="0" presId="urn:microsoft.com/office/officeart/2005/8/layout/hierarchy1"/>
    <dgm:cxn modelId="{D06016FD-6A44-4393-B2E9-55963752A886}" type="presOf" srcId="{265955DF-7917-4EBA-A6F1-B03329529AF2}" destId="{5E9F44D4-14AA-4C4F-B499-2805BD1310E1}" srcOrd="0" destOrd="0" presId="urn:microsoft.com/office/officeart/2005/8/layout/hierarchy1"/>
    <dgm:cxn modelId="{04137244-1806-4074-9DB7-794A640E9AC9}" srcId="{65A91EEE-06CB-4EA1-B6D5-3385F87850BE}" destId="{CA7013C7-610A-451E-8817-60BAFF14EFFA}" srcOrd="0" destOrd="0" parTransId="{5BB654EF-4F4D-431E-90A3-C9199A9EAEFF}" sibTransId="{B96D326D-F024-4E6E-A293-893F8226A3E7}"/>
    <dgm:cxn modelId="{49676CEB-478D-4A9A-9D6F-0AE4CBBCD38C}" type="presOf" srcId="{582DE42A-3518-4028-84B2-F359C522D34C}" destId="{9815B387-F38B-4EBA-BE1A-1DECA82F7B01}" srcOrd="0" destOrd="0" presId="urn:microsoft.com/office/officeart/2005/8/layout/hierarchy1"/>
    <dgm:cxn modelId="{911E1DD4-979F-4CFD-9B41-D1E2EB206019}" type="presOf" srcId="{AA1C4AB2-BE66-44F2-84D7-A0D5A1474A8B}" destId="{9B5E50D4-1F3C-47CD-B570-B8E6BEF1D6CF}" srcOrd="0" destOrd="0" presId="urn:microsoft.com/office/officeart/2005/8/layout/hierarchy1"/>
    <dgm:cxn modelId="{C7B7F897-4A16-49A0-9B5C-EE89179AAE47}" srcId="{AA1C4AB2-BE66-44F2-84D7-A0D5A1474A8B}" destId="{C5A71ACF-B7FD-4F05-BFFB-9546260A7864}" srcOrd="2" destOrd="0" parTransId="{086EC3A7-DC8F-4945-96CA-C79C177ED21B}" sibTransId="{43CB8A37-C1B3-419C-9959-FE64777A1669}"/>
    <dgm:cxn modelId="{53499601-81F6-42D3-82DD-FE29FCF1812D}" srcId="{AA1C4AB2-BE66-44F2-84D7-A0D5A1474A8B}" destId="{519140D9-A664-432E-A519-762334041090}" srcOrd="0" destOrd="0" parTransId="{C587469A-0B86-4FCB-8FB7-9BBB553F0467}" sibTransId="{2037118E-94B2-49C3-9D4F-1A7395BE4221}"/>
    <dgm:cxn modelId="{FA3016A7-0B6F-46C3-876B-30A545666061}" type="presOf" srcId="{CA7013C7-610A-451E-8817-60BAFF14EFFA}" destId="{15C44D8C-C1AF-48BE-8C2A-884BC220B5B2}" srcOrd="0" destOrd="0" presId="urn:microsoft.com/office/officeart/2005/8/layout/hierarchy1"/>
    <dgm:cxn modelId="{9C049E86-8D9A-4EB2-B07E-BF9A0AB59941}" srcId="{CA7013C7-610A-451E-8817-60BAFF14EFFA}" destId="{92F7C4AD-2DE8-48C3-8F70-41F7BAD556D1}" srcOrd="1" destOrd="0" parTransId="{014355C2-893E-4169-86D2-3D41ABF1CCE0}" sibTransId="{B4376D4C-DB39-43D8-8FEB-CD280B4BA716}"/>
    <dgm:cxn modelId="{752D4008-1833-48E8-9470-C797F3BB9779}" type="presOf" srcId="{3AE657DD-BC1F-40DB-BE37-39260108B2D2}" destId="{DEAE8184-7D8D-4D71-A802-B1D0C802FD3B}" srcOrd="0" destOrd="0" presId="urn:microsoft.com/office/officeart/2005/8/layout/hierarchy1"/>
    <dgm:cxn modelId="{1C1A7FC5-46D6-4FD0-AA0E-E6D559C04B15}" srcId="{AA1C4AB2-BE66-44F2-84D7-A0D5A1474A8B}" destId="{93A59F2A-FC79-4F9E-9DD5-3F2B59FF5EBC}" srcOrd="3" destOrd="0" parTransId="{814FD811-2BD8-4D93-89D3-FC95FBDF189E}" sibTransId="{676EA38B-246B-433E-B263-0B9ECA87C5B4}"/>
    <dgm:cxn modelId="{EF557472-0C85-48B0-949F-214EA3794D49}" type="presOf" srcId="{92F7C4AD-2DE8-48C3-8F70-41F7BAD556D1}" destId="{FA2D7BA2-A5C3-4CD7-A454-450DE096A847}" srcOrd="0" destOrd="0" presId="urn:microsoft.com/office/officeart/2005/8/layout/hierarchy1"/>
    <dgm:cxn modelId="{026AFF41-2887-402D-8D2A-E4D378CE6054}" type="presOf" srcId="{C5A71ACF-B7FD-4F05-BFFB-9546260A7864}" destId="{299438F9-4297-45C4-B99C-129270EFF0A5}" srcOrd="0" destOrd="0" presId="urn:microsoft.com/office/officeart/2005/8/layout/hierarchy1"/>
    <dgm:cxn modelId="{EF9C3562-EE6C-44CC-8876-C7387B4378C1}" type="presOf" srcId="{54B2AC9A-4CAC-4A7A-86EB-4ED1A418C088}" destId="{09FD1823-5B0D-4254-87C8-4EBA885C04CC}" srcOrd="0" destOrd="0" presId="urn:microsoft.com/office/officeart/2005/8/layout/hierarchy1"/>
    <dgm:cxn modelId="{69F73E56-01E7-48AE-9229-D7E89554C31E}" type="presOf" srcId="{814FD811-2BD8-4D93-89D3-FC95FBDF189E}" destId="{361793ED-039E-4319-819B-F701670DD0D8}" srcOrd="0" destOrd="0" presId="urn:microsoft.com/office/officeart/2005/8/layout/hierarchy1"/>
    <dgm:cxn modelId="{43847D15-0B42-4F3E-A434-0DBA278D7245}" type="presOf" srcId="{36ECCD45-5286-4764-8BF1-B1FFC5A3F225}" destId="{1AFD6BB8-9EEB-4F06-A0C5-176C910970A8}" srcOrd="0" destOrd="0" presId="urn:microsoft.com/office/officeart/2005/8/layout/hierarchy1"/>
    <dgm:cxn modelId="{A94B71BC-93BF-40C6-9038-283679354DE3}" type="presParOf" srcId="{93918970-B305-4B00-A921-AE5D7037C9C5}" destId="{96719D0C-B197-445C-92AC-50EDBE0C123F}" srcOrd="0" destOrd="0" presId="urn:microsoft.com/office/officeart/2005/8/layout/hierarchy1"/>
    <dgm:cxn modelId="{65CBDB9E-0F6D-4ABE-882E-F9AFD4C192FC}" type="presParOf" srcId="{96719D0C-B197-445C-92AC-50EDBE0C123F}" destId="{D5663C86-E4E8-49ED-860F-AEC9E2148B46}" srcOrd="0" destOrd="0" presId="urn:microsoft.com/office/officeart/2005/8/layout/hierarchy1"/>
    <dgm:cxn modelId="{BE34B0BA-DFF0-44EF-90A7-DD32EC5F3AB3}" type="presParOf" srcId="{D5663C86-E4E8-49ED-860F-AEC9E2148B46}" destId="{B6C0636B-22FF-40D2-ADEC-CFF5B76A3003}" srcOrd="0" destOrd="0" presId="urn:microsoft.com/office/officeart/2005/8/layout/hierarchy1"/>
    <dgm:cxn modelId="{DB6B7B08-C3E5-43BA-B4F5-2A5448B71BF3}" type="presParOf" srcId="{D5663C86-E4E8-49ED-860F-AEC9E2148B46}" destId="{15C44D8C-C1AF-48BE-8C2A-884BC220B5B2}" srcOrd="1" destOrd="0" presId="urn:microsoft.com/office/officeart/2005/8/layout/hierarchy1"/>
    <dgm:cxn modelId="{D8363C0F-F9A1-4A1A-B026-61EB84FCCE29}" type="presParOf" srcId="{96719D0C-B197-445C-92AC-50EDBE0C123F}" destId="{EC4193B4-E300-4773-A21D-F0C800AE1EEE}" srcOrd="1" destOrd="0" presId="urn:microsoft.com/office/officeart/2005/8/layout/hierarchy1"/>
    <dgm:cxn modelId="{CCA6B078-993E-4B2F-B004-3245DCC0477D}" type="presParOf" srcId="{EC4193B4-E300-4773-A21D-F0C800AE1EEE}" destId="{581EC09E-F72A-49AC-9ACF-A64E668EB654}" srcOrd="0" destOrd="0" presId="urn:microsoft.com/office/officeart/2005/8/layout/hierarchy1"/>
    <dgm:cxn modelId="{82DF1289-E602-4207-875D-AEA5C6F5506A}" type="presParOf" srcId="{EC4193B4-E300-4773-A21D-F0C800AE1EEE}" destId="{592563D6-60B9-4878-A1DD-FB97A5D083F5}" srcOrd="1" destOrd="0" presId="urn:microsoft.com/office/officeart/2005/8/layout/hierarchy1"/>
    <dgm:cxn modelId="{A157203A-749E-4BE2-8E74-E98DAD37380E}" type="presParOf" srcId="{592563D6-60B9-4878-A1DD-FB97A5D083F5}" destId="{6B1B5D77-C9F3-4584-B333-1B9EB18B12A4}" srcOrd="0" destOrd="0" presId="urn:microsoft.com/office/officeart/2005/8/layout/hierarchy1"/>
    <dgm:cxn modelId="{652F5258-6DD4-405A-94E6-3331D4E877AA}" type="presParOf" srcId="{6B1B5D77-C9F3-4584-B333-1B9EB18B12A4}" destId="{80B9A51C-3E17-45DF-B085-02026322BAEA}" srcOrd="0" destOrd="0" presId="urn:microsoft.com/office/officeart/2005/8/layout/hierarchy1"/>
    <dgm:cxn modelId="{92EDACCD-1BB0-4BFF-8D77-98F37BCD74B6}" type="presParOf" srcId="{6B1B5D77-C9F3-4584-B333-1B9EB18B12A4}" destId="{BA5235F5-17A3-4F1B-966F-D07E6F639037}" srcOrd="1" destOrd="0" presId="urn:microsoft.com/office/officeart/2005/8/layout/hierarchy1"/>
    <dgm:cxn modelId="{9C1DE8E8-9055-4D3C-BEA0-FCF336D289E8}" type="presParOf" srcId="{592563D6-60B9-4878-A1DD-FB97A5D083F5}" destId="{88EB114C-6DBD-463D-B3C7-0E04C3E4A150}" srcOrd="1" destOrd="0" presId="urn:microsoft.com/office/officeart/2005/8/layout/hierarchy1"/>
    <dgm:cxn modelId="{4ED8770E-220A-41F5-A29F-27B88EC2523F}" type="presParOf" srcId="{88EB114C-6DBD-463D-B3C7-0E04C3E4A150}" destId="{CFF6140C-9DDB-4A8E-9D7D-244D895E81AA}" srcOrd="0" destOrd="0" presId="urn:microsoft.com/office/officeart/2005/8/layout/hierarchy1"/>
    <dgm:cxn modelId="{DDB66AB6-83CC-43AF-9020-53D7643A5E3A}" type="presParOf" srcId="{88EB114C-6DBD-463D-B3C7-0E04C3E4A150}" destId="{8E30E93A-02C7-4D58-94FD-41030710C19A}" srcOrd="1" destOrd="0" presId="urn:microsoft.com/office/officeart/2005/8/layout/hierarchy1"/>
    <dgm:cxn modelId="{34D35075-4B4B-46F1-9E97-D96225EDB595}" type="presParOf" srcId="{8E30E93A-02C7-4D58-94FD-41030710C19A}" destId="{399C14F9-CCE4-4194-8626-BCE7CC84FFBB}" srcOrd="0" destOrd="0" presId="urn:microsoft.com/office/officeart/2005/8/layout/hierarchy1"/>
    <dgm:cxn modelId="{AE3A809D-10F6-48F2-9848-B2ED2D612B64}" type="presParOf" srcId="{399C14F9-CCE4-4194-8626-BCE7CC84FFBB}" destId="{D9F3E357-2714-49D6-8921-CD717A84D2FA}" srcOrd="0" destOrd="0" presId="urn:microsoft.com/office/officeart/2005/8/layout/hierarchy1"/>
    <dgm:cxn modelId="{08442219-E7F5-4759-AC2B-9BD91D5D004E}" type="presParOf" srcId="{399C14F9-CCE4-4194-8626-BCE7CC84FFBB}" destId="{768D6882-A69A-4B39-80B5-5D2B37B39723}" srcOrd="1" destOrd="0" presId="urn:microsoft.com/office/officeart/2005/8/layout/hierarchy1"/>
    <dgm:cxn modelId="{2A9209EF-D564-4D5D-B4B9-331D51D30D2A}" type="presParOf" srcId="{8E30E93A-02C7-4D58-94FD-41030710C19A}" destId="{73B9B536-7D93-45BE-A4D5-4AE634B7DCEF}" srcOrd="1" destOrd="0" presId="urn:microsoft.com/office/officeart/2005/8/layout/hierarchy1"/>
    <dgm:cxn modelId="{E975B800-9276-4ADF-9E2D-EDE3765E987F}" type="presParOf" srcId="{88EB114C-6DBD-463D-B3C7-0E04C3E4A150}" destId="{5E9F44D4-14AA-4C4F-B499-2805BD1310E1}" srcOrd="2" destOrd="0" presId="urn:microsoft.com/office/officeart/2005/8/layout/hierarchy1"/>
    <dgm:cxn modelId="{C9C14F65-69B7-4145-A07A-082E476F73F2}" type="presParOf" srcId="{88EB114C-6DBD-463D-B3C7-0E04C3E4A150}" destId="{0DF71F2C-995B-42C0-88A7-62C3B5C931C5}" srcOrd="3" destOrd="0" presId="urn:microsoft.com/office/officeart/2005/8/layout/hierarchy1"/>
    <dgm:cxn modelId="{53493EB5-33BE-4111-98F1-EAC31A2A2133}" type="presParOf" srcId="{0DF71F2C-995B-42C0-88A7-62C3B5C931C5}" destId="{D8D9FE3E-8653-48CD-8048-2733600E97D2}" srcOrd="0" destOrd="0" presId="urn:microsoft.com/office/officeart/2005/8/layout/hierarchy1"/>
    <dgm:cxn modelId="{62BB5297-107F-4961-9898-581065836B52}" type="presParOf" srcId="{D8D9FE3E-8653-48CD-8048-2733600E97D2}" destId="{F6F9A013-0FB9-4316-9364-5EB4408A8D4B}" srcOrd="0" destOrd="0" presId="urn:microsoft.com/office/officeart/2005/8/layout/hierarchy1"/>
    <dgm:cxn modelId="{8AA537BA-3CB4-4CFA-9E7E-89C5C84D232D}" type="presParOf" srcId="{D8D9FE3E-8653-48CD-8048-2733600E97D2}" destId="{0DAFBFF3-0C74-4E29-B6AA-A11C62AFB3E4}" srcOrd="1" destOrd="0" presId="urn:microsoft.com/office/officeart/2005/8/layout/hierarchy1"/>
    <dgm:cxn modelId="{ABC3BDF0-3F9C-4ABD-A592-707B5715E7A5}" type="presParOf" srcId="{0DF71F2C-995B-42C0-88A7-62C3B5C931C5}" destId="{F24B7712-68BB-4BA4-BF7C-EC4927AE66B8}" srcOrd="1" destOrd="0" presId="urn:microsoft.com/office/officeart/2005/8/layout/hierarchy1"/>
    <dgm:cxn modelId="{25F71071-AAE4-4C51-9488-E3251CF719B4}" type="presParOf" srcId="{88EB114C-6DBD-463D-B3C7-0E04C3E4A150}" destId="{6C5A3911-9FF7-46CA-A850-3C330A5C9A4E}" srcOrd="4" destOrd="0" presId="urn:microsoft.com/office/officeart/2005/8/layout/hierarchy1"/>
    <dgm:cxn modelId="{BB5AD3DC-664C-4B4F-A524-789D0A8E30FA}" type="presParOf" srcId="{88EB114C-6DBD-463D-B3C7-0E04C3E4A150}" destId="{69F9D24B-B252-4A20-BD6A-519987829066}" srcOrd="5" destOrd="0" presId="urn:microsoft.com/office/officeart/2005/8/layout/hierarchy1"/>
    <dgm:cxn modelId="{C7233D70-D367-49B7-8675-5992BE332F7D}" type="presParOf" srcId="{69F9D24B-B252-4A20-BD6A-519987829066}" destId="{E57FE3BF-B238-4882-9890-CB327B5A3694}" srcOrd="0" destOrd="0" presId="urn:microsoft.com/office/officeart/2005/8/layout/hierarchy1"/>
    <dgm:cxn modelId="{3D839DF4-D481-4FAA-ACD2-4C9D65B90C72}" type="presParOf" srcId="{E57FE3BF-B238-4882-9890-CB327B5A3694}" destId="{1C23EDAC-89FF-43C4-A909-27CA90B4570B}" srcOrd="0" destOrd="0" presId="urn:microsoft.com/office/officeart/2005/8/layout/hierarchy1"/>
    <dgm:cxn modelId="{9C5E412D-0627-4007-995D-292B0E8CCD53}" type="presParOf" srcId="{E57FE3BF-B238-4882-9890-CB327B5A3694}" destId="{1AFD6BB8-9EEB-4F06-A0C5-176C910970A8}" srcOrd="1" destOrd="0" presId="urn:microsoft.com/office/officeart/2005/8/layout/hierarchy1"/>
    <dgm:cxn modelId="{F7ED4198-4B18-44BC-9E06-287B3DF15F29}" type="presParOf" srcId="{69F9D24B-B252-4A20-BD6A-519987829066}" destId="{63278256-526D-4385-9C2B-74F4A2D438C3}" srcOrd="1" destOrd="0" presId="urn:microsoft.com/office/officeart/2005/8/layout/hierarchy1"/>
    <dgm:cxn modelId="{6EFB2C1C-E90A-4255-BD4C-3E6978CC72A1}" type="presParOf" srcId="{EC4193B4-E300-4773-A21D-F0C800AE1EEE}" destId="{28C010BF-4589-4A50-8B0E-D7103B5F626C}" srcOrd="2" destOrd="0" presId="urn:microsoft.com/office/officeart/2005/8/layout/hierarchy1"/>
    <dgm:cxn modelId="{6496B0D1-8868-4E47-910E-3E24452FB6B2}" type="presParOf" srcId="{EC4193B4-E300-4773-A21D-F0C800AE1EEE}" destId="{F90AE255-8EEC-4A3E-8764-0488886F791F}" srcOrd="3" destOrd="0" presId="urn:microsoft.com/office/officeart/2005/8/layout/hierarchy1"/>
    <dgm:cxn modelId="{B57DBEF9-8544-482D-BAE8-F3365F2500A8}" type="presParOf" srcId="{F90AE255-8EEC-4A3E-8764-0488886F791F}" destId="{9F550619-195B-4E71-995E-F48D35D79FA2}" srcOrd="0" destOrd="0" presId="urn:microsoft.com/office/officeart/2005/8/layout/hierarchy1"/>
    <dgm:cxn modelId="{B89B1E4F-D6CA-4831-9A76-20550B1DED89}" type="presParOf" srcId="{9F550619-195B-4E71-995E-F48D35D79FA2}" destId="{681078B1-48E5-4A04-ADC8-2C1EE9C913D7}" srcOrd="0" destOrd="0" presId="urn:microsoft.com/office/officeart/2005/8/layout/hierarchy1"/>
    <dgm:cxn modelId="{D34826F3-5AAB-4CE8-A121-2C913084B52E}" type="presParOf" srcId="{9F550619-195B-4E71-995E-F48D35D79FA2}" destId="{FA2D7BA2-A5C3-4CD7-A454-450DE096A847}" srcOrd="1" destOrd="0" presId="urn:microsoft.com/office/officeart/2005/8/layout/hierarchy1"/>
    <dgm:cxn modelId="{D2B61DDA-F09D-41E4-AAC9-DB5D2E0EC677}" type="presParOf" srcId="{F90AE255-8EEC-4A3E-8764-0488886F791F}" destId="{C8994DD5-8776-4A6C-BDB5-D15F749D988A}" srcOrd="1" destOrd="0" presId="urn:microsoft.com/office/officeart/2005/8/layout/hierarchy1"/>
    <dgm:cxn modelId="{BD3C013B-DB0C-4423-A343-7DA29D28043C}" type="presParOf" srcId="{EC4193B4-E300-4773-A21D-F0C800AE1EEE}" destId="{80714D5F-F2FB-4D23-A1E2-AD784150EE8B}" srcOrd="4" destOrd="0" presId="urn:microsoft.com/office/officeart/2005/8/layout/hierarchy1"/>
    <dgm:cxn modelId="{C8EDA3B3-D5D4-432E-868D-6988ADE7ED33}" type="presParOf" srcId="{EC4193B4-E300-4773-A21D-F0C800AE1EEE}" destId="{EDF38FEB-1C27-4608-B340-5D51197A806E}" srcOrd="5" destOrd="0" presId="urn:microsoft.com/office/officeart/2005/8/layout/hierarchy1"/>
    <dgm:cxn modelId="{416C6B8F-DFB6-42FE-8EF7-452B4294F3D9}" type="presParOf" srcId="{EDF38FEB-1C27-4608-B340-5D51197A806E}" destId="{040D9BAB-CE54-4350-9279-21CF587FE0FC}" srcOrd="0" destOrd="0" presId="urn:microsoft.com/office/officeart/2005/8/layout/hierarchy1"/>
    <dgm:cxn modelId="{B4BC997B-6629-4587-B396-115F41A419BD}" type="presParOf" srcId="{040D9BAB-CE54-4350-9279-21CF587FE0FC}" destId="{9BA0EAF8-5D79-4506-A5C8-7252CD7CA5E5}" srcOrd="0" destOrd="0" presId="urn:microsoft.com/office/officeart/2005/8/layout/hierarchy1"/>
    <dgm:cxn modelId="{FE03906C-B78E-4F7C-A307-F41387AED4DA}" type="presParOf" srcId="{040D9BAB-CE54-4350-9279-21CF587FE0FC}" destId="{E27496CE-E0A8-4CBB-9AC5-5849FA0C9CA2}" srcOrd="1" destOrd="0" presId="urn:microsoft.com/office/officeart/2005/8/layout/hierarchy1"/>
    <dgm:cxn modelId="{8EEF0BCD-21D9-4FBA-8A63-075D159C6917}" type="presParOf" srcId="{EDF38FEB-1C27-4608-B340-5D51197A806E}" destId="{5D97A21E-39F9-49A3-BC41-4EEE5C426DC8}" srcOrd="1" destOrd="0" presId="urn:microsoft.com/office/officeart/2005/8/layout/hierarchy1"/>
    <dgm:cxn modelId="{8F326C7D-8CE3-4D0F-AEFA-D93974947B8D}" type="presParOf" srcId="{EC4193B4-E300-4773-A21D-F0C800AE1EEE}" destId="{DEAE8184-7D8D-4D71-A802-B1D0C802FD3B}" srcOrd="6" destOrd="0" presId="urn:microsoft.com/office/officeart/2005/8/layout/hierarchy1"/>
    <dgm:cxn modelId="{04A4D321-4B95-434A-98A3-2F8117957E60}" type="presParOf" srcId="{EC4193B4-E300-4773-A21D-F0C800AE1EEE}" destId="{559A5571-9641-4C9A-A354-57AE89660118}" srcOrd="7" destOrd="0" presId="urn:microsoft.com/office/officeart/2005/8/layout/hierarchy1"/>
    <dgm:cxn modelId="{A0EF9386-1B34-414D-9B1D-C11CD5686C4C}" type="presParOf" srcId="{559A5571-9641-4C9A-A354-57AE89660118}" destId="{C167703C-2D33-4D5E-814D-3599B388A354}" srcOrd="0" destOrd="0" presId="urn:microsoft.com/office/officeart/2005/8/layout/hierarchy1"/>
    <dgm:cxn modelId="{CD0FAF20-B4A7-46C2-A680-E2F77D2BC6DA}" type="presParOf" srcId="{C167703C-2D33-4D5E-814D-3599B388A354}" destId="{2F5EAF5B-75F4-41B6-8EB1-2C36AB9CD4B4}" srcOrd="0" destOrd="0" presId="urn:microsoft.com/office/officeart/2005/8/layout/hierarchy1"/>
    <dgm:cxn modelId="{A49B5FCA-8002-4A0F-9FF0-724FB36EC455}" type="presParOf" srcId="{C167703C-2D33-4D5E-814D-3599B388A354}" destId="{9B5E50D4-1F3C-47CD-B570-B8E6BEF1D6CF}" srcOrd="1" destOrd="0" presId="urn:microsoft.com/office/officeart/2005/8/layout/hierarchy1"/>
    <dgm:cxn modelId="{06460B52-D64B-4F2E-9FED-FCC0BAFC04C8}" type="presParOf" srcId="{559A5571-9641-4C9A-A354-57AE89660118}" destId="{64EBA910-A049-48EE-8E55-A22B57AE0B42}" srcOrd="1" destOrd="0" presId="urn:microsoft.com/office/officeart/2005/8/layout/hierarchy1"/>
    <dgm:cxn modelId="{2C9A11CA-3298-4F4E-B2BE-87A2A8CCB7A1}" type="presParOf" srcId="{64EBA910-A049-48EE-8E55-A22B57AE0B42}" destId="{B7AC024E-AABC-45F2-86FA-D680E12E4F68}" srcOrd="0" destOrd="0" presId="urn:microsoft.com/office/officeart/2005/8/layout/hierarchy1"/>
    <dgm:cxn modelId="{6921F2EE-0002-4FB2-A94D-3227E142E5AB}" type="presParOf" srcId="{64EBA910-A049-48EE-8E55-A22B57AE0B42}" destId="{C011F17A-A4E8-4587-93A5-659673A9261B}" srcOrd="1" destOrd="0" presId="urn:microsoft.com/office/officeart/2005/8/layout/hierarchy1"/>
    <dgm:cxn modelId="{64D7166B-1451-4DE8-BEA0-2F6599FEE93E}" type="presParOf" srcId="{C011F17A-A4E8-4587-93A5-659673A9261B}" destId="{95ACFF5D-4110-4950-A815-34C4571BCCED}" srcOrd="0" destOrd="0" presId="urn:microsoft.com/office/officeart/2005/8/layout/hierarchy1"/>
    <dgm:cxn modelId="{09C10CB3-5981-4C82-8001-DF25480394AC}" type="presParOf" srcId="{95ACFF5D-4110-4950-A815-34C4571BCCED}" destId="{8B070D30-32C3-4B3D-AC8A-BBE647B15F09}" srcOrd="0" destOrd="0" presId="urn:microsoft.com/office/officeart/2005/8/layout/hierarchy1"/>
    <dgm:cxn modelId="{1FDF0C87-DC2E-4E9B-B5AE-A04D13EC7DC8}" type="presParOf" srcId="{95ACFF5D-4110-4950-A815-34C4571BCCED}" destId="{F419AF41-656D-4EE4-AA35-EE1388C13FB5}" srcOrd="1" destOrd="0" presId="urn:microsoft.com/office/officeart/2005/8/layout/hierarchy1"/>
    <dgm:cxn modelId="{4D8674A2-F483-457D-AEA0-5D78362AC8E2}" type="presParOf" srcId="{C011F17A-A4E8-4587-93A5-659673A9261B}" destId="{A969D233-83EA-4BC8-8743-50B25F687844}" srcOrd="1" destOrd="0" presId="urn:microsoft.com/office/officeart/2005/8/layout/hierarchy1"/>
    <dgm:cxn modelId="{8645F118-58E2-4CE2-AC5D-D7CD30F6A558}" type="presParOf" srcId="{64EBA910-A049-48EE-8E55-A22B57AE0B42}" destId="{9815B387-F38B-4EBA-BE1A-1DECA82F7B01}" srcOrd="2" destOrd="0" presId="urn:microsoft.com/office/officeart/2005/8/layout/hierarchy1"/>
    <dgm:cxn modelId="{96C60DC5-4DFF-4118-9227-D862F6CA6F24}" type="presParOf" srcId="{64EBA910-A049-48EE-8E55-A22B57AE0B42}" destId="{23986EF5-0EFF-4501-93A1-99D9DB46E900}" srcOrd="3" destOrd="0" presId="urn:microsoft.com/office/officeart/2005/8/layout/hierarchy1"/>
    <dgm:cxn modelId="{8E0F753E-E23B-4A3A-BC2A-CD1D1FC56468}" type="presParOf" srcId="{23986EF5-0EFF-4501-93A1-99D9DB46E900}" destId="{4CFDFCB2-05D9-4D97-BC39-B1F0751E6246}" srcOrd="0" destOrd="0" presId="urn:microsoft.com/office/officeart/2005/8/layout/hierarchy1"/>
    <dgm:cxn modelId="{D2EE0EAF-0A52-4219-B9CA-B780FF8904DC}" type="presParOf" srcId="{4CFDFCB2-05D9-4D97-BC39-B1F0751E6246}" destId="{B02484EA-17FB-49CF-95AE-A88D91150EA1}" srcOrd="0" destOrd="0" presId="urn:microsoft.com/office/officeart/2005/8/layout/hierarchy1"/>
    <dgm:cxn modelId="{C8CD3E31-8A7A-497A-B206-5C678F34513A}" type="presParOf" srcId="{4CFDFCB2-05D9-4D97-BC39-B1F0751E6246}" destId="{CAB53BD6-8423-4FC7-814E-59E6D055CEF3}" srcOrd="1" destOrd="0" presId="urn:microsoft.com/office/officeart/2005/8/layout/hierarchy1"/>
    <dgm:cxn modelId="{C7E61FB1-CFE4-4859-B3FC-25D29354CEDD}" type="presParOf" srcId="{23986EF5-0EFF-4501-93A1-99D9DB46E900}" destId="{27B719BC-E114-4D36-8783-6BA46E3FDD54}" srcOrd="1" destOrd="0" presId="urn:microsoft.com/office/officeart/2005/8/layout/hierarchy1"/>
    <dgm:cxn modelId="{DDF9994B-6CAF-412C-A8FC-8F56C82E1C09}" type="presParOf" srcId="{64EBA910-A049-48EE-8E55-A22B57AE0B42}" destId="{574710B9-F89E-45C7-A917-3F649D06213A}" srcOrd="4" destOrd="0" presId="urn:microsoft.com/office/officeart/2005/8/layout/hierarchy1"/>
    <dgm:cxn modelId="{8FD7615F-5F92-4B8C-A4B9-1E13F263AB50}" type="presParOf" srcId="{64EBA910-A049-48EE-8E55-A22B57AE0B42}" destId="{ABD8FC5F-1E38-46BD-BADD-02DEB020366D}" srcOrd="5" destOrd="0" presId="urn:microsoft.com/office/officeart/2005/8/layout/hierarchy1"/>
    <dgm:cxn modelId="{67030F93-2964-4812-9177-DC1CF3FFA218}" type="presParOf" srcId="{ABD8FC5F-1E38-46BD-BADD-02DEB020366D}" destId="{A3D8D479-249D-41E1-B688-AE0CF1A14DF2}" srcOrd="0" destOrd="0" presId="urn:microsoft.com/office/officeart/2005/8/layout/hierarchy1"/>
    <dgm:cxn modelId="{6A4338A7-5B70-4ABC-9BDF-018E2ABCEC40}" type="presParOf" srcId="{A3D8D479-249D-41E1-B688-AE0CF1A14DF2}" destId="{ED3017BF-D381-451A-8F03-8D58A3CCB815}" srcOrd="0" destOrd="0" presId="urn:microsoft.com/office/officeart/2005/8/layout/hierarchy1"/>
    <dgm:cxn modelId="{8BC0156A-E04D-463D-96A2-4E7340789972}" type="presParOf" srcId="{A3D8D479-249D-41E1-B688-AE0CF1A14DF2}" destId="{299438F9-4297-45C4-B99C-129270EFF0A5}" srcOrd="1" destOrd="0" presId="urn:microsoft.com/office/officeart/2005/8/layout/hierarchy1"/>
    <dgm:cxn modelId="{358BFB38-A819-43F2-9536-65438A598C81}" type="presParOf" srcId="{ABD8FC5F-1E38-46BD-BADD-02DEB020366D}" destId="{289565D3-227A-48BA-989E-9510F4F5BB36}" srcOrd="1" destOrd="0" presId="urn:microsoft.com/office/officeart/2005/8/layout/hierarchy1"/>
    <dgm:cxn modelId="{6973DB5C-0CC7-4D40-A5D4-EE07347FBB82}" type="presParOf" srcId="{64EBA910-A049-48EE-8E55-A22B57AE0B42}" destId="{361793ED-039E-4319-819B-F701670DD0D8}" srcOrd="6" destOrd="0" presId="urn:microsoft.com/office/officeart/2005/8/layout/hierarchy1"/>
    <dgm:cxn modelId="{218EACA8-6E04-4113-93D0-7F17CE8546BD}" type="presParOf" srcId="{64EBA910-A049-48EE-8E55-A22B57AE0B42}" destId="{32811C68-3E02-48FE-8159-B83F5994CECF}" srcOrd="7" destOrd="0" presId="urn:microsoft.com/office/officeart/2005/8/layout/hierarchy1"/>
    <dgm:cxn modelId="{D84F0A7B-475C-4CEA-A052-45581B2DFDCE}" type="presParOf" srcId="{32811C68-3E02-48FE-8159-B83F5994CECF}" destId="{1CB8F13E-B607-457B-859C-EE485C49ED85}" srcOrd="0" destOrd="0" presId="urn:microsoft.com/office/officeart/2005/8/layout/hierarchy1"/>
    <dgm:cxn modelId="{5196E5DB-DD23-4D45-9930-7A7F72D9F009}" type="presParOf" srcId="{1CB8F13E-B607-457B-859C-EE485C49ED85}" destId="{D7898C9D-5090-4FD3-B797-B5FA8697014F}" srcOrd="0" destOrd="0" presId="urn:microsoft.com/office/officeart/2005/8/layout/hierarchy1"/>
    <dgm:cxn modelId="{C7BF6D36-3765-4347-BC0F-4C8BD693B523}" type="presParOf" srcId="{1CB8F13E-B607-457B-859C-EE485C49ED85}" destId="{E846DA34-EAB5-4AAE-8FA4-CAEE0124251B}" srcOrd="1" destOrd="0" presId="urn:microsoft.com/office/officeart/2005/8/layout/hierarchy1"/>
    <dgm:cxn modelId="{5E78C61A-B8E1-4857-87A6-C9A0EF8B9792}" type="presParOf" srcId="{32811C68-3E02-48FE-8159-B83F5994CECF}" destId="{D2AAAC09-B2EE-4A2F-A2D5-27017D444C3B}" srcOrd="1" destOrd="0" presId="urn:microsoft.com/office/officeart/2005/8/layout/hierarchy1"/>
    <dgm:cxn modelId="{DA8EE3D1-2AC1-4FCF-8008-CBDDF63A0512}" type="presParOf" srcId="{64EBA910-A049-48EE-8E55-A22B57AE0B42}" destId="{4921472E-C6AD-4F9C-B411-62992F02EF89}" srcOrd="8" destOrd="0" presId="urn:microsoft.com/office/officeart/2005/8/layout/hierarchy1"/>
    <dgm:cxn modelId="{3E9AA603-0D3B-4D36-908C-36E0460F4C28}" type="presParOf" srcId="{64EBA910-A049-48EE-8E55-A22B57AE0B42}" destId="{916DB8AB-DA27-4FC3-8C89-57CBBC4E0C45}" srcOrd="9" destOrd="0" presId="urn:microsoft.com/office/officeart/2005/8/layout/hierarchy1"/>
    <dgm:cxn modelId="{877F7062-02F1-47D5-BD6A-8B303D551413}" type="presParOf" srcId="{916DB8AB-DA27-4FC3-8C89-57CBBC4E0C45}" destId="{6080BCDC-B760-43C0-AC03-20D3D7A11369}" srcOrd="0" destOrd="0" presId="urn:microsoft.com/office/officeart/2005/8/layout/hierarchy1"/>
    <dgm:cxn modelId="{7277B1E8-60D6-4C24-9A1F-405DEA21FBF1}" type="presParOf" srcId="{6080BCDC-B760-43C0-AC03-20D3D7A11369}" destId="{D697A1C6-21CB-43F2-B52D-D39B934A735F}" srcOrd="0" destOrd="0" presId="urn:microsoft.com/office/officeart/2005/8/layout/hierarchy1"/>
    <dgm:cxn modelId="{31EF3BA3-C82A-4F51-AEBA-EB5E06D3F301}" type="presParOf" srcId="{6080BCDC-B760-43C0-AC03-20D3D7A11369}" destId="{09FD1823-5B0D-4254-87C8-4EBA885C04CC}" srcOrd="1" destOrd="0" presId="urn:microsoft.com/office/officeart/2005/8/layout/hierarchy1"/>
    <dgm:cxn modelId="{74B07657-5B3E-4513-B3BB-F0134EFA1C2C}" type="presParOf" srcId="{916DB8AB-DA27-4FC3-8C89-57CBBC4E0C45}" destId="{FFFD7DE4-F837-422F-BD1C-DEAEEA3988B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CBA5850-C7F3-4B36-99C7-EF64C735C2B2}"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en-US"/>
        </a:p>
      </dgm:t>
    </dgm:pt>
    <dgm:pt modelId="{36E45CEA-6B1D-49CA-8711-B7D772F26006}">
      <dgm:prSet phldrT="[Text]" custT="1"/>
      <dgm:spPr/>
      <dgm:t>
        <a:bodyPr/>
        <a:lstStyle/>
        <a:p>
          <a:pPr rtl="1"/>
          <a:r>
            <a:rPr lang="fa-IR" sz="2400" dirty="0" smtClean="0">
              <a:cs typeface="B Mitra" pitchFamily="2" charset="-78"/>
            </a:rPr>
            <a:t>راهبری</a:t>
          </a:r>
          <a:endParaRPr lang="en-US" sz="2400" dirty="0">
            <a:cs typeface="B Mitra" pitchFamily="2" charset="-78"/>
          </a:endParaRPr>
        </a:p>
      </dgm:t>
    </dgm:pt>
    <dgm:pt modelId="{5C7C7985-447C-4610-9DE7-10306F48CD43}" type="parTrans" cxnId="{AF2DE566-A36A-4416-801C-1834A2569A61}">
      <dgm:prSet/>
      <dgm:spPr/>
      <dgm:t>
        <a:bodyPr/>
        <a:lstStyle/>
        <a:p>
          <a:pPr rtl="1"/>
          <a:endParaRPr lang="en-US" sz="2000">
            <a:cs typeface="B Mitra" pitchFamily="2" charset="-78"/>
          </a:endParaRPr>
        </a:p>
      </dgm:t>
    </dgm:pt>
    <dgm:pt modelId="{1AA469A9-B9C2-480B-AE64-342A237C2F50}" type="sibTrans" cxnId="{AF2DE566-A36A-4416-801C-1834A2569A61}">
      <dgm:prSet/>
      <dgm:spPr/>
      <dgm:t>
        <a:bodyPr/>
        <a:lstStyle/>
        <a:p>
          <a:pPr rtl="1"/>
          <a:endParaRPr lang="en-US" sz="2000">
            <a:cs typeface="B Mitra" pitchFamily="2" charset="-78"/>
          </a:endParaRPr>
        </a:p>
      </dgm:t>
    </dgm:pt>
    <dgm:pt modelId="{55647903-80C1-406E-8B82-57D151BA4E8B}">
      <dgm:prSet phldrT="[Text]" custT="1"/>
      <dgm:spPr/>
      <dgm:t>
        <a:bodyPr/>
        <a:lstStyle/>
        <a:p>
          <a:pPr rtl="1"/>
          <a:r>
            <a:rPr lang="fa-IR" sz="1600" dirty="0" smtClean="0">
              <a:cs typeface="B Mitra" pitchFamily="2" charset="-78"/>
            </a:rPr>
            <a:t>کمبود نیروهای متخصص و منابع</a:t>
          </a:r>
          <a:endParaRPr lang="en-US" sz="1600" dirty="0">
            <a:cs typeface="B Mitra" pitchFamily="2" charset="-78"/>
          </a:endParaRPr>
        </a:p>
      </dgm:t>
    </dgm:pt>
    <dgm:pt modelId="{ACA50388-C29E-437D-8FF3-64C831F8A6F2}" type="parTrans" cxnId="{52949820-2A90-4DCA-A0DF-205ECAF4A1FF}">
      <dgm:prSet/>
      <dgm:spPr/>
      <dgm:t>
        <a:bodyPr/>
        <a:lstStyle/>
        <a:p>
          <a:pPr rtl="1"/>
          <a:endParaRPr lang="en-US" sz="2000">
            <a:cs typeface="B Mitra" pitchFamily="2" charset="-78"/>
          </a:endParaRPr>
        </a:p>
      </dgm:t>
    </dgm:pt>
    <dgm:pt modelId="{CE935516-191B-42B3-B424-C8D643B7122A}" type="sibTrans" cxnId="{52949820-2A90-4DCA-A0DF-205ECAF4A1FF}">
      <dgm:prSet/>
      <dgm:spPr/>
      <dgm:t>
        <a:bodyPr/>
        <a:lstStyle/>
        <a:p>
          <a:pPr rtl="1"/>
          <a:endParaRPr lang="en-US" sz="2000">
            <a:cs typeface="B Mitra" pitchFamily="2" charset="-78"/>
          </a:endParaRPr>
        </a:p>
      </dgm:t>
    </dgm:pt>
    <dgm:pt modelId="{8B963876-168F-4ABF-9D8C-709AFE1DB144}">
      <dgm:prSet phldrT="[Text]" custT="1"/>
      <dgm:spPr/>
      <dgm:t>
        <a:bodyPr/>
        <a:lstStyle/>
        <a:p>
          <a:pPr rtl="1"/>
          <a:r>
            <a:rPr lang="fa-IR" sz="1600" dirty="0" smtClean="0">
              <a:cs typeface="B Mitra" pitchFamily="2" charset="-78"/>
            </a:rPr>
            <a:t>عدم توجه به سطوح تهدید در هر زیرساخت</a:t>
          </a:r>
          <a:endParaRPr lang="en-US" sz="1600" dirty="0">
            <a:cs typeface="B Mitra" pitchFamily="2" charset="-78"/>
          </a:endParaRPr>
        </a:p>
      </dgm:t>
    </dgm:pt>
    <dgm:pt modelId="{5B12858A-D853-4E67-8779-9AE7E406DE8C}" type="parTrans" cxnId="{58D2CE81-107C-409E-BF73-DEA6981371DA}">
      <dgm:prSet/>
      <dgm:spPr/>
      <dgm:t>
        <a:bodyPr/>
        <a:lstStyle/>
        <a:p>
          <a:pPr rtl="1"/>
          <a:endParaRPr lang="en-US" sz="2000">
            <a:cs typeface="B Mitra" pitchFamily="2" charset="-78"/>
          </a:endParaRPr>
        </a:p>
      </dgm:t>
    </dgm:pt>
    <dgm:pt modelId="{3DEF3A45-185E-4018-8F01-38F9276DE33F}" type="sibTrans" cxnId="{58D2CE81-107C-409E-BF73-DEA6981371DA}">
      <dgm:prSet/>
      <dgm:spPr/>
      <dgm:t>
        <a:bodyPr/>
        <a:lstStyle/>
        <a:p>
          <a:pPr rtl="1"/>
          <a:endParaRPr lang="en-US" sz="2000">
            <a:cs typeface="B Mitra" pitchFamily="2" charset="-78"/>
          </a:endParaRPr>
        </a:p>
      </dgm:t>
    </dgm:pt>
    <dgm:pt modelId="{AEAC8D1E-E51D-45C1-9BC0-D62AC473DFC2}">
      <dgm:prSet phldrT="[Text]" custT="1"/>
      <dgm:spPr/>
      <dgm:t>
        <a:bodyPr/>
        <a:lstStyle/>
        <a:p>
          <a:pPr rtl="1"/>
          <a:r>
            <a:rPr lang="fa-IR" sz="1600" dirty="0" smtClean="0">
              <a:cs typeface="B Mitra" pitchFamily="2" charset="-78"/>
            </a:rPr>
            <a:t>هزینه بالای خدمات</a:t>
          </a:r>
          <a:r>
            <a:rPr lang="fa-IR" sz="1600" dirty="0" smtClean="0">
              <a:solidFill>
                <a:schemeClr val="tx1"/>
              </a:solidFill>
              <a:cs typeface="B Mitra" panose="00000400000000000000" pitchFamily="2" charset="-78"/>
            </a:rPr>
            <a:t>‌</a:t>
          </a:r>
          <a:r>
            <a:rPr lang="fa-IR" sz="1600" dirty="0" smtClean="0">
              <a:cs typeface="B Mitra" pitchFamily="2" charset="-78"/>
            </a:rPr>
            <a:t>دهی و پشتیبانی</a:t>
          </a:r>
          <a:endParaRPr lang="en-US" sz="1600" dirty="0">
            <a:cs typeface="B Mitra" pitchFamily="2" charset="-78"/>
          </a:endParaRPr>
        </a:p>
      </dgm:t>
    </dgm:pt>
    <dgm:pt modelId="{42AAB2FA-93B2-499C-9FBF-F9DDCF5A692E}" type="parTrans" cxnId="{258AF813-B375-4A2D-BECC-29AD07C5C661}">
      <dgm:prSet/>
      <dgm:spPr/>
      <dgm:t>
        <a:bodyPr/>
        <a:lstStyle/>
        <a:p>
          <a:pPr rtl="1"/>
          <a:endParaRPr lang="en-US" sz="2000">
            <a:cs typeface="B Mitra" pitchFamily="2" charset="-78"/>
          </a:endParaRPr>
        </a:p>
      </dgm:t>
    </dgm:pt>
    <dgm:pt modelId="{95270D07-1D24-46BD-A8F5-4F63C17AB8F6}" type="sibTrans" cxnId="{258AF813-B375-4A2D-BECC-29AD07C5C661}">
      <dgm:prSet/>
      <dgm:spPr/>
      <dgm:t>
        <a:bodyPr/>
        <a:lstStyle/>
        <a:p>
          <a:pPr rtl="1"/>
          <a:endParaRPr lang="en-US" sz="2000">
            <a:cs typeface="B Mitra" pitchFamily="2" charset="-78"/>
          </a:endParaRPr>
        </a:p>
      </dgm:t>
    </dgm:pt>
    <dgm:pt modelId="{4548A6CD-79A9-438F-8BAE-6E6ED9780F14}">
      <dgm:prSet phldrT="[Text]" custT="1"/>
      <dgm:spPr/>
      <dgm:t>
        <a:bodyPr/>
        <a:lstStyle/>
        <a:p>
          <a:pPr rtl="1"/>
          <a:r>
            <a:rPr lang="fa-IR" sz="1600" dirty="0" smtClean="0">
              <a:cs typeface="B Mitra" pitchFamily="2" charset="-78"/>
            </a:rPr>
            <a:t>نداشتن اسناد راهنمای کافی برای پیاده</a:t>
          </a:r>
          <a:r>
            <a:rPr lang="fa-IR" sz="1600" dirty="0" smtClean="0">
              <a:solidFill>
                <a:schemeClr val="tx1"/>
              </a:solidFill>
              <a:cs typeface="B Mitra" panose="00000400000000000000" pitchFamily="2" charset="-78"/>
            </a:rPr>
            <a:t>‌</a:t>
          </a:r>
          <a:r>
            <a:rPr lang="fa-IR" sz="1600" dirty="0" smtClean="0">
              <a:cs typeface="B Mitra" pitchFamily="2" charset="-78"/>
            </a:rPr>
            <a:t>سازی</a:t>
          </a:r>
          <a:endParaRPr lang="en-US" sz="1600" dirty="0">
            <a:cs typeface="B Mitra" pitchFamily="2" charset="-78"/>
          </a:endParaRPr>
        </a:p>
      </dgm:t>
    </dgm:pt>
    <dgm:pt modelId="{71E0525E-5E5D-4B8B-A4E9-E2945317810F}" type="parTrans" cxnId="{E33EBE48-0A54-4B03-B55F-3891AD5ED9EA}">
      <dgm:prSet/>
      <dgm:spPr/>
      <dgm:t>
        <a:bodyPr/>
        <a:lstStyle/>
        <a:p>
          <a:pPr rtl="1"/>
          <a:endParaRPr lang="en-US" sz="2000">
            <a:cs typeface="B Mitra" pitchFamily="2" charset="-78"/>
          </a:endParaRPr>
        </a:p>
      </dgm:t>
    </dgm:pt>
    <dgm:pt modelId="{952E98A9-83CF-4928-9D9E-1A07CD1B1312}" type="sibTrans" cxnId="{E33EBE48-0A54-4B03-B55F-3891AD5ED9EA}">
      <dgm:prSet/>
      <dgm:spPr/>
      <dgm:t>
        <a:bodyPr/>
        <a:lstStyle/>
        <a:p>
          <a:pPr rtl="1"/>
          <a:endParaRPr lang="en-US" sz="2000">
            <a:cs typeface="B Mitra" pitchFamily="2" charset="-78"/>
          </a:endParaRPr>
        </a:p>
      </dgm:t>
    </dgm:pt>
    <dgm:pt modelId="{BC6D9356-7D84-4032-8EE6-0BB1A550955E}">
      <dgm:prSet phldrT="[Text]" custT="1"/>
      <dgm:spPr/>
      <dgm:t>
        <a:bodyPr/>
        <a:lstStyle/>
        <a:p>
          <a:pPr rtl="1"/>
          <a:r>
            <a:rPr lang="fa-IR" sz="1600" dirty="0" smtClean="0">
              <a:cs typeface="B Mitra" pitchFamily="2" charset="-78"/>
            </a:rPr>
            <a:t>مقرون به صرفه نبودن راهکارها</a:t>
          </a:r>
          <a:endParaRPr lang="en-US" sz="1600" dirty="0">
            <a:cs typeface="B Mitra" pitchFamily="2" charset="-78"/>
          </a:endParaRPr>
        </a:p>
      </dgm:t>
    </dgm:pt>
    <dgm:pt modelId="{48686C8C-5F35-4CE1-9EF1-74E8687C0851}" type="parTrans" cxnId="{B0284D7C-9D91-4CCF-8895-22FBD6F66665}">
      <dgm:prSet/>
      <dgm:spPr/>
      <dgm:t>
        <a:bodyPr/>
        <a:lstStyle/>
        <a:p>
          <a:pPr rtl="1"/>
          <a:endParaRPr lang="en-US" sz="2000">
            <a:cs typeface="B Mitra" pitchFamily="2" charset="-78"/>
          </a:endParaRPr>
        </a:p>
      </dgm:t>
    </dgm:pt>
    <dgm:pt modelId="{1BFA2CD1-60AF-4F7A-BB9A-98CE8830823C}" type="sibTrans" cxnId="{B0284D7C-9D91-4CCF-8895-22FBD6F66665}">
      <dgm:prSet/>
      <dgm:spPr/>
      <dgm:t>
        <a:bodyPr/>
        <a:lstStyle/>
        <a:p>
          <a:pPr rtl="1"/>
          <a:endParaRPr lang="en-US" sz="2000">
            <a:cs typeface="B Mitra" pitchFamily="2" charset="-78"/>
          </a:endParaRPr>
        </a:p>
      </dgm:t>
    </dgm:pt>
    <dgm:pt modelId="{761BC365-750A-40C6-BA66-77DE2907A1B1}">
      <dgm:prSet phldrT="[Text]" custT="1"/>
      <dgm:spPr/>
      <dgm:t>
        <a:bodyPr/>
        <a:lstStyle/>
        <a:p>
          <a:pPr rtl="1"/>
          <a:r>
            <a:rPr lang="fa-IR" sz="2400" dirty="0" smtClean="0">
              <a:cs typeface="B Mitra" pitchFamily="2" charset="-78"/>
            </a:rPr>
            <a:t>اجرا</a:t>
          </a:r>
          <a:endParaRPr lang="en-US" sz="2400" dirty="0">
            <a:cs typeface="B Mitra" pitchFamily="2" charset="-78"/>
          </a:endParaRPr>
        </a:p>
      </dgm:t>
    </dgm:pt>
    <dgm:pt modelId="{FE86571E-6EA5-49D3-B693-BECC5CBF882A}" type="sibTrans" cxnId="{7649FD48-3E39-4D9D-897D-652EFB3BC34A}">
      <dgm:prSet/>
      <dgm:spPr/>
      <dgm:t>
        <a:bodyPr/>
        <a:lstStyle/>
        <a:p>
          <a:pPr rtl="1"/>
          <a:endParaRPr lang="en-US" sz="2000">
            <a:cs typeface="B Mitra" pitchFamily="2" charset="-78"/>
          </a:endParaRPr>
        </a:p>
      </dgm:t>
    </dgm:pt>
    <dgm:pt modelId="{153BBB23-714E-49AB-A23F-5DA3564FFBC9}" type="parTrans" cxnId="{7649FD48-3E39-4D9D-897D-652EFB3BC34A}">
      <dgm:prSet/>
      <dgm:spPr/>
      <dgm:t>
        <a:bodyPr/>
        <a:lstStyle/>
        <a:p>
          <a:pPr rtl="1"/>
          <a:endParaRPr lang="en-US" sz="2000">
            <a:cs typeface="B Mitra" pitchFamily="2" charset="-78"/>
          </a:endParaRPr>
        </a:p>
      </dgm:t>
    </dgm:pt>
    <dgm:pt modelId="{BA1EEAD2-3CE6-4B14-BBD8-C2B1A07002CB}">
      <dgm:prSet phldrT="[Text]" custT="1"/>
      <dgm:spPr/>
      <dgm:t>
        <a:bodyPr/>
        <a:lstStyle/>
        <a:p>
          <a:pPr rtl="1"/>
          <a:r>
            <a:rPr lang="fa-IR" sz="1600" dirty="0" smtClean="0">
              <a:cs typeface="B Mitra" pitchFamily="2" charset="-78"/>
            </a:rPr>
            <a:t>هزینه بسیار بالای پیاده</a:t>
          </a:r>
          <a:r>
            <a:rPr lang="fa-IR" sz="1600" dirty="0" smtClean="0">
              <a:solidFill>
                <a:schemeClr val="tx1"/>
              </a:solidFill>
              <a:cs typeface="B Mitra" panose="00000400000000000000" pitchFamily="2" charset="-78"/>
            </a:rPr>
            <a:t>‌</a:t>
          </a:r>
          <a:r>
            <a:rPr lang="fa-IR" sz="1600" dirty="0" smtClean="0">
              <a:cs typeface="B Mitra" pitchFamily="2" charset="-78"/>
            </a:rPr>
            <a:t>سازی راهکارها</a:t>
          </a:r>
          <a:endParaRPr lang="en-US" sz="1600" dirty="0">
            <a:cs typeface="B Mitra" pitchFamily="2" charset="-78"/>
          </a:endParaRPr>
        </a:p>
      </dgm:t>
    </dgm:pt>
    <dgm:pt modelId="{C20598CB-069D-4DDF-A48C-4F93B9978549}" type="parTrans" cxnId="{DD92333B-2203-4D85-B92A-E38827456769}">
      <dgm:prSet/>
      <dgm:spPr/>
      <dgm:t>
        <a:bodyPr/>
        <a:lstStyle/>
        <a:p>
          <a:endParaRPr lang="en-US"/>
        </a:p>
      </dgm:t>
    </dgm:pt>
    <dgm:pt modelId="{9EEA3B9A-A825-4695-BE5A-3E1D23E4806D}" type="sibTrans" cxnId="{DD92333B-2203-4D85-B92A-E38827456769}">
      <dgm:prSet/>
      <dgm:spPr/>
      <dgm:t>
        <a:bodyPr/>
        <a:lstStyle/>
        <a:p>
          <a:endParaRPr lang="en-US"/>
        </a:p>
      </dgm:t>
    </dgm:pt>
    <dgm:pt modelId="{08B28D52-9A3B-4221-BF2F-62503B96C52E}">
      <dgm:prSet phldrT="[Text]" custT="1"/>
      <dgm:spPr/>
      <dgm:t>
        <a:bodyPr/>
        <a:lstStyle/>
        <a:p>
          <a:pPr rtl="1"/>
          <a:r>
            <a:rPr lang="fa-IR" sz="1400" dirty="0" smtClean="0">
              <a:cs typeface="B Mitra" pitchFamily="2" charset="-78"/>
            </a:rPr>
            <a:t>در نظر نگرفتن سطوح پیاده</a:t>
          </a:r>
          <a:r>
            <a:rPr lang="fa-IR" sz="1400" dirty="0" smtClean="0">
              <a:solidFill>
                <a:schemeClr val="tx1"/>
              </a:solidFill>
              <a:cs typeface="B Mitra" panose="00000400000000000000" pitchFamily="2" charset="-78"/>
            </a:rPr>
            <a:t>‌</a:t>
          </a:r>
          <a:r>
            <a:rPr lang="fa-IR" sz="1400" dirty="0" smtClean="0">
              <a:cs typeface="B Mitra" pitchFamily="2" charset="-78"/>
            </a:rPr>
            <a:t>سازی در هر زیرساخت</a:t>
          </a:r>
          <a:endParaRPr lang="en-US" sz="1400" dirty="0">
            <a:cs typeface="B Mitra" pitchFamily="2" charset="-78"/>
          </a:endParaRPr>
        </a:p>
      </dgm:t>
    </dgm:pt>
    <dgm:pt modelId="{CCF7CEDE-55AB-4DC2-A460-D5E5CBED1CE4}" type="parTrans" cxnId="{FB1CCD8B-4A18-4B9C-A2F2-EF5318370277}">
      <dgm:prSet/>
      <dgm:spPr/>
      <dgm:t>
        <a:bodyPr/>
        <a:lstStyle/>
        <a:p>
          <a:endParaRPr lang="en-US"/>
        </a:p>
      </dgm:t>
    </dgm:pt>
    <dgm:pt modelId="{01619EF2-23E0-42B6-B9CD-170AD076B66C}" type="sibTrans" cxnId="{FB1CCD8B-4A18-4B9C-A2F2-EF5318370277}">
      <dgm:prSet/>
      <dgm:spPr/>
      <dgm:t>
        <a:bodyPr/>
        <a:lstStyle/>
        <a:p>
          <a:endParaRPr lang="en-US"/>
        </a:p>
      </dgm:t>
    </dgm:pt>
    <dgm:pt modelId="{FDD6B37C-1149-4180-AB4E-F2B0AEAD17CE}" type="pres">
      <dgm:prSet presAssocID="{2CBA5850-C7F3-4B36-99C7-EF64C735C2B2}" presName="outerComposite" presStyleCnt="0">
        <dgm:presLayoutVars>
          <dgm:chMax val="2"/>
          <dgm:animLvl val="lvl"/>
          <dgm:resizeHandles val="exact"/>
        </dgm:presLayoutVars>
      </dgm:prSet>
      <dgm:spPr/>
      <dgm:t>
        <a:bodyPr/>
        <a:lstStyle/>
        <a:p>
          <a:endParaRPr lang="en-US"/>
        </a:p>
      </dgm:t>
    </dgm:pt>
    <dgm:pt modelId="{0344CFBD-62D0-4AF0-BD39-2035B8E69624}" type="pres">
      <dgm:prSet presAssocID="{2CBA5850-C7F3-4B36-99C7-EF64C735C2B2}" presName="dummyMaxCanvas" presStyleCnt="0"/>
      <dgm:spPr/>
    </dgm:pt>
    <dgm:pt modelId="{77473EF9-A642-447B-86EF-A1A61134EF02}" type="pres">
      <dgm:prSet presAssocID="{2CBA5850-C7F3-4B36-99C7-EF64C735C2B2}" presName="parentComposite" presStyleCnt="0"/>
      <dgm:spPr/>
    </dgm:pt>
    <dgm:pt modelId="{73EEFCEB-7B60-404D-9408-83D49A13011E}" type="pres">
      <dgm:prSet presAssocID="{2CBA5850-C7F3-4B36-99C7-EF64C735C2B2}" presName="parent1" presStyleLbl="alignAccFollowNode1" presStyleIdx="0" presStyleCnt="4">
        <dgm:presLayoutVars>
          <dgm:chMax val="4"/>
        </dgm:presLayoutVars>
      </dgm:prSet>
      <dgm:spPr/>
      <dgm:t>
        <a:bodyPr/>
        <a:lstStyle/>
        <a:p>
          <a:endParaRPr lang="en-US"/>
        </a:p>
      </dgm:t>
    </dgm:pt>
    <dgm:pt modelId="{A1B6438A-64C3-43DF-98E2-DA09E16ED945}" type="pres">
      <dgm:prSet presAssocID="{2CBA5850-C7F3-4B36-99C7-EF64C735C2B2}" presName="parent2" presStyleLbl="alignAccFollowNode1" presStyleIdx="1" presStyleCnt="4">
        <dgm:presLayoutVars>
          <dgm:chMax val="4"/>
        </dgm:presLayoutVars>
      </dgm:prSet>
      <dgm:spPr/>
      <dgm:t>
        <a:bodyPr/>
        <a:lstStyle/>
        <a:p>
          <a:endParaRPr lang="en-US"/>
        </a:p>
      </dgm:t>
    </dgm:pt>
    <dgm:pt modelId="{FCA0CB65-8673-438A-A3EF-E4882AD8356B}" type="pres">
      <dgm:prSet presAssocID="{2CBA5850-C7F3-4B36-99C7-EF64C735C2B2}" presName="childrenComposite" presStyleCnt="0"/>
      <dgm:spPr/>
    </dgm:pt>
    <dgm:pt modelId="{B4B7E14D-312B-4024-A376-34A9998526DE}" type="pres">
      <dgm:prSet presAssocID="{2CBA5850-C7F3-4B36-99C7-EF64C735C2B2}" presName="dummyMaxCanvas_ChildArea" presStyleCnt="0"/>
      <dgm:spPr/>
    </dgm:pt>
    <dgm:pt modelId="{BBF287D0-D74C-4876-938F-AF803804FEF9}" type="pres">
      <dgm:prSet presAssocID="{2CBA5850-C7F3-4B36-99C7-EF64C735C2B2}" presName="fulcrum" presStyleLbl="alignAccFollowNode1" presStyleIdx="2" presStyleCnt="4"/>
      <dgm:spPr/>
    </dgm:pt>
    <dgm:pt modelId="{2999D74F-8CD9-43AD-A316-A36455524C3A}" type="pres">
      <dgm:prSet presAssocID="{2CBA5850-C7F3-4B36-99C7-EF64C735C2B2}" presName="balance_34" presStyleLbl="alignAccFollowNode1" presStyleIdx="3" presStyleCnt="4">
        <dgm:presLayoutVars>
          <dgm:bulletEnabled val="1"/>
        </dgm:presLayoutVars>
      </dgm:prSet>
      <dgm:spPr/>
    </dgm:pt>
    <dgm:pt modelId="{B332031E-A7D1-4D5E-B3F6-FF19AF146755}" type="pres">
      <dgm:prSet presAssocID="{2CBA5850-C7F3-4B36-99C7-EF64C735C2B2}" presName="right_34_1" presStyleLbl="node1" presStyleIdx="0" presStyleCnt="7">
        <dgm:presLayoutVars>
          <dgm:bulletEnabled val="1"/>
        </dgm:presLayoutVars>
      </dgm:prSet>
      <dgm:spPr/>
      <dgm:t>
        <a:bodyPr/>
        <a:lstStyle/>
        <a:p>
          <a:endParaRPr lang="en-US"/>
        </a:p>
      </dgm:t>
    </dgm:pt>
    <dgm:pt modelId="{E14AFAC3-FBE6-434E-8618-4C28F901EF5B}" type="pres">
      <dgm:prSet presAssocID="{2CBA5850-C7F3-4B36-99C7-EF64C735C2B2}" presName="right_34_2" presStyleLbl="node1" presStyleIdx="1" presStyleCnt="7">
        <dgm:presLayoutVars>
          <dgm:bulletEnabled val="1"/>
        </dgm:presLayoutVars>
      </dgm:prSet>
      <dgm:spPr/>
      <dgm:t>
        <a:bodyPr/>
        <a:lstStyle/>
        <a:p>
          <a:endParaRPr lang="en-US"/>
        </a:p>
      </dgm:t>
    </dgm:pt>
    <dgm:pt modelId="{9C15974D-D1BD-4C24-8A8B-8FF9E9C808A9}" type="pres">
      <dgm:prSet presAssocID="{2CBA5850-C7F3-4B36-99C7-EF64C735C2B2}" presName="right_34_3" presStyleLbl="node1" presStyleIdx="2" presStyleCnt="7">
        <dgm:presLayoutVars>
          <dgm:bulletEnabled val="1"/>
        </dgm:presLayoutVars>
      </dgm:prSet>
      <dgm:spPr/>
      <dgm:t>
        <a:bodyPr/>
        <a:lstStyle/>
        <a:p>
          <a:endParaRPr lang="en-US"/>
        </a:p>
      </dgm:t>
    </dgm:pt>
    <dgm:pt modelId="{9919F8F3-DD86-48F4-8101-8A6DA0A20E8B}" type="pres">
      <dgm:prSet presAssocID="{2CBA5850-C7F3-4B36-99C7-EF64C735C2B2}" presName="right_34_4" presStyleLbl="node1" presStyleIdx="3" presStyleCnt="7">
        <dgm:presLayoutVars>
          <dgm:bulletEnabled val="1"/>
        </dgm:presLayoutVars>
      </dgm:prSet>
      <dgm:spPr/>
      <dgm:t>
        <a:bodyPr/>
        <a:lstStyle/>
        <a:p>
          <a:endParaRPr lang="en-US"/>
        </a:p>
      </dgm:t>
    </dgm:pt>
    <dgm:pt modelId="{73BD86D9-17DF-4D91-85FB-5F9D852B5CCD}" type="pres">
      <dgm:prSet presAssocID="{2CBA5850-C7F3-4B36-99C7-EF64C735C2B2}" presName="left_34_1" presStyleLbl="node1" presStyleIdx="4" presStyleCnt="7">
        <dgm:presLayoutVars>
          <dgm:bulletEnabled val="1"/>
        </dgm:presLayoutVars>
      </dgm:prSet>
      <dgm:spPr/>
      <dgm:t>
        <a:bodyPr/>
        <a:lstStyle/>
        <a:p>
          <a:endParaRPr lang="en-US"/>
        </a:p>
      </dgm:t>
    </dgm:pt>
    <dgm:pt modelId="{1796B1B0-30C7-4E05-A768-C1777CE12872}" type="pres">
      <dgm:prSet presAssocID="{2CBA5850-C7F3-4B36-99C7-EF64C735C2B2}" presName="left_34_2" presStyleLbl="node1" presStyleIdx="5" presStyleCnt="7">
        <dgm:presLayoutVars>
          <dgm:bulletEnabled val="1"/>
        </dgm:presLayoutVars>
      </dgm:prSet>
      <dgm:spPr/>
      <dgm:t>
        <a:bodyPr/>
        <a:lstStyle/>
        <a:p>
          <a:endParaRPr lang="en-US"/>
        </a:p>
      </dgm:t>
    </dgm:pt>
    <dgm:pt modelId="{7FD3AE18-C041-48F3-902B-F782D443ED0B}" type="pres">
      <dgm:prSet presAssocID="{2CBA5850-C7F3-4B36-99C7-EF64C735C2B2}" presName="left_34_3" presStyleLbl="node1" presStyleIdx="6" presStyleCnt="7">
        <dgm:presLayoutVars>
          <dgm:bulletEnabled val="1"/>
        </dgm:presLayoutVars>
      </dgm:prSet>
      <dgm:spPr/>
      <dgm:t>
        <a:bodyPr/>
        <a:lstStyle/>
        <a:p>
          <a:endParaRPr lang="en-US"/>
        </a:p>
      </dgm:t>
    </dgm:pt>
  </dgm:ptLst>
  <dgm:cxnLst>
    <dgm:cxn modelId="{98B2F45B-6A32-4883-9031-9A6000526708}" type="presOf" srcId="{761BC365-750A-40C6-BA66-77DE2907A1B1}" destId="{A1B6438A-64C3-43DF-98E2-DA09E16ED945}" srcOrd="0" destOrd="0" presId="urn:microsoft.com/office/officeart/2005/8/layout/balance1"/>
    <dgm:cxn modelId="{B8BF2B44-287A-4445-88FF-61A54CAC5955}" type="presOf" srcId="{AEAC8D1E-E51D-45C1-9BC0-D62AC473DFC2}" destId="{B332031E-A7D1-4D5E-B3F6-FF19AF146755}" srcOrd="0" destOrd="0" presId="urn:microsoft.com/office/officeart/2005/8/layout/balance1"/>
    <dgm:cxn modelId="{52949820-2A90-4DCA-A0DF-205ECAF4A1FF}" srcId="{36E45CEA-6B1D-49CA-8711-B7D772F26006}" destId="{55647903-80C1-406E-8B82-57D151BA4E8B}" srcOrd="0" destOrd="0" parTransId="{ACA50388-C29E-437D-8FF3-64C831F8A6F2}" sibTransId="{CE935516-191B-42B3-B424-C8D643B7122A}"/>
    <dgm:cxn modelId="{B0284D7C-9D91-4CCF-8895-22FBD6F66665}" srcId="{761BC365-750A-40C6-BA66-77DE2907A1B1}" destId="{BC6D9356-7D84-4032-8EE6-0BB1A550955E}" srcOrd="2" destOrd="0" parTransId="{48686C8C-5F35-4CE1-9EF1-74E8687C0851}" sibTransId="{1BFA2CD1-60AF-4F7A-BB9A-98CE8830823C}"/>
    <dgm:cxn modelId="{AF2DE566-A36A-4416-801C-1834A2569A61}" srcId="{2CBA5850-C7F3-4B36-99C7-EF64C735C2B2}" destId="{36E45CEA-6B1D-49CA-8711-B7D772F26006}" srcOrd="0" destOrd="0" parTransId="{5C7C7985-447C-4610-9DE7-10306F48CD43}" sibTransId="{1AA469A9-B9C2-480B-AE64-342A237C2F50}"/>
    <dgm:cxn modelId="{E33EBE48-0A54-4B03-B55F-3891AD5ED9EA}" srcId="{761BC365-750A-40C6-BA66-77DE2907A1B1}" destId="{4548A6CD-79A9-438F-8BAE-6E6ED9780F14}" srcOrd="1" destOrd="0" parTransId="{71E0525E-5E5D-4B8B-A4E9-E2945317810F}" sibTransId="{952E98A9-83CF-4928-9D9E-1A07CD1B1312}"/>
    <dgm:cxn modelId="{DD92333B-2203-4D85-B92A-E38827456769}" srcId="{761BC365-750A-40C6-BA66-77DE2907A1B1}" destId="{BA1EEAD2-3CE6-4B14-BBD8-C2B1A07002CB}" srcOrd="3" destOrd="0" parTransId="{C20598CB-069D-4DDF-A48C-4F93B9978549}" sibTransId="{9EEA3B9A-A825-4695-BE5A-3E1D23E4806D}"/>
    <dgm:cxn modelId="{58D2CE81-107C-409E-BF73-DEA6981371DA}" srcId="{36E45CEA-6B1D-49CA-8711-B7D772F26006}" destId="{8B963876-168F-4ABF-9D8C-709AFE1DB144}" srcOrd="1" destOrd="0" parTransId="{5B12858A-D853-4E67-8779-9AE7E406DE8C}" sibTransId="{3DEF3A45-185E-4018-8F01-38F9276DE33F}"/>
    <dgm:cxn modelId="{1C0A6CA8-8514-439E-8471-B2A505AA9945}" type="presOf" srcId="{36E45CEA-6B1D-49CA-8711-B7D772F26006}" destId="{73EEFCEB-7B60-404D-9408-83D49A13011E}" srcOrd="0" destOrd="0" presId="urn:microsoft.com/office/officeart/2005/8/layout/balance1"/>
    <dgm:cxn modelId="{FB1CCD8B-4A18-4B9C-A2F2-EF5318370277}" srcId="{36E45CEA-6B1D-49CA-8711-B7D772F26006}" destId="{08B28D52-9A3B-4221-BF2F-62503B96C52E}" srcOrd="2" destOrd="0" parTransId="{CCF7CEDE-55AB-4DC2-A460-D5E5CBED1CE4}" sibTransId="{01619EF2-23E0-42B6-B9CD-170AD076B66C}"/>
    <dgm:cxn modelId="{19442AD6-2302-4BA1-BDCB-D9BB5C81A4DC}" type="presOf" srcId="{8B963876-168F-4ABF-9D8C-709AFE1DB144}" destId="{1796B1B0-30C7-4E05-A768-C1777CE12872}" srcOrd="0" destOrd="0" presId="urn:microsoft.com/office/officeart/2005/8/layout/balance1"/>
    <dgm:cxn modelId="{9006641A-6FA9-4A82-857C-C460A63EB4FC}" type="presOf" srcId="{BA1EEAD2-3CE6-4B14-BBD8-C2B1A07002CB}" destId="{9919F8F3-DD86-48F4-8101-8A6DA0A20E8B}" srcOrd="0" destOrd="0" presId="urn:microsoft.com/office/officeart/2005/8/layout/balance1"/>
    <dgm:cxn modelId="{8EDB18A7-B7A5-465C-B6AC-AF1CEFAF77E1}" type="presOf" srcId="{55647903-80C1-406E-8B82-57D151BA4E8B}" destId="{73BD86D9-17DF-4D91-85FB-5F9D852B5CCD}" srcOrd="0" destOrd="0" presId="urn:microsoft.com/office/officeart/2005/8/layout/balance1"/>
    <dgm:cxn modelId="{7649FD48-3E39-4D9D-897D-652EFB3BC34A}" srcId="{2CBA5850-C7F3-4B36-99C7-EF64C735C2B2}" destId="{761BC365-750A-40C6-BA66-77DE2907A1B1}" srcOrd="1" destOrd="0" parTransId="{153BBB23-714E-49AB-A23F-5DA3564FFBC9}" sibTransId="{FE86571E-6EA5-49D3-B693-BECC5CBF882A}"/>
    <dgm:cxn modelId="{F602F4A0-2BC7-4518-9EB0-1F2656D88D2B}" type="presOf" srcId="{2CBA5850-C7F3-4B36-99C7-EF64C735C2B2}" destId="{FDD6B37C-1149-4180-AB4E-F2B0AEAD17CE}" srcOrd="0" destOrd="0" presId="urn:microsoft.com/office/officeart/2005/8/layout/balance1"/>
    <dgm:cxn modelId="{E414833F-82B8-4514-8F64-3DA9F504E033}" type="presOf" srcId="{4548A6CD-79A9-438F-8BAE-6E6ED9780F14}" destId="{E14AFAC3-FBE6-434E-8618-4C28F901EF5B}" srcOrd="0" destOrd="0" presId="urn:microsoft.com/office/officeart/2005/8/layout/balance1"/>
    <dgm:cxn modelId="{6F7539E2-CE35-4EAB-AD26-A5ACFDD6421C}" type="presOf" srcId="{08B28D52-9A3B-4221-BF2F-62503B96C52E}" destId="{7FD3AE18-C041-48F3-902B-F782D443ED0B}" srcOrd="0" destOrd="0" presId="urn:microsoft.com/office/officeart/2005/8/layout/balance1"/>
    <dgm:cxn modelId="{258AF813-B375-4A2D-BECC-29AD07C5C661}" srcId="{761BC365-750A-40C6-BA66-77DE2907A1B1}" destId="{AEAC8D1E-E51D-45C1-9BC0-D62AC473DFC2}" srcOrd="0" destOrd="0" parTransId="{42AAB2FA-93B2-499C-9FBF-F9DDCF5A692E}" sibTransId="{95270D07-1D24-46BD-A8F5-4F63C17AB8F6}"/>
    <dgm:cxn modelId="{21AAA7D7-1939-4BC8-99EC-8423C5C5D9C4}" type="presOf" srcId="{BC6D9356-7D84-4032-8EE6-0BB1A550955E}" destId="{9C15974D-D1BD-4C24-8A8B-8FF9E9C808A9}" srcOrd="0" destOrd="0" presId="urn:microsoft.com/office/officeart/2005/8/layout/balance1"/>
    <dgm:cxn modelId="{26B94AC0-CD4A-49DE-8A9C-E7619CA4233E}" type="presParOf" srcId="{FDD6B37C-1149-4180-AB4E-F2B0AEAD17CE}" destId="{0344CFBD-62D0-4AF0-BD39-2035B8E69624}" srcOrd="0" destOrd="0" presId="urn:microsoft.com/office/officeart/2005/8/layout/balance1"/>
    <dgm:cxn modelId="{2FE864CB-C7D0-4A42-8500-B9D6CE44B152}" type="presParOf" srcId="{FDD6B37C-1149-4180-AB4E-F2B0AEAD17CE}" destId="{77473EF9-A642-447B-86EF-A1A61134EF02}" srcOrd="1" destOrd="0" presId="urn:microsoft.com/office/officeart/2005/8/layout/balance1"/>
    <dgm:cxn modelId="{F6E8F967-94EE-463D-B49D-D30B16927DD6}" type="presParOf" srcId="{77473EF9-A642-447B-86EF-A1A61134EF02}" destId="{73EEFCEB-7B60-404D-9408-83D49A13011E}" srcOrd="0" destOrd="0" presId="urn:microsoft.com/office/officeart/2005/8/layout/balance1"/>
    <dgm:cxn modelId="{A26D6577-297D-41B9-B409-7AA766EF2FC2}" type="presParOf" srcId="{77473EF9-A642-447B-86EF-A1A61134EF02}" destId="{A1B6438A-64C3-43DF-98E2-DA09E16ED945}" srcOrd="1" destOrd="0" presId="urn:microsoft.com/office/officeart/2005/8/layout/balance1"/>
    <dgm:cxn modelId="{24A28D01-3294-4647-9487-2567E30823D9}" type="presParOf" srcId="{FDD6B37C-1149-4180-AB4E-F2B0AEAD17CE}" destId="{FCA0CB65-8673-438A-A3EF-E4882AD8356B}" srcOrd="2" destOrd="0" presId="urn:microsoft.com/office/officeart/2005/8/layout/balance1"/>
    <dgm:cxn modelId="{84233828-375F-4ED0-8921-B0DA42114C62}" type="presParOf" srcId="{FCA0CB65-8673-438A-A3EF-E4882AD8356B}" destId="{B4B7E14D-312B-4024-A376-34A9998526DE}" srcOrd="0" destOrd="0" presId="urn:microsoft.com/office/officeart/2005/8/layout/balance1"/>
    <dgm:cxn modelId="{B02757CB-0F91-4A58-BC0F-12E47CB30F32}" type="presParOf" srcId="{FCA0CB65-8673-438A-A3EF-E4882AD8356B}" destId="{BBF287D0-D74C-4876-938F-AF803804FEF9}" srcOrd="1" destOrd="0" presId="urn:microsoft.com/office/officeart/2005/8/layout/balance1"/>
    <dgm:cxn modelId="{BD7CFD7F-A505-4E8C-9E8B-4EE8C1967083}" type="presParOf" srcId="{FCA0CB65-8673-438A-A3EF-E4882AD8356B}" destId="{2999D74F-8CD9-43AD-A316-A36455524C3A}" srcOrd="2" destOrd="0" presId="urn:microsoft.com/office/officeart/2005/8/layout/balance1"/>
    <dgm:cxn modelId="{4AEC4C15-D9F8-464A-8F15-7C259EE78890}" type="presParOf" srcId="{FCA0CB65-8673-438A-A3EF-E4882AD8356B}" destId="{B332031E-A7D1-4D5E-B3F6-FF19AF146755}" srcOrd="3" destOrd="0" presId="urn:microsoft.com/office/officeart/2005/8/layout/balance1"/>
    <dgm:cxn modelId="{BF4D215F-3630-4855-9B69-36DF02EF92AE}" type="presParOf" srcId="{FCA0CB65-8673-438A-A3EF-E4882AD8356B}" destId="{E14AFAC3-FBE6-434E-8618-4C28F901EF5B}" srcOrd="4" destOrd="0" presId="urn:microsoft.com/office/officeart/2005/8/layout/balance1"/>
    <dgm:cxn modelId="{B4A267A3-1473-492A-92E7-13ACCE3C1840}" type="presParOf" srcId="{FCA0CB65-8673-438A-A3EF-E4882AD8356B}" destId="{9C15974D-D1BD-4C24-8A8B-8FF9E9C808A9}" srcOrd="5" destOrd="0" presId="urn:microsoft.com/office/officeart/2005/8/layout/balance1"/>
    <dgm:cxn modelId="{F90152BF-97B0-45B2-8896-0DF2964EE84A}" type="presParOf" srcId="{FCA0CB65-8673-438A-A3EF-E4882AD8356B}" destId="{9919F8F3-DD86-48F4-8101-8A6DA0A20E8B}" srcOrd="6" destOrd="0" presId="urn:microsoft.com/office/officeart/2005/8/layout/balance1"/>
    <dgm:cxn modelId="{17DDD69C-7142-4651-9782-1A978D0AF333}" type="presParOf" srcId="{FCA0CB65-8673-438A-A3EF-E4882AD8356B}" destId="{73BD86D9-17DF-4D91-85FB-5F9D852B5CCD}" srcOrd="7" destOrd="0" presId="urn:microsoft.com/office/officeart/2005/8/layout/balance1"/>
    <dgm:cxn modelId="{699551CE-6681-4DAC-8E7E-5E52B390C545}" type="presParOf" srcId="{FCA0CB65-8673-438A-A3EF-E4882AD8356B}" destId="{1796B1B0-30C7-4E05-A768-C1777CE12872}" srcOrd="8" destOrd="0" presId="urn:microsoft.com/office/officeart/2005/8/layout/balance1"/>
    <dgm:cxn modelId="{4B269D53-2CE2-46E9-9CC6-33649C40F1E7}" type="presParOf" srcId="{FCA0CB65-8673-438A-A3EF-E4882AD8356B}" destId="{7FD3AE18-C041-48F3-902B-F782D443ED0B}" srcOrd="9" destOrd="0" presId="urn:microsoft.com/office/officeart/2005/8/layout/balanc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165A0F2-C125-43B8-94B3-299D3DB09E97}"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en-US"/>
        </a:p>
      </dgm:t>
    </dgm:pt>
    <dgm:pt modelId="{6F692CA5-27AB-4497-9724-85B20833AAE9}">
      <dgm:prSet phldrT="[Text]" custT="1"/>
      <dgm:spPr/>
      <dgm:t>
        <a:bodyPr/>
        <a:lstStyle/>
        <a:p>
          <a:pPr rtl="1"/>
          <a:r>
            <a:rPr lang="fa-IR" sz="2000" dirty="0" smtClean="0">
              <a:cs typeface="B Mitra" pitchFamily="2" charset="-78"/>
            </a:rPr>
            <a:t>واگذاری بخشی از هزینه</a:t>
          </a:r>
          <a:r>
            <a:rPr lang="fa-IR" sz="2000" dirty="0" smtClean="0">
              <a:solidFill>
                <a:schemeClr val="tx1"/>
              </a:solidFill>
              <a:cs typeface="B Mitra" panose="00000400000000000000" pitchFamily="2" charset="-78"/>
            </a:rPr>
            <a:t>‌</a:t>
          </a:r>
          <a:r>
            <a:rPr lang="fa-IR" sz="2000" dirty="0" smtClean="0">
              <a:cs typeface="B Mitra" pitchFamily="2" charset="-78"/>
            </a:rPr>
            <a:t>های پیاده</a:t>
          </a:r>
          <a:r>
            <a:rPr lang="fa-IR" sz="2000" dirty="0" smtClean="0">
              <a:solidFill>
                <a:schemeClr val="tx1"/>
              </a:solidFill>
              <a:cs typeface="B Mitra" panose="00000400000000000000" pitchFamily="2" charset="-78"/>
            </a:rPr>
            <a:t>‌</a:t>
          </a:r>
          <a:r>
            <a:rPr lang="fa-IR" sz="2000" dirty="0" smtClean="0">
              <a:cs typeface="B Mitra" pitchFamily="2" charset="-78"/>
            </a:rPr>
            <a:t>سازی راهکارها به  دولت (ایجاد صرفه اقتصادی برای بخش</a:t>
          </a:r>
          <a:r>
            <a:rPr lang="fa-IR" sz="2000" dirty="0" smtClean="0">
              <a:solidFill>
                <a:schemeClr val="tx1"/>
              </a:solidFill>
              <a:cs typeface="B Mitra" panose="00000400000000000000" pitchFamily="2" charset="-78"/>
            </a:rPr>
            <a:t>‌</a:t>
          </a:r>
          <a:r>
            <a:rPr lang="fa-IR" sz="2000" dirty="0" smtClean="0">
              <a:cs typeface="B Mitra" pitchFamily="2" charset="-78"/>
            </a:rPr>
            <a:t>های خصوصی)</a:t>
          </a:r>
          <a:endParaRPr lang="en-US" sz="2000" dirty="0">
            <a:cs typeface="B Mitra" pitchFamily="2" charset="-78"/>
          </a:endParaRPr>
        </a:p>
      </dgm:t>
    </dgm:pt>
    <dgm:pt modelId="{CC2218CC-8B33-40A9-886B-34188549F365}" type="parTrans" cxnId="{BA56C8CC-C5E6-4C14-9F0C-1995BE47CCD6}">
      <dgm:prSet/>
      <dgm:spPr/>
      <dgm:t>
        <a:bodyPr/>
        <a:lstStyle/>
        <a:p>
          <a:pPr rtl="1"/>
          <a:endParaRPr lang="en-US" sz="2800">
            <a:cs typeface="B Mitra" pitchFamily="2" charset="-78"/>
          </a:endParaRPr>
        </a:p>
      </dgm:t>
    </dgm:pt>
    <dgm:pt modelId="{33949F40-5BF0-4A8A-B0D1-346D70ED99EB}" type="sibTrans" cxnId="{BA56C8CC-C5E6-4C14-9F0C-1995BE47CCD6}">
      <dgm:prSet/>
      <dgm:spPr/>
      <dgm:t>
        <a:bodyPr/>
        <a:lstStyle/>
        <a:p>
          <a:pPr rtl="1"/>
          <a:endParaRPr lang="en-US" sz="2800">
            <a:cs typeface="B Mitra" pitchFamily="2" charset="-78"/>
          </a:endParaRPr>
        </a:p>
      </dgm:t>
    </dgm:pt>
    <dgm:pt modelId="{F3993BF4-8385-4DFC-A5F1-3105E2886DDC}">
      <dgm:prSet phldrT="[Text]" custT="1"/>
      <dgm:spPr/>
      <dgm:t>
        <a:bodyPr/>
        <a:lstStyle/>
        <a:p>
          <a:pPr rtl="1"/>
          <a:r>
            <a:rPr lang="fa-IR" sz="1600" dirty="0" smtClean="0">
              <a:cs typeface="B Mitra" pitchFamily="2" charset="-78"/>
            </a:rPr>
            <a:t>قابل پیاده</a:t>
          </a:r>
          <a:r>
            <a:rPr lang="fa-IR" sz="1600" dirty="0" smtClean="0">
              <a:solidFill>
                <a:schemeClr val="tx1"/>
              </a:solidFill>
              <a:cs typeface="B Mitra" panose="00000400000000000000" pitchFamily="2" charset="-78"/>
            </a:rPr>
            <a:t>‌</a:t>
          </a:r>
          <a:r>
            <a:rPr lang="fa-IR" sz="1600" dirty="0" smtClean="0">
              <a:cs typeface="B Mitra" pitchFamily="2" charset="-78"/>
            </a:rPr>
            <a:t>سازی در سطوح مختلف و بر اساس کارکرد زیرساخت</a:t>
          </a:r>
          <a:r>
            <a:rPr lang="fa-IR" sz="1600" dirty="0" smtClean="0">
              <a:solidFill>
                <a:schemeClr val="tx1"/>
              </a:solidFill>
              <a:cs typeface="B Mitra" panose="00000400000000000000" pitchFamily="2" charset="-78"/>
            </a:rPr>
            <a:t>‌</a:t>
          </a:r>
          <a:r>
            <a:rPr lang="fa-IR" sz="1600" dirty="0" smtClean="0">
              <a:cs typeface="B Mitra" pitchFamily="2" charset="-78"/>
            </a:rPr>
            <a:t>ها</a:t>
          </a:r>
          <a:endParaRPr lang="en-US" sz="1600" dirty="0">
            <a:cs typeface="B Mitra" pitchFamily="2" charset="-78"/>
          </a:endParaRPr>
        </a:p>
      </dgm:t>
    </dgm:pt>
    <dgm:pt modelId="{DB788B75-208D-4EC0-9784-AC1B0C541BF8}" type="parTrans" cxnId="{2B50F663-6DB3-43D8-936C-7200397B6299}">
      <dgm:prSet/>
      <dgm:spPr/>
      <dgm:t>
        <a:bodyPr/>
        <a:lstStyle/>
        <a:p>
          <a:pPr rtl="1"/>
          <a:endParaRPr lang="en-US" sz="2800">
            <a:cs typeface="B Mitra" pitchFamily="2" charset="-78"/>
          </a:endParaRPr>
        </a:p>
      </dgm:t>
    </dgm:pt>
    <dgm:pt modelId="{9AF6389D-5831-4C60-B5F6-D6EBCEC69119}" type="sibTrans" cxnId="{2B50F663-6DB3-43D8-936C-7200397B6299}">
      <dgm:prSet/>
      <dgm:spPr/>
      <dgm:t>
        <a:bodyPr/>
        <a:lstStyle/>
        <a:p>
          <a:pPr rtl="1"/>
          <a:endParaRPr lang="en-US" sz="2800">
            <a:cs typeface="B Mitra" pitchFamily="2" charset="-78"/>
          </a:endParaRPr>
        </a:p>
      </dgm:t>
    </dgm:pt>
    <dgm:pt modelId="{7A34832A-44B1-43E6-B834-D24EE13AA153}">
      <dgm:prSet phldrT="[Text]" custT="1"/>
      <dgm:spPr/>
      <dgm:t>
        <a:bodyPr/>
        <a:lstStyle/>
        <a:p>
          <a:pPr rtl="1"/>
          <a:r>
            <a:rPr lang="fa-IR" sz="1800" dirty="0" smtClean="0">
              <a:cs typeface="B Mitra" pitchFamily="2" charset="-78"/>
            </a:rPr>
            <a:t>مبتنی بر مدل بلوغ امنیت سایبری</a:t>
          </a:r>
          <a:endParaRPr lang="en-US" sz="1800" dirty="0">
            <a:cs typeface="B Mitra" pitchFamily="2" charset="-78"/>
          </a:endParaRPr>
        </a:p>
      </dgm:t>
    </dgm:pt>
    <dgm:pt modelId="{C0016DD7-24D0-4FF8-BED4-34C9A1300D06}" type="parTrans" cxnId="{36D055CC-4E22-4FD2-9957-2D3BEE502AC5}">
      <dgm:prSet/>
      <dgm:spPr/>
      <dgm:t>
        <a:bodyPr/>
        <a:lstStyle/>
        <a:p>
          <a:pPr rtl="1"/>
          <a:endParaRPr lang="en-US" sz="2800">
            <a:cs typeface="B Mitra" pitchFamily="2" charset="-78"/>
          </a:endParaRPr>
        </a:p>
      </dgm:t>
    </dgm:pt>
    <dgm:pt modelId="{C5297423-FBDF-4260-80EC-79DE31878783}" type="sibTrans" cxnId="{36D055CC-4E22-4FD2-9957-2D3BEE502AC5}">
      <dgm:prSet/>
      <dgm:spPr/>
      <dgm:t>
        <a:bodyPr/>
        <a:lstStyle/>
        <a:p>
          <a:pPr rtl="1"/>
          <a:endParaRPr lang="en-US" sz="2800">
            <a:cs typeface="B Mitra" pitchFamily="2" charset="-78"/>
          </a:endParaRPr>
        </a:p>
      </dgm:t>
    </dgm:pt>
    <dgm:pt modelId="{C9186A6A-84F6-4CA9-B5FE-DF5A1F5BB101}">
      <dgm:prSet phldrT="[Text]" custT="1"/>
      <dgm:spPr/>
      <dgm:t>
        <a:bodyPr/>
        <a:lstStyle/>
        <a:p>
          <a:pPr rtl="1"/>
          <a:r>
            <a:rPr lang="fa-IR" sz="1200" dirty="0" smtClean="0">
              <a:cs typeface="B Mitra" pitchFamily="2" charset="-78"/>
            </a:rPr>
            <a:t>قابلیت سنجش میزان پیشرفت در دستیابی به نتایج مورد نظر، در هر مرحله از اجرا</a:t>
          </a:r>
          <a:endParaRPr lang="en-US" sz="1200" dirty="0">
            <a:cs typeface="B Mitra" pitchFamily="2" charset="-78"/>
          </a:endParaRPr>
        </a:p>
      </dgm:t>
    </dgm:pt>
    <dgm:pt modelId="{2E118E7C-89D5-4BE3-BE9B-B0DDCA0374D8}" type="parTrans" cxnId="{67308E66-658F-48CA-82AD-E14991A808AE}">
      <dgm:prSet/>
      <dgm:spPr/>
      <dgm:t>
        <a:bodyPr/>
        <a:lstStyle/>
        <a:p>
          <a:endParaRPr lang="en-US" sz="2800"/>
        </a:p>
      </dgm:t>
    </dgm:pt>
    <dgm:pt modelId="{C7EC19C9-4CA0-4C38-9BD9-5BE3BDC8D417}" type="sibTrans" cxnId="{67308E66-658F-48CA-82AD-E14991A808AE}">
      <dgm:prSet/>
      <dgm:spPr/>
      <dgm:t>
        <a:bodyPr/>
        <a:lstStyle/>
        <a:p>
          <a:endParaRPr lang="en-US" sz="2800"/>
        </a:p>
      </dgm:t>
    </dgm:pt>
    <dgm:pt modelId="{C1512987-804B-48D7-B7B3-7CC2F0E83578}" type="pres">
      <dgm:prSet presAssocID="{E165A0F2-C125-43B8-94B3-299D3DB09E97}" presName="Name0" presStyleCnt="0">
        <dgm:presLayoutVars>
          <dgm:chMax val="1"/>
          <dgm:chPref val="1"/>
        </dgm:presLayoutVars>
      </dgm:prSet>
      <dgm:spPr/>
      <dgm:t>
        <a:bodyPr/>
        <a:lstStyle/>
        <a:p>
          <a:endParaRPr lang="en-US"/>
        </a:p>
      </dgm:t>
    </dgm:pt>
    <dgm:pt modelId="{6C31C1BF-789D-4273-80D4-302610782062}" type="pres">
      <dgm:prSet presAssocID="{6F692CA5-27AB-4497-9724-85B20833AAE9}" presName="Parent" presStyleLbl="node0" presStyleIdx="0" presStyleCnt="1">
        <dgm:presLayoutVars>
          <dgm:chMax val="5"/>
          <dgm:chPref val="5"/>
        </dgm:presLayoutVars>
      </dgm:prSet>
      <dgm:spPr/>
      <dgm:t>
        <a:bodyPr/>
        <a:lstStyle/>
        <a:p>
          <a:endParaRPr lang="en-US"/>
        </a:p>
      </dgm:t>
    </dgm:pt>
    <dgm:pt modelId="{2444A0CF-F69B-4BF2-8857-456C3B620E4C}" type="pres">
      <dgm:prSet presAssocID="{6F692CA5-27AB-4497-9724-85B20833AAE9}" presName="Accent1" presStyleLbl="node1" presStyleIdx="0" presStyleCnt="15"/>
      <dgm:spPr/>
    </dgm:pt>
    <dgm:pt modelId="{B1D0DC00-1891-4973-8F28-9A46F3AC274C}" type="pres">
      <dgm:prSet presAssocID="{6F692CA5-27AB-4497-9724-85B20833AAE9}" presName="Accent2" presStyleLbl="node1" presStyleIdx="1" presStyleCnt="15"/>
      <dgm:spPr/>
    </dgm:pt>
    <dgm:pt modelId="{575808EC-BC82-4792-9635-ACB878A418FE}" type="pres">
      <dgm:prSet presAssocID="{6F692CA5-27AB-4497-9724-85B20833AAE9}" presName="Accent3" presStyleLbl="node1" presStyleIdx="2" presStyleCnt="15"/>
      <dgm:spPr/>
    </dgm:pt>
    <dgm:pt modelId="{1AF4F6D4-5461-4153-A518-87E2F481A292}" type="pres">
      <dgm:prSet presAssocID="{6F692CA5-27AB-4497-9724-85B20833AAE9}" presName="Accent4" presStyleLbl="node1" presStyleIdx="3" presStyleCnt="15"/>
      <dgm:spPr/>
    </dgm:pt>
    <dgm:pt modelId="{079A1C41-C531-4CF0-9BB8-B5A994F5BB77}" type="pres">
      <dgm:prSet presAssocID="{6F692CA5-27AB-4497-9724-85B20833AAE9}" presName="Accent5" presStyleLbl="node1" presStyleIdx="4" presStyleCnt="15"/>
      <dgm:spPr/>
    </dgm:pt>
    <dgm:pt modelId="{F9854212-CD38-4E51-8DE2-19B518EF329B}" type="pres">
      <dgm:prSet presAssocID="{6F692CA5-27AB-4497-9724-85B20833AAE9}" presName="Accent6" presStyleLbl="node1" presStyleIdx="5" presStyleCnt="15"/>
      <dgm:spPr/>
    </dgm:pt>
    <dgm:pt modelId="{DE629F09-2117-49A3-9C17-AAB97C09E8C4}" type="pres">
      <dgm:prSet presAssocID="{F3993BF4-8385-4DFC-A5F1-3105E2886DDC}" presName="Child1" presStyleLbl="node1" presStyleIdx="6" presStyleCnt="15" custScaleX="125205" custScaleY="125205">
        <dgm:presLayoutVars>
          <dgm:chMax val="0"/>
          <dgm:chPref val="0"/>
        </dgm:presLayoutVars>
      </dgm:prSet>
      <dgm:spPr/>
      <dgm:t>
        <a:bodyPr/>
        <a:lstStyle/>
        <a:p>
          <a:endParaRPr lang="en-US"/>
        </a:p>
      </dgm:t>
    </dgm:pt>
    <dgm:pt modelId="{DBEC57E4-EF64-4129-8FA6-6C4D6B651BF8}" type="pres">
      <dgm:prSet presAssocID="{F3993BF4-8385-4DFC-A5F1-3105E2886DDC}" presName="Accent7" presStyleCnt="0"/>
      <dgm:spPr/>
    </dgm:pt>
    <dgm:pt modelId="{1F48E9A3-25B6-409B-BDF2-2E3CD878753D}" type="pres">
      <dgm:prSet presAssocID="{F3993BF4-8385-4DFC-A5F1-3105E2886DDC}" presName="AccentHold1" presStyleLbl="node1" presStyleIdx="7" presStyleCnt="15"/>
      <dgm:spPr/>
    </dgm:pt>
    <dgm:pt modelId="{FAE4C203-1309-4113-A1E8-07308CBFF563}" type="pres">
      <dgm:prSet presAssocID="{F3993BF4-8385-4DFC-A5F1-3105E2886DDC}" presName="Accent8" presStyleCnt="0"/>
      <dgm:spPr/>
    </dgm:pt>
    <dgm:pt modelId="{A1B03911-4632-45E3-94D9-9A18C994E24C}" type="pres">
      <dgm:prSet presAssocID="{F3993BF4-8385-4DFC-A5F1-3105E2886DDC}" presName="AccentHold2" presStyleLbl="node1" presStyleIdx="8" presStyleCnt="15"/>
      <dgm:spPr/>
    </dgm:pt>
    <dgm:pt modelId="{145EAC8F-11D5-46F3-B901-3EC45D1E6568}" type="pres">
      <dgm:prSet presAssocID="{7A34832A-44B1-43E6-B834-D24EE13AA153}" presName="Child2" presStyleLbl="node1" presStyleIdx="9" presStyleCnt="15" custScaleX="113416" custScaleY="113416">
        <dgm:presLayoutVars>
          <dgm:chMax val="0"/>
          <dgm:chPref val="0"/>
        </dgm:presLayoutVars>
      </dgm:prSet>
      <dgm:spPr/>
      <dgm:t>
        <a:bodyPr/>
        <a:lstStyle/>
        <a:p>
          <a:endParaRPr lang="en-US"/>
        </a:p>
      </dgm:t>
    </dgm:pt>
    <dgm:pt modelId="{3BB96994-41E9-4D61-A8FB-34E08B0E798E}" type="pres">
      <dgm:prSet presAssocID="{7A34832A-44B1-43E6-B834-D24EE13AA153}" presName="Accent9" presStyleCnt="0"/>
      <dgm:spPr/>
    </dgm:pt>
    <dgm:pt modelId="{0B6C7F07-7757-4BA3-82DC-1A00F4BF8FD0}" type="pres">
      <dgm:prSet presAssocID="{7A34832A-44B1-43E6-B834-D24EE13AA153}" presName="AccentHold1" presStyleLbl="node1" presStyleIdx="10" presStyleCnt="15"/>
      <dgm:spPr/>
    </dgm:pt>
    <dgm:pt modelId="{1479A5F1-A3EB-4EDB-B0F4-E31AF688B9B0}" type="pres">
      <dgm:prSet presAssocID="{7A34832A-44B1-43E6-B834-D24EE13AA153}" presName="Accent10" presStyleCnt="0"/>
      <dgm:spPr/>
    </dgm:pt>
    <dgm:pt modelId="{ED7C28D7-24D1-48E8-ACC3-406EBBFBD6D8}" type="pres">
      <dgm:prSet presAssocID="{7A34832A-44B1-43E6-B834-D24EE13AA153}" presName="AccentHold2" presStyleLbl="node1" presStyleIdx="11" presStyleCnt="15"/>
      <dgm:spPr/>
    </dgm:pt>
    <dgm:pt modelId="{6CA7640F-B01E-439D-9A67-9EC23AC1FB5A}" type="pres">
      <dgm:prSet presAssocID="{7A34832A-44B1-43E6-B834-D24EE13AA153}" presName="Accent11" presStyleCnt="0"/>
      <dgm:spPr/>
    </dgm:pt>
    <dgm:pt modelId="{3EFA9B73-A7D1-4FF0-961C-3D9B780D51E8}" type="pres">
      <dgm:prSet presAssocID="{7A34832A-44B1-43E6-B834-D24EE13AA153}" presName="AccentHold3" presStyleLbl="node1" presStyleIdx="12" presStyleCnt="15"/>
      <dgm:spPr/>
    </dgm:pt>
    <dgm:pt modelId="{BA1786F0-5F2C-4831-9EA8-4DBDCB48218B}" type="pres">
      <dgm:prSet presAssocID="{C9186A6A-84F6-4CA9-B5FE-DF5A1F5BB101}" presName="Child3" presStyleLbl="node1" presStyleIdx="13" presStyleCnt="15">
        <dgm:presLayoutVars>
          <dgm:chMax val="0"/>
          <dgm:chPref val="0"/>
        </dgm:presLayoutVars>
      </dgm:prSet>
      <dgm:spPr/>
      <dgm:t>
        <a:bodyPr/>
        <a:lstStyle/>
        <a:p>
          <a:endParaRPr lang="en-US"/>
        </a:p>
      </dgm:t>
    </dgm:pt>
    <dgm:pt modelId="{27346699-46B1-4C03-8430-31D4B68BA622}" type="pres">
      <dgm:prSet presAssocID="{C9186A6A-84F6-4CA9-B5FE-DF5A1F5BB101}" presName="Accent12" presStyleCnt="0"/>
      <dgm:spPr/>
    </dgm:pt>
    <dgm:pt modelId="{C4F7AC8A-7266-4A15-9A0D-1BA03B22F2C6}" type="pres">
      <dgm:prSet presAssocID="{C9186A6A-84F6-4CA9-B5FE-DF5A1F5BB101}" presName="AccentHold1" presStyleLbl="node1" presStyleIdx="14" presStyleCnt="15"/>
      <dgm:spPr/>
    </dgm:pt>
  </dgm:ptLst>
  <dgm:cxnLst>
    <dgm:cxn modelId="{F51DECA9-0E92-45B8-9C9D-5878F7AE334A}" type="presOf" srcId="{7A34832A-44B1-43E6-B834-D24EE13AA153}" destId="{145EAC8F-11D5-46F3-B901-3EC45D1E6568}" srcOrd="0" destOrd="0" presId="urn:microsoft.com/office/officeart/2009/3/layout/CircleRelationship"/>
    <dgm:cxn modelId="{67308E66-658F-48CA-82AD-E14991A808AE}" srcId="{6F692CA5-27AB-4497-9724-85B20833AAE9}" destId="{C9186A6A-84F6-4CA9-B5FE-DF5A1F5BB101}" srcOrd="2" destOrd="0" parTransId="{2E118E7C-89D5-4BE3-BE9B-B0DDCA0374D8}" sibTransId="{C7EC19C9-4CA0-4C38-9BD9-5BE3BDC8D417}"/>
    <dgm:cxn modelId="{4E97E589-775A-43D7-9595-B1590C77B79B}" type="presOf" srcId="{6F692CA5-27AB-4497-9724-85B20833AAE9}" destId="{6C31C1BF-789D-4273-80D4-302610782062}" srcOrd="0" destOrd="0" presId="urn:microsoft.com/office/officeart/2009/3/layout/CircleRelationship"/>
    <dgm:cxn modelId="{36D055CC-4E22-4FD2-9957-2D3BEE502AC5}" srcId="{6F692CA5-27AB-4497-9724-85B20833AAE9}" destId="{7A34832A-44B1-43E6-B834-D24EE13AA153}" srcOrd="1" destOrd="0" parTransId="{C0016DD7-24D0-4FF8-BED4-34C9A1300D06}" sibTransId="{C5297423-FBDF-4260-80EC-79DE31878783}"/>
    <dgm:cxn modelId="{755B670B-ECC3-4C98-9FFC-EE5751C170D6}" type="presOf" srcId="{C9186A6A-84F6-4CA9-B5FE-DF5A1F5BB101}" destId="{BA1786F0-5F2C-4831-9EA8-4DBDCB48218B}" srcOrd="0" destOrd="0" presId="urn:microsoft.com/office/officeart/2009/3/layout/CircleRelationship"/>
    <dgm:cxn modelId="{2B50F663-6DB3-43D8-936C-7200397B6299}" srcId="{6F692CA5-27AB-4497-9724-85B20833AAE9}" destId="{F3993BF4-8385-4DFC-A5F1-3105E2886DDC}" srcOrd="0" destOrd="0" parTransId="{DB788B75-208D-4EC0-9784-AC1B0C541BF8}" sibTransId="{9AF6389D-5831-4C60-B5F6-D6EBCEC69119}"/>
    <dgm:cxn modelId="{448F0425-B4EB-4827-A60F-4E2FA73BD1FE}" type="presOf" srcId="{E165A0F2-C125-43B8-94B3-299D3DB09E97}" destId="{C1512987-804B-48D7-B7B3-7CC2F0E83578}" srcOrd="0" destOrd="0" presId="urn:microsoft.com/office/officeart/2009/3/layout/CircleRelationship"/>
    <dgm:cxn modelId="{EFEE7590-E0A0-4608-BE23-7268316BF167}" type="presOf" srcId="{F3993BF4-8385-4DFC-A5F1-3105E2886DDC}" destId="{DE629F09-2117-49A3-9C17-AAB97C09E8C4}" srcOrd="0" destOrd="0" presId="urn:microsoft.com/office/officeart/2009/3/layout/CircleRelationship"/>
    <dgm:cxn modelId="{BA56C8CC-C5E6-4C14-9F0C-1995BE47CCD6}" srcId="{E165A0F2-C125-43B8-94B3-299D3DB09E97}" destId="{6F692CA5-27AB-4497-9724-85B20833AAE9}" srcOrd="0" destOrd="0" parTransId="{CC2218CC-8B33-40A9-886B-34188549F365}" sibTransId="{33949F40-5BF0-4A8A-B0D1-346D70ED99EB}"/>
    <dgm:cxn modelId="{84AC74A0-8F27-4B81-9FF2-BB3D1A6A95FE}" type="presParOf" srcId="{C1512987-804B-48D7-B7B3-7CC2F0E83578}" destId="{6C31C1BF-789D-4273-80D4-302610782062}" srcOrd="0" destOrd="0" presId="urn:microsoft.com/office/officeart/2009/3/layout/CircleRelationship"/>
    <dgm:cxn modelId="{6E7B4742-B083-46E8-AD5E-8EB8FF2C84EE}" type="presParOf" srcId="{C1512987-804B-48D7-B7B3-7CC2F0E83578}" destId="{2444A0CF-F69B-4BF2-8857-456C3B620E4C}" srcOrd="1" destOrd="0" presId="urn:microsoft.com/office/officeart/2009/3/layout/CircleRelationship"/>
    <dgm:cxn modelId="{241562A5-A098-40A2-B317-5531CEAF0945}" type="presParOf" srcId="{C1512987-804B-48D7-B7B3-7CC2F0E83578}" destId="{B1D0DC00-1891-4973-8F28-9A46F3AC274C}" srcOrd="2" destOrd="0" presId="urn:microsoft.com/office/officeart/2009/3/layout/CircleRelationship"/>
    <dgm:cxn modelId="{3A38F6B3-CFD9-40C2-993C-61BF803421A9}" type="presParOf" srcId="{C1512987-804B-48D7-B7B3-7CC2F0E83578}" destId="{575808EC-BC82-4792-9635-ACB878A418FE}" srcOrd="3" destOrd="0" presId="urn:microsoft.com/office/officeart/2009/3/layout/CircleRelationship"/>
    <dgm:cxn modelId="{D814EA9C-358C-47EE-A36B-518E53F38A79}" type="presParOf" srcId="{C1512987-804B-48D7-B7B3-7CC2F0E83578}" destId="{1AF4F6D4-5461-4153-A518-87E2F481A292}" srcOrd="4" destOrd="0" presId="urn:microsoft.com/office/officeart/2009/3/layout/CircleRelationship"/>
    <dgm:cxn modelId="{EDBE8613-FD28-47A9-8002-DC8C3A4A0C57}" type="presParOf" srcId="{C1512987-804B-48D7-B7B3-7CC2F0E83578}" destId="{079A1C41-C531-4CF0-9BB8-B5A994F5BB77}" srcOrd="5" destOrd="0" presId="urn:microsoft.com/office/officeart/2009/3/layout/CircleRelationship"/>
    <dgm:cxn modelId="{C44E933F-AEBE-44CC-9119-31EA4AED54B7}" type="presParOf" srcId="{C1512987-804B-48D7-B7B3-7CC2F0E83578}" destId="{F9854212-CD38-4E51-8DE2-19B518EF329B}" srcOrd="6" destOrd="0" presId="urn:microsoft.com/office/officeart/2009/3/layout/CircleRelationship"/>
    <dgm:cxn modelId="{A0F9E37F-8F80-4C38-9469-14A73EC77D7B}" type="presParOf" srcId="{C1512987-804B-48D7-B7B3-7CC2F0E83578}" destId="{DE629F09-2117-49A3-9C17-AAB97C09E8C4}" srcOrd="7" destOrd="0" presId="urn:microsoft.com/office/officeart/2009/3/layout/CircleRelationship"/>
    <dgm:cxn modelId="{60CB6419-39ED-49DA-9135-5391DB33362E}" type="presParOf" srcId="{C1512987-804B-48D7-B7B3-7CC2F0E83578}" destId="{DBEC57E4-EF64-4129-8FA6-6C4D6B651BF8}" srcOrd="8" destOrd="0" presId="urn:microsoft.com/office/officeart/2009/3/layout/CircleRelationship"/>
    <dgm:cxn modelId="{526A7924-DA0E-4F34-9E6E-F3AA00F3C41B}" type="presParOf" srcId="{DBEC57E4-EF64-4129-8FA6-6C4D6B651BF8}" destId="{1F48E9A3-25B6-409B-BDF2-2E3CD878753D}" srcOrd="0" destOrd="0" presId="urn:microsoft.com/office/officeart/2009/3/layout/CircleRelationship"/>
    <dgm:cxn modelId="{D35F7D8D-B01C-4C60-983A-10E59E3959E8}" type="presParOf" srcId="{C1512987-804B-48D7-B7B3-7CC2F0E83578}" destId="{FAE4C203-1309-4113-A1E8-07308CBFF563}" srcOrd="9" destOrd="0" presId="urn:microsoft.com/office/officeart/2009/3/layout/CircleRelationship"/>
    <dgm:cxn modelId="{9DF82B09-EFE5-415E-95B7-757EA3086260}" type="presParOf" srcId="{FAE4C203-1309-4113-A1E8-07308CBFF563}" destId="{A1B03911-4632-45E3-94D9-9A18C994E24C}" srcOrd="0" destOrd="0" presId="urn:microsoft.com/office/officeart/2009/3/layout/CircleRelationship"/>
    <dgm:cxn modelId="{8EAD20B3-B725-4E8B-AFE6-00E84A469B6A}" type="presParOf" srcId="{C1512987-804B-48D7-B7B3-7CC2F0E83578}" destId="{145EAC8F-11D5-46F3-B901-3EC45D1E6568}" srcOrd="10" destOrd="0" presId="urn:microsoft.com/office/officeart/2009/3/layout/CircleRelationship"/>
    <dgm:cxn modelId="{2973DA05-A161-4345-86C6-AF70556BF589}" type="presParOf" srcId="{C1512987-804B-48D7-B7B3-7CC2F0E83578}" destId="{3BB96994-41E9-4D61-A8FB-34E08B0E798E}" srcOrd="11" destOrd="0" presId="urn:microsoft.com/office/officeart/2009/3/layout/CircleRelationship"/>
    <dgm:cxn modelId="{65B7F006-1065-41B6-A739-74D809EDAD51}" type="presParOf" srcId="{3BB96994-41E9-4D61-A8FB-34E08B0E798E}" destId="{0B6C7F07-7757-4BA3-82DC-1A00F4BF8FD0}" srcOrd="0" destOrd="0" presId="urn:microsoft.com/office/officeart/2009/3/layout/CircleRelationship"/>
    <dgm:cxn modelId="{AEC28305-E5D4-4864-8D9E-0B1A38184E04}" type="presParOf" srcId="{C1512987-804B-48D7-B7B3-7CC2F0E83578}" destId="{1479A5F1-A3EB-4EDB-B0F4-E31AF688B9B0}" srcOrd="12" destOrd="0" presId="urn:microsoft.com/office/officeart/2009/3/layout/CircleRelationship"/>
    <dgm:cxn modelId="{E4E65DE3-3219-49DF-97DC-17CC6FE3CE4C}" type="presParOf" srcId="{1479A5F1-A3EB-4EDB-B0F4-E31AF688B9B0}" destId="{ED7C28D7-24D1-48E8-ACC3-406EBBFBD6D8}" srcOrd="0" destOrd="0" presId="urn:microsoft.com/office/officeart/2009/3/layout/CircleRelationship"/>
    <dgm:cxn modelId="{347168D3-C350-41C9-98FA-19F4EFA7C471}" type="presParOf" srcId="{C1512987-804B-48D7-B7B3-7CC2F0E83578}" destId="{6CA7640F-B01E-439D-9A67-9EC23AC1FB5A}" srcOrd="13" destOrd="0" presId="urn:microsoft.com/office/officeart/2009/3/layout/CircleRelationship"/>
    <dgm:cxn modelId="{A0C2E184-F750-43FA-8F9A-D66ED063AF84}" type="presParOf" srcId="{6CA7640F-B01E-439D-9A67-9EC23AC1FB5A}" destId="{3EFA9B73-A7D1-4FF0-961C-3D9B780D51E8}" srcOrd="0" destOrd="0" presId="urn:microsoft.com/office/officeart/2009/3/layout/CircleRelationship"/>
    <dgm:cxn modelId="{882DB23F-347C-46EB-A03F-5D389F60C17B}" type="presParOf" srcId="{C1512987-804B-48D7-B7B3-7CC2F0E83578}" destId="{BA1786F0-5F2C-4831-9EA8-4DBDCB48218B}" srcOrd="14" destOrd="0" presId="urn:microsoft.com/office/officeart/2009/3/layout/CircleRelationship"/>
    <dgm:cxn modelId="{45535D22-D3FA-48E9-9630-079E3EE05920}" type="presParOf" srcId="{C1512987-804B-48D7-B7B3-7CC2F0E83578}" destId="{27346699-46B1-4C03-8430-31D4B68BA622}" srcOrd="15" destOrd="0" presId="urn:microsoft.com/office/officeart/2009/3/layout/CircleRelationship"/>
    <dgm:cxn modelId="{F65C7858-B6EC-4615-A795-9D8DFC3230F1}" type="presParOf" srcId="{27346699-46B1-4C03-8430-31D4B68BA622}" destId="{C4F7AC8A-7266-4A15-9A0D-1BA03B22F2C6}" srcOrd="0" destOrd="0" presId="urn:microsoft.com/office/officeart/2009/3/layout/CircleRelationship"/>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392D6D9-199A-4526-BD42-DDA64B6AFCA5}"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en-US"/>
        </a:p>
      </dgm:t>
    </dgm:pt>
    <dgm:pt modelId="{422678FC-AB82-4041-9582-10597DE72975}">
      <dgm:prSet phldrT="[Text]" custT="1"/>
      <dgm:spPr/>
      <dgm:t>
        <a:bodyPr/>
        <a:lstStyle/>
        <a:p>
          <a:pPr rtl="1"/>
          <a:r>
            <a:rPr lang="fa-IR" sz="2800" dirty="0" smtClean="0">
              <a:cs typeface="B Mitra" pitchFamily="2" charset="-78"/>
            </a:rPr>
            <a:t>مبتنی بر مدل بلوغ امنیت سایبری</a:t>
          </a:r>
          <a:endParaRPr lang="en-US" sz="2800" dirty="0">
            <a:cs typeface="B Mitra" pitchFamily="2" charset="-78"/>
          </a:endParaRPr>
        </a:p>
      </dgm:t>
    </dgm:pt>
    <dgm:pt modelId="{8DC37A04-34CB-4A52-AFD3-0C4C3D7AFA43}" type="parTrans" cxnId="{BC71757B-D9D3-4882-8F64-3070BA7F4536}">
      <dgm:prSet/>
      <dgm:spPr/>
      <dgm:t>
        <a:bodyPr/>
        <a:lstStyle/>
        <a:p>
          <a:pPr rtl="1"/>
          <a:endParaRPr lang="en-US">
            <a:cs typeface="B Mitra" pitchFamily="2" charset="-78"/>
          </a:endParaRPr>
        </a:p>
      </dgm:t>
    </dgm:pt>
    <dgm:pt modelId="{E40C8DE7-0AE9-45A0-926F-D2EDB7CCAF93}" type="sibTrans" cxnId="{BC71757B-D9D3-4882-8F64-3070BA7F4536}">
      <dgm:prSet/>
      <dgm:spPr/>
      <dgm:t>
        <a:bodyPr/>
        <a:lstStyle/>
        <a:p>
          <a:pPr rtl="1"/>
          <a:endParaRPr lang="en-US">
            <a:cs typeface="B Mitra" pitchFamily="2" charset="-78"/>
          </a:endParaRPr>
        </a:p>
      </dgm:t>
    </dgm:pt>
    <dgm:pt modelId="{6F67F1A1-4B2D-4CEF-861C-25F500F8B0CA}">
      <dgm:prSet phldrT="[Text]" custT="1"/>
      <dgm:spPr/>
      <dgm:t>
        <a:bodyPr/>
        <a:lstStyle/>
        <a:p>
          <a:pPr rtl="1"/>
          <a:r>
            <a:rPr lang="fa-IR" sz="2800" dirty="0" smtClean="0">
              <a:cs typeface="B Mitra" pitchFamily="2" charset="-78"/>
            </a:rPr>
            <a:t>قابل پیاده</a:t>
          </a:r>
          <a:r>
            <a:rPr lang="fa-IR" sz="2800" dirty="0" smtClean="0">
              <a:solidFill>
                <a:schemeClr val="tx1"/>
              </a:solidFill>
              <a:cs typeface="B Mitra" panose="00000400000000000000" pitchFamily="2" charset="-78"/>
            </a:rPr>
            <a:t>‌</a:t>
          </a:r>
          <a:r>
            <a:rPr lang="fa-IR" sz="2800" dirty="0" smtClean="0">
              <a:cs typeface="B Mitra" pitchFamily="2" charset="-78"/>
            </a:rPr>
            <a:t>سازی در 4 سطح مختلف</a:t>
          </a:r>
          <a:endParaRPr lang="en-US" sz="2800" dirty="0">
            <a:cs typeface="B Mitra" pitchFamily="2" charset="-78"/>
          </a:endParaRPr>
        </a:p>
      </dgm:t>
    </dgm:pt>
    <dgm:pt modelId="{4A36FA4F-70F0-4E30-8EEA-C06140A372E0}" type="parTrans" cxnId="{7CD4F7B7-2E14-4256-9DCF-650C13606365}">
      <dgm:prSet/>
      <dgm:spPr/>
      <dgm:t>
        <a:bodyPr/>
        <a:lstStyle/>
        <a:p>
          <a:pPr rtl="1"/>
          <a:endParaRPr lang="en-US">
            <a:cs typeface="B Mitra" pitchFamily="2" charset="-78"/>
          </a:endParaRPr>
        </a:p>
      </dgm:t>
    </dgm:pt>
    <dgm:pt modelId="{45714852-2463-4607-A29B-F778CEB9D3AB}" type="sibTrans" cxnId="{7CD4F7B7-2E14-4256-9DCF-650C13606365}">
      <dgm:prSet/>
      <dgm:spPr/>
      <dgm:t>
        <a:bodyPr/>
        <a:lstStyle/>
        <a:p>
          <a:pPr rtl="1"/>
          <a:endParaRPr lang="en-US">
            <a:cs typeface="B Mitra" pitchFamily="2" charset="-78"/>
          </a:endParaRPr>
        </a:p>
      </dgm:t>
    </dgm:pt>
    <dgm:pt modelId="{DD9FFA27-0FC4-4670-8A0F-E1329941021B}" type="pres">
      <dgm:prSet presAssocID="{2392D6D9-199A-4526-BD42-DDA64B6AFCA5}" presName="compositeShape" presStyleCnt="0">
        <dgm:presLayoutVars>
          <dgm:chMax val="2"/>
          <dgm:dir/>
          <dgm:resizeHandles val="exact"/>
        </dgm:presLayoutVars>
      </dgm:prSet>
      <dgm:spPr/>
      <dgm:t>
        <a:bodyPr/>
        <a:lstStyle/>
        <a:p>
          <a:endParaRPr lang="en-US"/>
        </a:p>
      </dgm:t>
    </dgm:pt>
    <dgm:pt modelId="{6C661640-C1EC-4ADE-ADE8-84ABD410267D}" type="pres">
      <dgm:prSet presAssocID="{2392D6D9-199A-4526-BD42-DDA64B6AFCA5}" presName="divider" presStyleLbl="fgShp" presStyleIdx="0" presStyleCnt="1"/>
      <dgm:spPr/>
    </dgm:pt>
    <dgm:pt modelId="{CFE2DEA5-3C9B-436E-8AEE-0F0880731116}" type="pres">
      <dgm:prSet presAssocID="{422678FC-AB82-4041-9582-10597DE72975}" presName="downArrow" presStyleLbl="node1" presStyleIdx="0" presStyleCnt="2"/>
      <dgm:spPr/>
    </dgm:pt>
    <dgm:pt modelId="{283FF6AC-440D-44CB-AC39-6FCE93385B49}" type="pres">
      <dgm:prSet presAssocID="{422678FC-AB82-4041-9582-10597DE72975}" presName="downArrowText" presStyleLbl="revTx" presStyleIdx="0" presStyleCnt="2" custScaleX="154155">
        <dgm:presLayoutVars>
          <dgm:bulletEnabled val="1"/>
        </dgm:presLayoutVars>
      </dgm:prSet>
      <dgm:spPr/>
      <dgm:t>
        <a:bodyPr/>
        <a:lstStyle/>
        <a:p>
          <a:endParaRPr lang="en-US"/>
        </a:p>
      </dgm:t>
    </dgm:pt>
    <dgm:pt modelId="{A69B0498-0F62-4D99-A8FB-D040D6838F4E}" type="pres">
      <dgm:prSet presAssocID="{6F67F1A1-4B2D-4CEF-861C-25F500F8B0CA}" presName="upArrow" presStyleLbl="node1" presStyleIdx="1" presStyleCnt="2"/>
      <dgm:spPr/>
    </dgm:pt>
    <dgm:pt modelId="{8540FB02-9DD2-4FA9-A22B-335C4268161A}" type="pres">
      <dgm:prSet presAssocID="{6F67F1A1-4B2D-4CEF-861C-25F500F8B0CA}" presName="upArrowText" presStyleLbl="revTx" presStyleIdx="1" presStyleCnt="2" custScaleX="159251">
        <dgm:presLayoutVars>
          <dgm:bulletEnabled val="1"/>
        </dgm:presLayoutVars>
      </dgm:prSet>
      <dgm:spPr/>
      <dgm:t>
        <a:bodyPr/>
        <a:lstStyle/>
        <a:p>
          <a:endParaRPr lang="en-US"/>
        </a:p>
      </dgm:t>
    </dgm:pt>
  </dgm:ptLst>
  <dgm:cxnLst>
    <dgm:cxn modelId="{492942F7-629E-4F28-9CB5-56EAE21338BD}" type="presOf" srcId="{2392D6D9-199A-4526-BD42-DDA64B6AFCA5}" destId="{DD9FFA27-0FC4-4670-8A0F-E1329941021B}" srcOrd="0" destOrd="0" presId="urn:microsoft.com/office/officeart/2005/8/layout/arrow3"/>
    <dgm:cxn modelId="{F7987353-1C66-42D3-A5DA-C73D5D52BB01}" type="presOf" srcId="{422678FC-AB82-4041-9582-10597DE72975}" destId="{283FF6AC-440D-44CB-AC39-6FCE93385B49}" srcOrd="0" destOrd="0" presId="urn:microsoft.com/office/officeart/2005/8/layout/arrow3"/>
    <dgm:cxn modelId="{BC71757B-D9D3-4882-8F64-3070BA7F4536}" srcId="{2392D6D9-199A-4526-BD42-DDA64B6AFCA5}" destId="{422678FC-AB82-4041-9582-10597DE72975}" srcOrd="0" destOrd="0" parTransId="{8DC37A04-34CB-4A52-AFD3-0C4C3D7AFA43}" sibTransId="{E40C8DE7-0AE9-45A0-926F-D2EDB7CCAF93}"/>
    <dgm:cxn modelId="{7CD4F7B7-2E14-4256-9DCF-650C13606365}" srcId="{2392D6D9-199A-4526-BD42-DDA64B6AFCA5}" destId="{6F67F1A1-4B2D-4CEF-861C-25F500F8B0CA}" srcOrd="1" destOrd="0" parTransId="{4A36FA4F-70F0-4E30-8EEA-C06140A372E0}" sibTransId="{45714852-2463-4607-A29B-F778CEB9D3AB}"/>
    <dgm:cxn modelId="{5EED0115-2586-4D1B-A26C-5E642BFC30B8}" type="presOf" srcId="{6F67F1A1-4B2D-4CEF-861C-25F500F8B0CA}" destId="{8540FB02-9DD2-4FA9-A22B-335C4268161A}" srcOrd="0" destOrd="0" presId="urn:microsoft.com/office/officeart/2005/8/layout/arrow3"/>
    <dgm:cxn modelId="{4ED9B2BC-881D-467B-BA7A-0A20D990F7C1}" type="presParOf" srcId="{DD9FFA27-0FC4-4670-8A0F-E1329941021B}" destId="{6C661640-C1EC-4ADE-ADE8-84ABD410267D}" srcOrd="0" destOrd="0" presId="urn:microsoft.com/office/officeart/2005/8/layout/arrow3"/>
    <dgm:cxn modelId="{1D94B975-FF1C-49BB-80B8-56898663B4C0}" type="presParOf" srcId="{DD9FFA27-0FC4-4670-8A0F-E1329941021B}" destId="{CFE2DEA5-3C9B-436E-8AEE-0F0880731116}" srcOrd="1" destOrd="0" presId="urn:microsoft.com/office/officeart/2005/8/layout/arrow3"/>
    <dgm:cxn modelId="{2AD2A403-F02A-4B62-B22E-009D591DF867}" type="presParOf" srcId="{DD9FFA27-0FC4-4670-8A0F-E1329941021B}" destId="{283FF6AC-440D-44CB-AC39-6FCE93385B49}" srcOrd="2" destOrd="0" presId="urn:microsoft.com/office/officeart/2005/8/layout/arrow3"/>
    <dgm:cxn modelId="{09A86C92-0FFD-4C32-8DD3-74EB0D91A3F4}" type="presParOf" srcId="{DD9FFA27-0FC4-4670-8A0F-E1329941021B}" destId="{A69B0498-0F62-4D99-A8FB-D040D6838F4E}" srcOrd="3" destOrd="0" presId="urn:microsoft.com/office/officeart/2005/8/layout/arrow3"/>
    <dgm:cxn modelId="{21DC5FBD-A838-493F-8051-1B9E0EB9C004}" type="presParOf" srcId="{DD9FFA27-0FC4-4670-8A0F-E1329941021B}" destId="{8540FB02-9DD2-4FA9-A22B-335C4268161A}"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977BBAE-7B13-4D2C-BA8E-965CCA11C2A5}" type="doc">
      <dgm:prSet loTypeId="urn:microsoft.com/office/officeart/2009/3/layout/DescendingProcess" loCatId="process" qsTypeId="urn:microsoft.com/office/officeart/2005/8/quickstyle/simple1" qsCatId="simple" csTypeId="urn:microsoft.com/office/officeart/2005/8/colors/colorful1#1" csCatId="colorful" phldr="1"/>
      <dgm:spPr/>
      <dgm:t>
        <a:bodyPr/>
        <a:lstStyle/>
        <a:p>
          <a:pPr rtl="1"/>
          <a:endParaRPr lang="fa-IR"/>
        </a:p>
      </dgm:t>
    </dgm:pt>
    <dgm:pt modelId="{750165C4-2CC7-45AC-AEBC-138FC90C2D7B}">
      <dgm:prSet phldrT="[Text]" custT="1"/>
      <dgm:spPr/>
      <dgm:t>
        <a:bodyPr/>
        <a:lstStyle/>
        <a:p>
          <a:pPr rtl="1"/>
          <a:r>
            <a:rPr lang="fa-IR" sz="100" dirty="0" smtClean="0"/>
            <a:t>.</a:t>
          </a:r>
          <a:endParaRPr lang="fa-IR" sz="100" dirty="0"/>
        </a:p>
      </dgm:t>
    </dgm:pt>
    <dgm:pt modelId="{C779769B-604A-42E4-B3A5-26AC821914B3}" type="sibTrans" cxnId="{07F5F948-2C4F-4253-9397-26F80BDA8ED7}">
      <dgm:prSet/>
      <dgm:spPr/>
      <dgm:t>
        <a:bodyPr/>
        <a:lstStyle/>
        <a:p>
          <a:pPr rtl="1"/>
          <a:endParaRPr lang="fa-IR"/>
        </a:p>
      </dgm:t>
    </dgm:pt>
    <dgm:pt modelId="{362AB660-E6D7-4969-865C-FC37E961BE4D}" type="parTrans" cxnId="{07F5F948-2C4F-4253-9397-26F80BDA8ED7}">
      <dgm:prSet/>
      <dgm:spPr/>
      <dgm:t>
        <a:bodyPr/>
        <a:lstStyle/>
        <a:p>
          <a:pPr rtl="1"/>
          <a:endParaRPr lang="fa-IR"/>
        </a:p>
      </dgm:t>
    </dgm:pt>
    <dgm:pt modelId="{C2A07B3B-F78B-48CF-B558-A6A024C73BBB}" type="pres">
      <dgm:prSet presAssocID="{E977BBAE-7B13-4D2C-BA8E-965CCA11C2A5}" presName="Name0" presStyleCnt="0">
        <dgm:presLayoutVars>
          <dgm:chMax val="7"/>
          <dgm:chPref val="5"/>
        </dgm:presLayoutVars>
      </dgm:prSet>
      <dgm:spPr/>
      <dgm:t>
        <a:bodyPr/>
        <a:lstStyle/>
        <a:p>
          <a:pPr rtl="1"/>
          <a:endParaRPr lang="fa-IR"/>
        </a:p>
      </dgm:t>
    </dgm:pt>
    <dgm:pt modelId="{C4A36D43-5BA7-4156-AC70-9561501AEAD8}" type="pres">
      <dgm:prSet presAssocID="{E977BBAE-7B13-4D2C-BA8E-965CCA11C2A5}" presName="arrowNode" presStyleLbl="node1" presStyleIdx="0" presStyleCnt="1" custAng="19978204" custFlipVert="1" custScaleX="104531" custLinFactNeighborX="-17463" custLinFactNeighborY="-324"/>
      <dgm:spPr/>
    </dgm:pt>
    <dgm:pt modelId="{CA330053-B544-4587-955A-5A42673F2A1E}" type="pres">
      <dgm:prSet presAssocID="{750165C4-2CC7-45AC-AEBC-138FC90C2D7B}" presName="txNode1" presStyleLbl="revTx" presStyleIdx="0" presStyleCnt="1">
        <dgm:presLayoutVars>
          <dgm:bulletEnabled val="1"/>
        </dgm:presLayoutVars>
      </dgm:prSet>
      <dgm:spPr/>
      <dgm:t>
        <a:bodyPr/>
        <a:lstStyle/>
        <a:p>
          <a:pPr rtl="1"/>
          <a:endParaRPr lang="fa-IR"/>
        </a:p>
      </dgm:t>
    </dgm:pt>
  </dgm:ptLst>
  <dgm:cxnLst>
    <dgm:cxn modelId="{F549C67A-A69A-418C-A1ED-64A6F3198378}" type="presOf" srcId="{E977BBAE-7B13-4D2C-BA8E-965CCA11C2A5}" destId="{C2A07B3B-F78B-48CF-B558-A6A024C73BBB}" srcOrd="0" destOrd="0" presId="urn:microsoft.com/office/officeart/2009/3/layout/DescendingProcess"/>
    <dgm:cxn modelId="{07F5F948-2C4F-4253-9397-26F80BDA8ED7}" srcId="{E977BBAE-7B13-4D2C-BA8E-965CCA11C2A5}" destId="{750165C4-2CC7-45AC-AEBC-138FC90C2D7B}" srcOrd="0" destOrd="0" parTransId="{362AB660-E6D7-4969-865C-FC37E961BE4D}" sibTransId="{C779769B-604A-42E4-B3A5-26AC821914B3}"/>
    <dgm:cxn modelId="{896D3F07-49BC-43BF-8DD0-CF11E820AEFB}" type="presOf" srcId="{750165C4-2CC7-45AC-AEBC-138FC90C2D7B}" destId="{CA330053-B544-4587-955A-5A42673F2A1E}" srcOrd="0" destOrd="0" presId="urn:microsoft.com/office/officeart/2009/3/layout/DescendingProcess"/>
    <dgm:cxn modelId="{759402F2-182F-4F45-97C3-77A2C9CCBE95}" type="presParOf" srcId="{C2A07B3B-F78B-48CF-B558-A6A024C73BBB}" destId="{C4A36D43-5BA7-4156-AC70-9561501AEAD8}" srcOrd="0" destOrd="0" presId="urn:microsoft.com/office/officeart/2009/3/layout/DescendingProcess"/>
    <dgm:cxn modelId="{B4B7850B-325D-4353-970B-1CEB48CD258A}" type="presParOf" srcId="{C2A07B3B-F78B-48CF-B558-A6A024C73BBB}" destId="{CA330053-B544-4587-955A-5A42673F2A1E}" srcOrd="1" destOrd="0" presId="urn:microsoft.com/office/officeart/2009/3/layout/Descending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9D2D60A-8A9B-44B8-AC7B-3CA8C5572CBF}" type="doc">
      <dgm:prSet loTypeId="urn:microsoft.com/office/officeart/2005/8/layout/cycle4#1" loCatId="cycle" qsTypeId="urn:microsoft.com/office/officeart/2005/8/quickstyle/simple1" qsCatId="simple" csTypeId="urn:microsoft.com/office/officeart/2005/8/colors/accent1_2" csCatId="accent1" phldr="1"/>
      <dgm:spPr/>
    </dgm:pt>
    <dgm:pt modelId="{D75043F5-EA83-48B8-9DE2-57F6B5941238}">
      <dgm:prSet phldrT="[Text]" custT="1"/>
      <dgm:spPr/>
      <dgm:t>
        <a:bodyPr/>
        <a:lstStyle/>
        <a:p>
          <a:pPr algn="ctr" rtl="1"/>
          <a:r>
            <a:rPr lang="fa-IR" sz="1800" dirty="0" smtClean="0">
              <a:cs typeface="B Mitra" pitchFamily="2" charset="-78"/>
            </a:rPr>
            <a:t>انطباقی</a:t>
          </a:r>
          <a:endParaRPr lang="fa-IR" sz="1800" dirty="0">
            <a:cs typeface="B Mitra" pitchFamily="2" charset="-78"/>
          </a:endParaRPr>
        </a:p>
      </dgm:t>
    </dgm:pt>
    <dgm:pt modelId="{C669742D-8EF4-4A48-919A-D1F612C0042B}" type="parTrans" cxnId="{46968636-364D-4CC1-9BD2-7437A6606882}">
      <dgm:prSet/>
      <dgm:spPr/>
      <dgm:t>
        <a:bodyPr/>
        <a:lstStyle/>
        <a:p>
          <a:pPr algn="ctr" rtl="1"/>
          <a:endParaRPr lang="fa-IR" sz="1800">
            <a:cs typeface="B Mitra" pitchFamily="2" charset="-78"/>
          </a:endParaRPr>
        </a:p>
      </dgm:t>
    </dgm:pt>
    <dgm:pt modelId="{2C3026DF-B5E9-4122-8F5F-F619DD98BC87}" type="sibTrans" cxnId="{46968636-364D-4CC1-9BD2-7437A6606882}">
      <dgm:prSet/>
      <dgm:spPr/>
      <dgm:t>
        <a:bodyPr/>
        <a:lstStyle/>
        <a:p>
          <a:pPr algn="ctr" rtl="1"/>
          <a:endParaRPr lang="fa-IR" sz="1800">
            <a:cs typeface="B Mitra" pitchFamily="2" charset="-78"/>
          </a:endParaRPr>
        </a:p>
      </dgm:t>
    </dgm:pt>
    <dgm:pt modelId="{501DA980-ABA1-4C4E-AB35-3CBA29CACB97}">
      <dgm:prSet phldrT="[Text]" custT="1"/>
      <dgm:spPr/>
      <dgm:t>
        <a:bodyPr/>
        <a:lstStyle/>
        <a:p>
          <a:pPr algn="ctr" rtl="1"/>
          <a:r>
            <a:rPr lang="fa-IR" sz="1800" dirty="0" smtClean="0">
              <a:cs typeface="B Mitra" pitchFamily="2" charset="-78"/>
            </a:rPr>
            <a:t>نسبی</a:t>
          </a:r>
          <a:endParaRPr lang="fa-IR" sz="1800" dirty="0">
            <a:cs typeface="B Mitra" pitchFamily="2" charset="-78"/>
          </a:endParaRPr>
        </a:p>
      </dgm:t>
    </dgm:pt>
    <dgm:pt modelId="{AF76B95A-944C-412F-AC1E-72D10642AD51}" type="parTrans" cxnId="{6A0A884D-BF81-479E-BCAE-776649247BD6}">
      <dgm:prSet/>
      <dgm:spPr/>
      <dgm:t>
        <a:bodyPr/>
        <a:lstStyle/>
        <a:p>
          <a:pPr algn="ctr" rtl="1"/>
          <a:endParaRPr lang="fa-IR" sz="1800">
            <a:cs typeface="B Mitra" pitchFamily="2" charset="-78"/>
          </a:endParaRPr>
        </a:p>
      </dgm:t>
    </dgm:pt>
    <dgm:pt modelId="{04C09555-B169-4E0A-BD54-0AE819B577BF}" type="sibTrans" cxnId="{6A0A884D-BF81-479E-BCAE-776649247BD6}">
      <dgm:prSet/>
      <dgm:spPr/>
      <dgm:t>
        <a:bodyPr/>
        <a:lstStyle/>
        <a:p>
          <a:pPr algn="ctr" rtl="1"/>
          <a:endParaRPr lang="fa-IR" sz="1800">
            <a:cs typeface="B Mitra" pitchFamily="2" charset="-78"/>
          </a:endParaRPr>
        </a:p>
      </dgm:t>
    </dgm:pt>
    <dgm:pt modelId="{E65EA3A3-B2ED-49C0-BA25-82284567FB36}">
      <dgm:prSet phldrT="[Text]" custT="1"/>
      <dgm:spPr/>
      <dgm:t>
        <a:bodyPr/>
        <a:lstStyle/>
        <a:p>
          <a:pPr algn="ctr" rtl="1"/>
          <a:r>
            <a:rPr lang="fa-IR" sz="1800" dirty="0" smtClean="0">
              <a:cs typeface="B Mitra" pitchFamily="2" charset="-78"/>
            </a:rPr>
            <a:t>آگاه از مخاطرات</a:t>
          </a:r>
          <a:endParaRPr lang="fa-IR" sz="1800" dirty="0">
            <a:cs typeface="B Mitra" pitchFamily="2" charset="-78"/>
          </a:endParaRPr>
        </a:p>
      </dgm:t>
    </dgm:pt>
    <dgm:pt modelId="{59160BC8-1E87-4238-BD73-E71974FA2EAC}" type="parTrans" cxnId="{97717217-7350-4136-843A-1902540F6299}">
      <dgm:prSet/>
      <dgm:spPr/>
      <dgm:t>
        <a:bodyPr/>
        <a:lstStyle/>
        <a:p>
          <a:pPr algn="ctr" rtl="1"/>
          <a:endParaRPr lang="fa-IR" sz="1800">
            <a:cs typeface="B Mitra" pitchFamily="2" charset="-78"/>
          </a:endParaRPr>
        </a:p>
      </dgm:t>
    </dgm:pt>
    <dgm:pt modelId="{1DFD2468-9C28-4CE4-AFAE-13C0BBEC7D8C}" type="sibTrans" cxnId="{97717217-7350-4136-843A-1902540F6299}">
      <dgm:prSet/>
      <dgm:spPr/>
      <dgm:t>
        <a:bodyPr/>
        <a:lstStyle/>
        <a:p>
          <a:pPr algn="ctr" rtl="1"/>
          <a:endParaRPr lang="fa-IR" sz="1800">
            <a:cs typeface="B Mitra" pitchFamily="2" charset="-78"/>
          </a:endParaRPr>
        </a:p>
      </dgm:t>
    </dgm:pt>
    <dgm:pt modelId="{E15BC44F-28DF-44BE-A1D5-16B36CBCB9A3}">
      <dgm:prSet phldrT="[Text]" custT="1"/>
      <dgm:spPr/>
      <dgm:t>
        <a:bodyPr/>
        <a:lstStyle/>
        <a:p>
          <a:pPr algn="ctr" rtl="1"/>
          <a:r>
            <a:rPr lang="fa-IR" sz="1800" b="0" dirty="0" smtClean="0">
              <a:solidFill>
                <a:schemeClr val="tx1"/>
              </a:solidFill>
              <a:cs typeface="B Mitra" pitchFamily="2" charset="-78"/>
            </a:rPr>
            <a:t>تکرارپذیر</a:t>
          </a:r>
          <a:endParaRPr lang="fa-IR" sz="1800" b="0" dirty="0">
            <a:solidFill>
              <a:schemeClr val="tx1"/>
            </a:solidFill>
            <a:cs typeface="B Mitra" pitchFamily="2" charset="-78"/>
          </a:endParaRPr>
        </a:p>
      </dgm:t>
    </dgm:pt>
    <dgm:pt modelId="{A59C9829-0844-470D-95F3-23563DE3AD2D}" type="parTrans" cxnId="{889118E6-9B83-4D32-B4FD-0C5F149B862C}">
      <dgm:prSet/>
      <dgm:spPr/>
      <dgm:t>
        <a:bodyPr/>
        <a:lstStyle/>
        <a:p>
          <a:pPr algn="ctr" rtl="1"/>
          <a:endParaRPr lang="fa-IR" sz="1800">
            <a:cs typeface="B Mitra" pitchFamily="2" charset="-78"/>
          </a:endParaRPr>
        </a:p>
      </dgm:t>
    </dgm:pt>
    <dgm:pt modelId="{60CCBD16-19AB-4824-9E4B-D6731C0F5FDA}" type="sibTrans" cxnId="{889118E6-9B83-4D32-B4FD-0C5F149B862C}">
      <dgm:prSet/>
      <dgm:spPr/>
      <dgm:t>
        <a:bodyPr/>
        <a:lstStyle/>
        <a:p>
          <a:pPr algn="ctr" rtl="1"/>
          <a:endParaRPr lang="fa-IR" sz="1800">
            <a:cs typeface="B Mitra" pitchFamily="2" charset="-78"/>
          </a:endParaRPr>
        </a:p>
      </dgm:t>
    </dgm:pt>
    <dgm:pt modelId="{834C9CAD-3D3D-46C6-AAAD-7ECD5F71C68E}" type="pres">
      <dgm:prSet presAssocID="{E9D2D60A-8A9B-44B8-AC7B-3CA8C5572CBF}" presName="cycleMatrixDiagram" presStyleCnt="0">
        <dgm:presLayoutVars>
          <dgm:chMax val="1"/>
          <dgm:dir/>
          <dgm:animLvl val="lvl"/>
          <dgm:resizeHandles val="exact"/>
        </dgm:presLayoutVars>
      </dgm:prSet>
      <dgm:spPr/>
    </dgm:pt>
    <dgm:pt modelId="{4F0B3F0E-9F24-4E90-8F98-43AFC649B899}" type="pres">
      <dgm:prSet presAssocID="{E9D2D60A-8A9B-44B8-AC7B-3CA8C5572CBF}" presName="children" presStyleCnt="0"/>
      <dgm:spPr/>
    </dgm:pt>
    <dgm:pt modelId="{9A055171-FE05-4163-AA8C-1A814B96D32D}" type="pres">
      <dgm:prSet presAssocID="{E9D2D60A-8A9B-44B8-AC7B-3CA8C5572CBF}" presName="childPlaceholder" presStyleCnt="0"/>
      <dgm:spPr/>
    </dgm:pt>
    <dgm:pt modelId="{71F7EF22-FF43-4F63-A8D8-A753AF0BE556}" type="pres">
      <dgm:prSet presAssocID="{E9D2D60A-8A9B-44B8-AC7B-3CA8C5572CBF}" presName="circle" presStyleCnt="0"/>
      <dgm:spPr/>
    </dgm:pt>
    <dgm:pt modelId="{020F0007-BA98-431D-B4A8-F22BE265254C}" type="pres">
      <dgm:prSet presAssocID="{E9D2D60A-8A9B-44B8-AC7B-3CA8C5572CBF}" presName="quadrant1" presStyleLbl="node1" presStyleIdx="0" presStyleCnt="4">
        <dgm:presLayoutVars>
          <dgm:chMax val="1"/>
          <dgm:bulletEnabled val="1"/>
        </dgm:presLayoutVars>
      </dgm:prSet>
      <dgm:spPr/>
      <dgm:t>
        <a:bodyPr/>
        <a:lstStyle/>
        <a:p>
          <a:pPr rtl="1"/>
          <a:endParaRPr lang="fa-IR"/>
        </a:p>
      </dgm:t>
    </dgm:pt>
    <dgm:pt modelId="{C9FEC11B-828E-45E0-8E71-611C65EF5A14}" type="pres">
      <dgm:prSet presAssocID="{E9D2D60A-8A9B-44B8-AC7B-3CA8C5572CBF}" presName="quadrant2" presStyleLbl="node1" presStyleIdx="1" presStyleCnt="4" custLinFactNeighborX="895">
        <dgm:presLayoutVars>
          <dgm:chMax val="1"/>
          <dgm:bulletEnabled val="1"/>
        </dgm:presLayoutVars>
      </dgm:prSet>
      <dgm:spPr/>
      <dgm:t>
        <a:bodyPr/>
        <a:lstStyle/>
        <a:p>
          <a:pPr rtl="1"/>
          <a:endParaRPr lang="fa-IR"/>
        </a:p>
      </dgm:t>
    </dgm:pt>
    <dgm:pt modelId="{76D0BAEC-2B2E-4881-B566-56F9EE9DBE08}" type="pres">
      <dgm:prSet presAssocID="{E9D2D60A-8A9B-44B8-AC7B-3CA8C5572CBF}" presName="quadrant3" presStyleLbl="node1" presStyleIdx="2" presStyleCnt="4">
        <dgm:presLayoutVars>
          <dgm:chMax val="1"/>
          <dgm:bulletEnabled val="1"/>
        </dgm:presLayoutVars>
      </dgm:prSet>
      <dgm:spPr/>
      <dgm:t>
        <a:bodyPr/>
        <a:lstStyle/>
        <a:p>
          <a:pPr rtl="1"/>
          <a:endParaRPr lang="fa-IR"/>
        </a:p>
      </dgm:t>
    </dgm:pt>
    <dgm:pt modelId="{AB01E457-1AB6-4FD9-BB77-21731FC5547C}" type="pres">
      <dgm:prSet presAssocID="{E9D2D60A-8A9B-44B8-AC7B-3CA8C5572CBF}" presName="quadrant4" presStyleLbl="node1" presStyleIdx="3" presStyleCnt="4">
        <dgm:presLayoutVars>
          <dgm:chMax val="1"/>
          <dgm:bulletEnabled val="1"/>
        </dgm:presLayoutVars>
      </dgm:prSet>
      <dgm:spPr/>
      <dgm:t>
        <a:bodyPr/>
        <a:lstStyle/>
        <a:p>
          <a:pPr rtl="1"/>
          <a:endParaRPr lang="fa-IR"/>
        </a:p>
      </dgm:t>
    </dgm:pt>
    <dgm:pt modelId="{8F7C909D-644D-487A-A9DA-163CAF1B3D93}" type="pres">
      <dgm:prSet presAssocID="{E9D2D60A-8A9B-44B8-AC7B-3CA8C5572CBF}" presName="quadrantPlaceholder" presStyleCnt="0"/>
      <dgm:spPr/>
    </dgm:pt>
    <dgm:pt modelId="{095E234A-3307-46F3-BCC7-0C1BE905462E}" type="pres">
      <dgm:prSet presAssocID="{E9D2D60A-8A9B-44B8-AC7B-3CA8C5572CBF}" presName="center1" presStyleLbl="fgShp" presStyleIdx="0" presStyleCnt="2"/>
      <dgm:spPr/>
    </dgm:pt>
    <dgm:pt modelId="{46E91747-1B6D-4C9C-A405-12AD9C0B323C}" type="pres">
      <dgm:prSet presAssocID="{E9D2D60A-8A9B-44B8-AC7B-3CA8C5572CBF}" presName="center2" presStyleLbl="fgShp" presStyleIdx="1" presStyleCnt="2"/>
      <dgm:spPr/>
    </dgm:pt>
  </dgm:ptLst>
  <dgm:cxnLst>
    <dgm:cxn modelId="{367C3D29-7E23-4351-A0C2-B03541F9B6F4}" type="presOf" srcId="{D75043F5-EA83-48B8-9DE2-57F6B5941238}" destId="{020F0007-BA98-431D-B4A8-F22BE265254C}" srcOrd="0" destOrd="0" presId="urn:microsoft.com/office/officeart/2005/8/layout/cycle4#1"/>
    <dgm:cxn modelId="{E37A6A16-8B53-4E20-AC0F-B77B6305E6EB}" type="presOf" srcId="{E65EA3A3-B2ED-49C0-BA25-82284567FB36}" destId="{76D0BAEC-2B2E-4881-B566-56F9EE9DBE08}" srcOrd="0" destOrd="0" presId="urn:microsoft.com/office/officeart/2005/8/layout/cycle4#1"/>
    <dgm:cxn modelId="{46968636-364D-4CC1-9BD2-7437A6606882}" srcId="{E9D2D60A-8A9B-44B8-AC7B-3CA8C5572CBF}" destId="{D75043F5-EA83-48B8-9DE2-57F6B5941238}" srcOrd="0" destOrd="0" parTransId="{C669742D-8EF4-4A48-919A-D1F612C0042B}" sibTransId="{2C3026DF-B5E9-4122-8F5F-F619DD98BC87}"/>
    <dgm:cxn modelId="{889118E6-9B83-4D32-B4FD-0C5F149B862C}" srcId="{E9D2D60A-8A9B-44B8-AC7B-3CA8C5572CBF}" destId="{E15BC44F-28DF-44BE-A1D5-16B36CBCB9A3}" srcOrd="3" destOrd="0" parTransId="{A59C9829-0844-470D-95F3-23563DE3AD2D}" sibTransId="{60CCBD16-19AB-4824-9E4B-D6731C0F5FDA}"/>
    <dgm:cxn modelId="{97717217-7350-4136-843A-1902540F6299}" srcId="{E9D2D60A-8A9B-44B8-AC7B-3CA8C5572CBF}" destId="{E65EA3A3-B2ED-49C0-BA25-82284567FB36}" srcOrd="2" destOrd="0" parTransId="{59160BC8-1E87-4238-BD73-E71974FA2EAC}" sibTransId="{1DFD2468-9C28-4CE4-AFAE-13C0BBEC7D8C}"/>
    <dgm:cxn modelId="{D3E57500-93AA-492B-834E-03A727EB19A7}" type="presOf" srcId="{E9D2D60A-8A9B-44B8-AC7B-3CA8C5572CBF}" destId="{834C9CAD-3D3D-46C6-AAAD-7ECD5F71C68E}" srcOrd="0" destOrd="0" presId="urn:microsoft.com/office/officeart/2005/8/layout/cycle4#1"/>
    <dgm:cxn modelId="{CF21014F-252C-489E-894A-DC5A3479FC4A}" type="presOf" srcId="{501DA980-ABA1-4C4E-AB35-3CBA29CACB97}" destId="{C9FEC11B-828E-45E0-8E71-611C65EF5A14}" srcOrd="0" destOrd="0" presId="urn:microsoft.com/office/officeart/2005/8/layout/cycle4#1"/>
    <dgm:cxn modelId="{D9BA5290-7532-4A4C-92C3-6245636AE36D}" type="presOf" srcId="{E15BC44F-28DF-44BE-A1D5-16B36CBCB9A3}" destId="{AB01E457-1AB6-4FD9-BB77-21731FC5547C}" srcOrd="0" destOrd="0" presId="urn:microsoft.com/office/officeart/2005/8/layout/cycle4#1"/>
    <dgm:cxn modelId="{6A0A884D-BF81-479E-BCAE-776649247BD6}" srcId="{E9D2D60A-8A9B-44B8-AC7B-3CA8C5572CBF}" destId="{501DA980-ABA1-4C4E-AB35-3CBA29CACB97}" srcOrd="1" destOrd="0" parTransId="{AF76B95A-944C-412F-AC1E-72D10642AD51}" sibTransId="{04C09555-B169-4E0A-BD54-0AE819B577BF}"/>
    <dgm:cxn modelId="{86F1070B-D54D-4C9C-9291-2F460E52653C}" type="presParOf" srcId="{834C9CAD-3D3D-46C6-AAAD-7ECD5F71C68E}" destId="{4F0B3F0E-9F24-4E90-8F98-43AFC649B899}" srcOrd="0" destOrd="0" presId="urn:microsoft.com/office/officeart/2005/8/layout/cycle4#1"/>
    <dgm:cxn modelId="{3CE8C69F-0404-4315-B9A0-CC48B1A3E696}" type="presParOf" srcId="{4F0B3F0E-9F24-4E90-8F98-43AFC649B899}" destId="{9A055171-FE05-4163-AA8C-1A814B96D32D}" srcOrd="0" destOrd="0" presId="urn:microsoft.com/office/officeart/2005/8/layout/cycle4#1"/>
    <dgm:cxn modelId="{DBD850EC-0525-408C-A4CA-06EB36689FF9}" type="presParOf" srcId="{834C9CAD-3D3D-46C6-AAAD-7ECD5F71C68E}" destId="{71F7EF22-FF43-4F63-A8D8-A753AF0BE556}" srcOrd="1" destOrd="0" presId="urn:microsoft.com/office/officeart/2005/8/layout/cycle4#1"/>
    <dgm:cxn modelId="{FDE554E7-6FB2-491A-83F8-2760B7667769}" type="presParOf" srcId="{71F7EF22-FF43-4F63-A8D8-A753AF0BE556}" destId="{020F0007-BA98-431D-B4A8-F22BE265254C}" srcOrd="0" destOrd="0" presId="urn:microsoft.com/office/officeart/2005/8/layout/cycle4#1"/>
    <dgm:cxn modelId="{45E47F8E-1B4D-418D-8735-DA4E6182241A}" type="presParOf" srcId="{71F7EF22-FF43-4F63-A8D8-A753AF0BE556}" destId="{C9FEC11B-828E-45E0-8E71-611C65EF5A14}" srcOrd="1" destOrd="0" presId="urn:microsoft.com/office/officeart/2005/8/layout/cycle4#1"/>
    <dgm:cxn modelId="{41DF3527-6C79-49B5-A9C8-79A67337EA74}" type="presParOf" srcId="{71F7EF22-FF43-4F63-A8D8-A753AF0BE556}" destId="{76D0BAEC-2B2E-4881-B566-56F9EE9DBE08}" srcOrd="2" destOrd="0" presId="urn:microsoft.com/office/officeart/2005/8/layout/cycle4#1"/>
    <dgm:cxn modelId="{404C0EB9-D8DD-4111-9F77-77EC25D8F686}" type="presParOf" srcId="{71F7EF22-FF43-4F63-A8D8-A753AF0BE556}" destId="{AB01E457-1AB6-4FD9-BB77-21731FC5547C}" srcOrd="3" destOrd="0" presId="urn:microsoft.com/office/officeart/2005/8/layout/cycle4#1"/>
    <dgm:cxn modelId="{D719947C-DDE1-4609-B7B2-C2A437A49FE4}" type="presParOf" srcId="{71F7EF22-FF43-4F63-A8D8-A753AF0BE556}" destId="{8F7C909D-644D-487A-A9DA-163CAF1B3D93}" srcOrd="4" destOrd="0" presId="urn:microsoft.com/office/officeart/2005/8/layout/cycle4#1"/>
    <dgm:cxn modelId="{48E38488-05CF-48E2-AA9D-C447317BE290}" type="presParOf" srcId="{834C9CAD-3D3D-46C6-AAAD-7ECD5F71C68E}" destId="{095E234A-3307-46F3-BCC7-0C1BE905462E}" srcOrd="2" destOrd="0" presId="urn:microsoft.com/office/officeart/2005/8/layout/cycle4#1"/>
    <dgm:cxn modelId="{27835A43-A9F3-430D-A210-5ABB660DDFF9}" type="presParOf" srcId="{834C9CAD-3D3D-46C6-AAAD-7ECD5F71C68E}" destId="{46E91747-1B6D-4C9C-A405-12AD9C0B323C}" srcOrd="3" destOrd="0" presId="urn:microsoft.com/office/officeart/2005/8/layout/cycle4#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5B66A4A-40A3-4063-B3E7-326D6EA8003E}"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7930B0A7-02C6-45FB-BFAA-AB2700157869}">
      <dgm:prSet phldrT="[Text]" custT="1"/>
      <dgm:spPr/>
      <dgm:t>
        <a:bodyPr/>
        <a:lstStyle/>
        <a:p>
          <a:pPr rtl="1"/>
          <a:r>
            <a:rPr lang="fa-IR" sz="1800" dirty="0" smtClean="0">
              <a:cs typeface="B Mitra" pitchFamily="2" charset="-78"/>
            </a:rPr>
            <a:t>رصد و پایش</a:t>
          </a:r>
          <a:endParaRPr lang="en-US" sz="1800" dirty="0">
            <a:cs typeface="B Mitra" pitchFamily="2" charset="-78"/>
          </a:endParaRPr>
        </a:p>
      </dgm:t>
    </dgm:pt>
    <dgm:pt modelId="{DF49C3E9-24DB-42D9-BD4F-46A5A2EB7571}" type="parTrans" cxnId="{3AC12F23-DEAB-49DA-8C9C-1B98BCEFEB68}">
      <dgm:prSet/>
      <dgm:spPr/>
      <dgm:t>
        <a:bodyPr/>
        <a:lstStyle/>
        <a:p>
          <a:pPr rtl="1"/>
          <a:endParaRPr lang="en-US" sz="2400">
            <a:cs typeface="B Mitra" pitchFamily="2" charset="-78"/>
          </a:endParaRPr>
        </a:p>
      </dgm:t>
    </dgm:pt>
    <dgm:pt modelId="{2D3BA2F2-4428-425F-8926-2A8083D2F7D4}" type="sibTrans" cxnId="{3AC12F23-DEAB-49DA-8C9C-1B98BCEFEB68}">
      <dgm:prSet custT="1"/>
      <dgm:spPr/>
      <dgm:t>
        <a:bodyPr/>
        <a:lstStyle/>
        <a:p>
          <a:pPr rtl="1"/>
          <a:endParaRPr lang="en-US" sz="1600">
            <a:cs typeface="B Mitra" pitchFamily="2" charset="-78"/>
          </a:endParaRPr>
        </a:p>
      </dgm:t>
    </dgm:pt>
    <dgm:pt modelId="{525F4A9C-142C-4E52-873E-2774E73953B3}">
      <dgm:prSet phldrT="[Text]" custT="1"/>
      <dgm:spPr/>
      <dgm:t>
        <a:bodyPr/>
        <a:lstStyle/>
        <a:p>
          <a:pPr rtl="1"/>
          <a:r>
            <a:rPr lang="fa-IR" sz="1800" dirty="0" smtClean="0">
              <a:cs typeface="B Mitra" pitchFamily="2" charset="-78"/>
            </a:rPr>
            <a:t>فرماندهی و کنترل متمرکز</a:t>
          </a:r>
          <a:endParaRPr lang="en-US" sz="1800" dirty="0">
            <a:cs typeface="B Mitra" pitchFamily="2" charset="-78"/>
          </a:endParaRPr>
        </a:p>
      </dgm:t>
    </dgm:pt>
    <dgm:pt modelId="{22567D7F-5542-4970-9D3F-BE37A971DB6E}" type="parTrans" cxnId="{C0B34106-142A-4CE7-8FA6-548E41F4ABA0}">
      <dgm:prSet/>
      <dgm:spPr/>
      <dgm:t>
        <a:bodyPr/>
        <a:lstStyle/>
        <a:p>
          <a:pPr rtl="1"/>
          <a:endParaRPr lang="en-US" sz="2400">
            <a:cs typeface="B Mitra" pitchFamily="2" charset="-78"/>
          </a:endParaRPr>
        </a:p>
      </dgm:t>
    </dgm:pt>
    <dgm:pt modelId="{AF5500E6-9249-4A4C-A527-398825FAB90B}" type="sibTrans" cxnId="{C0B34106-142A-4CE7-8FA6-548E41F4ABA0}">
      <dgm:prSet custT="1"/>
      <dgm:spPr/>
      <dgm:t>
        <a:bodyPr/>
        <a:lstStyle/>
        <a:p>
          <a:pPr rtl="1"/>
          <a:endParaRPr lang="en-US" sz="1600">
            <a:cs typeface="B Mitra" pitchFamily="2" charset="-78"/>
          </a:endParaRPr>
        </a:p>
      </dgm:t>
    </dgm:pt>
    <dgm:pt modelId="{0E015562-499E-453D-B83D-86B60D0D3D43}">
      <dgm:prSet phldrT="[Text]" custT="1"/>
      <dgm:spPr/>
      <dgm:t>
        <a:bodyPr/>
        <a:lstStyle/>
        <a:p>
          <a:pPr rtl="1"/>
          <a:r>
            <a:rPr lang="fa-IR" sz="1800" dirty="0" smtClean="0">
              <a:cs typeface="B Mitra" pitchFamily="2" charset="-78"/>
            </a:rPr>
            <a:t>آموزش</a:t>
          </a:r>
          <a:endParaRPr lang="en-US" sz="1800" dirty="0">
            <a:cs typeface="B Mitra" pitchFamily="2" charset="-78"/>
          </a:endParaRPr>
        </a:p>
      </dgm:t>
    </dgm:pt>
    <dgm:pt modelId="{9AF98846-3B66-4A04-AE6C-1A8FE698E1DA}" type="parTrans" cxnId="{08B78400-DDA4-4329-9C0D-567A618359F3}">
      <dgm:prSet/>
      <dgm:spPr/>
      <dgm:t>
        <a:bodyPr/>
        <a:lstStyle/>
        <a:p>
          <a:pPr rtl="1"/>
          <a:endParaRPr lang="en-US" sz="2400">
            <a:cs typeface="B Mitra" pitchFamily="2" charset="-78"/>
          </a:endParaRPr>
        </a:p>
      </dgm:t>
    </dgm:pt>
    <dgm:pt modelId="{79DD4FCB-126F-41C4-9D68-AE049CF33C9D}" type="sibTrans" cxnId="{08B78400-DDA4-4329-9C0D-567A618359F3}">
      <dgm:prSet custT="1"/>
      <dgm:spPr/>
      <dgm:t>
        <a:bodyPr/>
        <a:lstStyle/>
        <a:p>
          <a:pPr rtl="1"/>
          <a:endParaRPr lang="en-US" sz="1600">
            <a:cs typeface="B Mitra" pitchFamily="2" charset="-78"/>
          </a:endParaRPr>
        </a:p>
      </dgm:t>
    </dgm:pt>
    <dgm:pt modelId="{01FBB646-E576-41F5-BBB6-280EC60F5354}">
      <dgm:prSet phldrT="[Text]" custT="1"/>
      <dgm:spPr/>
      <dgm:t>
        <a:bodyPr/>
        <a:lstStyle/>
        <a:p>
          <a:pPr rtl="1"/>
          <a:r>
            <a:rPr lang="fa-IR" sz="1800" smtClean="0">
              <a:cs typeface="B Mitra" pitchFamily="2" charset="-78"/>
            </a:rPr>
            <a:t>فرهنگ سازی</a:t>
          </a:r>
          <a:endParaRPr lang="en-US" sz="1800" dirty="0">
            <a:cs typeface="B Mitra" pitchFamily="2" charset="-78"/>
          </a:endParaRPr>
        </a:p>
      </dgm:t>
    </dgm:pt>
    <dgm:pt modelId="{18F8A6E9-4F17-4DD8-B06B-29F70A8E8B16}" type="parTrans" cxnId="{2F6FD510-2B66-4CA8-A6D8-6FC90E1EBD41}">
      <dgm:prSet/>
      <dgm:spPr/>
      <dgm:t>
        <a:bodyPr/>
        <a:lstStyle/>
        <a:p>
          <a:pPr rtl="1"/>
          <a:endParaRPr lang="en-US" sz="2400">
            <a:cs typeface="B Mitra" pitchFamily="2" charset="-78"/>
          </a:endParaRPr>
        </a:p>
      </dgm:t>
    </dgm:pt>
    <dgm:pt modelId="{01B61A81-20D2-4EF8-8C9A-4FC95AB37553}" type="sibTrans" cxnId="{2F6FD510-2B66-4CA8-A6D8-6FC90E1EBD41}">
      <dgm:prSet custT="1"/>
      <dgm:spPr/>
      <dgm:t>
        <a:bodyPr/>
        <a:lstStyle/>
        <a:p>
          <a:pPr rtl="1"/>
          <a:endParaRPr lang="en-US" sz="1600">
            <a:cs typeface="B Mitra" pitchFamily="2" charset="-78"/>
          </a:endParaRPr>
        </a:p>
      </dgm:t>
    </dgm:pt>
    <dgm:pt modelId="{80016061-DCE4-49FF-9D34-B0098627AFAB}">
      <dgm:prSet phldrT="[Text]" custT="1"/>
      <dgm:spPr/>
      <dgm:t>
        <a:bodyPr/>
        <a:lstStyle/>
        <a:p>
          <a:pPr rtl="1"/>
          <a:r>
            <a:rPr lang="fa-IR" sz="1800" dirty="0" smtClean="0">
              <a:cs typeface="B Mitra" pitchFamily="2" charset="-78"/>
            </a:rPr>
            <a:t>مدیریت مخاطرات امنیتی</a:t>
          </a:r>
          <a:endParaRPr lang="en-US" sz="1800" dirty="0">
            <a:cs typeface="B Mitra" pitchFamily="2" charset="-78"/>
          </a:endParaRPr>
        </a:p>
      </dgm:t>
    </dgm:pt>
    <dgm:pt modelId="{384644C0-EC29-4D09-81A7-6A3A85F0F0F6}" type="parTrans" cxnId="{CA87F817-D4FD-4C8C-A0B3-BD1DF47A66A4}">
      <dgm:prSet/>
      <dgm:spPr/>
      <dgm:t>
        <a:bodyPr/>
        <a:lstStyle/>
        <a:p>
          <a:pPr rtl="1"/>
          <a:endParaRPr lang="en-US" sz="2400">
            <a:cs typeface="B Mitra" pitchFamily="2" charset="-78"/>
          </a:endParaRPr>
        </a:p>
      </dgm:t>
    </dgm:pt>
    <dgm:pt modelId="{8E39C99F-AD8E-4E27-AC27-2D07BF1275A7}" type="sibTrans" cxnId="{CA87F817-D4FD-4C8C-A0B3-BD1DF47A66A4}">
      <dgm:prSet custT="1"/>
      <dgm:spPr/>
      <dgm:t>
        <a:bodyPr/>
        <a:lstStyle/>
        <a:p>
          <a:pPr rtl="1"/>
          <a:endParaRPr lang="en-US" sz="1600">
            <a:cs typeface="B Mitra" pitchFamily="2" charset="-78"/>
          </a:endParaRPr>
        </a:p>
      </dgm:t>
    </dgm:pt>
    <dgm:pt modelId="{586D1E32-81CE-408D-939D-44BA143446E4}">
      <dgm:prSet phldrT="[Text]" custT="1"/>
      <dgm:spPr/>
      <dgm:t>
        <a:bodyPr/>
        <a:lstStyle/>
        <a:p>
          <a:pPr rtl="1"/>
          <a:r>
            <a:rPr lang="fa-IR" sz="1800" dirty="0" smtClean="0">
              <a:cs typeface="B Mitra" pitchFamily="2" charset="-78"/>
            </a:rPr>
            <a:t>حفاظت و مصونیت امنیتی</a:t>
          </a:r>
          <a:endParaRPr lang="en-US" sz="1800" dirty="0">
            <a:cs typeface="B Mitra" pitchFamily="2" charset="-78"/>
          </a:endParaRPr>
        </a:p>
      </dgm:t>
    </dgm:pt>
    <dgm:pt modelId="{87510BCF-AB70-430F-B554-E29AADB56ACA}" type="parTrans" cxnId="{99919913-748C-44BC-B195-5E74475423F1}">
      <dgm:prSet/>
      <dgm:spPr/>
      <dgm:t>
        <a:bodyPr/>
        <a:lstStyle/>
        <a:p>
          <a:pPr rtl="1"/>
          <a:endParaRPr lang="en-US" sz="2400">
            <a:cs typeface="B Mitra" pitchFamily="2" charset="-78"/>
          </a:endParaRPr>
        </a:p>
      </dgm:t>
    </dgm:pt>
    <dgm:pt modelId="{9F1FF1B8-381D-437C-802D-231D65458C67}" type="sibTrans" cxnId="{99919913-748C-44BC-B195-5E74475423F1}">
      <dgm:prSet custT="1"/>
      <dgm:spPr/>
      <dgm:t>
        <a:bodyPr/>
        <a:lstStyle/>
        <a:p>
          <a:pPr rtl="1"/>
          <a:endParaRPr lang="en-US" sz="1600">
            <a:cs typeface="B Mitra" pitchFamily="2" charset="-78"/>
          </a:endParaRPr>
        </a:p>
      </dgm:t>
    </dgm:pt>
    <dgm:pt modelId="{DB65AF59-FF7A-41B3-9F3B-F8A40B6C737E}" type="pres">
      <dgm:prSet presAssocID="{A5B66A4A-40A3-4063-B3E7-326D6EA8003E}" presName="cycle" presStyleCnt="0">
        <dgm:presLayoutVars>
          <dgm:dir/>
          <dgm:resizeHandles val="exact"/>
        </dgm:presLayoutVars>
      </dgm:prSet>
      <dgm:spPr/>
      <dgm:t>
        <a:bodyPr/>
        <a:lstStyle/>
        <a:p>
          <a:endParaRPr lang="en-US"/>
        </a:p>
      </dgm:t>
    </dgm:pt>
    <dgm:pt modelId="{E45CEF0B-0BF9-4090-A1F6-E07C7CAA13BB}" type="pres">
      <dgm:prSet presAssocID="{7930B0A7-02C6-45FB-BFAA-AB2700157869}" presName="node" presStyleLbl="node1" presStyleIdx="0" presStyleCnt="6">
        <dgm:presLayoutVars>
          <dgm:bulletEnabled val="1"/>
        </dgm:presLayoutVars>
      </dgm:prSet>
      <dgm:spPr/>
      <dgm:t>
        <a:bodyPr/>
        <a:lstStyle/>
        <a:p>
          <a:endParaRPr lang="en-US"/>
        </a:p>
      </dgm:t>
    </dgm:pt>
    <dgm:pt modelId="{D97E6611-48BA-4713-9EE8-35AD3EF81843}" type="pres">
      <dgm:prSet presAssocID="{2D3BA2F2-4428-425F-8926-2A8083D2F7D4}" presName="sibTrans" presStyleLbl="sibTrans2D1" presStyleIdx="0" presStyleCnt="6"/>
      <dgm:spPr/>
      <dgm:t>
        <a:bodyPr/>
        <a:lstStyle/>
        <a:p>
          <a:endParaRPr lang="en-US"/>
        </a:p>
      </dgm:t>
    </dgm:pt>
    <dgm:pt modelId="{67FDF3F6-C752-49E7-99D9-B5A0941CDAF3}" type="pres">
      <dgm:prSet presAssocID="{2D3BA2F2-4428-425F-8926-2A8083D2F7D4}" presName="connectorText" presStyleLbl="sibTrans2D1" presStyleIdx="0" presStyleCnt="6"/>
      <dgm:spPr/>
      <dgm:t>
        <a:bodyPr/>
        <a:lstStyle/>
        <a:p>
          <a:endParaRPr lang="en-US"/>
        </a:p>
      </dgm:t>
    </dgm:pt>
    <dgm:pt modelId="{41A69EF2-49A6-4476-AE56-96A1AF5A5712}" type="pres">
      <dgm:prSet presAssocID="{525F4A9C-142C-4E52-873E-2774E73953B3}" presName="node" presStyleLbl="node1" presStyleIdx="1" presStyleCnt="6">
        <dgm:presLayoutVars>
          <dgm:bulletEnabled val="1"/>
        </dgm:presLayoutVars>
      </dgm:prSet>
      <dgm:spPr/>
      <dgm:t>
        <a:bodyPr/>
        <a:lstStyle/>
        <a:p>
          <a:endParaRPr lang="en-US"/>
        </a:p>
      </dgm:t>
    </dgm:pt>
    <dgm:pt modelId="{CB849343-3969-4CF5-9CD7-68CBF4C3C27D}" type="pres">
      <dgm:prSet presAssocID="{AF5500E6-9249-4A4C-A527-398825FAB90B}" presName="sibTrans" presStyleLbl="sibTrans2D1" presStyleIdx="1" presStyleCnt="6"/>
      <dgm:spPr/>
      <dgm:t>
        <a:bodyPr/>
        <a:lstStyle/>
        <a:p>
          <a:endParaRPr lang="en-US"/>
        </a:p>
      </dgm:t>
    </dgm:pt>
    <dgm:pt modelId="{885A8A44-B21E-4FF9-916E-FCCF5C653E4F}" type="pres">
      <dgm:prSet presAssocID="{AF5500E6-9249-4A4C-A527-398825FAB90B}" presName="connectorText" presStyleLbl="sibTrans2D1" presStyleIdx="1" presStyleCnt="6"/>
      <dgm:spPr/>
      <dgm:t>
        <a:bodyPr/>
        <a:lstStyle/>
        <a:p>
          <a:endParaRPr lang="en-US"/>
        </a:p>
      </dgm:t>
    </dgm:pt>
    <dgm:pt modelId="{425BD0DD-7B9E-456C-80CD-8FE861A043A1}" type="pres">
      <dgm:prSet presAssocID="{80016061-DCE4-49FF-9D34-B0098627AFAB}" presName="node" presStyleLbl="node1" presStyleIdx="2" presStyleCnt="6">
        <dgm:presLayoutVars>
          <dgm:bulletEnabled val="1"/>
        </dgm:presLayoutVars>
      </dgm:prSet>
      <dgm:spPr/>
      <dgm:t>
        <a:bodyPr/>
        <a:lstStyle/>
        <a:p>
          <a:endParaRPr lang="en-US"/>
        </a:p>
      </dgm:t>
    </dgm:pt>
    <dgm:pt modelId="{4A3052BD-CACC-44F5-9E6D-7DAEDACD2A3E}" type="pres">
      <dgm:prSet presAssocID="{8E39C99F-AD8E-4E27-AC27-2D07BF1275A7}" presName="sibTrans" presStyleLbl="sibTrans2D1" presStyleIdx="2" presStyleCnt="6"/>
      <dgm:spPr/>
      <dgm:t>
        <a:bodyPr/>
        <a:lstStyle/>
        <a:p>
          <a:endParaRPr lang="en-US"/>
        </a:p>
      </dgm:t>
    </dgm:pt>
    <dgm:pt modelId="{26C4559F-8B0E-4F4E-B932-62E1C59E44C5}" type="pres">
      <dgm:prSet presAssocID="{8E39C99F-AD8E-4E27-AC27-2D07BF1275A7}" presName="connectorText" presStyleLbl="sibTrans2D1" presStyleIdx="2" presStyleCnt="6"/>
      <dgm:spPr/>
      <dgm:t>
        <a:bodyPr/>
        <a:lstStyle/>
        <a:p>
          <a:endParaRPr lang="en-US"/>
        </a:p>
      </dgm:t>
    </dgm:pt>
    <dgm:pt modelId="{3A17B26D-E2F5-462B-84B6-8FD90C386CF3}" type="pres">
      <dgm:prSet presAssocID="{586D1E32-81CE-408D-939D-44BA143446E4}" presName="node" presStyleLbl="node1" presStyleIdx="3" presStyleCnt="6">
        <dgm:presLayoutVars>
          <dgm:bulletEnabled val="1"/>
        </dgm:presLayoutVars>
      </dgm:prSet>
      <dgm:spPr/>
      <dgm:t>
        <a:bodyPr/>
        <a:lstStyle/>
        <a:p>
          <a:endParaRPr lang="en-US"/>
        </a:p>
      </dgm:t>
    </dgm:pt>
    <dgm:pt modelId="{6021199C-F0BD-4FC5-96EE-1993DE6AEB40}" type="pres">
      <dgm:prSet presAssocID="{9F1FF1B8-381D-437C-802D-231D65458C67}" presName="sibTrans" presStyleLbl="sibTrans2D1" presStyleIdx="3" presStyleCnt="6"/>
      <dgm:spPr/>
      <dgm:t>
        <a:bodyPr/>
        <a:lstStyle/>
        <a:p>
          <a:endParaRPr lang="en-US"/>
        </a:p>
      </dgm:t>
    </dgm:pt>
    <dgm:pt modelId="{7BB9109E-449F-4EE9-9DA4-E62B2C4D5238}" type="pres">
      <dgm:prSet presAssocID="{9F1FF1B8-381D-437C-802D-231D65458C67}" presName="connectorText" presStyleLbl="sibTrans2D1" presStyleIdx="3" presStyleCnt="6"/>
      <dgm:spPr/>
      <dgm:t>
        <a:bodyPr/>
        <a:lstStyle/>
        <a:p>
          <a:endParaRPr lang="en-US"/>
        </a:p>
      </dgm:t>
    </dgm:pt>
    <dgm:pt modelId="{8528A04D-3274-4D3C-B606-95D567D3B307}" type="pres">
      <dgm:prSet presAssocID="{0E015562-499E-453D-B83D-86B60D0D3D43}" presName="node" presStyleLbl="node1" presStyleIdx="4" presStyleCnt="6">
        <dgm:presLayoutVars>
          <dgm:bulletEnabled val="1"/>
        </dgm:presLayoutVars>
      </dgm:prSet>
      <dgm:spPr/>
      <dgm:t>
        <a:bodyPr/>
        <a:lstStyle/>
        <a:p>
          <a:endParaRPr lang="en-US"/>
        </a:p>
      </dgm:t>
    </dgm:pt>
    <dgm:pt modelId="{1B57B857-0266-4B30-9516-7B61B442D923}" type="pres">
      <dgm:prSet presAssocID="{79DD4FCB-126F-41C4-9D68-AE049CF33C9D}" presName="sibTrans" presStyleLbl="sibTrans2D1" presStyleIdx="4" presStyleCnt="6"/>
      <dgm:spPr/>
      <dgm:t>
        <a:bodyPr/>
        <a:lstStyle/>
        <a:p>
          <a:endParaRPr lang="en-US"/>
        </a:p>
      </dgm:t>
    </dgm:pt>
    <dgm:pt modelId="{513DC29B-4B19-4EB1-A219-1A9826407302}" type="pres">
      <dgm:prSet presAssocID="{79DD4FCB-126F-41C4-9D68-AE049CF33C9D}" presName="connectorText" presStyleLbl="sibTrans2D1" presStyleIdx="4" presStyleCnt="6"/>
      <dgm:spPr/>
      <dgm:t>
        <a:bodyPr/>
        <a:lstStyle/>
        <a:p>
          <a:endParaRPr lang="en-US"/>
        </a:p>
      </dgm:t>
    </dgm:pt>
    <dgm:pt modelId="{B7D61E18-52D5-4947-A749-DC4ABD5474D1}" type="pres">
      <dgm:prSet presAssocID="{01FBB646-E576-41F5-BBB6-280EC60F5354}" presName="node" presStyleLbl="node1" presStyleIdx="5" presStyleCnt="6">
        <dgm:presLayoutVars>
          <dgm:bulletEnabled val="1"/>
        </dgm:presLayoutVars>
      </dgm:prSet>
      <dgm:spPr/>
      <dgm:t>
        <a:bodyPr/>
        <a:lstStyle/>
        <a:p>
          <a:endParaRPr lang="en-US"/>
        </a:p>
      </dgm:t>
    </dgm:pt>
    <dgm:pt modelId="{612CA2DD-4993-4BE5-A432-F012CFC4265D}" type="pres">
      <dgm:prSet presAssocID="{01B61A81-20D2-4EF8-8C9A-4FC95AB37553}" presName="sibTrans" presStyleLbl="sibTrans2D1" presStyleIdx="5" presStyleCnt="6"/>
      <dgm:spPr/>
      <dgm:t>
        <a:bodyPr/>
        <a:lstStyle/>
        <a:p>
          <a:endParaRPr lang="en-US"/>
        </a:p>
      </dgm:t>
    </dgm:pt>
    <dgm:pt modelId="{884B5932-DEB9-4324-8AD4-516146D13323}" type="pres">
      <dgm:prSet presAssocID="{01B61A81-20D2-4EF8-8C9A-4FC95AB37553}" presName="connectorText" presStyleLbl="sibTrans2D1" presStyleIdx="5" presStyleCnt="6"/>
      <dgm:spPr/>
      <dgm:t>
        <a:bodyPr/>
        <a:lstStyle/>
        <a:p>
          <a:endParaRPr lang="en-US"/>
        </a:p>
      </dgm:t>
    </dgm:pt>
  </dgm:ptLst>
  <dgm:cxnLst>
    <dgm:cxn modelId="{99919913-748C-44BC-B195-5E74475423F1}" srcId="{A5B66A4A-40A3-4063-B3E7-326D6EA8003E}" destId="{586D1E32-81CE-408D-939D-44BA143446E4}" srcOrd="3" destOrd="0" parTransId="{87510BCF-AB70-430F-B554-E29AADB56ACA}" sibTransId="{9F1FF1B8-381D-437C-802D-231D65458C67}"/>
    <dgm:cxn modelId="{DA44A59C-AE93-438B-B7E8-7E54C74EF0E4}" type="presOf" srcId="{79DD4FCB-126F-41C4-9D68-AE049CF33C9D}" destId="{1B57B857-0266-4B30-9516-7B61B442D923}" srcOrd="0" destOrd="0" presId="urn:microsoft.com/office/officeart/2005/8/layout/cycle2"/>
    <dgm:cxn modelId="{84694097-B102-43E7-A2FC-AF7333786A64}" type="presOf" srcId="{01B61A81-20D2-4EF8-8C9A-4FC95AB37553}" destId="{884B5932-DEB9-4324-8AD4-516146D13323}" srcOrd="1" destOrd="0" presId="urn:microsoft.com/office/officeart/2005/8/layout/cycle2"/>
    <dgm:cxn modelId="{E8754ACF-2B11-4EFE-ABA2-90ADCCB921B9}" type="presOf" srcId="{8E39C99F-AD8E-4E27-AC27-2D07BF1275A7}" destId="{26C4559F-8B0E-4F4E-B932-62E1C59E44C5}" srcOrd="1" destOrd="0" presId="urn:microsoft.com/office/officeart/2005/8/layout/cycle2"/>
    <dgm:cxn modelId="{08B78400-DDA4-4329-9C0D-567A618359F3}" srcId="{A5B66A4A-40A3-4063-B3E7-326D6EA8003E}" destId="{0E015562-499E-453D-B83D-86B60D0D3D43}" srcOrd="4" destOrd="0" parTransId="{9AF98846-3B66-4A04-AE6C-1A8FE698E1DA}" sibTransId="{79DD4FCB-126F-41C4-9D68-AE049CF33C9D}"/>
    <dgm:cxn modelId="{6FFE9AB6-1895-4B3D-B977-75A3C07A10D1}" type="presOf" srcId="{9F1FF1B8-381D-437C-802D-231D65458C67}" destId="{6021199C-F0BD-4FC5-96EE-1993DE6AEB40}" srcOrd="0" destOrd="0" presId="urn:microsoft.com/office/officeart/2005/8/layout/cycle2"/>
    <dgm:cxn modelId="{CA87F817-D4FD-4C8C-A0B3-BD1DF47A66A4}" srcId="{A5B66A4A-40A3-4063-B3E7-326D6EA8003E}" destId="{80016061-DCE4-49FF-9D34-B0098627AFAB}" srcOrd="2" destOrd="0" parTransId="{384644C0-EC29-4D09-81A7-6A3A85F0F0F6}" sibTransId="{8E39C99F-AD8E-4E27-AC27-2D07BF1275A7}"/>
    <dgm:cxn modelId="{DFBEFD3C-DBEE-4EE3-96F9-1352F37BD3BF}" type="presOf" srcId="{01FBB646-E576-41F5-BBB6-280EC60F5354}" destId="{B7D61E18-52D5-4947-A749-DC4ABD5474D1}" srcOrd="0" destOrd="0" presId="urn:microsoft.com/office/officeart/2005/8/layout/cycle2"/>
    <dgm:cxn modelId="{A71AB435-E507-4586-9908-02B2C4D5E96E}" type="presOf" srcId="{AF5500E6-9249-4A4C-A527-398825FAB90B}" destId="{CB849343-3969-4CF5-9CD7-68CBF4C3C27D}" srcOrd="0" destOrd="0" presId="urn:microsoft.com/office/officeart/2005/8/layout/cycle2"/>
    <dgm:cxn modelId="{2F6FD510-2B66-4CA8-A6D8-6FC90E1EBD41}" srcId="{A5B66A4A-40A3-4063-B3E7-326D6EA8003E}" destId="{01FBB646-E576-41F5-BBB6-280EC60F5354}" srcOrd="5" destOrd="0" parTransId="{18F8A6E9-4F17-4DD8-B06B-29F70A8E8B16}" sibTransId="{01B61A81-20D2-4EF8-8C9A-4FC95AB37553}"/>
    <dgm:cxn modelId="{CF08A7C2-F902-4EE0-82D4-0B56576A7FA4}" type="presOf" srcId="{79DD4FCB-126F-41C4-9D68-AE049CF33C9D}" destId="{513DC29B-4B19-4EB1-A219-1A9826407302}" srcOrd="1" destOrd="0" presId="urn:microsoft.com/office/officeart/2005/8/layout/cycle2"/>
    <dgm:cxn modelId="{0EBE933E-78C5-4BD6-A195-2915CF2C9880}" type="presOf" srcId="{525F4A9C-142C-4E52-873E-2774E73953B3}" destId="{41A69EF2-49A6-4476-AE56-96A1AF5A5712}" srcOrd="0" destOrd="0" presId="urn:microsoft.com/office/officeart/2005/8/layout/cycle2"/>
    <dgm:cxn modelId="{C5E44D0E-3653-401F-9033-919D89057FCB}" type="presOf" srcId="{AF5500E6-9249-4A4C-A527-398825FAB90B}" destId="{885A8A44-B21E-4FF9-916E-FCCF5C653E4F}" srcOrd="1" destOrd="0" presId="urn:microsoft.com/office/officeart/2005/8/layout/cycle2"/>
    <dgm:cxn modelId="{09574B4A-0F14-4337-986B-0DF41E59434F}" type="presOf" srcId="{0E015562-499E-453D-B83D-86B60D0D3D43}" destId="{8528A04D-3274-4D3C-B606-95D567D3B307}" srcOrd="0" destOrd="0" presId="urn:microsoft.com/office/officeart/2005/8/layout/cycle2"/>
    <dgm:cxn modelId="{3AC12F23-DEAB-49DA-8C9C-1B98BCEFEB68}" srcId="{A5B66A4A-40A3-4063-B3E7-326D6EA8003E}" destId="{7930B0A7-02C6-45FB-BFAA-AB2700157869}" srcOrd="0" destOrd="0" parTransId="{DF49C3E9-24DB-42D9-BD4F-46A5A2EB7571}" sibTransId="{2D3BA2F2-4428-425F-8926-2A8083D2F7D4}"/>
    <dgm:cxn modelId="{AD25F321-03AF-46F7-9388-4D6BCDAF56DC}" type="presOf" srcId="{01B61A81-20D2-4EF8-8C9A-4FC95AB37553}" destId="{612CA2DD-4993-4BE5-A432-F012CFC4265D}" srcOrd="0" destOrd="0" presId="urn:microsoft.com/office/officeart/2005/8/layout/cycle2"/>
    <dgm:cxn modelId="{FC10030E-3921-461B-BB0D-0302CACE20A1}" type="presOf" srcId="{2D3BA2F2-4428-425F-8926-2A8083D2F7D4}" destId="{D97E6611-48BA-4713-9EE8-35AD3EF81843}" srcOrd="0" destOrd="0" presId="urn:microsoft.com/office/officeart/2005/8/layout/cycle2"/>
    <dgm:cxn modelId="{F75948F8-BC57-4344-95A8-C8ACAB7B595B}" type="presOf" srcId="{80016061-DCE4-49FF-9D34-B0098627AFAB}" destId="{425BD0DD-7B9E-456C-80CD-8FE861A043A1}" srcOrd="0" destOrd="0" presId="urn:microsoft.com/office/officeart/2005/8/layout/cycle2"/>
    <dgm:cxn modelId="{FB0F9B99-CAE2-4D6D-AD11-7C5E15296B8D}" type="presOf" srcId="{A5B66A4A-40A3-4063-B3E7-326D6EA8003E}" destId="{DB65AF59-FF7A-41B3-9F3B-F8A40B6C737E}" srcOrd="0" destOrd="0" presId="urn:microsoft.com/office/officeart/2005/8/layout/cycle2"/>
    <dgm:cxn modelId="{638BE443-DC4F-4375-8AD6-49BFF7D4AD92}" type="presOf" srcId="{7930B0A7-02C6-45FB-BFAA-AB2700157869}" destId="{E45CEF0B-0BF9-4090-A1F6-E07C7CAA13BB}" srcOrd="0" destOrd="0" presId="urn:microsoft.com/office/officeart/2005/8/layout/cycle2"/>
    <dgm:cxn modelId="{9BA05F3F-B0A9-4E5A-82A0-F99073DBD4BB}" type="presOf" srcId="{9F1FF1B8-381D-437C-802D-231D65458C67}" destId="{7BB9109E-449F-4EE9-9DA4-E62B2C4D5238}" srcOrd="1" destOrd="0" presId="urn:microsoft.com/office/officeart/2005/8/layout/cycle2"/>
    <dgm:cxn modelId="{C0F1B552-2782-4691-B0F7-E16D3129C701}" type="presOf" srcId="{8E39C99F-AD8E-4E27-AC27-2D07BF1275A7}" destId="{4A3052BD-CACC-44F5-9E6D-7DAEDACD2A3E}" srcOrd="0" destOrd="0" presId="urn:microsoft.com/office/officeart/2005/8/layout/cycle2"/>
    <dgm:cxn modelId="{DE442A52-9260-4FB2-B939-A5780468BF57}" type="presOf" srcId="{586D1E32-81CE-408D-939D-44BA143446E4}" destId="{3A17B26D-E2F5-462B-84B6-8FD90C386CF3}" srcOrd="0" destOrd="0" presId="urn:microsoft.com/office/officeart/2005/8/layout/cycle2"/>
    <dgm:cxn modelId="{C0B34106-142A-4CE7-8FA6-548E41F4ABA0}" srcId="{A5B66A4A-40A3-4063-B3E7-326D6EA8003E}" destId="{525F4A9C-142C-4E52-873E-2774E73953B3}" srcOrd="1" destOrd="0" parTransId="{22567D7F-5542-4970-9D3F-BE37A971DB6E}" sibTransId="{AF5500E6-9249-4A4C-A527-398825FAB90B}"/>
    <dgm:cxn modelId="{77414363-F822-4BE2-8F23-61212ACD5FB4}" type="presOf" srcId="{2D3BA2F2-4428-425F-8926-2A8083D2F7D4}" destId="{67FDF3F6-C752-49E7-99D9-B5A0941CDAF3}" srcOrd="1" destOrd="0" presId="urn:microsoft.com/office/officeart/2005/8/layout/cycle2"/>
    <dgm:cxn modelId="{8AD0EBE4-5DFA-4FA7-A575-6EC1345AD922}" type="presParOf" srcId="{DB65AF59-FF7A-41B3-9F3B-F8A40B6C737E}" destId="{E45CEF0B-0BF9-4090-A1F6-E07C7CAA13BB}" srcOrd="0" destOrd="0" presId="urn:microsoft.com/office/officeart/2005/8/layout/cycle2"/>
    <dgm:cxn modelId="{F432E94E-0C3B-4074-9647-3EB9DE8249B0}" type="presParOf" srcId="{DB65AF59-FF7A-41B3-9F3B-F8A40B6C737E}" destId="{D97E6611-48BA-4713-9EE8-35AD3EF81843}" srcOrd="1" destOrd="0" presId="urn:microsoft.com/office/officeart/2005/8/layout/cycle2"/>
    <dgm:cxn modelId="{7C4B7C7B-D323-41A9-A1AF-ABFFFB938383}" type="presParOf" srcId="{D97E6611-48BA-4713-9EE8-35AD3EF81843}" destId="{67FDF3F6-C752-49E7-99D9-B5A0941CDAF3}" srcOrd="0" destOrd="0" presId="urn:microsoft.com/office/officeart/2005/8/layout/cycle2"/>
    <dgm:cxn modelId="{A1E90D1A-47C8-47B9-A893-8E19A333A15B}" type="presParOf" srcId="{DB65AF59-FF7A-41B3-9F3B-F8A40B6C737E}" destId="{41A69EF2-49A6-4476-AE56-96A1AF5A5712}" srcOrd="2" destOrd="0" presId="urn:microsoft.com/office/officeart/2005/8/layout/cycle2"/>
    <dgm:cxn modelId="{26B1B7AC-BEB3-4BFF-965D-6D1C05786DC8}" type="presParOf" srcId="{DB65AF59-FF7A-41B3-9F3B-F8A40B6C737E}" destId="{CB849343-3969-4CF5-9CD7-68CBF4C3C27D}" srcOrd="3" destOrd="0" presId="urn:microsoft.com/office/officeart/2005/8/layout/cycle2"/>
    <dgm:cxn modelId="{A06AB664-B3E6-48BA-922B-738AD262C931}" type="presParOf" srcId="{CB849343-3969-4CF5-9CD7-68CBF4C3C27D}" destId="{885A8A44-B21E-4FF9-916E-FCCF5C653E4F}" srcOrd="0" destOrd="0" presId="urn:microsoft.com/office/officeart/2005/8/layout/cycle2"/>
    <dgm:cxn modelId="{47DEA576-9A21-4FA0-B412-390780EB762E}" type="presParOf" srcId="{DB65AF59-FF7A-41B3-9F3B-F8A40B6C737E}" destId="{425BD0DD-7B9E-456C-80CD-8FE861A043A1}" srcOrd="4" destOrd="0" presId="urn:microsoft.com/office/officeart/2005/8/layout/cycle2"/>
    <dgm:cxn modelId="{98DCB83A-2B48-403F-9E46-F57E105BC35A}" type="presParOf" srcId="{DB65AF59-FF7A-41B3-9F3B-F8A40B6C737E}" destId="{4A3052BD-CACC-44F5-9E6D-7DAEDACD2A3E}" srcOrd="5" destOrd="0" presId="urn:microsoft.com/office/officeart/2005/8/layout/cycle2"/>
    <dgm:cxn modelId="{B0267668-0468-4CA9-BCF0-D4028A05C002}" type="presParOf" srcId="{4A3052BD-CACC-44F5-9E6D-7DAEDACD2A3E}" destId="{26C4559F-8B0E-4F4E-B932-62E1C59E44C5}" srcOrd="0" destOrd="0" presId="urn:microsoft.com/office/officeart/2005/8/layout/cycle2"/>
    <dgm:cxn modelId="{8E79EA3F-098F-46A8-8A67-79F49301A0BC}" type="presParOf" srcId="{DB65AF59-FF7A-41B3-9F3B-F8A40B6C737E}" destId="{3A17B26D-E2F5-462B-84B6-8FD90C386CF3}" srcOrd="6" destOrd="0" presId="urn:microsoft.com/office/officeart/2005/8/layout/cycle2"/>
    <dgm:cxn modelId="{BCC879DA-73C3-4ADC-A331-0985431BD3C4}" type="presParOf" srcId="{DB65AF59-FF7A-41B3-9F3B-F8A40B6C737E}" destId="{6021199C-F0BD-4FC5-96EE-1993DE6AEB40}" srcOrd="7" destOrd="0" presId="urn:microsoft.com/office/officeart/2005/8/layout/cycle2"/>
    <dgm:cxn modelId="{CB337014-7A47-460C-95C9-7258AAC7E910}" type="presParOf" srcId="{6021199C-F0BD-4FC5-96EE-1993DE6AEB40}" destId="{7BB9109E-449F-4EE9-9DA4-E62B2C4D5238}" srcOrd="0" destOrd="0" presId="urn:microsoft.com/office/officeart/2005/8/layout/cycle2"/>
    <dgm:cxn modelId="{51E7E26C-EE9A-437C-8F3D-4477D230541A}" type="presParOf" srcId="{DB65AF59-FF7A-41B3-9F3B-F8A40B6C737E}" destId="{8528A04D-3274-4D3C-B606-95D567D3B307}" srcOrd="8" destOrd="0" presId="urn:microsoft.com/office/officeart/2005/8/layout/cycle2"/>
    <dgm:cxn modelId="{26ADBBF8-E447-4DA1-AE30-EF73C36B6CDA}" type="presParOf" srcId="{DB65AF59-FF7A-41B3-9F3B-F8A40B6C737E}" destId="{1B57B857-0266-4B30-9516-7B61B442D923}" srcOrd="9" destOrd="0" presId="urn:microsoft.com/office/officeart/2005/8/layout/cycle2"/>
    <dgm:cxn modelId="{4464F1E2-B3D5-4DA8-888D-0D911DC1E602}" type="presParOf" srcId="{1B57B857-0266-4B30-9516-7B61B442D923}" destId="{513DC29B-4B19-4EB1-A219-1A9826407302}" srcOrd="0" destOrd="0" presId="urn:microsoft.com/office/officeart/2005/8/layout/cycle2"/>
    <dgm:cxn modelId="{399A5B6C-00D8-4C11-87AD-17297FF16259}" type="presParOf" srcId="{DB65AF59-FF7A-41B3-9F3B-F8A40B6C737E}" destId="{B7D61E18-52D5-4947-A749-DC4ABD5474D1}" srcOrd="10" destOrd="0" presId="urn:microsoft.com/office/officeart/2005/8/layout/cycle2"/>
    <dgm:cxn modelId="{158E5C03-9BE8-4343-BC3C-D0DDD442B390}" type="presParOf" srcId="{DB65AF59-FF7A-41B3-9F3B-F8A40B6C737E}" destId="{612CA2DD-4993-4BE5-A432-F012CFC4265D}" srcOrd="11" destOrd="0" presId="urn:microsoft.com/office/officeart/2005/8/layout/cycle2"/>
    <dgm:cxn modelId="{4962E797-0C3F-4BD8-B6C9-61828533A9C1}" type="presParOf" srcId="{612CA2DD-4993-4BE5-A432-F012CFC4265D}" destId="{884B5932-DEB9-4324-8AD4-516146D13323}"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8CB73A5-4B79-49E3-82FA-6AA21E30F5B5}"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70B20552-1F74-4E0B-934A-E53037BECE8C}">
      <dgm:prSet phldrT="[Text]"/>
      <dgm:spPr/>
      <dgm:t>
        <a:bodyPr/>
        <a:lstStyle/>
        <a:p>
          <a:r>
            <a:rPr lang="fa-IR" dirty="0" smtClean="0">
              <a:cs typeface="B Mitra" pitchFamily="2" charset="-78"/>
            </a:rPr>
            <a:t>راهکار پیشنهادی</a:t>
          </a:r>
          <a:endParaRPr lang="en-US" dirty="0">
            <a:cs typeface="B Mitra" pitchFamily="2" charset="-78"/>
          </a:endParaRPr>
        </a:p>
      </dgm:t>
    </dgm:pt>
    <dgm:pt modelId="{D000540C-DE55-4042-9676-31D6B0C6FC1C}" type="parTrans" cxnId="{B965A384-87B6-423F-AA44-7C4591E865F6}">
      <dgm:prSet/>
      <dgm:spPr/>
      <dgm:t>
        <a:bodyPr/>
        <a:lstStyle/>
        <a:p>
          <a:endParaRPr lang="en-US">
            <a:cs typeface="B Mitra" pitchFamily="2" charset="-78"/>
          </a:endParaRPr>
        </a:p>
      </dgm:t>
    </dgm:pt>
    <dgm:pt modelId="{22286B58-A532-4B1A-9D88-B2D4DF160028}" type="sibTrans" cxnId="{B965A384-87B6-423F-AA44-7C4591E865F6}">
      <dgm:prSet/>
      <dgm:spPr/>
      <dgm:t>
        <a:bodyPr/>
        <a:lstStyle/>
        <a:p>
          <a:endParaRPr lang="en-US">
            <a:cs typeface="B Mitra" pitchFamily="2" charset="-78"/>
          </a:endParaRPr>
        </a:p>
      </dgm:t>
    </dgm:pt>
    <dgm:pt modelId="{C59AE706-17E2-4C46-9363-7F97D1D6BA10}">
      <dgm:prSet phldrT="[Text]"/>
      <dgm:spPr/>
      <dgm:t>
        <a:bodyPr/>
        <a:lstStyle/>
        <a:p>
          <a:r>
            <a:rPr lang="fa-IR" dirty="0" smtClean="0">
              <a:cs typeface="B Mitra" pitchFamily="2" charset="-78"/>
            </a:rPr>
            <a:t>فراسازمانی</a:t>
          </a:r>
          <a:endParaRPr lang="en-US" dirty="0">
            <a:cs typeface="B Mitra" pitchFamily="2" charset="-78"/>
          </a:endParaRPr>
        </a:p>
      </dgm:t>
    </dgm:pt>
    <dgm:pt modelId="{76FB0DD9-5E72-4CAA-9123-24D51F391F2B}" type="parTrans" cxnId="{72C6ABEC-6DBE-4610-B181-967D4104D719}">
      <dgm:prSet/>
      <dgm:spPr/>
      <dgm:t>
        <a:bodyPr/>
        <a:lstStyle/>
        <a:p>
          <a:endParaRPr lang="en-US">
            <a:cs typeface="B Mitra" pitchFamily="2" charset="-78"/>
          </a:endParaRPr>
        </a:p>
      </dgm:t>
    </dgm:pt>
    <dgm:pt modelId="{34BA7D90-CBAD-4322-9817-8730D4B7C03F}" type="sibTrans" cxnId="{72C6ABEC-6DBE-4610-B181-967D4104D719}">
      <dgm:prSet/>
      <dgm:spPr/>
      <dgm:t>
        <a:bodyPr/>
        <a:lstStyle/>
        <a:p>
          <a:endParaRPr lang="en-US">
            <a:cs typeface="B Mitra" pitchFamily="2" charset="-78"/>
          </a:endParaRPr>
        </a:p>
      </dgm:t>
    </dgm:pt>
    <dgm:pt modelId="{A9DBEF2B-C13F-4509-871A-7E7E0112696D}">
      <dgm:prSet phldrT="[Text]"/>
      <dgm:spPr/>
      <dgm:t>
        <a:bodyPr/>
        <a:lstStyle/>
        <a:p>
          <a:r>
            <a:rPr lang="fa-IR" dirty="0" smtClean="0">
              <a:cs typeface="B Mitra" pitchFamily="2" charset="-78"/>
            </a:rPr>
            <a:t>مدیریتی</a:t>
          </a:r>
          <a:endParaRPr lang="en-US" dirty="0">
            <a:cs typeface="B Mitra" pitchFamily="2" charset="-78"/>
          </a:endParaRPr>
        </a:p>
      </dgm:t>
    </dgm:pt>
    <dgm:pt modelId="{BAC41E21-B266-4F31-93C6-54A6C1FD0F32}" type="parTrans" cxnId="{FA605D41-70B2-4874-BD78-3D2460456D6D}">
      <dgm:prSet/>
      <dgm:spPr/>
      <dgm:t>
        <a:bodyPr/>
        <a:lstStyle/>
        <a:p>
          <a:endParaRPr lang="en-US">
            <a:cs typeface="B Mitra" pitchFamily="2" charset="-78"/>
          </a:endParaRPr>
        </a:p>
      </dgm:t>
    </dgm:pt>
    <dgm:pt modelId="{1A90BE8E-2B2E-439D-A78C-35716DCEF374}" type="sibTrans" cxnId="{FA605D41-70B2-4874-BD78-3D2460456D6D}">
      <dgm:prSet/>
      <dgm:spPr/>
      <dgm:t>
        <a:bodyPr/>
        <a:lstStyle/>
        <a:p>
          <a:endParaRPr lang="en-US">
            <a:cs typeface="B Mitra" pitchFamily="2" charset="-78"/>
          </a:endParaRPr>
        </a:p>
      </dgm:t>
    </dgm:pt>
    <dgm:pt modelId="{FC6537D5-3365-42A0-804D-1D21438D1377}">
      <dgm:prSet phldrT="[Text]"/>
      <dgm:spPr/>
      <dgm:t>
        <a:bodyPr/>
        <a:lstStyle/>
        <a:p>
          <a:r>
            <a:rPr lang="fa-IR" dirty="0" smtClean="0">
              <a:cs typeface="B Mitra" pitchFamily="2" charset="-78"/>
            </a:rPr>
            <a:t>فنی</a:t>
          </a:r>
          <a:endParaRPr lang="en-US" dirty="0">
            <a:cs typeface="B Mitra" pitchFamily="2" charset="-78"/>
          </a:endParaRPr>
        </a:p>
      </dgm:t>
    </dgm:pt>
    <dgm:pt modelId="{1B50BA16-7234-47E0-89D3-DB80B204A9E1}" type="parTrans" cxnId="{4D006E5A-FB8F-4703-8CE3-4245261250F2}">
      <dgm:prSet/>
      <dgm:spPr/>
      <dgm:t>
        <a:bodyPr/>
        <a:lstStyle/>
        <a:p>
          <a:endParaRPr lang="en-US">
            <a:cs typeface="B Mitra" pitchFamily="2" charset="-78"/>
          </a:endParaRPr>
        </a:p>
      </dgm:t>
    </dgm:pt>
    <dgm:pt modelId="{7DB4A04F-54F5-4013-BAE0-EA0F8E0316A5}" type="sibTrans" cxnId="{4D006E5A-FB8F-4703-8CE3-4245261250F2}">
      <dgm:prSet/>
      <dgm:spPr/>
      <dgm:t>
        <a:bodyPr/>
        <a:lstStyle/>
        <a:p>
          <a:endParaRPr lang="en-US">
            <a:cs typeface="B Mitra" pitchFamily="2" charset="-78"/>
          </a:endParaRPr>
        </a:p>
      </dgm:t>
    </dgm:pt>
    <dgm:pt modelId="{5A1087FF-8F67-4928-8738-BA4D6933A030}">
      <dgm:prSet phldrT="[Text]"/>
      <dgm:spPr/>
      <dgm:t>
        <a:bodyPr/>
        <a:lstStyle/>
        <a:p>
          <a:r>
            <a:rPr lang="fa-IR" dirty="0" smtClean="0">
              <a:cs typeface="B Mitra" pitchFamily="2" charset="-78"/>
            </a:rPr>
            <a:t>سازمانی</a:t>
          </a:r>
          <a:endParaRPr lang="en-US" dirty="0">
            <a:cs typeface="B Mitra" pitchFamily="2" charset="-78"/>
          </a:endParaRPr>
        </a:p>
      </dgm:t>
    </dgm:pt>
    <dgm:pt modelId="{C78E9FF7-4D8B-4138-B0ED-812D9C8DA94B}" type="parTrans" cxnId="{FEB444D3-AFCE-46F3-87F3-E019E8EAD5D3}">
      <dgm:prSet/>
      <dgm:spPr/>
      <dgm:t>
        <a:bodyPr/>
        <a:lstStyle/>
        <a:p>
          <a:endParaRPr lang="en-US">
            <a:cs typeface="B Mitra" pitchFamily="2" charset="-78"/>
          </a:endParaRPr>
        </a:p>
      </dgm:t>
    </dgm:pt>
    <dgm:pt modelId="{C704C096-4661-4C69-93B9-BA4E48065A41}" type="sibTrans" cxnId="{FEB444D3-AFCE-46F3-87F3-E019E8EAD5D3}">
      <dgm:prSet/>
      <dgm:spPr/>
      <dgm:t>
        <a:bodyPr/>
        <a:lstStyle/>
        <a:p>
          <a:endParaRPr lang="en-US">
            <a:cs typeface="B Mitra" pitchFamily="2" charset="-78"/>
          </a:endParaRPr>
        </a:p>
      </dgm:t>
    </dgm:pt>
    <dgm:pt modelId="{C1A1CF09-39BA-418B-92DB-E308F211ABED}" type="pres">
      <dgm:prSet presAssocID="{E8CB73A5-4B79-49E3-82FA-6AA21E30F5B5}" presName="diagram" presStyleCnt="0">
        <dgm:presLayoutVars>
          <dgm:chPref val="1"/>
          <dgm:dir/>
          <dgm:animOne val="branch"/>
          <dgm:animLvl val="lvl"/>
          <dgm:resizeHandles val="exact"/>
        </dgm:presLayoutVars>
      </dgm:prSet>
      <dgm:spPr/>
      <dgm:t>
        <a:bodyPr/>
        <a:lstStyle/>
        <a:p>
          <a:endParaRPr lang="en-US"/>
        </a:p>
      </dgm:t>
    </dgm:pt>
    <dgm:pt modelId="{C2D43D58-A8C8-4714-976F-ECA824CF6F8B}" type="pres">
      <dgm:prSet presAssocID="{70B20552-1F74-4E0B-934A-E53037BECE8C}" presName="root1" presStyleCnt="0"/>
      <dgm:spPr/>
    </dgm:pt>
    <dgm:pt modelId="{1263EC51-8977-4DC0-9595-5A7870D0F41B}" type="pres">
      <dgm:prSet presAssocID="{70B20552-1F74-4E0B-934A-E53037BECE8C}" presName="LevelOneTextNode" presStyleLbl="node0" presStyleIdx="0" presStyleCnt="1">
        <dgm:presLayoutVars>
          <dgm:chPref val="3"/>
        </dgm:presLayoutVars>
      </dgm:prSet>
      <dgm:spPr/>
      <dgm:t>
        <a:bodyPr/>
        <a:lstStyle/>
        <a:p>
          <a:endParaRPr lang="en-US"/>
        </a:p>
      </dgm:t>
    </dgm:pt>
    <dgm:pt modelId="{6E59F40F-254B-4A2A-803A-C87D531451B7}" type="pres">
      <dgm:prSet presAssocID="{70B20552-1F74-4E0B-934A-E53037BECE8C}" presName="level2hierChild" presStyleCnt="0"/>
      <dgm:spPr/>
    </dgm:pt>
    <dgm:pt modelId="{13C763B9-6E31-4B40-996F-63AD541C2041}" type="pres">
      <dgm:prSet presAssocID="{76FB0DD9-5E72-4CAA-9123-24D51F391F2B}" presName="conn2-1" presStyleLbl="parChTrans1D2" presStyleIdx="0" presStyleCnt="2"/>
      <dgm:spPr/>
      <dgm:t>
        <a:bodyPr/>
        <a:lstStyle/>
        <a:p>
          <a:endParaRPr lang="en-US"/>
        </a:p>
      </dgm:t>
    </dgm:pt>
    <dgm:pt modelId="{7D94B7D4-D18D-4E10-A1DD-4D4C805AED69}" type="pres">
      <dgm:prSet presAssocID="{76FB0DD9-5E72-4CAA-9123-24D51F391F2B}" presName="connTx" presStyleLbl="parChTrans1D2" presStyleIdx="0" presStyleCnt="2"/>
      <dgm:spPr/>
      <dgm:t>
        <a:bodyPr/>
        <a:lstStyle/>
        <a:p>
          <a:endParaRPr lang="en-US"/>
        </a:p>
      </dgm:t>
    </dgm:pt>
    <dgm:pt modelId="{676408AE-A9D0-4027-9CC1-15D3E55F4629}" type="pres">
      <dgm:prSet presAssocID="{C59AE706-17E2-4C46-9363-7F97D1D6BA10}" presName="root2" presStyleCnt="0"/>
      <dgm:spPr/>
    </dgm:pt>
    <dgm:pt modelId="{DD5550F3-0145-4819-879E-92B6167D8CAD}" type="pres">
      <dgm:prSet presAssocID="{C59AE706-17E2-4C46-9363-7F97D1D6BA10}" presName="LevelTwoTextNode" presStyleLbl="node2" presStyleIdx="0" presStyleCnt="2">
        <dgm:presLayoutVars>
          <dgm:chPref val="3"/>
        </dgm:presLayoutVars>
      </dgm:prSet>
      <dgm:spPr/>
      <dgm:t>
        <a:bodyPr/>
        <a:lstStyle/>
        <a:p>
          <a:endParaRPr lang="en-US"/>
        </a:p>
      </dgm:t>
    </dgm:pt>
    <dgm:pt modelId="{84D658DD-3063-49FA-A8DB-9F1B16799C5D}" type="pres">
      <dgm:prSet presAssocID="{C59AE706-17E2-4C46-9363-7F97D1D6BA10}" presName="level3hierChild" presStyleCnt="0"/>
      <dgm:spPr/>
    </dgm:pt>
    <dgm:pt modelId="{46295D70-0596-4178-8079-2682FC46EF63}" type="pres">
      <dgm:prSet presAssocID="{BAC41E21-B266-4F31-93C6-54A6C1FD0F32}" presName="conn2-1" presStyleLbl="parChTrans1D3" presStyleIdx="0" presStyleCnt="2"/>
      <dgm:spPr/>
      <dgm:t>
        <a:bodyPr/>
        <a:lstStyle/>
        <a:p>
          <a:endParaRPr lang="en-US"/>
        </a:p>
      </dgm:t>
    </dgm:pt>
    <dgm:pt modelId="{6606BF1C-B340-42F7-9AA5-56FB7D0E6A11}" type="pres">
      <dgm:prSet presAssocID="{BAC41E21-B266-4F31-93C6-54A6C1FD0F32}" presName="connTx" presStyleLbl="parChTrans1D3" presStyleIdx="0" presStyleCnt="2"/>
      <dgm:spPr/>
      <dgm:t>
        <a:bodyPr/>
        <a:lstStyle/>
        <a:p>
          <a:endParaRPr lang="en-US"/>
        </a:p>
      </dgm:t>
    </dgm:pt>
    <dgm:pt modelId="{A879DE13-6075-476D-B88A-0BE1EC0B1B14}" type="pres">
      <dgm:prSet presAssocID="{A9DBEF2B-C13F-4509-871A-7E7E0112696D}" presName="root2" presStyleCnt="0"/>
      <dgm:spPr/>
    </dgm:pt>
    <dgm:pt modelId="{29F304EA-C478-465A-B348-44F1ED9F591C}" type="pres">
      <dgm:prSet presAssocID="{A9DBEF2B-C13F-4509-871A-7E7E0112696D}" presName="LevelTwoTextNode" presStyleLbl="node3" presStyleIdx="0" presStyleCnt="2">
        <dgm:presLayoutVars>
          <dgm:chPref val="3"/>
        </dgm:presLayoutVars>
      </dgm:prSet>
      <dgm:spPr/>
      <dgm:t>
        <a:bodyPr/>
        <a:lstStyle/>
        <a:p>
          <a:endParaRPr lang="en-US"/>
        </a:p>
      </dgm:t>
    </dgm:pt>
    <dgm:pt modelId="{C7434BF7-EC71-48B6-B977-D9242C716504}" type="pres">
      <dgm:prSet presAssocID="{A9DBEF2B-C13F-4509-871A-7E7E0112696D}" presName="level3hierChild" presStyleCnt="0"/>
      <dgm:spPr/>
    </dgm:pt>
    <dgm:pt modelId="{19A3A9F7-F218-4B54-83B6-745FFD7BBAD6}" type="pres">
      <dgm:prSet presAssocID="{1B50BA16-7234-47E0-89D3-DB80B204A9E1}" presName="conn2-1" presStyleLbl="parChTrans1D3" presStyleIdx="1" presStyleCnt="2"/>
      <dgm:spPr/>
      <dgm:t>
        <a:bodyPr/>
        <a:lstStyle/>
        <a:p>
          <a:endParaRPr lang="en-US"/>
        </a:p>
      </dgm:t>
    </dgm:pt>
    <dgm:pt modelId="{EEB949CB-0B82-4EA5-B7E3-188C925546D9}" type="pres">
      <dgm:prSet presAssocID="{1B50BA16-7234-47E0-89D3-DB80B204A9E1}" presName="connTx" presStyleLbl="parChTrans1D3" presStyleIdx="1" presStyleCnt="2"/>
      <dgm:spPr/>
      <dgm:t>
        <a:bodyPr/>
        <a:lstStyle/>
        <a:p>
          <a:endParaRPr lang="en-US"/>
        </a:p>
      </dgm:t>
    </dgm:pt>
    <dgm:pt modelId="{D061D264-8665-4734-940E-189F229D0C3D}" type="pres">
      <dgm:prSet presAssocID="{FC6537D5-3365-42A0-804D-1D21438D1377}" presName="root2" presStyleCnt="0"/>
      <dgm:spPr/>
    </dgm:pt>
    <dgm:pt modelId="{5541915C-CCD1-4DCC-8B98-D880FB6C7B0B}" type="pres">
      <dgm:prSet presAssocID="{FC6537D5-3365-42A0-804D-1D21438D1377}" presName="LevelTwoTextNode" presStyleLbl="node3" presStyleIdx="1" presStyleCnt="2">
        <dgm:presLayoutVars>
          <dgm:chPref val="3"/>
        </dgm:presLayoutVars>
      </dgm:prSet>
      <dgm:spPr/>
      <dgm:t>
        <a:bodyPr/>
        <a:lstStyle/>
        <a:p>
          <a:endParaRPr lang="en-US"/>
        </a:p>
      </dgm:t>
    </dgm:pt>
    <dgm:pt modelId="{5D1AA7F0-40EF-42C9-8817-31709DC942C7}" type="pres">
      <dgm:prSet presAssocID="{FC6537D5-3365-42A0-804D-1D21438D1377}" presName="level3hierChild" presStyleCnt="0"/>
      <dgm:spPr/>
    </dgm:pt>
    <dgm:pt modelId="{9E9DCFC1-5BB1-44C0-BE65-14B7709111B1}" type="pres">
      <dgm:prSet presAssocID="{C78E9FF7-4D8B-4138-B0ED-812D9C8DA94B}" presName="conn2-1" presStyleLbl="parChTrans1D2" presStyleIdx="1" presStyleCnt="2"/>
      <dgm:spPr/>
      <dgm:t>
        <a:bodyPr/>
        <a:lstStyle/>
        <a:p>
          <a:endParaRPr lang="en-US"/>
        </a:p>
      </dgm:t>
    </dgm:pt>
    <dgm:pt modelId="{D61AA534-A51A-4878-9FA7-B8CCE0663BCB}" type="pres">
      <dgm:prSet presAssocID="{C78E9FF7-4D8B-4138-B0ED-812D9C8DA94B}" presName="connTx" presStyleLbl="parChTrans1D2" presStyleIdx="1" presStyleCnt="2"/>
      <dgm:spPr/>
      <dgm:t>
        <a:bodyPr/>
        <a:lstStyle/>
        <a:p>
          <a:endParaRPr lang="en-US"/>
        </a:p>
      </dgm:t>
    </dgm:pt>
    <dgm:pt modelId="{EE233658-E64A-46AE-BDEC-9B744C3B2860}" type="pres">
      <dgm:prSet presAssocID="{5A1087FF-8F67-4928-8738-BA4D6933A030}" presName="root2" presStyleCnt="0"/>
      <dgm:spPr/>
    </dgm:pt>
    <dgm:pt modelId="{0ADDAEBA-9849-46E7-BDB3-81CB0C33F400}" type="pres">
      <dgm:prSet presAssocID="{5A1087FF-8F67-4928-8738-BA4D6933A030}" presName="LevelTwoTextNode" presStyleLbl="node2" presStyleIdx="1" presStyleCnt="2">
        <dgm:presLayoutVars>
          <dgm:chPref val="3"/>
        </dgm:presLayoutVars>
      </dgm:prSet>
      <dgm:spPr/>
      <dgm:t>
        <a:bodyPr/>
        <a:lstStyle/>
        <a:p>
          <a:endParaRPr lang="en-US"/>
        </a:p>
      </dgm:t>
    </dgm:pt>
    <dgm:pt modelId="{9EE0556B-2F8E-4928-B429-2F8411EB6EA1}" type="pres">
      <dgm:prSet presAssocID="{5A1087FF-8F67-4928-8738-BA4D6933A030}" presName="level3hierChild" presStyleCnt="0"/>
      <dgm:spPr/>
    </dgm:pt>
  </dgm:ptLst>
  <dgm:cxnLst>
    <dgm:cxn modelId="{6453FB70-ABAE-4F1E-ADA2-A1F4A13494DF}" type="presOf" srcId="{C78E9FF7-4D8B-4138-B0ED-812D9C8DA94B}" destId="{D61AA534-A51A-4878-9FA7-B8CCE0663BCB}" srcOrd="1" destOrd="0" presId="urn:microsoft.com/office/officeart/2005/8/layout/hierarchy2"/>
    <dgm:cxn modelId="{9C6CD2FC-583B-4AB5-847C-775BF673C2E6}" type="presOf" srcId="{A9DBEF2B-C13F-4509-871A-7E7E0112696D}" destId="{29F304EA-C478-465A-B348-44F1ED9F591C}" srcOrd="0" destOrd="0" presId="urn:microsoft.com/office/officeart/2005/8/layout/hierarchy2"/>
    <dgm:cxn modelId="{A44DFD62-8539-4097-BF52-23AA577A7E15}" type="presOf" srcId="{76FB0DD9-5E72-4CAA-9123-24D51F391F2B}" destId="{7D94B7D4-D18D-4E10-A1DD-4D4C805AED69}" srcOrd="1" destOrd="0" presId="urn:microsoft.com/office/officeart/2005/8/layout/hierarchy2"/>
    <dgm:cxn modelId="{AC68BBB6-130E-4D7F-B951-270F2ED88D69}" type="presOf" srcId="{BAC41E21-B266-4F31-93C6-54A6C1FD0F32}" destId="{6606BF1C-B340-42F7-9AA5-56FB7D0E6A11}" srcOrd="1" destOrd="0" presId="urn:microsoft.com/office/officeart/2005/8/layout/hierarchy2"/>
    <dgm:cxn modelId="{FEB444D3-AFCE-46F3-87F3-E019E8EAD5D3}" srcId="{70B20552-1F74-4E0B-934A-E53037BECE8C}" destId="{5A1087FF-8F67-4928-8738-BA4D6933A030}" srcOrd="1" destOrd="0" parTransId="{C78E9FF7-4D8B-4138-B0ED-812D9C8DA94B}" sibTransId="{C704C096-4661-4C69-93B9-BA4E48065A41}"/>
    <dgm:cxn modelId="{2FE93B36-3972-4070-AD0D-56B96978B8FB}" type="presOf" srcId="{5A1087FF-8F67-4928-8738-BA4D6933A030}" destId="{0ADDAEBA-9849-46E7-BDB3-81CB0C33F400}" srcOrd="0" destOrd="0" presId="urn:microsoft.com/office/officeart/2005/8/layout/hierarchy2"/>
    <dgm:cxn modelId="{B965A384-87B6-423F-AA44-7C4591E865F6}" srcId="{E8CB73A5-4B79-49E3-82FA-6AA21E30F5B5}" destId="{70B20552-1F74-4E0B-934A-E53037BECE8C}" srcOrd="0" destOrd="0" parTransId="{D000540C-DE55-4042-9676-31D6B0C6FC1C}" sibTransId="{22286B58-A532-4B1A-9D88-B2D4DF160028}"/>
    <dgm:cxn modelId="{ABCF175E-397D-47F7-A347-8287DB709B32}" type="presOf" srcId="{C78E9FF7-4D8B-4138-B0ED-812D9C8DA94B}" destId="{9E9DCFC1-5BB1-44C0-BE65-14B7709111B1}" srcOrd="0" destOrd="0" presId="urn:microsoft.com/office/officeart/2005/8/layout/hierarchy2"/>
    <dgm:cxn modelId="{FA605D41-70B2-4874-BD78-3D2460456D6D}" srcId="{C59AE706-17E2-4C46-9363-7F97D1D6BA10}" destId="{A9DBEF2B-C13F-4509-871A-7E7E0112696D}" srcOrd="0" destOrd="0" parTransId="{BAC41E21-B266-4F31-93C6-54A6C1FD0F32}" sibTransId="{1A90BE8E-2B2E-439D-A78C-35716DCEF374}"/>
    <dgm:cxn modelId="{9EF7C7E3-49F1-4C0B-92A9-FD67196E604E}" type="presOf" srcId="{BAC41E21-B266-4F31-93C6-54A6C1FD0F32}" destId="{46295D70-0596-4178-8079-2682FC46EF63}" srcOrd="0" destOrd="0" presId="urn:microsoft.com/office/officeart/2005/8/layout/hierarchy2"/>
    <dgm:cxn modelId="{4D006E5A-FB8F-4703-8CE3-4245261250F2}" srcId="{C59AE706-17E2-4C46-9363-7F97D1D6BA10}" destId="{FC6537D5-3365-42A0-804D-1D21438D1377}" srcOrd="1" destOrd="0" parTransId="{1B50BA16-7234-47E0-89D3-DB80B204A9E1}" sibTransId="{7DB4A04F-54F5-4013-BAE0-EA0F8E0316A5}"/>
    <dgm:cxn modelId="{FCDA35A1-1143-4762-8FBF-090D600DCDB7}" type="presOf" srcId="{76FB0DD9-5E72-4CAA-9123-24D51F391F2B}" destId="{13C763B9-6E31-4B40-996F-63AD541C2041}" srcOrd="0" destOrd="0" presId="urn:microsoft.com/office/officeart/2005/8/layout/hierarchy2"/>
    <dgm:cxn modelId="{6282A56D-BCE9-4035-87B3-0BBF538CCC60}" type="presOf" srcId="{1B50BA16-7234-47E0-89D3-DB80B204A9E1}" destId="{EEB949CB-0B82-4EA5-B7E3-188C925546D9}" srcOrd="1" destOrd="0" presId="urn:microsoft.com/office/officeart/2005/8/layout/hierarchy2"/>
    <dgm:cxn modelId="{21C91B13-CD5B-466C-85DB-DA2087DB56C2}" type="presOf" srcId="{C59AE706-17E2-4C46-9363-7F97D1D6BA10}" destId="{DD5550F3-0145-4819-879E-92B6167D8CAD}" srcOrd="0" destOrd="0" presId="urn:microsoft.com/office/officeart/2005/8/layout/hierarchy2"/>
    <dgm:cxn modelId="{72C6ABEC-6DBE-4610-B181-967D4104D719}" srcId="{70B20552-1F74-4E0B-934A-E53037BECE8C}" destId="{C59AE706-17E2-4C46-9363-7F97D1D6BA10}" srcOrd="0" destOrd="0" parTransId="{76FB0DD9-5E72-4CAA-9123-24D51F391F2B}" sibTransId="{34BA7D90-CBAD-4322-9817-8730D4B7C03F}"/>
    <dgm:cxn modelId="{8CBE8F21-DBF9-4AD7-AE9E-60691ADD8F31}" type="presOf" srcId="{E8CB73A5-4B79-49E3-82FA-6AA21E30F5B5}" destId="{C1A1CF09-39BA-418B-92DB-E308F211ABED}" srcOrd="0" destOrd="0" presId="urn:microsoft.com/office/officeart/2005/8/layout/hierarchy2"/>
    <dgm:cxn modelId="{6F2BF349-7CAA-446E-8F07-5118C846F420}" type="presOf" srcId="{1B50BA16-7234-47E0-89D3-DB80B204A9E1}" destId="{19A3A9F7-F218-4B54-83B6-745FFD7BBAD6}" srcOrd="0" destOrd="0" presId="urn:microsoft.com/office/officeart/2005/8/layout/hierarchy2"/>
    <dgm:cxn modelId="{CC32D254-DDF8-49ED-8EA5-1DACAA050CB5}" type="presOf" srcId="{FC6537D5-3365-42A0-804D-1D21438D1377}" destId="{5541915C-CCD1-4DCC-8B98-D880FB6C7B0B}" srcOrd="0" destOrd="0" presId="urn:microsoft.com/office/officeart/2005/8/layout/hierarchy2"/>
    <dgm:cxn modelId="{358C9F07-A992-4169-9BD9-711389E62D3F}" type="presOf" srcId="{70B20552-1F74-4E0B-934A-E53037BECE8C}" destId="{1263EC51-8977-4DC0-9595-5A7870D0F41B}" srcOrd="0" destOrd="0" presId="urn:microsoft.com/office/officeart/2005/8/layout/hierarchy2"/>
    <dgm:cxn modelId="{3E1F26DC-D4DB-4329-AC01-B752A04ABB1E}" type="presParOf" srcId="{C1A1CF09-39BA-418B-92DB-E308F211ABED}" destId="{C2D43D58-A8C8-4714-976F-ECA824CF6F8B}" srcOrd="0" destOrd="0" presId="urn:microsoft.com/office/officeart/2005/8/layout/hierarchy2"/>
    <dgm:cxn modelId="{1EF68509-0D33-4C5D-8F3F-FFB3A5221C20}" type="presParOf" srcId="{C2D43D58-A8C8-4714-976F-ECA824CF6F8B}" destId="{1263EC51-8977-4DC0-9595-5A7870D0F41B}" srcOrd="0" destOrd="0" presId="urn:microsoft.com/office/officeart/2005/8/layout/hierarchy2"/>
    <dgm:cxn modelId="{448BD0D8-279B-4142-BDA4-FD03F21AA875}" type="presParOf" srcId="{C2D43D58-A8C8-4714-976F-ECA824CF6F8B}" destId="{6E59F40F-254B-4A2A-803A-C87D531451B7}" srcOrd="1" destOrd="0" presId="urn:microsoft.com/office/officeart/2005/8/layout/hierarchy2"/>
    <dgm:cxn modelId="{22A383EF-E3E1-4A89-802F-7DA77CBDA42D}" type="presParOf" srcId="{6E59F40F-254B-4A2A-803A-C87D531451B7}" destId="{13C763B9-6E31-4B40-996F-63AD541C2041}" srcOrd="0" destOrd="0" presId="urn:microsoft.com/office/officeart/2005/8/layout/hierarchy2"/>
    <dgm:cxn modelId="{20E34701-1FBC-4229-80E8-AEC07A6B9704}" type="presParOf" srcId="{13C763B9-6E31-4B40-996F-63AD541C2041}" destId="{7D94B7D4-D18D-4E10-A1DD-4D4C805AED69}" srcOrd="0" destOrd="0" presId="urn:microsoft.com/office/officeart/2005/8/layout/hierarchy2"/>
    <dgm:cxn modelId="{F7639840-E7B0-464C-B05F-F0CAE07C455D}" type="presParOf" srcId="{6E59F40F-254B-4A2A-803A-C87D531451B7}" destId="{676408AE-A9D0-4027-9CC1-15D3E55F4629}" srcOrd="1" destOrd="0" presId="urn:microsoft.com/office/officeart/2005/8/layout/hierarchy2"/>
    <dgm:cxn modelId="{8201F279-397A-412B-925D-59A3799D95B2}" type="presParOf" srcId="{676408AE-A9D0-4027-9CC1-15D3E55F4629}" destId="{DD5550F3-0145-4819-879E-92B6167D8CAD}" srcOrd="0" destOrd="0" presId="urn:microsoft.com/office/officeart/2005/8/layout/hierarchy2"/>
    <dgm:cxn modelId="{B5A9A87A-783A-4656-9C9F-83536F93E2CF}" type="presParOf" srcId="{676408AE-A9D0-4027-9CC1-15D3E55F4629}" destId="{84D658DD-3063-49FA-A8DB-9F1B16799C5D}" srcOrd="1" destOrd="0" presId="urn:microsoft.com/office/officeart/2005/8/layout/hierarchy2"/>
    <dgm:cxn modelId="{15C5B848-02C7-4B17-81CE-CD59EFE21F6D}" type="presParOf" srcId="{84D658DD-3063-49FA-A8DB-9F1B16799C5D}" destId="{46295D70-0596-4178-8079-2682FC46EF63}" srcOrd="0" destOrd="0" presId="urn:microsoft.com/office/officeart/2005/8/layout/hierarchy2"/>
    <dgm:cxn modelId="{3FA6F57B-F952-4E47-96A9-0B687D5AB31A}" type="presParOf" srcId="{46295D70-0596-4178-8079-2682FC46EF63}" destId="{6606BF1C-B340-42F7-9AA5-56FB7D0E6A11}" srcOrd="0" destOrd="0" presId="urn:microsoft.com/office/officeart/2005/8/layout/hierarchy2"/>
    <dgm:cxn modelId="{F918A08A-688F-4D97-AC0E-FD90717F3E7F}" type="presParOf" srcId="{84D658DD-3063-49FA-A8DB-9F1B16799C5D}" destId="{A879DE13-6075-476D-B88A-0BE1EC0B1B14}" srcOrd="1" destOrd="0" presId="urn:microsoft.com/office/officeart/2005/8/layout/hierarchy2"/>
    <dgm:cxn modelId="{7C732512-1705-498B-B577-E5BEAFADFB59}" type="presParOf" srcId="{A879DE13-6075-476D-B88A-0BE1EC0B1B14}" destId="{29F304EA-C478-465A-B348-44F1ED9F591C}" srcOrd="0" destOrd="0" presId="urn:microsoft.com/office/officeart/2005/8/layout/hierarchy2"/>
    <dgm:cxn modelId="{61DC8041-140F-4E9B-8EAF-A332ED29FF95}" type="presParOf" srcId="{A879DE13-6075-476D-B88A-0BE1EC0B1B14}" destId="{C7434BF7-EC71-48B6-B977-D9242C716504}" srcOrd="1" destOrd="0" presId="urn:microsoft.com/office/officeart/2005/8/layout/hierarchy2"/>
    <dgm:cxn modelId="{692DBB92-80D5-4B6B-B31E-60B798F617A5}" type="presParOf" srcId="{84D658DD-3063-49FA-A8DB-9F1B16799C5D}" destId="{19A3A9F7-F218-4B54-83B6-745FFD7BBAD6}" srcOrd="2" destOrd="0" presId="urn:microsoft.com/office/officeart/2005/8/layout/hierarchy2"/>
    <dgm:cxn modelId="{2698CB8C-92F3-4C7C-A63A-D6D1DA7D8FD5}" type="presParOf" srcId="{19A3A9F7-F218-4B54-83B6-745FFD7BBAD6}" destId="{EEB949CB-0B82-4EA5-B7E3-188C925546D9}" srcOrd="0" destOrd="0" presId="urn:microsoft.com/office/officeart/2005/8/layout/hierarchy2"/>
    <dgm:cxn modelId="{95D34966-7CA3-4C69-A49D-01D62776645B}" type="presParOf" srcId="{84D658DD-3063-49FA-A8DB-9F1B16799C5D}" destId="{D061D264-8665-4734-940E-189F229D0C3D}" srcOrd="3" destOrd="0" presId="urn:microsoft.com/office/officeart/2005/8/layout/hierarchy2"/>
    <dgm:cxn modelId="{0F40FEBA-590F-4FC0-8958-918FBE3222B8}" type="presParOf" srcId="{D061D264-8665-4734-940E-189F229D0C3D}" destId="{5541915C-CCD1-4DCC-8B98-D880FB6C7B0B}" srcOrd="0" destOrd="0" presId="urn:microsoft.com/office/officeart/2005/8/layout/hierarchy2"/>
    <dgm:cxn modelId="{6FF97CE1-B01C-40C2-A008-FFDEF1C6BF8F}" type="presParOf" srcId="{D061D264-8665-4734-940E-189F229D0C3D}" destId="{5D1AA7F0-40EF-42C9-8817-31709DC942C7}" srcOrd="1" destOrd="0" presId="urn:microsoft.com/office/officeart/2005/8/layout/hierarchy2"/>
    <dgm:cxn modelId="{509FE997-2182-4C9C-9FC6-A09A19569136}" type="presParOf" srcId="{6E59F40F-254B-4A2A-803A-C87D531451B7}" destId="{9E9DCFC1-5BB1-44C0-BE65-14B7709111B1}" srcOrd="2" destOrd="0" presId="urn:microsoft.com/office/officeart/2005/8/layout/hierarchy2"/>
    <dgm:cxn modelId="{68BCD572-FE09-4474-8A6A-6E80D8723FAD}" type="presParOf" srcId="{9E9DCFC1-5BB1-44C0-BE65-14B7709111B1}" destId="{D61AA534-A51A-4878-9FA7-B8CCE0663BCB}" srcOrd="0" destOrd="0" presId="urn:microsoft.com/office/officeart/2005/8/layout/hierarchy2"/>
    <dgm:cxn modelId="{04967C6A-55A1-4A08-AD73-D1A183542070}" type="presParOf" srcId="{6E59F40F-254B-4A2A-803A-C87D531451B7}" destId="{EE233658-E64A-46AE-BDEC-9B744C3B2860}" srcOrd="3" destOrd="0" presId="urn:microsoft.com/office/officeart/2005/8/layout/hierarchy2"/>
    <dgm:cxn modelId="{E776B455-8BBB-453B-925C-FA580697ED85}" type="presParOf" srcId="{EE233658-E64A-46AE-BDEC-9B744C3B2860}" destId="{0ADDAEBA-9849-46E7-BDB3-81CB0C33F400}" srcOrd="0" destOrd="0" presId="urn:microsoft.com/office/officeart/2005/8/layout/hierarchy2"/>
    <dgm:cxn modelId="{EE759C06-223C-4359-87E9-B9DB43EA8FCD}" type="presParOf" srcId="{EE233658-E64A-46AE-BDEC-9B744C3B2860}" destId="{9EE0556B-2F8E-4928-B429-2F8411EB6EA1}"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AC87F28-F81F-455C-B3AE-9E3495CCA7A5}"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D2A49D6E-0CC0-4385-ADBA-374C9440744C}">
      <dgm:prSet phldrT="[Text]"/>
      <dgm:spPr/>
      <dgm:t>
        <a:bodyPr/>
        <a:lstStyle/>
        <a:p>
          <a:pPr rtl="1"/>
          <a:r>
            <a:rPr lang="fa-IR" dirty="0" smtClean="0">
              <a:cs typeface="B Mitra" pitchFamily="2" charset="-78"/>
            </a:rPr>
            <a:t>فراسازمانی</a:t>
          </a:r>
          <a:endParaRPr lang="en-US" dirty="0">
            <a:cs typeface="B Mitra" pitchFamily="2" charset="-78"/>
          </a:endParaRPr>
        </a:p>
      </dgm:t>
    </dgm:pt>
    <dgm:pt modelId="{AB13FC44-9987-47B7-ADED-79CABD4DB9D6}" type="parTrans" cxnId="{284D0575-721D-4DB0-B92C-68149F3CEC30}">
      <dgm:prSet/>
      <dgm:spPr/>
      <dgm:t>
        <a:bodyPr/>
        <a:lstStyle/>
        <a:p>
          <a:pPr rtl="1"/>
          <a:endParaRPr lang="en-US">
            <a:cs typeface="B Mitra" pitchFamily="2" charset="-78"/>
          </a:endParaRPr>
        </a:p>
      </dgm:t>
    </dgm:pt>
    <dgm:pt modelId="{8EDEF5BD-5AA6-4FBA-AF94-E706FA316C0D}" type="sibTrans" cxnId="{284D0575-721D-4DB0-B92C-68149F3CEC30}">
      <dgm:prSet/>
      <dgm:spPr/>
      <dgm:t>
        <a:bodyPr/>
        <a:lstStyle/>
        <a:p>
          <a:pPr rtl="1"/>
          <a:endParaRPr lang="en-US">
            <a:cs typeface="B Mitra" pitchFamily="2" charset="-78"/>
          </a:endParaRPr>
        </a:p>
      </dgm:t>
    </dgm:pt>
    <dgm:pt modelId="{3F07FFA6-4CEF-4169-A170-F65A53191F46}">
      <dgm:prSet phldrT="[Text]" custT="1"/>
      <dgm:spPr/>
      <dgm:t>
        <a:bodyPr/>
        <a:lstStyle/>
        <a:p>
          <a:pPr rtl="1"/>
          <a:r>
            <a:rPr lang="fa-IR" sz="1800" dirty="0" smtClean="0">
              <a:cs typeface="B Mitra" pitchFamily="2" charset="-78"/>
            </a:rPr>
            <a:t>تأسیس مرکز ملی حفاظت از زیرساخت</a:t>
          </a:r>
          <a:r>
            <a:rPr lang="fa-IR" sz="1800" dirty="0" smtClean="0">
              <a:solidFill>
                <a:schemeClr val="tx1"/>
              </a:solidFill>
              <a:cs typeface="B Mitra" panose="00000400000000000000" pitchFamily="2" charset="-78"/>
            </a:rPr>
            <a:t>‌</a:t>
          </a:r>
          <a:r>
            <a:rPr lang="fa-IR" sz="1800" dirty="0" smtClean="0">
              <a:cs typeface="B Mitra" pitchFamily="2" charset="-78"/>
            </a:rPr>
            <a:t>های حیاتی کشور</a:t>
          </a:r>
          <a:endParaRPr lang="en-US" sz="1800" dirty="0">
            <a:cs typeface="B Mitra" pitchFamily="2" charset="-78"/>
          </a:endParaRPr>
        </a:p>
      </dgm:t>
    </dgm:pt>
    <dgm:pt modelId="{D330D197-B5C0-42EC-A075-49DB432BC7DD}" type="parTrans" cxnId="{E47BB7B1-BE4B-422F-85C0-A5CA457C7948}">
      <dgm:prSet/>
      <dgm:spPr/>
      <dgm:t>
        <a:bodyPr/>
        <a:lstStyle/>
        <a:p>
          <a:pPr rtl="1"/>
          <a:endParaRPr lang="en-US">
            <a:cs typeface="B Mitra" pitchFamily="2" charset="-78"/>
          </a:endParaRPr>
        </a:p>
      </dgm:t>
    </dgm:pt>
    <dgm:pt modelId="{9DBD26A1-586A-4AB9-AB1A-00B2F0349DD7}" type="sibTrans" cxnId="{E47BB7B1-BE4B-422F-85C0-A5CA457C7948}">
      <dgm:prSet/>
      <dgm:spPr/>
      <dgm:t>
        <a:bodyPr/>
        <a:lstStyle/>
        <a:p>
          <a:pPr rtl="1"/>
          <a:endParaRPr lang="en-US">
            <a:cs typeface="B Mitra" pitchFamily="2" charset="-78"/>
          </a:endParaRPr>
        </a:p>
      </dgm:t>
    </dgm:pt>
    <dgm:pt modelId="{0BD1ADF0-1EF1-4304-9767-765FD98AD312}">
      <dgm:prSet phldrT="[Text]" custT="1"/>
      <dgm:spPr/>
      <dgm:t>
        <a:bodyPr/>
        <a:lstStyle/>
        <a:p>
          <a:pPr rtl="1"/>
          <a:r>
            <a:rPr lang="fa-IR" sz="1600" dirty="0" smtClean="0">
              <a:cs typeface="B Mitra" pitchFamily="2" charset="-78"/>
            </a:rPr>
            <a:t>آموزش و آگاهی</a:t>
          </a:r>
          <a:r>
            <a:rPr lang="fa-IR" sz="1600" dirty="0" smtClean="0">
              <a:solidFill>
                <a:schemeClr val="tx1"/>
              </a:solidFill>
              <a:cs typeface="B Mitra" panose="00000400000000000000" pitchFamily="2" charset="-78"/>
            </a:rPr>
            <a:t>‌</a:t>
          </a:r>
          <a:r>
            <a:rPr lang="fa-IR" sz="1600" dirty="0" smtClean="0">
              <a:cs typeface="B Mitra" pitchFamily="2" charset="-78"/>
            </a:rPr>
            <a:t>رسانی امنیتی به افراد شاغل در زیرساخت</a:t>
          </a:r>
          <a:r>
            <a:rPr lang="fa-IR" sz="1600" dirty="0" smtClean="0">
              <a:solidFill>
                <a:schemeClr val="tx1"/>
              </a:solidFill>
              <a:cs typeface="B Mitra" panose="00000400000000000000" pitchFamily="2" charset="-78"/>
            </a:rPr>
            <a:t>‌</a:t>
          </a:r>
          <a:r>
            <a:rPr lang="fa-IR" sz="1600" dirty="0" smtClean="0">
              <a:cs typeface="B Mitra" pitchFamily="2" charset="-78"/>
            </a:rPr>
            <a:t>های حیاتی کشور</a:t>
          </a:r>
          <a:endParaRPr lang="en-US" sz="1600" dirty="0">
            <a:cs typeface="B Mitra" pitchFamily="2" charset="-78"/>
          </a:endParaRPr>
        </a:p>
      </dgm:t>
    </dgm:pt>
    <dgm:pt modelId="{AFAF968F-78D1-4750-A0E2-374FC23AEE15}" type="parTrans" cxnId="{B9193AC6-5AB2-4822-89A4-37B59BF617F9}">
      <dgm:prSet/>
      <dgm:spPr/>
      <dgm:t>
        <a:bodyPr/>
        <a:lstStyle/>
        <a:p>
          <a:pPr rtl="1"/>
          <a:endParaRPr lang="en-US">
            <a:cs typeface="B Mitra" pitchFamily="2" charset="-78"/>
          </a:endParaRPr>
        </a:p>
      </dgm:t>
    </dgm:pt>
    <dgm:pt modelId="{00691B2B-0577-4B7F-8C1B-CC2CE6AFED12}" type="sibTrans" cxnId="{B9193AC6-5AB2-4822-89A4-37B59BF617F9}">
      <dgm:prSet/>
      <dgm:spPr/>
      <dgm:t>
        <a:bodyPr/>
        <a:lstStyle/>
        <a:p>
          <a:pPr rtl="1"/>
          <a:endParaRPr lang="en-US">
            <a:cs typeface="B Mitra" pitchFamily="2" charset="-78"/>
          </a:endParaRPr>
        </a:p>
      </dgm:t>
    </dgm:pt>
    <dgm:pt modelId="{75F49C08-C91B-4F0D-A9C2-64E0C54BF725}">
      <dgm:prSet phldrT="[Text]" custT="1"/>
      <dgm:spPr/>
      <dgm:t>
        <a:bodyPr/>
        <a:lstStyle/>
        <a:p>
          <a:pPr rtl="1"/>
          <a:r>
            <a:rPr lang="fa-IR" sz="1800" dirty="0" smtClean="0">
              <a:cs typeface="B Mitra" pitchFamily="2" charset="-78"/>
            </a:rPr>
            <a:t>راه</a:t>
          </a:r>
          <a:r>
            <a:rPr lang="fa-IR" sz="1800" dirty="0" smtClean="0">
              <a:solidFill>
                <a:schemeClr val="tx1"/>
              </a:solidFill>
              <a:cs typeface="B Mitra" panose="00000400000000000000" pitchFamily="2" charset="-78"/>
            </a:rPr>
            <a:t>‌</a:t>
          </a:r>
          <a:r>
            <a:rPr lang="fa-IR" sz="1800" dirty="0" smtClean="0">
              <a:cs typeface="B Mitra" pitchFamily="2" charset="-78"/>
            </a:rPr>
            <a:t>اندازی مرکز ملی عملیات امنیت سایبری</a:t>
          </a:r>
          <a:endParaRPr lang="en-US" sz="1800" dirty="0">
            <a:cs typeface="B Mitra" pitchFamily="2" charset="-78"/>
          </a:endParaRPr>
        </a:p>
      </dgm:t>
    </dgm:pt>
    <dgm:pt modelId="{6A9F4FD7-D20A-4B7F-A543-F604EEDE668A}" type="parTrans" cxnId="{16438B85-D8E7-44A2-9D98-1AA6BC151D48}">
      <dgm:prSet/>
      <dgm:spPr/>
      <dgm:t>
        <a:bodyPr/>
        <a:lstStyle/>
        <a:p>
          <a:pPr rtl="1"/>
          <a:endParaRPr lang="en-US">
            <a:cs typeface="B Mitra" pitchFamily="2" charset="-78"/>
          </a:endParaRPr>
        </a:p>
      </dgm:t>
    </dgm:pt>
    <dgm:pt modelId="{F3045676-E7B6-4D3B-9029-84B879410411}" type="sibTrans" cxnId="{16438B85-D8E7-44A2-9D98-1AA6BC151D48}">
      <dgm:prSet/>
      <dgm:spPr/>
      <dgm:t>
        <a:bodyPr/>
        <a:lstStyle/>
        <a:p>
          <a:pPr rtl="1"/>
          <a:endParaRPr lang="en-US">
            <a:cs typeface="B Mitra" pitchFamily="2" charset="-78"/>
          </a:endParaRPr>
        </a:p>
      </dgm:t>
    </dgm:pt>
    <dgm:pt modelId="{9FDF63DC-16E4-4EA4-955E-03ACD5F61B58}">
      <dgm:prSet phldrT="[Text]" custT="1"/>
      <dgm:spPr/>
      <dgm:t>
        <a:bodyPr/>
        <a:lstStyle/>
        <a:p>
          <a:pPr rtl="1"/>
          <a:r>
            <a:rPr lang="fa-IR" sz="1800" dirty="0" smtClean="0">
              <a:cs typeface="B Mitra" pitchFamily="2" charset="-78"/>
            </a:rPr>
            <a:t>ارزیابی فنی و اعتباری کارکنان، کارشناسان و پیمانکاران</a:t>
          </a:r>
          <a:endParaRPr lang="en-US" sz="1800" dirty="0">
            <a:cs typeface="B Mitra" pitchFamily="2" charset="-78"/>
          </a:endParaRPr>
        </a:p>
      </dgm:t>
    </dgm:pt>
    <dgm:pt modelId="{85795CD6-92FB-4C89-A785-73C78C496665}" type="parTrans" cxnId="{4D29629D-DF81-400B-B5CD-DBB07B13649D}">
      <dgm:prSet/>
      <dgm:spPr/>
      <dgm:t>
        <a:bodyPr/>
        <a:lstStyle/>
        <a:p>
          <a:pPr rtl="1"/>
          <a:endParaRPr lang="en-US"/>
        </a:p>
      </dgm:t>
    </dgm:pt>
    <dgm:pt modelId="{8371FA82-4780-46FD-8774-658A309D27BB}" type="sibTrans" cxnId="{4D29629D-DF81-400B-B5CD-DBB07B13649D}">
      <dgm:prSet/>
      <dgm:spPr/>
      <dgm:t>
        <a:bodyPr/>
        <a:lstStyle/>
        <a:p>
          <a:pPr rtl="1"/>
          <a:endParaRPr lang="en-US"/>
        </a:p>
      </dgm:t>
    </dgm:pt>
    <dgm:pt modelId="{14E387DC-1BC8-4D5C-86BA-8F59808CA41A}">
      <dgm:prSet phldrT="[Text]" custT="1"/>
      <dgm:spPr/>
      <dgm:t>
        <a:bodyPr/>
        <a:lstStyle/>
        <a:p>
          <a:pPr rtl="1"/>
          <a:r>
            <a:rPr lang="fa-IR" sz="1800" dirty="0" smtClean="0">
              <a:cs typeface="B Mitra" pitchFamily="2" charset="-78"/>
            </a:rPr>
            <a:t>راه</a:t>
          </a:r>
          <a:r>
            <a:rPr lang="fa-IR" sz="1800" dirty="0" smtClean="0">
              <a:solidFill>
                <a:schemeClr val="tx1"/>
              </a:solidFill>
              <a:cs typeface="B Mitra" panose="00000400000000000000" pitchFamily="2" charset="-78"/>
            </a:rPr>
            <a:t>‌</a:t>
          </a:r>
          <a:r>
            <a:rPr lang="fa-IR" sz="1800" dirty="0" smtClean="0">
              <a:cs typeface="B Mitra" pitchFamily="2" charset="-78"/>
            </a:rPr>
            <a:t>اندازی مرکز ملی به اشتراک</a:t>
          </a:r>
          <a:r>
            <a:rPr lang="fa-IR" sz="1800" dirty="0" smtClean="0">
              <a:solidFill>
                <a:schemeClr val="tx1"/>
              </a:solidFill>
              <a:cs typeface="B Mitra" panose="00000400000000000000" pitchFamily="2" charset="-78"/>
            </a:rPr>
            <a:t>‌</a:t>
          </a:r>
          <a:r>
            <a:rPr lang="fa-IR" sz="1800" dirty="0" smtClean="0">
              <a:cs typeface="B Mitra" pitchFamily="2" charset="-78"/>
            </a:rPr>
            <a:t>گذاری اطلاعات سایبری</a:t>
          </a:r>
          <a:endParaRPr lang="en-US" sz="1800" dirty="0">
            <a:cs typeface="B Mitra" pitchFamily="2" charset="-78"/>
          </a:endParaRPr>
        </a:p>
      </dgm:t>
    </dgm:pt>
    <dgm:pt modelId="{99F261EC-7C8B-433A-A035-8AA69400C470}" type="parTrans" cxnId="{C316B939-994F-4377-9DD8-3CF78986D9E8}">
      <dgm:prSet/>
      <dgm:spPr/>
      <dgm:t>
        <a:bodyPr/>
        <a:lstStyle/>
        <a:p>
          <a:pPr rtl="1"/>
          <a:endParaRPr lang="en-US"/>
        </a:p>
      </dgm:t>
    </dgm:pt>
    <dgm:pt modelId="{7A75C595-DB41-4EED-BE54-455D66296ACA}" type="sibTrans" cxnId="{C316B939-994F-4377-9DD8-3CF78986D9E8}">
      <dgm:prSet/>
      <dgm:spPr/>
      <dgm:t>
        <a:bodyPr/>
        <a:lstStyle/>
        <a:p>
          <a:pPr rtl="1"/>
          <a:endParaRPr lang="en-US"/>
        </a:p>
      </dgm:t>
    </dgm:pt>
    <dgm:pt modelId="{C9B97637-D35F-40ED-83B2-A820006E10BD}" type="pres">
      <dgm:prSet presAssocID="{4AC87F28-F81F-455C-B3AE-9E3495CCA7A5}" presName="Name0" presStyleCnt="0">
        <dgm:presLayoutVars>
          <dgm:chPref val="1"/>
          <dgm:dir/>
          <dgm:animOne val="branch"/>
          <dgm:animLvl val="lvl"/>
          <dgm:resizeHandles val="exact"/>
        </dgm:presLayoutVars>
      </dgm:prSet>
      <dgm:spPr/>
      <dgm:t>
        <a:bodyPr/>
        <a:lstStyle/>
        <a:p>
          <a:endParaRPr lang="en-US"/>
        </a:p>
      </dgm:t>
    </dgm:pt>
    <dgm:pt modelId="{354C8D0A-8DD9-4E4A-A68E-4C1CE879262A}" type="pres">
      <dgm:prSet presAssocID="{D2A49D6E-0CC0-4385-ADBA-374C9440744C}" presName="root1" presStyleCnt="0"/>
      <dgm:spPr/>
    </dgm:pt>
    <dgm:pt modelId="{5E336750-28F0-4F9F-B905-93ED67EFF7B7}" type="pres">
      <dgm:prSet presAssocID="{D2A49D6E-0CC0-4385-ADBA-374C9440744C}" presName="LevelOneTextNode" presStyleLbl="node0" presStyleIdx="0" presStyleCnt="1">
        <dgm:presLayoutVars>
          <dgm:chPref val="3"/>
        </dgm:presLayoutVars>
      </dgm:prSet>
      <dgm:spPr/>
      <dgm:t>
        <a:bodyPr/>
        <a:lstStyle/>
        <a:p>
          <a:endParaRPr lang="en-US"/>
        </a:p>
      </dgm:t>
    </dgm:pt>
    <dgm:pt modelId="{5582BB72-3CB2-45DF-8295-03547746AF8C}" type="pres">
      <dgm:prSet presAssocID="{D2A49D6E-0CC0-4385-ADBA-374C9440744C}" presName="level2hierChild" presStyleCnt="0"/>
      <dgm:spPr/>
    </dgm:pt>
    <dgm:pt modelId="{CB08F733-D5DD-4477-B636-3A76743E4F2E}" type="pres">
      <dgm:prSet presAssocID="{D330D197-B5C0-42EC-A075-49DB432BC7DD}" presName="conn2-1" presStyleLbl="parChTrans1D2" presStyleIdx="0" presStyleCnt="5"/>
      <dgm:spPr/>
      <dgm:t>
        <a:bodyPr/>
        <a:lstStyle/>
        <a:p>
          <a:endParaRPr lang="en-US"/>
        </a:p>
      </dgm:t>
    </dgm:pt>
    <dgm:pt modelId="{FB8E377B-C762-49FB-A12F-C5E0654735BF}" type="pres">
      <dgm:prSet presAssocID="{D330D197-B5C0-42EC-A075-49DB432BC7DD}" presName="connTx" presStyleLbl="parChTrans1D2" presStyleIdx="0" presStyleCnt="5"/>
      <dgm:spPr/>
      <dgm:t>
        <a:bodyPr/>
        <a:lstStyle/>
        <a:p>
          <a:endParaRPr lang="en-US"/>
        </a:p>
      </dgm:t>
    </dgm:pt>
    <dgm:pt modelId="{7DBC4FD8-3167-41EB-9844-D09561AD5486}" type="pres">
      <dgm:prSet presAssocID="{3F07FFA6-4CEF-4169-A170-F65A53191F46}" presName="root2" presStyleCnt="0"/>
      <dgm:spPr/>
    </dgm:pt>
    <dgm:pt modelId="{32DE277B-4DEA-4B10-A4DF-6841A8414AE4}" type="pres">
      <dgm:prSet presAssocID="{3F07FFA6-4CEF-4169-A170-F65A53191F46}" presName="LevelTwoTextNode" presStyleLbl="node2" presStyleIdx="0" presStyleCnt="5">
        <dgm:presLayoutVars>
          <dgm:chPref val="3"/>
        </dgm:presLayoutVars>
      </dgm:prSet>
      <dgm:spPr/>
      <dgm:t>
        <a:bodyPr/>
        <a:lstStyle/>
        <a:p>
          <a:endParaRPr lang="en-US"/>
        </a:p>
      </dgm:t>
    </dgm:pt>
    <dgm:pt modelId="{EC2E0044-43D8-4D16-B340-D2CE91731676}" type="pres">
      <dgm:prSet presAssocID="{3F07FFA6-4CEF-4169-A170-F65A53191F46}" presName="level3hierChild" presStyleCnt="0"/>
      <dgm:spPr/>
    </dgm:pt>
    <dgm:pt modelId="{3C35AE26-C74B-482F-9B81-3D0B56543BFC}" type="pres">
      <dgm:prSet presAssocID="{AFAF968F-78D1-4750-A0E2-374FC23AEE15}" presName="conn2-1" presStyleLbl="parChTrans1D2" presStyleIdx="1" presStyleCnt="5"/>
      <dgm:spPr/>
      <dgm:t>
        <a:bodyPr/>
        <a:lstStyle/>
        <a:p>
          <a:endParaRPr lang="en-US"/>
        </a:p>
      </dgm:t>
    </dgm:pt>
    <dgm:pt modelId="{57F8C934-1456-44C3-AA88-58D3DF731426}" type="pres">
      <dgm:prSet presAssocID="{AFAF968F-78D1-4750-A0E2-374FC23AEE15}" presName="connTx" presStyleLbl="parChTrans1D2" presStyleIdx="1" presStyleCnt="5"/>
      <dgm:spPr/>
      <dgm:t>
        <a:bodyPr/>
        <a:lstStyle/>
        <a:p>
          <a:endParaRPr lang="en-US"/>
        </a:p>
      </dgm:t>
    </dgm:pt>
    <dgm:pt modelId="{F8D5BDA9-3ADF-444D-9C90-B5559BD48CD2}" type="pres">
      <dgm:prSet presAssocID="{0BD1ADF0-1EF1-4304-9767-765FD98AD312}" presName="root2" presStyleCnt="0"/>
      <dgm:spPr/>
    </dgm:pt>
    <dgm:pt modelId="{3AC1114D-B3D0-4A7C-8517-FA3182F5D048}" type="pres">
      <dgm:prSet presAssocID="{0BD1ADF0-1EF1-4304-9767-765FD98AD312}" presName="LevelTwoTextNode" presStyleLbl="node2" presStyleIdx="1" presStyleCnt="5">
        <dgm:presLayoutVars>
          <dgm:chPref val="3"/>
        </dgm:presLayoutVars>
      </dgm:prSet>
      <dgm:spPr/>
      <dgm:t>
        <a:bodyPr/>
        <a:lstStyle/>
        <a:p>
          <a:endParaRPr lang="en-US"/>
        </a:p>
      </dgm:t>
    </dgm:pt>
    <dgm:pt modelId="{02866FFF-641F-49B6-8AC4-278220EDFF84}" type="pres">
      <dgm:prSet presAssocID="{0BD1ADF0-1EF1-4304-9767-765FD98AD312}" presName="level3hierChild" presStyleCnt="0"/>
      <dgm:spPr/>
    </dgm:pt>
    <dgm:pt modelId="{F34C801E-7AC1-425D-80E8-9FFF73B284F8}" type="pres">
      <dgm:prSet presAssocID="{6A9F4FD7-D20A-4B7F-A543-F604EEDE668A}" presName="conn2-1" presStyleLbl="parChTrans1D2" presStyleIdx="2" presStyleCnt="5"/>
      <dgm:spPr/>
      <dgm:t>
        <a:bodyPr/>
        <a:lstStyle/>
        <a:p>
          <a:endParaRPr lang="en-US"/>
        </a:p>
      </dgm:t>
    </dgm:pt>
    <dgm:pt modelId="{3865E087-9C73-4EF4-9CE2-E8D5EE3F5991}" type="pres">
      <dgm:prSet presAssocID="{6A9F4FD7-D20A-4B7F-A543-F604EEDE668A}" presName="connTx" presStyleLbl="parChTrans1D2" presStyleIdx="2" presStyleCnt="5"/>
      <dgm:spPr/>
      <dgm:t>
        <a:bodyPr/>
        <a:lstStyle/>
        <a:p>
          <a:endParaRPr lang="en-US"/>
        </a:p>
      </dgm:t>
    </dgm:pt>
    <dgm:pt modelId="{F4DB0A1C-1CB2-435B-8114-22084C3F7325}" type="pres">
      <dgm:prSet presAssocID="{75F49C08-C91B-4F0D-A9C2-64E0C54BF725}" presName="root2" presStyleCnt="0"/>
      <dgm:spPr/>
    </dgm:pt>
    <dgm:pt modelId="{D3568034-90AC-4E6D-B63D-E738848E30F2}" type="pres">
      <dgm:prSet presAssocID="{75F49C08-C91B-4F0D-A9C2-64E0C54BF725}" presName="LevelTwoTextNode" presStyleLbl="node2" presStyleIdx="2" presStyleCnt="5">
        <dgm:presLayoutVars>
          <dgm:chPref val="3"/>
        </dgm:presLayoutVars>
      </dgm:prSet>
      <dgm:spPr/>
      <dgm:t>
        <a:bodyPr/>
        <a:lstStyle/>
        <a:p>
          <a:endParaRPr lang="en-US"/>
        </a:p>
      </dgm:t>
    </dgm:pt>
    <dgm:pt modelId="{73A6BF0A-CF48-46B0-BC5D-AF85C9F6E74B}" type="pres">
      <dgm:prSet presAssocID="{75F49C08-C91B-4F0D-A9C2-64E0C54BF725}" presName="level3hierChild" presStyleCnt="0"/>
      <dgm:spPr/>
    </dgm:pt>
    <dgm:pt modelId="{6CB42950-77ED-430C-A513-E276F10E8A45}" type="pres">
      <dgm:prSet presAssocID="{85795CD6-92FB-4C89-A785-73C78C496665}" presName="conn2-1" presStyleLbl="parChTrans1D2" presStyleIdx="3" presStyleCnt="5"/>
      <dgm:spPr/>
      <dgm:t>
        <a:bodyPr/>
        <a:lstStyle/>
        <a:p>
          <a:endParaRPr lang="en-US"/>
        </a:p>
      </dgm:t>
    </dgm:pt>
    <dgm:pt modelId="{E8377CAF-5BA5-48A2-B9CF-6D08E9473C34}" type="pres">
      <dgm:prSet presAssocID="{85795CD6-92FB-4C89-A785-73C78C496665}" presName="connTx" presStyleLbl="parChTrans1D2" presStyleIdx="3" presStyleCnt="5"/>
      <dgm:spPr/>
      <dgm:t>
        <a:bodyPr/>
        <a:lstStyle/>
        <a:p>
          <a:endParaRPr lang="en-US"/>
        </a:p>
      </dgm:t>
    </dgm:pt>
    <dgm:pt modelId="{E17570C4-1A1E-4FB4-BFA1-03AE89AEFD95}" type="pres">
      <dgm:prSet presAssocID="{9FDF63DC-16E4-4EA4-955E-03ACD5F61B58}" presName="root2" presStyleCnt="0"/>
      <dgm:spPr/>
    </dgm:pt>
    <dgm:pt modelId="{8730DFBD-7568-42C6-BC37-BAFC97C67362}" type="pres">
      <dgm:prSet presAssocID="{9FDF63DC-16E4-4EA4-955E-03ACD5F61B58}" presName="LevelTwoTextNode" presStyleLbl="node2" presStyleIdx="3" presStyleCnt="5">
        <dgm:presLayoutVars>
          <dgm:chPref val="3"/>
        </dgm:presLayoutVars>
      </dgm:prSet>
      <dgm:spPr/>
      <dgm:t>
        <a:bodyPr/>
        <a:lstStyle/>
        <a:p>
          <a:endParaRPr lang="en-US"/>
        </a:p>
      </dgm:t>
    </dgm:pt>
    <dgm:pt modelId="{E46D7E64-5CCE-40B7-BD7C-5C5E7873A810}" type="pres">
      <dgm:prSet presAssocID="{9FDF63DC-16E4-4EA4-955E-03ACD5F61B58}" presName="level3hierChild" presStyleCnt="0"/>
      <dgm:spPr/>
    </dgm:pt>
    <dgm:pt modelId="{8B2E06DD-3A3C-46A6-8841-1867F5C6AC8E}" type="pres">
      <dgm:prSet presAssocID="{99F261EC-7C8B-433A-A035-8AA69400C470}" presName="conn2-1" presStyleLbl="parChTrans1D2" presStyleIdx="4" presStyleCnt="5"/>
      <dgm:spPr/>
      <dgm:t>
        <a:bodyPr/>
        <a:lstStyle/>
        <a:p>
          <a:endParaRPr lang="en-US"/>
        </a:p>
      </dgm:t>
    </dgm:pt>
    <dgm:pt modelId="{B4C72C98-F143-4051-9FC7-F7753073E74B}" type="pres">
      <dgm:prSet presAssocID="{99F261EC-7C8B-433A-A035-8AA69400C470}" presName="connTx" presStyleLbl="parChTrans1D2" presStyleIdx="4" presStyleCnt="5"/>
      <dgm:spPr/>
      <dgm:t>
        <a:bodyPr/>
        <a:lstStyle/>
        <a:p>
          <a:endParaRPr lang="en-US"/>
        </a:p>
      </dgm:t>
    </dgm:pt>
    <dgm:pt modelId="{0645CE4B-0A28-4B11-8FFA-878DA878CEB1}" type="pres">
      <dgm:prSet presAssocID="{14E387DC-1BC8-4D5C-86BA-8F59808CA41A}" presName="root2" presStyleCnt="0"/>
      <dgm:spPr/>
    </dgm:pt>
    <dgm:pt modelId="{6EA612B9-0305-4038-A0E9-22F5F36C84F0}" type="pres">
      <dgm:prSet presAssocID="{14E387DC-1BC8-4D5C-86BA-8F59808CA41A}" presName="LevelTwoTextNode" presStyleLbl="node2" presStyleIdx="4" presStyleCnt="5">
        <dgm:presLayoutVars>
          <dgm:chPref val="3"/>
        </dgm:presLayoutVars>
      </dgm:prSet>
      <dgm:spPr/>
      <dgm:t>
        <a:bodyPr/>
        <a:lstStyle/>
        <a:p>
          <a:endParaRPr lang="en-US"/>
        </a:p>
      </dgm:t>
    </dgm:pt>
    <dgm:pt modelId="{C36B652B-E4B8-46F6-BDF9-379212A031EC}" type="pres">
      <dgm:prSet presAssocID="{14E387DC-1BC8-4D5C-86BA-8F59808CA41A}" presName="level3hierChild" presStyleCnt="0"/>
      <dgm:spPr/>
    </dgm:pt>
  </dgm:ptLst>
  <dgm:cxnLst>
    <dgm:cxn modelId="{BF954C79-B588-4D8C-BD43-5D9B5D1463AA}" type="presOf" srcId="{75F49C08-C91B-4F0D-A9C2-64E0C54BF725}" destId="{D3568034-90AC-4E6D-B63D-E738848E30F2}" srcOrd="0" destOrd="0" presId="urn:microsoft.com/office/officeart/2008/layout/HorizontalMultiLevelHierarchy"/>
    <dgm:cxn modelId="{5CC0A306-6D93-4F2B-A58C-21CCD35F791B}" type="presOf" srcId="{85795CD6-92FB-4C89-A785-73C78C496665}" destId="{6CB42950-77ED-430C-A513-E276F10E8A45}" srcOrd="0" destOrd="0" presId="urn:microsoft.com/office/officeart/2008/layout/HorizontalMultiLevelHierarchy"/>
    <dgm:cxn modelId="{C316B939-994F-4377-9DD8-3CF78986D9E8}" srcId="{D2A49D6E-0CC0-4385-ADBA-374C9440744C}" destId="{14E387DC-1BC8-4D5C-86BA-8F59808CA41A}" srcOrd="4" destOrd="0" parTransId="{99F261EC-7C8B-433A-A035-8AA69400C470}" sibTransId="{7A75C595-DB41-4EED-BE54-455D66296ACA}"/>
    <dgm:cxn modelId="{13841014-9DC3-45E8-B1A1-D9E90C9E93B7}" type="presOf" srcId="{9FDF63DC-16E4-4EA4-955E-03ACD5F61B58}" destId="{8730DFBD-7568-42C6-BC37-BAFC97C67362}" srcOrd="0" destOrd="0" presId="urn:microsoft.com/office/officeart/2008/layout/HorizontalMultiLevelHierarchy"/>
    <dgm:cxn modelId="{B9193AC6-5AB2-4822-89A4-37B59BF617F9}" srcId="{D2A49D6E-0CC0-4385-ADBA-374C9440744C}" destId="{0BD1ADF0-1EF1-4304-9767-765FD98AD312}" srcOrd="1" destOrd="0" parTransId="{AFAF968F-78D1-4750-A0E2-374FC23AEE15}" sibTransId="{00691B2B-0577-4B7F-8C1B-CC2CE6AFED12}"/>
    <dgm:cxn modelId="{6308C33B-DA8E-47DF-B5FA-11EE464DEF30}" type="presOf" srcId="{99F261EC-7C8B-433A-A035-8AA69400C470}" destId="{8B2E06DD-3A3C-46A6-8841-1867F5C6AC8E}" srcOrd="0" destOrd="0" presId="urn:microsoft.com/office/officeart/2008/layout/HorizontalMultiLevelHierarchy"/>
    <dgm:cxn modelId="{4D29629D-DF81-400B-B5CD-DBB07B13649D}" srcId="{D2A49D6E-0CC0-4385-ADBA-374C9440744C}" destId="{9FDF63DC-16E4-4EA4-955E-03ACD5F61B58}" srcOrd="3" destOrd="0" parTransId="{85795CD6-92FB-4C89-A785-73C78C496665}" sibTransId="{8371FA82-4780-46FD-8774-658A309D27BB}"/>
    <dgm:cxn modelId="{BD8CC264-9061-4675-BD1C-855D8CB054F5}" type="presOf" srcId="{AFAF968F-78D1-4750-A0E2-374FC23AEE15}" destId="{57F8C934-1456-44C3-AA88-58D3DF731426}" srcOrd="1" destOrd="0" presId="urn:microsoft.com/office/officeart/2008/layout/HorizontalMultiLevelHierarchy"/>
    <dgm:cxn modelId="{D204AEE3-4A8E-4D2B-94B0-C7EF7381D52E}" type="presOf" srcId="{3F07FFA6-4CEF-4169-A170-F65A53191F46}" destId="{32DE277B-4DEA-4B10-A4DF-6841A8414AE4}" srcOrd="0" destOrd="0" presId="urn:microsoft.com/office/officeart/2008/layout/HorizontalMultiLevelHierarchy"/>
    <dgm:cxn modelId="{0834EEF7-97A4-4F5A-A245-B53D5A5C955A}" type="presOf" srcId="{14E387DC-1BC8-4D5C-86BA-8F59808CA41A}" destId="{6EA612B9-0305-4038-A0E9-22F5F36C84F0}" srcOrd="0" destOrd="0" presId="urn:microsoft.com/office/officeart/2008/layout/HorizontalMultiLevelHierarchy"/>
    <dgm:cxn modelId="{E707176D-4357-4A3F-92A9-D8990DB5F53A}" type="presOf" srcId="{D2A49D6E-0CC0-4385-ADBA-374C9440744C}" destId="{5E336750-28F0-4F9F-B905-93ED67EFF7B7}" srcOrd="0" destOrd="0" presId="urn:microsoft.com/office/officeart/2008/layout/HorizontalMultiLevelHierarchy"/>
    <dgm:cxn modelId="{4C6C92F6-5122-421E-8141-A422C705945A}" type="presOf" srcId="{85795CD6-92FB-4C89-A785-73C78C496665}" destId="{E8377CAF-5BA5-48A2-B9CF-6D08E9473C34}" srcOrd="1" destOrd="0" presId="urn:microsoft.com/office/officeart/2008/layout/HorizontalMultiLevelHierarchy"/>
    <dgm:cxn modelId="{9A132AF9-0D48-413D-9922-4926C2D7A10F}" type="presOf" srcId="{99F261EC-7C8B-433A-A035-8AA69400C470}" destId="{B4C72C98-F143-4051-9FC7-F7753073E74B}" srcOrd="1" destOrd="0" presId="urn:microsoft.com/office/officeart/2008/layout/HorizontalMultiLevelHierarchy"/>
    <dgm:cxn modelId="{AF033A1A-1BA2-4F45-8C4A-BD849EA803E5}" type="presOf" srcId="{6A9F4FD7-D20A-4B7F-A543-F604EEDE668A}" destId="{F34C801E-7AC1-425D-80E8-9FFF73B284F8}" srcOrd="0" destOrd="0" presId="urn:microsoft.com/office/officeart/2008/layout/HorizontalMultiLevelHierarchy"/>
    <dgm:cxn modelId="{284D0575-721D-4DB0-B92C-68149F3CEC30}" srcId="{4AC87F28-F81F-455C-B3AE-9E3495CCA7A5}" destId="{D2A49D6E-0CC0-4385-ADBA-374C9440744C}" srcOrd="0" destOrd="0" parTransId="{AB13FC44-9987-47B7-ADED-79CABD4DB9D6}" sibTransId="{8EDEF5BD-5AA6-4FBA-AF94-E706FA316C0D}"/>
    <dgm:cxn modelId="{5E36DE50-EF54-4972-A4B1-E4DA5110B919}" type="presOf" srcId="{AFAF968F-78D1-4750-A0E2-374FC23AEE15}" destId="{3C35AE26-C74B-482F-9B81-3D0B56543BFC}" srcOrd="0" destOrd="0" presId="urn:microsoft.com/office/officeart/2008/layout/HorizontalMultiLevelHierarchy"/>
    <dgm:cxn modelId="{718A667E-A946-4976-95CF-5229679B997B}" type="presOf" srcId="{D330D197-B5C0-42EC-A075-49DB432BC7DD}" destId="{FB8E377B-C762-49FB-A12F-C5E0654735BF}" srcOrd="1" destOrd="0" presId="urn:microsoft.com/office/officeart/2008/layout/HorizontalMultiLevelHierarchy"/>
    <dgm:cxn modelId="{E47BB7B1-BE4B-422F-85C0-A5CA457C7948}" srcId="{D2A49D6E-0CC0-4385-ADBA-374C9440744C}" destId="{3F07FFA6-4CEF-4169-A170-F65A53191F46}" srcOrd="0" destOrd="0" parTransId="{D330D197-B5C0-42EC-A075-49DB432BC7DD}" sibTransId="{9DBD26A1-586A-4AB9-AB1A-00B2F0349DD7}"/>
    <dgm:cxn modelId="{7E745718-7E34-4C9A-935F-983C9F9B31E5}" type="presOf" srcId="{4AC87F28-F81F-455C-B3AE-9E3495CCA7A5}" destId="{C9B97637-D35F-40ED-83B2-A820006E10BD}" srcOrd="0" destOrd="0" presId="urn:microsoft.com/office/officeart/2008/layout/HorizontalMultiLevelHierarchy"/>
    <dgm:cxn modelId="{16438B85-D8E7-44A2-9D98-1AA6BC151D48}" srcId="{D2A49D6E-0CC0-4385-ADBA-374C9440744C}" destId="{75F49C08-C91B-4F0D-A9C2-64E0C54BF725}" srcOrd="2" destOrd="0" parTransId="{6A9F4FD7-D20A-4B7F-A543-F604EEDE668A}" sibTransId="{F3045676-E7B6-4D3B-9029-84B879410411}"/>
    <dgm:cxn modelId="{93794C33-D6C7-45CD-97DE-1D25BBF3126C}" type="presOf" srcId="{0BD1ADF0-1EF1-4304-9767-765FD98AD312}" destId="{3AC1114D-B3D0-4A7C-8517-FA3182F5D048}" srcOrd="0" destOrd="0" presId="urn:microsoft.com/office/officeart/2008/layout/HorizontalMultiLevelHierarchy"/>
    <dgm:cxn modelId="{59CC5E33-5FF6-427C-81D8-38BDC3BAC345}" type="presOf" srcId="{6A9F4FD7-D20A-4B7F-A543-F604EEDE668A}" destId="{3865E087-9C73-4EF4-9CE2-E8D5EE3F5991}" srcOrd="1" destOrd="0" presId="urn:microsoft.com/office/officeart/2008/layout/HorizontalMultiLevelHierarchy"/>
    <dgm:cxn modelId="{73EC6BE7-83AF-4FE5-92F9-CF309ABBDD9D}" type="presOf" srcId="{D330D197-B5C0-42EC-A075-49DB432BC7DD}" destId="{CB08F733-D5DD-4477-B636-3A76743E4F2E}" srcOrd="0" destOrd="0" presId="urn:microsoft.com/office/officeart/2008/layout/HorizontalMultiLevelHierarchy"/>
    <dgm:cxn modelId="{645E12AB-76C0-4DC3-BFEA-003B6B9AD8E7}" type="presParOf" srcId="{C9B97637-D35F-40ED-83B2-A820006E10BD}" destId="{354C8D0A-8DD9-4E4A-A68E-4C1CE879262A}" srcOrd="0" destOrd="0" presId="urn:microsoft.com/office/officeart/2008/layout/HorizontalMultiLevelHierarchy"/>
    <dgm:cxn modelId="{C756930C-37D1-4396-A898-2DF06D61DDFD}" type="presParOf" srcId="{354C8D0A-8DD9-4E4A-A68E-4C1CE879262A}" destId="{5E336750-28F0-4F9F-B905-93ED67EFF7B7}" srcOrd="0" destOrd="0" presId="urn:microsoft.com/office/officeart/2008/layout/HorizontalMultiLevelHierarchy"/>
    <dgm:cxn modelId="{8466FA8B-D180-4E44-9C9F-D0824E26F0C5}" type="presParOf" srcId="{354C8D0A-8DD9-4E4A-A68E-4C1CE879262A}" destId="{5582BB72-3CB2-45DF-8295-03547746AF8C}" srcOrd="1" destOrd="0" presId="urn:microsoft.com/office/officeart/2008/layout/HorizontalMultiLevelHierarchy"/>
    <dgm:cxn modelId="{A6410055-FFB1-41B0-9EB9-A3393672467D}" type="presParOf" srcId="{5582BB72-3CB2-45DF-8295-03547746AF8C}" destId="{CB08F733-D5DD-4477-B636-3A76743E4F2E}" srcOrd="0" destOrd="0" presId="urn:microsoft.com/office/officeart/2008/layout/HorizontalMultiLevelHierarchy"/>
    <dgm:cxn modelId="{81472723-69D0-4E36-8109-D7CF866F9449}" type="presParOf" srcId="{CB08F733-D5DD-4477-B636-3A76743E4F2E}" destId="{FB8E377B-C762-49FB-A12F-C5E0654735BF}" srcOrd="0" destOrd="0" presId="urn:microsoft.com/office/officeart/2008/layout/HorizontalMultiLevelHierarchy"/>
    <dgm:cxn modelId="{81CD59B2-2864-47D3-BBB3-9284FB84DEA3}" type="presParOf" srcId="{5582BB72-3CB2-45DF-8295-03547746AF8C}" destId="{7DBC4FD8-3167-41EB-9844-D09561AD5486}" srcOrd="1" destOrd="0" presId="urn:microsoft.com/office/officeart/2008/layout/HorizontalMultiLevelHierarchy"/>
    <dgm:cxn modelId="{DFA71A35-35F6-4F8F-8AED-529A37165443}" type="presParOf" srcId="{7DBC4FD8-3167-41EB-9844-D09561AD5486}" destId="{32DE277B-4DEA-4B10-A4DF-6841A8414AE4}" srcOrd="0" destOrd="0" presId="urn:microsoft.com/office/officeart/2008/layout/HorizontalMultiLevelHierarchy"/>
    <dgm:cxn modelId="{2651F61B-4785-45F9-AAF0-A8A212C101DC}" type="presParOf" srcId="{7DBC4FD8-3167-41EB-9844-D09561AD5486}" destId="{EC2E0044-43D8-4D16-B340-D2CE91731676}" srcOrd="1" destOrd="0" presId="urn:microsoft.com/office/officeart/2008/layout/HorizontalMultiLevelHierarchy"/>
    <dgm:cxn modelId="{FCF1A032-6068-4A89-A4BC-2A54E866CFCF}" type="presParOf" srcId="{5582BB72-3CB2-45DF-8295-03547746AF8C}" destId="{3C35AE26-C74B-482F-9B81-3D0B56543BFC}" srcOrd="2" destOrd="0" presId="urn:microsoft.com/office/officeart/2008/layout/HorizontalMultiLevelHierarchy"/>
    <dgm:cxn modelId="{E56ADB99-F9BA-4FFA-AE9E-E1FC0CFA7A40}" type="presParOf" srcId="{3C35AE26-C74B-482F-9B81-3D0B56543BFC}" destId="{57F8C934-1456-44C3-AA88-58D3DF731426}" srcOrd="0" destOrd="0" presId="urn:microsoft.com/office/officeart/2008/layout/HorizontalMultiLevelHierarchy"/>
    <dgm:cxn modelId="{861051D6-A0A0-4C36-8D27-656D103D3B2F}" type="presParOf" srcId="{5582BB72-3CB2-45DF-8295-03547746AF8C}" destId="{F8D5BDA9-3ADF-444D-9C90-B5559BD48CD2}" srcOrd="3" destOrd="0" presId="urn:microsoft.com/office/officeart/2008/layout/HorizontalMultiLevelHierarchy"/>
    <dgm:cxn modelId="{2B3420A6-AD80-4B11-85BC-B8C782501447}" type="presParOf" srcId="{F8D5BDA9-3ADF-444D-9C90-B5559BD48CD2}" destId="{3AC1114D-B3D0-4A7C-8517-FA3182F5D048}" srcOrd="0" destOrd="0" presId="urn:microsoft.com/office/officeart/2008/layout/HorizontalMultiLevelHierarchy"/>
    <dgm:cxn modelId="{5F1F1DF0-91F4-41A0-82DB-1E8FCAEBFDF6}" type="presParOf" srcId="{F8D5BDA9-3ADF-444D-9C90-B5559BD48CD2}" destId="{02866FFF-641F-49B6-8AC4-278220EDFF84}" srcOrd="1" destOrd="0" presId="urn:microsoft.com/office/officeart/2008/layout/HorizontalMultiLevelHierarchy"/>
    <dgm:cxn modelId="{6DD8660A-85BC-4B64-8458-10335B49742D}" type="presParOf" srcId="{5582BB72-3CB2-45DF-8295-03547746AF8C}" destId="{F34C801E-7AC1-425D-80E8-9FFF73B284F8}" srcOrd="4" destOrd="0" presId="urn:microsoft.com/office/officeart/2008/layout/HorizontalMultiLevelHierarchy"/>
    <dgm:cxn modelId="{60413ACD-B31E-46F2-9415-374CBCF21F77}" type="presParOf" srcId="{F34C801E-7AC1-425D-80E8-9FFF73B284F8}" destId="{3865E087-9C73-4EF4-9CE2-E8D5EE3F5991}" srcOrd="0" destOrd="0" presId="urn:microsoft.com/office/officeart/2008/layout/HorizontalMultiLevelHierarchy"/>
    <dgm:cxn modelId="{0E6F17E5-2D5C-4E1A-855C-E674A31B4E2F}" type="presParOf" srcId="{5582BB72-3CB2-45DF-8295-03547746AF8C}" destId="{F4DB0A1C-1CB2-435B-8114-22084C3F7325}" srcOrd="5" destOrd="0" presId="urn:microsoft.com/office/officeart/2008/layout/HorizontalMultiLevelHierarchy"/>
    <dgm:cxn modelId="{7AA3977F-EA36-430B-B9CF-38210EB70233}" type="presParOf" srcId="{F4DB0A1C-1CB2-435B-8114-22084C3F7325}" destId="{D3568034-90AC-4E6D-B63D-E738848E30F2}" srcOrd="0" destOrd="0" presId="urn:microsoft.com/office/officeart/2008/layout/HorizontalMultiLevelHierarchy"/>
    <dgm:cxn modelId="{7B650091-523E-4BDF-AA30-F30CD7E1F6EA}" type="presParOf" srcId="{F4DB0A1C-1CB2-435B-8114-22084C3F7325}" destId="{73A6BF0A-CF48-46B0-BC5D-AF85C9F6E74B}" srcOrd="1" destOrd="0" presId="urn:microsoft.com/office/officeart/2008/layout/HorizontalMultiLevelHierarchy"/>
    <dgm:cxn modelId="{D584F863-6DF4-465B-8F80-84ECEF76A336}" type="presParOf" srcId="{5582BB72-3CB2-45DF-8295-03547746AF8C}" destId="{6CB42950-77ED-430C-A513-E276F10E8A45}" srcOrd="6" destOrd="0" presId="urn:microsoft.com/office/officeart/2008/layout/HorizontalMultiLevelHierarchy"/>
    <dgm:cxn modelId="{DAECFC20-8E4E-40EC-91BE-2872F18DAC0A}" type="presParOf" srcId="{6CB42950-77ED-430C-A513-E276F10E8A45}" destId="{E8377CAF-5BA5-48A2-B9CF-6D08E9473C34}" srcOrd="0" destOrd="0" presId="urn:microsoft.com/office/officeart/2008/layout/HorizontalMultiLevelHierarchy"/>
    <dgm:cxn modelId="{3468A8D8-0A3A-426D-8552-40A1A8058AC7}" type="presParOf" srcId="{5582BB72-3CB2-45DF-8295-03547746AF8C}" destId="{E17570C4-1A1E-4FB4-BFA1-03AE89AEFD95}" srcOrd="7" destOrd="0" presId="urn:microsoft.com/office/officeart/2008/layout/HorizontalMultiLevelHierarchy"/>
    <dgm:cxn modelId="{7C54301F-7B97-44F4-90EF-A86B716639A5}" type="presParOf" srcId="{E17570C4-1A1E-4FB4-BFA1-03AE89AEFD95}" destId="{8730DFBD-7568-42C6-BC37-BAFC97C67362}" srcOrd="0" destOrd="0" presId="urn:microsoft.com/office/officeart/2008/layout/HorizontalMultiLevelHierarchy"/>
    <dgm:cxn modelId="{1F47BEFB-6950-4621-A3C4-31AB76F099A7}" type="presParOf" srcId="{E17570C4-1A1E-4FB4-BFA1-03AE89AEFD95}" destId="{E46D7E64-5CCE-40B7-BD7C-5C5E7873A810}" srcOrd="1" destOrd="0" presId="urn:microsoft.com/office/officeart/2008/layout/HorizontalMultiLevelHierarchy"/>
    <dgm:cxn modelId="{2F5B0592-3476-40D5-A360-8CD6EC1751D4}" type="presParOf" srcId="{5582BB72-3CB2-45DF-8295-03547746AF8C}" destId="{8B2E06DD-3A3C-46A6-8841-1867F5C6AC8E}" srcOrd="8" destOrd="0" presId="urn:microsoft.com/office/officeart/2008/layout/HorizontalMultiLevelHierarchy"/>
    <dgm:cxn modelId="{74503CEB-7EA1-4D18-91FC-0E913E04D50E}" type="presParOf" srcId="{8B2E06DD-3A3C-46A6-8841-1867F5C6AC8E}" destId="{B4C72C98-F143-4051-9FC7-F7753073E74B}" srcOrd="0" destOrd="0" presId="urn:microsoft.com/office/officeart/2008/layout/HorizontalMultiLevelHierarchy"/>
    <dgm:cxn modelId="{A5F8C4E4-CA88-4670-8842-8B648FA000B1}" type="presParOf" srcId="{5582BB72-3CB2-45DF-8295-03547746AF8C}" destId="{0645CE4B-0A28-4B11-8FFA-878DA878CEB1}" srcOrd="9" destOrd="0" presId="urn:microsoft.com/office/officeart/2008/layout/HorizontalMultiLevelHierarchy"/>
    <dgm:cxn modelId="{2B1F4721-EC34-45AA-A1CA-8E4165F9A1AF}" type="presParOf" srcId="{0645CE4B-0A28-4B11-8FFA-878DA878CEB1}" destId="{6EA612B9-0305-4038-A0E9-22F5F36C84F0}" srcOrd="0" destOrd="0" presId="urn:microsoft.com/office/officeart/2008/layout/HorizontalMultiLevelHierarchy"/>
    <dgm:cxn modelId="{A3D5C8B0-9956-41D4-B34A-50DDE91BAB12}" type="presParOf" srcId="{0645CE4B-0A28-4B11-8FFA-878DA878CEB1}" destId="{C36B652B-E4B8-46F6-BDF9-379212A031EC}"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4AC87F28-F81F-455C-B3AE-9E3495CCA7A5}"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D2A49D6E-0CC0-4385-ADBA-374C9440744C}">
      <dgm:prSet phldrT="[Text]"/>
      <dgm:spPr/>
      <dgm:t>
        <a:bodyPr/>
        <a:lstStyle/>
        <a:p>
          <a:r>
            <a:rPr lang="fa-IR" dirty="0" smtClean="0">
              <a:cs typeface="B Mitra" pitchFamily="2" charset="-78"/>
            </a:rPr>
            <a:t>سازمانی</a:t>
          </a:r>
          <a:endParaRPr lang="en-US" dirty="0">
            <a:cs typeface="B Mitra" pitchFamily="2" charset="-78"/>
          </a:endParaRPr>
        </a:p>
      </dgm:t>
    </dgm:pt>
    <dgm:pt modelId="{AB13FC44-9987-47B7-ADED-79CABD4DB9D6}" type="parTrans" cxnId="{284D0575-721D-4DB0-B92C-68149F3CEC30}">
      <dgm:prSet/>
      <dgm:spPr/>
      <dgm:t>
        <a:bodyPr/>
        <a:lstStyle/>
        <a:p>
          <a:endParaRPr lang="en-US">
            <a:cs typeface="B Mitra" pitchFamily="2" charset="-78"/>
          </a:endParaRPr>
        </a:p>
      </dgm:t>
    </dgm:pt>
    <dgm:pt modelId="{8EDEF5BD-5AA6-4FBA-AF94-E706FA316C0D}" type="sibTrans" cxnId="{284D0575-721D-4DB0-B92C-68149F3CEC30}">
      <dgm:prSet/>
      <dgm:spPr/>
      <dgm:t>
        <a:bodyPr/>
        <a:lstStyle/>
        <a:p>
          <a:endParaRPr lang="en-US">
            <a:cs typeface="B Mitra" pitchFamily="2" charset="-78"/>
          </a:endParaRPr>
        </a:p>
      </dgm:t>
    </dgm:pt>
    <dgm:pt modelId="{3F07FFA6-4CEF-4169-A170-F65A53191F46}">
      <dgm:prSet phldrT="[Text]"/>
      <dgm:spPr/>
      <dgm:t>
        <a:bodyPr/>
        <a:lstStyle/>
        <a:p>
          <a:r>
            <a:rPr lang="fa-IR" dirty="0" smtClean="0">
              <a:cs typeface="B Mitra" pitchFamily="2" charset="-78"/>
            </a:rPr>
            <a:t>راهبردهای مدیریتی</a:t>
          </a:r>
          <a:endParaRPr lang="en-US" dirty="0">
            <a:cs typeface="B Mitra" pitchFamily="2" charset="-78"/>
          </a:endParaRPr>
        </a:p>
      </dgm:t>
    </dgm:pt>
    <dgm:pt modelId="{D330D197-B5C0-42EC-A075-49DB432BC7DD}" type="parTrans" cxnId="{E47BB7B1-BE4B-422F-85C0-A5CA457C7948}">
      <dgm:prSet/>
      <dgm:spPr/>
      <dgm:t>
        <a:bodyPr/>
        <a:lstStyle/>
        <a:p>
          <a:endParaRPr lang="en-US">
            <a:cs typeface="B Mitra" pitchFamily="2" charset="-78"/>
          </a:endParaRPr>
        </a:p>
      </dgm:t>
    </dgm:pt>
    <dgm:pt modelId="{9DBD26A1-586A-4AB9-AB1A-00B2F0349DD7}" type="sibTrans" cxnId="{E47BB7B1-BE4B-422F-85C0-A5CA457C7948}">
      <dgm:prSet/>
      <dgm:spPr/>
      <dgm:t>
        <a:bodyPr/>
        <a:lstStyle/>
        <a:p>
          <a:endParaRPr lang="en-US">
            <a:cs typeface="B Mitra" pitchFamily="2" charset="-78"/>
          </a:endParaRPr>
        </a:p>
      </dgm:t>
    </dgm:pt>
    <dgm:pt modelId="{0BD1ADF0-1EF1-4304-9767-765FD98AD312}">
      <dgm:prSet phldrT="[Text]"/>
      <dgm:spPr/>
      <dgm:t>
        <a:bodyPr/>
        <a:lstStyle/>
        <a:p>
          <a:r>
            <a:rPr lang="fa-IR" dirty="0" smtClean="0">
              <a:cs typeface="B Mitra" pitchFamily="2" charset="-78"/>
            </a:rPr>
            <a:t>راهبردهای فنی</a:t>
          </a:r>
          <a:endParaRPr lang="en-US" dirty="0">
            <a:cs typeface="B Mitra" pitchFamily="2" charset="-78"/>
          </a:endParaRPr>
        </a:p>
      </dgm:t>
    </dgm:pt>
    <dgm:pt modelId="{AFAF968F-78D1-4750-A0E2-374FC23AEE15}" type="parTrans" cxnId="{B9193AC6-5AB2-4822-89A4-37B59BF617F9}">
      <dgm:prSet/>
      <dgm:spPr/>
      <dgm:t>
        <a:bodyPr/>
        <a:lstStyle/>
        <a:p>
          <a:endParaRPr lang="en-US">
            <a:cs typeface="B Mitra" pitchFamily="2" charset="-78"/>
          </a:endParaRPr>
        </a:p>
      </dgm:t>
    </dgm:pt>
    <dgm:pt modelId="{00691B2B-0577-4B7F-8C1B-CC2CE6AFED12}" type="sibTrans" cxnId="{B9193AC6-5AB2-4822-89A4-37B59BF617F9}">
      <dgm:prSet/>
      <dgm:spPr/>
      <dgm:t>
        <a:bodyPr/>
        <a:lstStyle/>
        <a:p>
          <a:endParaRPr lang="en-US">
            <a:cs typeface="B Mitra" pitchFamily="2" charset="-78"/>
          </a:endParaRPr>
        </a:p>
      </dgm:t>
    </dgm:pt>
    <dgm:pt modelId="{C9B97637-D35F-40ED-83B2-A820006E10BD}" type="pres">
      <dgm:prSet presAssocID="{4AC87F28-F81F-455C-B3AE-9E3495CCA7A5}" presName="Name0" presStyleCnt="0">
        <dgm:presLayoutVars>
          <dgm:chPref val="1"/>
          <dgm:dir/>
          <dgm:animOne val="branch"/>
          <dgm:animLvl val="lvl"/>
          <dgm:resizeHandles val="exact"/>
        </dgm:presLayoutVars>
      </dgm:prSet>
      <dgm:spPr/>
      <dgm:t>
        <a:bodyPr/>
        <a:lstStyle/>
        <a:p>
          <a:endParaRPr lang="en-US"/>
        </a:p>
      </dgm:t>
    </dgm:pt>
    <dgm:pt modelId="{354C8D0A-8DD9-4E4A-A68E-4C1CE879262A}" type="pres">
      <dgm:prSet presAssocID="{D2A49D6E-0CC0-4385-ADBA-374C9440744C}" presName="root1" presStyleCnt="0"/>
      <dgm:spPr/>
    </dgm:pt>
    <dgm:pt modelId="{5E336750-28F0-4F9F-B905-93ED67EFF7B7}" type="pres">
      <dgm:prSet presAssocID="{D2A49D6E-0CC0-4385-ADBA-374C9440744C}" presName="LevelOneTextNode" presStyleLbl="node0" presStyleIdx="0" presStyleCnt="1">
        <dgm:presLayoutVars>
          <dgm:chPref val="3"/>
        </dgm:presLayoutVars>
      </dgm:prSet>
      <dgm:spPr/>
      <dgm:t>
        <a:bodyPr/>
        <a:lstStyle/>
        <a:p>
          <a:endParaRPr lang="en-US"/>
        </a:p>
      </dgm:t>
    </dgm:pt>
    <dgm:pt modelId="{5582BB72-3CB2-45DF-8295-03547746AF8C}" type="pres">
      <dgm:prSet presAssocID="{D2A49D6E-0CC0-4385-ADBA-374C9440744C}" presName="level2hierChild" presStyleCnt="0"/>
      <dgm:spPr/>
    </dgm:pt>
    <dgm:pt modelId="{CB08F733-D5DD-4477-B636-3A76743E4F2E}" type="pres">
      <dgm:prSet presAssocID="{D330D197-B5C0-42EC-A075-49DB432BC7DD}" presName="conn2-1" presStyleLbl="parChTrans1D2" presStyleIdx="0" presStyleCnt="2"/>
      <dgm:spPr/>
      <dgm:t>
        <a:bodyPr/>
        <a:lstStyle/>
        <a:p>
          <a:endParaRPr lang="en-US"/>
        </a:p>
      </dgm:t>
    </dgm:pt>
    <dgm:pt modelId="{FB8E377B-C762-49FB-A12F-C5E0654735BF}" type="pres">
      <dgm:prSet presAssocID="{D330D197-B5C0-42EC-A075-49DB432BC7DD}" presName="connTx" presStyleLbl="parChTrans1D2" presStyleIdx="0" presStyleCnt="2"/>
      <dgm:spPr/>
      <dgm:t>
        <a:bodyPr/>
        <a:lstStyle/>
        <a:p>
          <a:endParaRPr lang="en-US"/>
        </a:p>
      </dgm:t>
    </dgm:pt>
    <dgm:pt modelId="{7DBC4FD8-3167-41EB-9844-D09561AD5486}" type="pres">
      <dgm:prSet presAssocID="{3F07FFA6-4CEF-4169-A170-F65A53191F46}" presName="root2" presStyleCnt="0"/>
      <dgm:spPr/>
    </dgm:pt>
    <dgm:pt modelId="{32DE277B-4DEA-4B10-A4DF-6841A8414AE4}" type="pres">
      <dgm:prSet presAssocID="{3F07FFA6-4CEF-4169-A170-F65A53191F46}" presName="LevelTwoTextNode" presStyleLbl="node2" presStyleIdx="0" presStyleCnt="2">
        <dgm:presLayoutVars>
          <dgm:chPref val="3"/>
        </dgm:presLayoutVars>
      </dgm:prSet>
      <dgm:spPr/>
      <dgm:t>
        <a:bodyPr/>
        <a:lstStyle/>
        <a:p>
          <a:endParaRPr lang="en-US"/>
        </a:p>
      </dgm:t>
    </dgm:pt>
    <dgm:pt modelId="{EC2E0044-43D8-4D16-B340-D2CE91731676}" type="pres">
      <dgm:prSet presAssocID="{3F07FFA6-4CEF-4169-A170-F65A53191F46}" presName="level3hierChild" presStyleCnt="0"/>
      <dgm:spPr/>
    </dgm:pt>
    <dgm:pt modelId="{3C35AE26-C74B-482F-9B81-3D0B56543BFC}" type="pres">
      <dgm:prSet presAssocID="{AFAF968F-78D1-4750-A0E2-374FC23AEE15}" presName="conn2-1" presStyleLbl="parChTrans1D2" presStyleIdx="1" presStyleCnt="2"/>
      <dgm:spPr/>
      <dgm:t>
        <a:bodyPr/>
        <a:lstStyle/>
        <a:p>
          <a:endParaRPr lang="en-US"/>
        </a:p>
      </dgm:t>
    </dgm:pt>
    <dgm:pt modelId="{57F8C934-1456-44C3-AA88-58D3DF731426}" type="pres">
      <dgm:prSet presAssocID="{AFAF968F-78D1-4750-A0E2-374FC23AEE15}" presName="connTx" presStyleLbl="parChTrans1D2" presStyleIdx="1" presStyleCnt="2"/>
      <dgm:spPr/>
      <dgm:t>
        <a:bodyPr/>
        <a:lstStyle/>
        <a:p>
          <a:endParaRPr lang="en-US"/>
        </a:p>
      </dgm:t>
    </dgm:pt>
    <dgm:pt modelId="{F8D5BDA9-3ADF-444D-9C90-B5559BD48CD2}" type="pres">
      <dgm:prSet presAssocID="{0BD1ADF0-1EF1-4304-9767-765FD98AD312}" presName="root2" presStyleCnt="0"/>
      <dgm:spPr/>
    </dgm:pt>
    <dgm:pt modelId="{3AC1114D-B3D0-4A7C-8517-FA3182F5D048}" type="pres">
      <dgm:prSet presAssocID="{0BD1ADF0-1EF1-4304-9767-765FD98AD312}" presName="LevelTwoTextNode" presStyleLbl="node2" presStyleIdx="1" presStyleCnt="2">
        <dgm:presLayoutVars>
          <dgm:chPref val="3"/>
        </dgm:presLayoutVars>
      </dgm:prSet>
      <dgm:spPr/>
      <dgm:t>
        <a:bodyPr/>
        <a:lstStyle/>
        <a:p>
          <a:endParaRPr lang="en-US"/>
        </a:p>
      </dgm:t>
    </dgm:pt>
    <dgm:pt modelId="{02866FFF-641F-49B6-8AC4-278220EDFF84}" type="pres">
      <dgm:prSet presAssocID="{0BD1ADF0-1EF1-4304-9767-765FD98AD312}" presName="level3hierChild" presStyleCnt="0"/>
      <dgm:spPr/>
    </dgm:pt>
  </dgm:ptLst>
  <dgm:cxnLst>
    <dgm:cxn modelId="{A2856645-182B-413F-949E-FF57498AF0A1}" type="presOf" srcId="{D2A49D6E-0CC0-4385-ADBA-374C9440744C}" destId="{5E336750-28F0-4F9F-B905-93ED67EFF7B7}" srcOrd="0" destOrd="0" presId="urn:microsoft.com/office/officeart/2008/layout/HorizontalMultiLevelHierarchy"/>
    <dgm:cxn modelId="{F1D35791-E0B2-4594-AAD9-D79B20EA84BD}" type="presOf" srcId="{D330D197-B5C0-42EC-A075-49DB432BC7DD}" destId="{CB08F733-D5DD-4477-B636-3A76743E4F2E}" srcOrd="0" destOrd="0" presId="urn:microsoft.com/office/officeart/2008/layout/HorizontalMultiLevelHierarchy"/>
    <dgm:cxn modelId="{FEAB8141-1931-442A-92D1-8118C52DB26C}" type="presOf" srcId="{AFAF968F-78D1-4750-A0E2-374FC23AEE15}" destId="{57F8C934-1456-44C3-AA88-58D3DF731426}" srcOrd="1" destOrd="0" presId="urn:microsoft.com/office/officeart/2008/layout/HorizontalMultiLevelHierarchy"/>
    <dgm:cxn modelId="{53837FBA-C1D4-45D5-A75F-4183849D1197}" type="presOf" srcId="{3F07FFA6-4CEF-4169-A170-F65A53191F46}" destId="{32DE277B-4DEA-4B10-A4DF-6841A8414AE4}" srcOrd="0" destOrd="0" presId="urn:microsoft.com/office/officeart/2008/layout/HorizontalMultiLevelHierarchy"/>
    <dgm:cxn modelId="{284D0575-721D-4DB0-B92C-68149F3CEC30}" srcId="{4AC87F28-F81F-455C-B3AE-9E3495CCA7A5}" destId="{D2A49D6E-0CC0-4385-ADBA-374C9440744C}" srcOrd="0" destOrd="0" parTransId="{AB13FC44-9987-47B7-ADED-79CABD4DB9D6}" sibTransId="{8EDEF5BD-5AA6-4FBA-AF94-E706FA316C0D}"/>
    <dgm:cxn modelId="{B0E0A5B5-5CAB-4551-82FA-6FC9C05D9A6C}" type="presOf" srcId="{0BD1ADF0-1EF1-4304-9767-765FD98AD312}" destId="{3AC1114D-B3D0-4A7C-8517-FA3182F5D048}" srcOrd="0" destOrd="0" presId="urn:microsoft.com/office/officeart/2008/layout/HorizontalMultiLevelHierarchy"/>
    <dgm:cxn modelId="{E47BB7B1-BE4B-422F-85C0-A5CA457C7948}" srcId="{D2A49D6E-0CC0-4385-ADBA-374C9440744C}" destId="{3F07FFA6-4CEF-4169-A170-F65A53191F46}" srcOrd="0" destOrd="0" parTransId="{D330D197-B5C0-42EC-A075-49DB432BC7DD}" sibTransId="{9DBD26A1-586A-4AB9-AB1A-00B2F0349DD7}"/>
    <dgm:cxn modelId="{B8070D51-F4E7-457C-8CC9-D1590EE25F84}" type="presOf" srcId="{4AC87F28-F81F-455C-B3AE-9E3495CCA7A5}" destId="{C9B97637-D35F-40ED-83B2-A820006E10BD}" srcOrd="0" destOrd="0" presId="urn:microsoft.com/office/officeart/2008/layout/HorizontalMultiLevelHierarchy"/>
    <dgm:cxn modelId="{B9193AC6-5AB2-4822-89A4-37B59BF617F9}" srcId="{D2A49D6E-0CC0-4385-ADBA-374C9440744C}" destId="{0BD1ADF0-1EF1-4304-9767-765FD98AD312}" srcOrd="1" destOrd="0" parTransId="{AFAF968F-78D1-4750-A0E2-374FC23AEE15}" sibTransId="{00691B2B-0577-4B7F-8C1B-CC2CE6AFED12}"/>
    <dgm:cxn modelId="{8EF1E0E4-172F-407D-A388-9745AE6141D1}" type="presOf" srcId="{D330D197-B5C0-42EC-A075-49DB432BC7DD}" destId="{FB8E377B-C762-49FB-A12F-C5E0654735BF}" srcOrd="1" destOrd="0" presId="urn:microsoft.com/office/officeart/2008/layout/HorizontalMultiLevelHierarchy"/>
    <dgm:cxn modelId="{7735542C-0274-4A02-BC18-229DE4B130A2}" type="presOf" srcId="{AFAF968F-78D1-4750-A0E2-374FC23AEE15}" destId="{3C35AE26-C74B-482F-9B81-3D0B56543BFC}" srcOrd="0" destOrd="0" presId="urn:microsoft.com/office/officeart/2008/layout/HorizontalMultiLevelHierarchy"/>
    <dgm:cxn modelId="{BF826679-D69E-4F75-8C6A-E5A8EC5EC0C8}" type="presParOf" srcId="{C9B97637-D35F-40ED-83B2-A820006E10BD}" destId="{354C8D0A-8DD9-4E4A-A68E-4C1CE879262A}" srcOrd="0" destOrd="0" presId="urn:microsoft.com/office/officeart/2008/layout/HorizontalMultiLevelHierarchy"/>
    <dgm:cxn modelId="{27BB4A82-C911-4772-AF2B-329D2BC164AB}" type="presParOf" srcId="{354C8D0A-8DD9-4E4A-A68E-4C1CE879262A}" destId="{5E336750-28F0-4F9F-B905-93ED67EFF7B7}" srcOrd="0" destOrd="0" presId="urn:microsoft.com/office/officeart/2008/layout/HorizontalMultiLevelHierarchy"/>
    <dgm:cxn modelId="{2C8EE990-9A41-48C8-BE83-530C7EEB4543}" type="presParOf" srcId="{354C8D0A-8DD9-4E4A-A68E-4C1CE879262A}" destId="{5582BB72-3CB2-45DF-8295-03547746AF8C}" srcOrd="1" destOrd="0" presId="urn:microsoft.com/office/officeart/2008/layout/HorizontalMultiLevelHierarchy"/>
    <dgm:cxn modelId="{5461649B-0853-49B6-B768-DE267DB7F020}" type="presParOf" srcId="{5582BB72-3CB2-45DF-8295-03547746AF8C}" destId="{CB08F733-D5DD-4477-B636-3A76743E4F2E}" srcOrd="0" destOrd="0" presId="urn:microsoft.com/office/officeart/2008/layout/HorizontalMultiLevelHierarchy"/>
    <dgm:cxn modelId="{63A86FE4-2B42-45B7-8AFA-4656C6EE79BF}" type="presParOf" srcId="{CB08F733-D5DD-4477-B636-3A76743E4F2E}" destId="{FB8E377B-C762-49FB-A12F-C5E0654735BF}" srcOrd="0" destOrd="0" presId="urn:microsoft.com/office/officeart/2008/layout/HorizontalMultiLevelHierarchy"/>
    <dgm:cxn modelId="{F046AE75-B346-4357-A03D-30F2AF6A7989}" type="presParOf" srcId="{5582BB72-3CB2-45DF-8295-03547746AF8C}" destId="{7DBC4FD8-3167-41EB-9844-D09561AD5486}" srcOrd="1" destOrd="0" presId="urn:microsoft.com/office/officeart/2008/layout/HorizontalMultiLevelHierarchy"/>
    <dgm:cxn modelId="{E25585DC-4634-48E5-AAC8-5DCC825E931E}" type="presParOf" srcId="{7DBC4FD8-3167-41EB-9844-D09561AD5486}" destId="{32DE277B-4DEA-4B10-A4DF-6841A8414AE4}" srcOrd="0" destOrd="0" presId="urn:microsoft.com/office/officeart/2008/layout/HorizontalMultiLevelHierarchy"/>
    <dgm:cxn modelId="{0B3B7620-C9EE-4B86-B814-98F6A998BCE5}" type="presParOf" srcId="{7DBC4FD8-3167-41EB-9844-D09561AD5486}" destId="{EC2E0044-43D8-4D16-B340-D2CE91731676}" srcOrd="1" destOrd="0" presId="urn:microsoft.com/office/officeart/2008/layout/HorizontalMultiLevelHierarchy"/>
    <dgm:cxn modelId="{C3AFD829-03B6-4FB0-921C-B984AD3E1C78}" type="presParOf" srcId="{5582BB72-3CB2-45DF-8295-03547746AF8C}" destId="{3C35AE26-C74B-482F-9B81-3D0B56543BFC}" srcOrd="2" destOrd="0" presId="urn:microsoft.com/office/officeart/2008/layout/HorizontalMultiLevelHierarchy"/>
    <dgm:cxn modelId="{5A5008F2-4C54-45B7-A3BA-10B1FF483F82}" type="presParOf" srcId="{3C35AE26-C74B-482F-9B81-3D0B56543BFC}" destId="{57F8C934-1456-44C3-AA88-58D3DF731426}" srcOrd="0" destOrd="0" presId="urn:microsoft.com/office/officeart/2008/layout/HorizontalMultiLevelHierarchy"/>
    <dgm:cxn modelId="{ECC967FF-98FD-4C36-BE3B-9BD70F536598}" type="presParOf" srcId="{5582BB72-3CB2-45DF-8295-03547746AF8C}" destId="{F8D5BDA9-3ADF-444D-9C90-B5559BD48CD2}" srcOrd="3" destOrd="0" presId="urn:microsoft.com/office/officeart/2008/layout/HorizontalMultiLevelHierarchy"/>
    <dgm:cxn modelId="{98A175C6-0921-4EB0-84EB-DDB0E01621DB}" type="presParOf" srcId="{F8D5BDA9-3ADF-444D-9C90-B5559BD48CD2}" destId="{3AC1114D-B3D0-4A7C-8517-FA3182F5D048}" srcOrd="0" destOrd="0" presId="urn:microsoft.com/office/officeart/2008/layout/HorizontalMultiLevelHierarchy"/>
    <dgm:cxn modelId="{177375FF-A5BB-4620-B9C3-C8C509ABFF4A}" type="presParOf" srcId="{F8D5BDA9-3ADF-444D-9C90-B5559BD48CD2}" destId="{02866FFF-641F-49B6-8AC4-278220EDFF84}" srcOrd="1" destOrd="0" presId="urn:microsoft.com/office/officeart/2008/layout/HorizontalMultiLevelHierarchy"/>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E06DD-3A3C-46A6-8841-1867F5C6AC8E}">
      <dsp:nvSpPr>
        <dsp:cNvPr id="0" name=""/>
        <dsp:cNvSpPr/>
      </dsp:nvSpPr>
      <dsp:spPr>
        <a:xfrm>
          <a:off x="2124965" y="2102261"/>
          <a:ext cx="459568" cy="1751405"/>
        </a:xfrm>
        <a:custGeom>
          <a:avLst/>
          <a:gdLst/>
          <a:ahLst/>
          <a:cxnLst/>
          <a:rect l="0" t="0" r="0" b="0"/>
          <a:pathLst>
            <a:path>
              <a:moveTo>
                <a:pt x="0" y="0"/>
              </a:moveTo>
              <a:lnTo>
                <a:pt x="229784" y="0"/>
              </a:lnTo>
              <a:lnTo>
                <a:pt x="229784" y="1751405"/>
              </a:lnTo>
              <a:lnTo>
                <a:pt x="459568" y="1751405"/>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rtl="1">
            <a:lnSpc>
              <a:spcPct val="90000"/>
            </a:lnSpc>
            <a:spcBef>
              <a:spcPct val="0"/>
            </a:spcBef>
            <a:spcAft>
              <a:spcPct val="35000"/>
            </a:spcAft>
          </a:pPr>
          <a:endParaRPr lang="en-US" sz="600" kern="1200"/>
        </a:p>
      </dsp:txBody>
      <dsp:txXfrm>
        <a:off x="2309482" y="2932696"/>
        <a:ext cx="90534" cy="90534"/>
      </dsp:txXfrm>
    </dsp:sp>
    <dsp:sp modelId="{6CB42950-77ED-430C-A513-E276F10E8A45}">
      <dsp:nvSpPr>
        <dsp:cNvPr id="0" name=""/>
        <dsp:cNvSpPr/>
      </dsp:nvSpPr>
      <dsp:spPr>
        <a:xfrm>
          <a:off x="2124965" y="2102261"/>
          <a:ext cx="459568" cy="875702"/>
        </a:xfrm>
        <a:custGeom>
          <a:avLst/>
          <a:gdLst/>
          <a:ahLst/>
          <a:cxnLst/>
          <a:rect l="0" t="0" r="0" b="0"/>
          <a:pathLst>
            <a:path>
              <a:moveTo>
                <a:pt x="0" y="0"/>
              </a:moveTo>
              <a:lnTo>
                <a:pt x="229784" y="0"/>
              </a:lnTo>
              <a:lnTo>
                <a:pt x="229784" y="875702"/>
              </a:lnTo>
              <a:lnTo>
                <a:pt x="459568" y="87570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en-US" sz="500" kern="1200"/>
        </a:p>
      </dsp:txBody>
      <dsp:txXfrm>
        <a:off x="2330026" y="2515388"/>
        <a:ext cx="49448" cy="49448"/>
      </dsp:txXfrm>
    </dsp:sp>
    <dsp:sp modelId="{F34C801E-7AC1-425D-80E8-9FFF73B284F8}">
      <dsp:nvSpPr>
        <dsp:cNvPr id="0" name=""/>
        <dsp:cNvSpPr/>
      </dsp:nvSpPr>
      <dsp:spPr>
        <a:xfrm>
          <a:off x="2124965" y="2056541"/>
          <a:ext cx="459568" cy="91440"/>
        </a:xfrm>
        <a:custGeom>
          <a:avLst/>
          <a:gdLst/>
          <a:ahLst/>
          <a:cxnLst/>
          <a:rect l="0" t="0" r="0" b="0"/>
          <a:pathLst>
            <a:path>
              <a:moveTo>
                <a:pt x="0" y="45720"/>
              </a:moveTo>
              <a:lnTo>
                <a:pt x="459568" y="4572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en-US" sz="500" kern="1200">
            <a:cs typeface="B Mitra" pitchFamily="2" charset="-78"/>
          </a:endParaRPr>
        </a:p>
      </dsp:txBody>
      <dsp:txXfrm>
        <a:off x="2343261" y="2090771"/>
        <a:ext cx="22978" cy="22978"/>
      </dsp:txXfrm>
    </dsp:sp>
    <dsp:sp modelId="{3C35AE26-C74B-482F-9B81-3D0B56543BFC}">
      <dsp:nvSpPr>
        <dsp:cNvPr id="0" name=""/>
        <dsp:cNvSpPr/>
      </dsp:nvSpPr>
      <dsp:spPr>
        <a:xfrm>
          <a:off x="2124965" y="1226558"/>
          <a:ext cx="459568" cy="875702"/>
        </a:xfrm>
        <a:custGeom>
          <a:avLst/>
          <a:gdLst/>
          <a:ahLst/>
          <a:cxnLst/>
          <a:rect l="0" t="0" r="0" b="0"/>
          <a:pathLst>
            <a:path>
              <a:moveTo>
                <a:pt x="0" y="875702"/>
              </a:moveTo>
              <a:lnTo>
                <a:pt x="229784" y="875702"/>
              </a:lnTo>
              <a:lnTo>
                <a:pt x="229784" y="0"/>
              </a:lnTo>
              <a:lnTo>
                <a:pt x="459568"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en-US" sz="500" kern="1200">
            <a:cs typeface="B Mitra" pitchFamily="2" charset="-78"/>
          </a:endParaRPr>
        </a:p>
      </dsp:txBody>
      <dsp:txXfrm>
        <a:off x="2330026" y="1639685"/>
        <a:ext cx="49448" cy="49448"/>
      </dsp:txXfrm>
    </dsp:sp>
    <dsp:sp modelId="{CB08F733-D5DD-4477-B636-3A76743E4F2E}">
      <dsp:nvSpPr>
        <dsp:cNvPr id="0" name=""/>
        <dsp:cNvSpPr/>
      </dsp:nvSpPr>
      <dsp:spPr>
        <a:xfrm>
          <a:off x="2124965" y="350855"/>
          <a:ext cx="459568" cy="1751405"/>
        </a:xfrm>
        <a:custGeom>
          <a:avLst/>
          <a:gdLst/>
          <a:ahLst/>
          <a:cxnLst/>
          <a:rect l="0" t="0" r="0" b="0"/>
          <a:pathLst>
            <a:path>
              <a:moveTo>
                <a:pt x="0" y="1751405"/>
              </a:moveTo>
              <a:lnTo>
                <a:pt x="229784" y="1751405"/>
              </a:lnTo>
              <a:lnTo>
                <a:pt x="229784" y="0"/>
              </a:lnTo>
              <a:lnTo>
                <a:pt x="459568"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rtl="1">
            <a:lnSpc>
              <a:spcPct val="90000"/>
            </a:lnSpc>
            <a:spcBef>
              <a:spcPct val="0"/>
            </a:spcBef>
            <a:spcAft>
              <a:spcPct val="35000"/>
            </a:spcAft>
          </a:pPr>
          <a:endParaRPr lang="en-US" sz="600" kern="1200">
            <a:cs typeface="B Mitra" pitchFamily="2" charset="-78"/>
          </a:endParaRPr>
        </a:p>
      </dsp:txBody>
      <dsp:txXfrm>
        <a:off x="2309482" y="1181291"/>
        <a:ext cx="90534" cy="90534"/>
      </dsp:txXfrm>
    </dsp:sp>
    <dsp:sp modelId="{5E336750-28F0-4F9F-B905-93ED67EFF7B7}">
      <dsp:nvSpPr>
        <dsp:cNvPr id="0" name=""/>
        <dsp:cNvSpPr/>
      </dsp:nvSpPr>
      <dsp:spPr>
        <a:xfrm rot="16200000">
          <a:off x="-68899" y="1751979"/>
          <a:ext cx="3687168" cy="7005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lvl="0" algn="ctr" defTabSz="1644650" rtl="1">
            <a:lnSpc>
              <a:spcPct val="90000"/>
            </a:lnSpc>
            <a:spcBef>
              <a:spcPct val="0"/>
            </a:spcBef>
            <a:spcAft>
              <a:spcPct val="35000"/>
            </a:spcAft>
          </a:pPr>
          <a:r>
            <a:rPr lang="fa-IR" sz="3700" kern="1200" dirty="0" smtClean="0">
              <a:cs typeface="B Mitra" pitchFamily="2" charset="-78"/>
            </a:rPr>
            <a:t>فراسازمانی</a:t>
          </a:r>
          <a:endParaRPr lang="en-US" sz="3700" kern="1200" dirty="0">
            <a:cs typeface="B Mitra" pitchFamily="2" charset="-78"/>
          </a:endParaRPr>
        </a:p>
      </dsp:txBody>
      <dsp:txXfrm>
        <a:off x="-68899" y="1751979"/>
        <a:ext cx="3687168" cy="700562"/>
      </dsp:txXfrm>
    </dsp:sp>
    <dsp:sp modelId="{32DE277B-4DEA-4B10-A4DF-6841A8414AE4}">
      <dsp:nvSpPr>
        <dsp:cNvPr id="0" name=""/>
        <dsp:cNvSpPr/>
      </dsp:nvSpPr>
      <dsp:spPr>
        <a:xfrm>
          <a:off x="2584534" y="574"/>
          <a:ext cx="2297843" cy="7005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fa-IR" sz="1800" kern="1200" dirty="0" smtClean="0">
              <a:cs typeface="B Mitra" pitchFamily="2" charset="-78"/>
            </a:rPr>
            <a:t>تأسیس مرکز ملی حفاظت از زیرساخت</a:t>
          </a:r>
          <a:r>
            <a:rPr lang="fa-IR" sz="1800" kern="1200" dirty="0" smtClean="0">
              <a:solidFill>
                <a:schemeClr val="tx1"/>
              </a:solidFill>
              <a:cs typeface="B Mitra" panose="00000400000000000000" pitchFamily="2" charset="-78"/>
            </a:rPr>
            <a:t>‌</a:t>
          </a:r>
          <a:r>
            <a:rPr lang="fa-IR" sz="1800" kern="1200" dirty="0" smtClean="0">
              <a:cs typeface="B Mitra" pitchFamily="2" charset="-78"/>
            </a:rPr>
            <a:t>های حیاتی کشور</a:t>
          </a:r>
          <a:endParaRPr lang="en-US" sz="1800" kern="1200" dirty="0">
            <a:cs typeface="B Mitra" pitchFamily="2" charset="-78"/>
          </a:endParaRPr>
        </a:p>
      </dsp:txBody>
      <dsp:txXfrm>
        <a:off x="2584534" y="574"/>
        <a:ext cx="2297843" cy="700562"/>
      </dsp:txXfrm>
    </dsp:sp>
    <dsp:sp modelId="{3AC1114D-B3D0-4A7C-8517-FA3182F5D048}">
      <dsp:nvSpPr>
        <dsp:cNvPr id="0" name=""/>
        <dsp:cNvSpPr/>
      </dsp:nvSpPr>
      <dsp:spPr>
        <a:xfrm>
          <a:off x="2584534" y="876277"/>
          <a:ext cx="2297843" cy="7005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fa-IR" sz="1600" kern="1200" dirty="0" smtClean="0">
              <a:cs typeface="B Mitra" pitchFamily="2" charset="-78"/>
            </a:rPr>
            <a:t>آموزش و آگاهی</a:t>
          </a:r>
          <a:r>
            <a:rPr lang="fa-IR" sz="1600" kern="1200" dirty="0" smtClean="0">
              <a:solidFill>
                <a:schemeClr val="tx1"/>
              </a:solidFill>
              <a:cs typeface="B Mitra" panose="00000400000000000000" pitchFamily="2" charset="-78"/>
            </a:rPr>
            <a:t>‌</a:t>
          </a:r>
          <a:r>
            <a:rPr lang="fa-IR" sz="1600" kern="1200" dirty="0" smtClean="0">
              <a:cs typeface="B Mitra" pitchFamily="2" charset="-78"/>
            </a:rPr>
            <a:t>رسانی امنیتی به افراد شاغل در زیرساخت</a:t>
          </a:r>
          <a:r>
            <a:rPr lang="fa-IR" sz="1600" kern="1200" dirty="0" smtClean="0">
              <a:solidFill>
                <a:schemeClr val="tx1"/>
              </a:solidFill>
              <a:cs typeface="B Mitra" panose="00000400000000000000" pitchFamily="2" charset="-78"/>
            </a:rPr>
            <a:t>‌</a:t>
          </a:r>
          <a:r>
            <a:rPr lang="fa-IR" sz="1600" kern="1200" dirty="0" smtClean="0">
              <a:cs typeface="B Mitra" pitchFamily="2" charset="-78"/>
            </a:rPr>
            <a:t>های حیاتی کشور</a:t>
          </a:r>
          <a:endParaRPr lang="en-US" sz="1600" kern="1200" dirty="0">
            <a:cs typeface="B Mitra" pitchFamily="2" charset="-78"/>
          </a:endParaRPr>
        </a:p>
      </dsp:txBody>
      <dsp:txXfrm>
        <a:off x="2584534" y="876277"/>
        <a:ext cx="2297843" cy="700562"/>
      </dsp:txXfrm>
    </dsp:sp>
    <dsp:sp modelId="{D3568034-90AC-4E6D-B63D-E738848E30F2}">
      <dsp:nvSpPr>
        <dsp:cNvPr id="0" name=""/>
        <dsp:cNvSpPr/>
      </dsp:nvSpPr>
      <dsp:spPr>
        <a:xfrm>
          <a:off x="2584534" y="1751979"/>
          <a:ext cx="2297843" cy="7005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fa-IR" sz="1800" kern="1200" dirty="0" smtClean="0">
              <a:cs typeface="B Mitra" pitchFamily="2" charset="-78"/>
            </a:rPr>
            <a:t>راه</a:t>
          </a:r>
          <a:r>
            <a:rPr lang="fa-IR" sz="1800" kern="1200" dirty="0" smtClean="0">
              <a:solidFill>
                <a:schemeClr val="tx1"/>
              </a:solidFill>
              <a:cs typeface="B Mitra" panose="00000400000000000000" pitchFamily="2" charset="-78"/>
            </a:rPr>
            <a:t>‌</a:t>
          </a:r>
          <a:r>
            <a:rPr lang="fa-IR" sz="1800" kern="1200" dirty="0" smtClean="0">
              <a:cs typeface="B Mitra" pitchFamily="2" charset="-78"/>
            </a:rPr>
            <a:t>اندازی مرکز ملی عملیات امنیت سایبری</a:t>
          </a:r>
          <a:endParaRPr lang="en-US" sz="1800" kern="1200" dirty="0">
            <a:cs typeface="B Mitra" pitchFamily="2" charset="-78"/>
          </a:endParaRPr>
        </a:p>
      </dsp:txBody>
      <dsp:txXfrm>
        <a:off x="2584534" y="1751979"/>
        <a:ext cx="2297843" cy="700562"/>
      </dsp:txXfrm>
    </dsp:sp>
    <dsp:sp modelId="{8730DFBD-7568-42C6-BC37-BAFC97C67362}">
      <dsp:nvSpPr>
        <dsp:cNvPr id="0" name=""/>
        <dsp:cNvSpPr/>
      </dsp:nvSpPr>
      <dsp:spPr>
        <a:xfrm>
          <a:off x="2584534" y="2627682"/>
          <a:ext cx="2297843" cy="7005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fa-IR" sz="1800" kern="1200" dirty="0" smtClean="0">
              <a:cs typeface="B Mitra" pitchFamily="2" charset="-78"/>
            </a:rPr>
            <a:t>ارزیابی فنی و اعتباری کارکنان، کارشناسان و پیمانکاران</a:t>
          </a:r>
          <a:endParaRPr lang="en-US" sz="1800" kern="1200" dirty="0">
            <a:cs typeface="B Mitra" pitchFamily="2" charset="-78"/>
          </a:endParaRPr>
        </a:p>
      </dsp:txBody>
      <dsp:txXfrm>
        <a:off x="2584534" y="2627682"/>
        <a:ext cx="2297843" cy="700562"/>
      </dsp:txXfrm>
    </dsp:sp>
    <dsp:sp modelId="{6EA612B9-0305-4038-A0E9-22F5F36C84F0}">
      <dsp:nvSpPr>
        <dsp:cNvPr id="0" name=""/>
        <dsp:cNvSpPr/>
      </dsp:nvSpPr>
      <dsp:spPr>
        <a:xfrm>
          <a:off x="2584534" y="3503385"/>
          <a:ext cx="2297843" cy="700562"/>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fa-IR" sz="1800" kern="1200" dirty="0" smtClean="0">
              <a:cs typeface="B Mitra" pitchFamily="2" charset="-78"/>
            </a:rPr>
            <a:t>راه</a:t>
          </a:r>
          <a:r>
            <a:rPr lang="fa-IR" sz="1800" kern="1200" dirty="0" smtClean="0">
              <a:solidFill>
                <a:schemeClr val="tx1"/>
              </a:solidFill>
              <a:cs typeface="B Mitra" panose="00000400000000000000" pitchFamily="2" charset="-78"/>
            </a:rPr>
            <a:t>‌</a:t>
          </a:r>
          <a:r>
            <a:rPr lang="fa-IR" sz="1800" kern="1200" dirty="0" smtClean="0">
              <a:cs typeface="B Mitra" pitchFamily="2" charset="-78"/>
            </a:rPr>
            <a:t>اندازی مرکز ملی به اشتراک</a:t>
          </a:r>
          <a:r>
            <a:rPr lang="fa-IR" sz="1800" kern="1200" dirty="0" smtClean="0">
              <a:solidFill>
                <a:schemeClr val="tx1"/>
              </a:solidFill>
              <a:cs typeface="B Mitra" panose="00000400000000000000" pitchFamily="2" charset="-78"/>
            </a:rPr>
            <a:t>‌</a:t>
          </a:r>
          <a:r>
            <a:rPr lang="fa-IR" sz="1800" kern="1200" dirty="0" smtClean="0">
              <a:cs typeface="B Mitra" pitchFamily="2" charset="-78"/>
            </a:rPr>
            <a:t>گذاری اطلاعات سایبری</a:t>
          </a:r>
          <a:endParaRPr lang="en-US" sz="1800" kern="1200" dirty="0">
            <a:cs typeface="B Mitra" pitchFamily="2" charset="-78"/>
          </a:endParaRPr>
        </a:p>
      </dsp:txBody>
      <dsp:txXfrm>
        <a:off x="2584534" y="3503385"/>
        <a:ext cx="2297843" cy="70056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35AE26-C74B-482F-9B81-3D0B56543BFC}">
      <dsp:nvSpPr>
        <dsp:cNvPr id="0" name=""/>
        <dsp:cNvSpPr/>
      </dsp:nvSpPr>
      <dsp:spPr>
        <a:xfrm>
          <a:off x="1980665" y="2102261"/>
          <a:ext cx="524051" cy="499286"/>
        </a:xfrm>
        <a:custGeom>
          <a:avLst/>
          <a:gdLst/>
          <a:ahLst/>
          <a:cxnLst/>
          <a:rect l="0" t="0" r="0" b="0"/>
          <a:pathLst>
            <a:path>
              <a:moveTo>
                <a:pt x="0" y="0"/>
              </a:moveTo>
              <a:lnTo>
                <a:pt x="262025" y="0"/>
              </a:lnTo>
              <a:lnTo>
                <a:pt x="262025" y="499286"/>
              </a:lnTo>
              <a:lnTo>
                <a:pt x="524051" y="499286"/>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cs typeface="B Mitra" pitchFamily="2" charset="-78"/>
          </a:endParaRPr>
        </a:p>
      </dsp:txBody>
      <dsp:txXfrm>
        <a:off x="2224595" y="2333808"/>
        <a:ext cx="36191" cy="36191"/>
      </dsp:txXfrm>
    </dsp:sp>
    <dsp:sp modelId="{CB08F733-D5DD-4477-B636-3A76743E4F2E}">
      <dsp:nvSpPr>
        <dsp:cNvPr id="0" name=""/>
        <dsp:cNvSpPr/>
      </dsp:nvSpPr>
      <dsp:spPr>
        <a:xfrm>
          <a:off x="1980665" y="1602974"/>
          <a:ext cx="524051" cy="499286"/>
        </a:xfrm>
        <a:custGeom>
          <a:avLst/>
          <a:gdLst/>
          <a:ahLst/>
          <a:cxnLst/>
          <a:rect l="0" t="0" r="0" b="0"/>
          <a:pathLst>
            <a:path>
              <a:moveTo>
                <a:pt x="0" y="499286"/>
              </a:moveTo>
              <a:lnTo>
                <a:pt x="262025" y="499286"/>
              </a:lnTo>
              <a:lnTo>
                <a:pt x="262025" y="0"/>
              </a:lnTo>
              <a:lnTo>
                <a:pt x="524051"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cs typeface="B Mitra" pitchFamily="2" charset="-78"/>
          </a:endParaRPr>
        </a:p>
      </dsp:txBody>
      <dsp:txXfrm>
        <a:off x="2224595" y="1834521"/>
        <a:ext cx="36191" cy="36191"/>
      </dsp:txXfrm>
    </dsp:sp>
    <dsp:sp modelId="{5E336750-28F0-4F9F-B905-93ED67EFF7B7}">
      <dsp:nvSpPr>
        <dsp:cNvPr id="0" name=""/>
        <dsp:cNvSpPr/>
      </dsp:nvSpPr>
      <dsp:spPr>
        <a:xfrm rot="16200000">
          <a:off x="-521024" y="1702831"/>
          <a:ext cx="4204522" cy="79885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1866900">
            <a:lnSpc>
              <a:spcPct val="90000"/>
            </a:lnSpc>
            <a:spcBef>
              <a:spcPct val="0"/>
            </a:spcBef>
            <a:spcAft>
              <a:spcPct val="35000"/>
            </a:spcAft>
          </a:pPr>
          <a:r>
            <a:rPr lang="fa-IR" sz="4200" kern="1200" dirty="0" smtClean="0">
              <a:cs typeface="B Mitra" pitchFamily="2" charset="-78"/>
            </a:rPr>
            <a:t>سازمانی</a:t>
          </a:r>
          <a:endParaRPr lang="en-US" sz="4200" kern="1200" dirty="0">
            <a:cs typeface="B Mitra" pitchFamily="2" charset="-78"/>
          </a:endParaRPr>
        </a:p>
      </dsp:txBody>
      <dsp:txXfrm>
        <a:off x="-521024" y="1702831"/>
        <a:ext cx="4204522" cy="798859"/>
      </dsp:txXfrm>
    </dsp:sp>
    <dsp:sp modelId="{32DE277B-4DEA-4B10-A4DF-6841A8414AE4}">
      <dsp:nvSpPr>
        <dsp:cNvPr id="0" name=""/>
        <dsp:cNvSpPr/>
      </dsp:nvSpPr>
      <dsp:spPr>
        <a:xfrm>
          <a:off x="2504717" y="1203544"/>
          <a:ext cx="2620258" cy="79885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lvl="0" algn="ctr" defTabSz="1644650">
            <a:lnSpc>
              <a:spcPct val="90000"/>
            </a:lnSpc>
            <a:spcBef>
              <a:spcPct val="0"/>
            </a:spcBef>
            <a:spcAft>
              <a:spcPct val="35000"/>
            </a:spcAft>
          </a:pPr>
          <a:r>
            <a:rPr lang="fa-IR" sz="3700" kern="1200" dirty="0" smtClean="0">
              <a:cs typeface="B Mitra" pitchFamily="2" charset="-78"/>
            </a:rPr>
            <a:t>راهبردهای مدیریتی</a:t>
          </a:r>
          <a:endParaRPr lang="en-US" sz="3700" kern="1200" dirty="0">
            <a:cs typeface="B Mitra" pitchFamily="2" charset="-78"/>
          </a:endParaRPr>
        </a:p>
      </dsp:txBody>
      <dsp:txXfrm>
        <a:off x="2504717" y="1203544"/>
        <a:ext cx="2620258" cy="798859"/>
      </dsp:txXfrm>
    </dsp:sp>
    <dsp:sp modelId="{3AC1114D-B3D0-4A7C-8517-FA3182F5D048}">
      <dsp:nvSpPr>
        <dsp:cNvPr id="0" name=""/>
        <dsp:cNvSpPr/>
      </dsp:nvSpPr>
      <dsp:spPr>
        <a:xfrm>
          <a:off x="2504717" y="2202118"/>
          <a:ext cx="2620258" cy="79885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lvl="0" algn="ctr" defTabSz="1644650">
            <a:lnSpc>
              <a:spcPct val="90000"/>
            </a:lnSpc>
            <a:spcBef>
              <a:spcPct val="0"/>
            </a:spcBef>
            <a:spcAft>
              <a:spcPct val="35000"/>
            </a:spcAft>
          </a:pPr>
          <a:r>
            <a:rPr lang="fa-IR" sz="3700" kern="1200" dirty="0" smtClean="0">
              <a:cs typeface="B Mitra" pitchFamily="2" charset="-78"/>
            </a:rPr>
            <a:t>راهبردهای فنی</a:t>
          </a:r>
          <a:endParaRPr lang="en-US" sz="3700" kern="1200" dirty="0">
            <a:cs typeface="B Mitra" pitchFamily="2" charset="-78"/>
          </a:endParaRPr>
        </a:p>
      </dsp:txBody>
      <dsp:txXfrm>
        <a:off x="2504717" y="2202118"/>
        <a:ext cx="2620258" cy="798859"/>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CircleAccentTimeline">
  <dgm:title val=""/>
  <dgm:desc val=""/>
  <dgm:catLst>
    <dgm:cat type="process" pri="7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clrData>
  <dgm:layoutNode name="Name0">
    <dgm:varLst>
      <dgm:dir/>
    </dgm:varLst>
    <dgm:choose name="Name1">
      <dgm:if name="Name2" func="var" arg="dir" op="equ" val="norm">
        <dgm:alg type="lin">
          <dgm:param type="fallback" val="2D"/>
          <dgm:param type="nodeVertAlign" val="b"/>
        </dgm:alg>
      </dgm:if>
      <dgm:else name="Name3">
        <dgm:alg type="lin">
          <dgm:param type="fallback" val="2D"/>
          <dgm:param type="nodeVertAlign" val="b"/>
          <dgm:param type="linDir" val="fromR"/>
        </dgm:alg>
      </dgm:else>
    </dgm:choose>
    <dgm:shape xmlns:r="http://schemas.openxmlformats.org/officeDocument/2006/relationships" r:blip="">
      <dgm:adjLst/>
    </dgm:shape>
    <dgm:constrLst>
      <dgm:constr type="h" for="ch" forName="parComposite" refType="h"/>
      <dgm:constr type="w" for="ch" forName="parComposite" refType="h" refFor="ch" refForName="parComposite" fact="0.4986"/>
      <dgm:constr type="h" for="ch" forName="desComposite" refType="h" fact="0.8722"/>
      <dgm:constr type="w" for="ch" forName="desComposite" refType="h" refFor="ch" refForName="desComposite" fact="0.6056"/>
      <dgm:constr type="w" for="ch" forName="parBackupNorm" refType="w" refFor="ch" refForName="parComposite" fact="-0.3369"/>
      <dgm:constr type="w" for="ch" forName="parBackupRTL" refType="w" refFor="ch" refForName="parComposite" fact="-0.3369"/>
      <dgm:constr type="w" for="ch" forName="parBackupRev" refType="w" refFor="ch" refForName="parComposite" fact="0"/>
      <dgm:constr type="w" for="ch" forName="desBackupLeftNorm" refType="w" refFor="ch" refForName="desComposite" fact="-0.3376"/>
      <dgm:constr type="w" for="ch" forName="desBackupLeftRev" refType="w" refFor="ch" refForName="desComposite" fact="-0.3376"/>
      <dgm:constr type="w" for="ch" forName="desBackupRightNorm" refType="w" refFor="ch" refForName="desComposite" fact="-0.3376"/>
      <dgm:constr type="w" for="ch" forName="desBackupRightRev" refType="w" refFor="ch" refForName="desComposite" fact="-0.3376"/>
      <dgm:constr type="w" for="ch" forName="parSpace" refType="w" refFor="ch" refForName="parComposite" fact="0.05"/>
      <dgm:constr type="w" for="ch" forName="desSpace" refType="w" refFor="ch" refForName="parComposite" fact="0.05"/>
      <dgm:constr type="primFontSz" for="des" forName="parTx" op="equ" val="65"/>
      <dgm:constr type="primFontSz" for="des" forName="chTx" refType="primFontSz" refFor="des" refForName="parTx" op="lte" val="65"/>
      <dgm:constr type="primFontSz" for="des" forName="desTx" refType="primFontSz" refFor="des" refForName="chTx" op="lte" val="65"/>
      <dgm:constr type="primFontSz" for="des" forName="desTx" refType="primFontSz" refFor="des" refForName="parTx" op="lte"/>
    </dgm:constrLst>
    <dgm:forEach name="Name4" axis="ch" ptType="node">
      <dgm:layoutNode name="parComposite">
        <dgm:alg type="composite"/>
        <dgm:shape xmlns:r="http://schemas.openxmlformats.org/officeDocument/2006/relationships" r:blip="">
          <dgm:adjLst/>
        </dgm:shape>
        <dgm:choose name="Name5">
          <dgm:if name="Name6" func="var" arg="dir" op="equ" val="norm">
            <dgm:constrLst>
              <dgm:constr type="l" for="ch" forName="parBigCircle"/>
              <dgm:constr type="ctrY" for="ch" forName="parBigCircle" refType="h" fact="0.5639"/>
              <dgm:constr type="w" for="ch" forName="parBigCircle" refType="w" fact="0.6631"/>
              <dgm:constr type="h" for="ch" forName="parBigCircle" refType="w" refFor="ch" refForName="parBigCircle"/>
              <dgm:constr type="r" for="ch" forName="parTx" refType="w"/>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l" for="ch" forName="bSpace"/>
              <dgm:constr type="w" for="ch" forName="bSpace" val="1"/>
            </dgm:constrLst>
          </dgm:if>
          <dgm:else name="Name7">
            <dgm:constrLst>
              <dgm:constr type="r" for="ch" forName="parBigCircle" refType="w"/>
              <dgm:constr type="ctrY" for="ch" forName="parBigCircle" refType="h" fact="0.5639"/>
              <dgm:constr type="w" for="ch" forName="parBigCircle" refType="w" fact="0.6631"/>
              <dgm:constr type="h" for="ch" forName="parBigCircle" refType="w" refFor="ch" refForName="parBigCircle"/>
              <dgm:constr type="l" for="ch" forName="parTx" fact="0"/>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r" for="ch" forName="bSpace"/>
              <dgm:constr type="w" for="ch" forName="bSpace" val="1"/>
            </dgm:constrLst>
          </dgm:else>
        </dgm:choose>
        <dgm:layoutNode name="parBigCircle" styleLbl="node0">
          <dgm:alg type="sp"/>
          <dgm:shape xmlns:r="http://schemas.openxmlformats.org/officeDocument/2006/relationships" type="donut" r:blip="">
            <dgm:adjLst>
              <dgm:adj idx="1" val="0.2"/>
            </dgm:adjLst>
          </dgm:shape>
          <dgm:presOf/>
          <dgm:constrLst>
            <dgm:constr type="h" refType="w" op="equ"/>
          </dgm:constrLst>
        </dgm:layoutNode>
        <dgm:layoutNode name="parTx" styleLbl="revTx">
          <dgm:choose name="Name8">
            <dgm:if name="Name9" func="var" arg="dir" op="equ" val="norm">
              <dgm:alg type="tx">
                <dgm:param type="autoTxRot" val="grav"/>
                <dgm:param type="parTxLTRAlign" val="l"/>
              </dgm:alg>
              <dgm:shape xmlns:r="http://schemas.openxmlformats.org/officeDocument/2006/relationships" rot="295" type="rect" r:blip="">
                <dgm:adjLst/>
              </dgm:shape>
              <dgm:presOf axis="self" ptType="node"/>
              <dgm:constrLst>
                <dgm:constr type="lMarg" refType="primFontSz" fact="0.2"/>
                <dgm:constr type="rMarg"/>
                <dgm:constr type="tMarg"/>
                <dgm:constr type="bMarg"/>
              </dgm:constrLst>
            </dgm:if>
            <dgm:else name="Name10">
              <dgm:alg type="tx">
                <dgm:param type="autoTxRot" val="grav"/>
                <dgm:param type="parTxLTRAlign" val="r"/>
              </dgm:alg>
              <dgm:shape xmlns:r="http://schemas.openxmlformats.org/officeDocument/2006/relationships" rot="65" type="rect" r:blip="">
                <dgm:adjLst/>
              </dgm:shape>
              <dgm:presOf axis="self" ptType="node"/>
              <dgm:constrLst>
                <dgm:constr type="lMarg"/>
                <dgm:constr type="rMarg" refType="primFontSz" fact="0.2"/>
                <dgm:constr type="tMarg"/>
                <dgm:constr type="bMarg"/>
              </dgm:constrLst>
            </dgm:else>
          </dgm:choose>
          <dgm:ruleLst>
            <dgm:rule type="primFontSz" val="5" fact="NaN" max="NaN"/>
          </dgm:ruleLst>
        </dgm:layoutNode>
        <dgm:layoutNode name="bSpace">
          <dgm:alg type="sp"/>
          <dgm:shape xmlns:r="http://schemas.openxmlformats.org/officeDocument/2006/relationships" r:blip="">
            <dgm:adjLst/>
          </dgm:shape>
          <dgm:presOf/>
        </dgm:layoutNode>
      </dgm:layoutNode>
      <dgm:choose name="Name11">
        <dgm:if name="Name12" func="var" arg="dir" op="equ" val="norm">
          <dgm:layoutNode name="parBackupNorm">
            <dgm:alg type="sp"/>
            <dgm:shape xmlns:r="http://schemas.openxmlformats.org/officeDocument/2006/relationships" r:blip="">
              <dgm:adjLst/>
            </dgm:shape>
            <dgm:presOf/>
          </dgm:layoutNode>
        </dgm:if>
        <dgm:else name="Name13">
          <dgm:layoutNode name="parBackupRTL">
            <dgm:alg type="sp"/>
            <dgm:shape xmlns:r="http://schemas.openxmlformats.org/officeDocument/2006/relationships" r:blip="">
              <dgm:adjLst/>
            </dgm:shape>
            <dgm:presOf/>
          </dgm:layoutNode>
        </dgm:else>
      </dgm:choose>
      <dgm:forEach name="Name14" axis="followSib" ptType="sibTrans" hideLastTrans="0" cnt="1">
        <dgm:layoutNode name="parSpace">
          <dgm:alg type="sp"/>
          <dgm:shape xmlns:r="http://schemas.openxmlformats.org/officeDocument/2006/relationships" r:blip="">
            <dgm:adjLst/>
          </dgm:shape>
          <dgm:presOf/>
        </dgm:layoutNode>
      </dgm:forEach>
      <dgm:forEach name="Name15" axis="ch" ptType="node">
        <dgm:choose name="Name16">
          <dgm:if name="Name17" func="var" arg="dir" op="equ" val="norm">
            <dgm:layoutNode name="desBackupLeftNorm">
              <dgm:alg type="sp"/>
              <dgm:shape xmlns:r="http://schemas.openxmlformats.org/officeDocument/2006/relationships" r:blip="">
                <dgm:adjLst/>
              </dgm:shape>
              <dgm:presOf/>
            </dgm:layoutNode>
          </dgm:if>
          <dgm:else name="Name18">
            <dgm:choose name="Name19">
              <dgm:if name="Name20" axis="self" ptType="node" func="pos" op="equ" val="1">
                <dgm:layoutNode name="desBackupRightRev">
                  <dgm:alg type="sp"/>
                  <dgm:shape xmlns:r="http://schemas.openxmlformats.org/officeDocument/2006/relationships" r:blip="">
                    <dgm:adjLst/>
                  </dgm:shape>
                  <dgm:presOf/>
                </dgm:layoutNode>
              </dgm:if>
              <dgm:else name="Name21"/>
            </dgm:choose>
          </dgm:else>
        </dgm:choose>
        <dgm:layoutNode name="desComposite">
          <dgm:alg type="composite"/>
          <dgm:shape xmlns:r="http://schemas.openxmlformats.org/officeDocument/2006/relationships" r:blip="">
            <dgm:adjLst/>
          </dgm:shape>
          <dgm:choose name="Name22">
            <dgm:if name="Name23" func="var" arg="dir" op="equ" val="norm">
              <dgm:constrLst>
                <dgm:constr type="ctrX" for="ch" forName="desCircle" refType="w" fact="0.5"/>
                <dgm:constr type="ctrY" for="ch" forName="desCircle" refType="h" fact="0.5"/>
                <dgm:constr type="w" for="ch" forName="desCircle" refType="w" fact="0.3249"/>
                <dgm:constr type="h" for="ch" forName="desCircle" refType="w" refFor="ch" refForName="desCircle"/>
                <dgm:constr type="l" for="ch" forName="chTx"/>
                <dgm:constr type="b" for="ch" forName="chTx" refType="h"/>
                <dgm:constr type="w" for="ch" forName="chTx" refType="w" fact="0.5786"/>
                <dgm:constr type="h" for="ch" forName="chTx" refType="h" fact="0.4525"/>
                <dgm:constr type="r" for="ch" forName="desTx" refType="w"/>
                <dgm:constr type="t" for="ch" forName="desTx"/>
                <dgm:constr type="w" for="ch" forName="desTx" refType="w" fact="0.5786"/>
                <dgm:constr type="h" for="ch" forName="desTx" refType="h" fact="0.4525"/>
              </dgm:constrLst>
            </dgm:if>
            <dgm:else name="Name24">
              <dgm:constrLst>
                <dgm:constr type="ctrX" for="ch" forName="desCircle" refType="w" fact="0.5"/>
                <dgm:constr type="ctrY" for="ch" forName="desCircle" refType="h" fact="0.5"/>
                <dgm:constr type="w" for="ch" forName="desCircle" refType="w" fact="0.3249"/>
                <dgm:constr type="h" for="ch" forName="desCircle" refType="w" refFor="ch" refForName="desCircle"/>
                <dgm:constr type="r" for="ch" forName="chTx" refType="w"/>
                <dgm:constr type="b" for="ch" forName="chTx" refType="h"/>
                <dgm:constr type="w" for="ch" forName="chTx" refType="w" fact="0.5786"/>
                <dgm:constr type="h" for="ch" forName="chTx" refType="h" fact="0.4525"/>
                <dgm:constr type="l" for="ch" forName="desTx"/>
                <dgm:constr type="t" for="ch" forName="desTx"/>
                <dgm:constr type="w" for="ch" forName="desTx" refType="w" fact="0.5786"/>
                <dgm:constr type="h" for="ch" forName="desTx" refType="h" fact="0.4525"/>
              </dgm:constrLst>
            </dgm:else>
          </dgm:choose>
          <dgm:layoutNode name="desCircle" styleLbl="node1">
            <dgm:alg type="sp"/>
            <dgm:shape xmlns:r="http://schemas.openxmlformats.org/officeDocument/2006/relationships" type="ellipse" r:blip="">
              <dgm:adjLst/>
            </dgm:shape>
            <dgm:presOf/>
            <dgm:constrLst>
              <dgm:constr type="h" refType="w" op="equ"/>
            </dgm:constrLst>
          </dgm:layoutNode>
          <dgm:layoutNode name="chTx" styleLbl="revTx">
            <dgm:choose name="Name25">
              <dgm:if name="Name26" func="var" arg="dir" op="equ" val="norm">
                <dgm:alg type="tx">
                  <dgm:param type="autoTxRot" val="grav"/>
                  <dgm:param type="parTxLTRAlign" val="r"/>
                  <dgm:param type="txAnchorVert" val="mid"/>
                  <dgm:param type="txAnchorVertCh" val="mid"/>
                </dgm:alg>
                <dgm:shape xmlns:r="http://schemas.openxmlformats.org/officeDocument/2006/relationships" rot="295" type="rect" r:blip="">
                  <dgm:adjLst/>
                </dgm:shape>
                <dgm:presOf axis="self" ptType="node"/>
              </dgm:if>
              <dgm:else name="Name27">
                <dgm:alg type="tx">
                  <dgm:param type="autoTxRot" val="grav"/>
                  <dgm:param type="parTxLTRAlign" val="l"/>
                  <dgm:param type="txAnchorVert" val="mid"/>
                  <dgm:param type="txAnchorVertCh" val="mid"/>
                </dgm:alg>
                <dgm:shape xmlns:r="http://schemas.openxmlformats.org/officeDocument/2006/relationships" rot="65" type="rect" r:blip="">
                  <dgm:adjLst/>
                </dgm:shape>
                <dgm:presOf axis="self" ptType="node"/>
              </dgm:else>
            </dgm:choose>
            <dgm:choose name="Name28">
              <dgm:if name="Name29" func="var" arg="dir" op="equ" val="norm">
                <dgm:constrLst>
                  <dgm:constr type="lMarg"/>
                  <dgm:constr type="rMarg" refType="primFontSz" fact="0.2"/>
                  <dgm:constr type="tMarg"/>
                  <dgm:constr type="bMarg"/>
                </dgm:constrLst>
              </dgm:if>
              <dgm:else name="Name30">
                <dgm:constrLst>
                  <dgm:constr type="rMarg"/>
                  <dgm:constr type="lMarg" refType="primFontSz" fact="0.2"/>
                  <dgm:constr type="tMarg"/>
                  <dgm:constr type="bMarg"/>
                </dgm:constrLst>
              </dgm:else>
            </dgm:choose>
            <dgm:ruleLst>
              <dgm:rule type="primFontSz" val="5" fact="NaN" max="NaN"/>
            </dgm:ruleLst>
          </dgm:layoutNode>
          <dgm:layoutNode name="desTx" styleLbl="revTx">
            <dgm:varLst>
              <dgm:bulletEnabled val="1"/>
            </dgm:varLst>
            <dgm:choose name="Name31">
              <dgm:if name="Name32" func="var" arg="dir" op="equ" val="norm">
                <dgm:alg type="tx">
                  <dgm:param type="autoTxRot" val="grav"/>
                  <dgm:param type="parTxLTRAlign" val="l"/>
                  <dgm:param type="shpTxLTRAlignCh" val="l"/>
                  <dgm:param type="stBulletLvl" val="1"/>
                  <dgm:param type="txAnchorVert" val="mid"/>
                </dgm:alg>
                <dgm:shape xmlns:r="http://schemas.openxmlformats.org/officeDocument/2006/relationships" rot="295" type="rect" r:blip="">
                  <dgm:adjLst/>
                </dgm:shape>
                <dgm:presOf axis="des" ptType="node"/>
              </dgm:if>
              <dgm:else name="Name33">
                <dgm:alg type="tx">
                  <dgm:param type="autoTxRot" val="grav"/>
                  <dgm:param type="parTxLTRAlign" val="r"/>
                  <dgm:param type="shpTxLTRAlignCh" val="r"/>
                  <dgm:param type="stBulletLvl" val="1"/>
                  <dgm:param type="txAnchorVert" val="mid"/>
                </dgm:alg>
                <dgm:shape xmlns:r="http://schemas.openxmlformats.org/officeDocument/2006/relationships" rot="65" type="rect" r:blip="">
                  <dgm:adjLst/>
                </dgm:shape>
                <dgm:presOf axis="des" ptType="node"/>
              </dgm:else>
            </dgm:choose>
            <dgm:choose name="Name34">
              <dgm:if name="Name35" func="var" arg="dir" op="equ" val="norm">
                <dgm:constrLst>
                  <dgm:constr type="rMarg"/>
                  <dgm:constr type="lMarg" refType="primFontSz" fact="0.2"/>
                  <dgm:constr type="tMarg"/>
                  <dgm:constr type="bMarg"/>
                </dgm:constrLst>
              </dgm:if>
              <dgm:else name="Name36">
                <dgm:constrLst>
                  <dgm:constr type="lMarg"/>
                  <dgm:constr type="rMarg" refType="primFontSz" fact="0.2"/>
                  <dgm:constr type="tMarg"/>
                  <dgm:constr type="bMarg"/>
                </dgm:constrLst>
              </dgm:else>
            </dgm:choose>
            <dgm:ruleLst>
              <dgm:rule type="primFontSz" val="5" fact="NaN" max="NaN"/>
            </dgm:ruleLst>
          </dgm:layoutNode>
        </dgm:layoutNode>
        <dgm:layoutNode name="desBackupRightNorm">
          <dgm:alg type="sp"/>
          <dgm:shape xmlns:r="http://schemas.openxmlformats.org/officeDocument/2006/relationships" r:blip="">
            <dgm:adjLst/>
          </dgm:shape>
          <dgm:presOf/>
        </dgm:layoutNode>
        <dgm:choose name="Name37">
          <dgm:if name="Name38" func="var" arg="dir" op="neq" val="norm">
            <dgm:choose name="Name39">
              <dgm:if name="Name40" axis="self" ptType="node" func="revPos" op="neq" val="1">
                <dgm:layoutNode name="desBackupLeftRev">
                  <dgm:alg type="sp"/>
                  <dgm:shape xmlns:r="http://schemas.openxmlformats.org/officeDocument/2006/relationships" r:blip="">
                    <dgm:adjLst/>
                  </dgm:shape>
                  <dgm:presOf/>
                </dgm:layoutNode>
              </dgm:if>
              <dgm:else name="Name41"/>
            </dgm:choose>
          </dgm:if>
          <dgm:else name="Name42"/>
        </dgm:choose>
        <dgm:forEach name="Name43" axis="followSib" ptType="sibTrans" hideLastTrans="0" cnt="1">
          <dgm:layoutNode name="desSpace">
            <dgm:alg type="sp"/>
            <dgm:shape xmlns:r="http://schemas.openxmlformats.org/officeDocument/2006/relationships" r:blip="">
              <dgm:adjLst/>
            </dgm:shape>
            <dgm:presOf/>
          </dgm:layoutNode>
        </dgm:forEach>
      </dgm:forEach>
      <dgm:choose name="Name44">
        <dgm:if name="Name45" func="var" arg="dir" op="neq" val="norm">
          <dgm:layoutNode name="parBackupRev">
            <dgm:alg type="sp"/>
            <dgm:shape xmlns:r="http://schemas.openxmlformats.org/officeDocument/2006/relationships" r:blip="">
              <dgm:adjLst/>
            </dgm:shape>
            <dgm:presOf/>
          </dgm:layoutNode>
        </dgm:if>
        <dgm:else name="Name46"/>
      </dgm:choose>
    </dgm:forEach>
  </dgm:layoutNode>
</dgm:layoutDef>
</file>

<file path=ppt/diagrams/layout10.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14.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18.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fa-IR" smtClean="0"/>
              <a:t>پژوهشگاه خواجه نصیرالدین طوسی - </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7AAE82B-3B61-48B9-AB4E-7A063A72D195}" type="datetimeFigureOut">
              <a:rPr lang="en-US" smtClean="0"/>
              <a:pPr/>
              <a:t>8/16/2023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DC4C5BC-A9BF-44E4-8D00-E4C8C2F75F2B}" type="slidenum">
              <a:rPr lang="en-US" smtClean="0"/>
              <a:pPr/>
              <a:t>‹#›</a:t>
            </a:fld>
            <a:endParaRPr lang="en-US"/>
          </a:p>
        </p:txBody>
      </p:sp>
    </p:spTree>
    <p:extLst>
      <p:ext uri="{BB962C8B-B14F-4D97-AF65-F5344CB8AC3E}">
        <p14:creationId xmlns:p14="http://schemas.microsoft.com/office/powerpoint/2010/main" val="93429075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fa-IR" smtClean="0"/>
              <a:t>پژوهشگاه خواجه نصیرالدین طوسی - </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AE9FBB-994D-49D2-9AFF-4CAEECB9367B}" type="datetimeFigureOut">
              <a:rPr lang="en-US" smtClean="0"/>
              <a:pPr/>
              <a:t>8/16/2023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BF51D-614E-487E-B0FA-196C514380C6}" type="slidenum">
              <a:rPr lang="en-US" smtClean="0"/>
              <a:pPr/>
              <a:t>‹#›</a:t>
            </a:fld>
            <a:endParaRPr lang="en-US"/>
          </a:p>
        </p:txBody>
      </p:sp>
    </p:spTree>
    <p:extLst>
      <p:ext uri="{BB962C8B-B14F-4D97-AF65-F5344CB8AC3E}">
        <p14:creationId xmlns:p14="http://schemas.microsoft.com/office/powerpoint/2010/main" val="172454361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1923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0542887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054288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30470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884846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884846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884846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88484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88484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884846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884846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884846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048458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4F21C9B-7BD1-4D66-891E-E44BF04C3D8C}" type="datetime1">
              <a:rPr lang="en-US" smtClean="0"/>
              <a:pPr/>
              <a:t>8/16/2023</a:t>
            </a:fld>
            <a:endParaRPr lang="en-US" dirty="0"/>
          </a:p>
        </p:txBody>
      </p:sp>
      <p:sp>
        <p:nvSpPr>
          <p:cNvPr id="5"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3783BB74-DED8-43C5-8F9B-26571ED9DB8C}" type="datetime1">
              <a:rPr lang="en-US" smtClean="0"/>
              <a:pPr/>
              <a:t>8/16/2023</a:t>
            </a:fld>
            <a:endParaRPr lang="en-US" dirty="0"/>
          </a:p>
        </p:txBody>
      </p:sp>
      <p:sp>
        <p:nvSpPr>
          <p:cNvPr id="5" name="Footer Placeholder 4"/>
          <p:cNvSpPr>
            <a:spLocks noGrp="1"/>
          </p:cNvSpPr>
          <p:nvPr>
            <p:ph type="ftr" sz="quarter" idx="11"/>
          </p:nvPr>
        </p:nvSpPr>
        <p:spPr>
          <a:xfrm>
            <a:off x="10101997" y="1135334"/>
            <a:ext cx="2090003" cy="900727"/>
          </a:xfrm>
          <a:effectLst>
            <a:glow rad="63500">
              <a:schemeClr val="accent1">
                <a:satMod val="175000"/>
                <a:alpha val="40000"/>
              </a:schemeClr>
            </a:glow>
            <a:outerShdw blurRad="63500" sx="102000" sy="102000" algn="ctr" rotWithShape="0">
              <a:prstClr val="black">
                <a:alpha val="40000"/>
              </a:prstClr>
            </a:outerShdw>
          </a:effectLst>
        </p:spPr>
        <p:txBody>
          <a:bodyPr anchor="ctr"/>
          <a:lstStyle>
            <a:lvl1pPr>
              <a:defRPr sz="1500">
                <a:solidFill>
                  <a:schemeClr val="tx1">
                    <a:alpha val="60000"/>
                  </a:schemeClr>
                </a:solidFill>
                <a:effectLst/>
                <a:cs typeface="B Nazanin" panose="00000400000000000000" pitchFamily="2" charset="-78"/>
              </a:defRPr>
            </a:lvl1pPr>
          </a:lstStyle>
          <a:p>
            <a:pPr algn="ctr" rtl="1"/>
            <a:r>
              <a:rPr lang="fa-IR" sz="1400" smtClean="0"/>
              <a:t>پژوهشگاه توسعه فناوری‌های پیشرفته</a:t>
            </a:r>
          </a:p>
          <a:p>
            <a:pPr algn="ctr" rtl="1"/>
            <a:r>
              <a:rPr lang="fa-IR" sz="1400" smtClean="0"/>
              <a:t>(خواجه نصیرالدین طوسی)</a:t>
            </a:r>
          </a:p>
          <a:p>
            <a:pPr algn="ctr" rtl="1"/>
            <a:r>
              <a:rPr lang="fa-IR" smtClean="0"/>
              <a:t>گروه امنیت سیستم‌ها</a:t>
            </a:r>
            <a:endParaRPr lang="en-US" dirty="0"/>
          </a:p>
        </p:txBody>
      </p:sp>
      <p:sp>
        <p:nvSpPr>
          <p:cNvPr id="6" name="Slide Number Placeholder 5"/>
          <p:cNvSpPr>
            <a:spLocks noGrp="1"/>
          </p:cNvSpPr>
          <p:nvPr>
            <p:ph type="sldNum" sz="quarter" idx="12"/>
          </p:nvPr>
        </p:nvSpPr>
        <p:spPr/>
        <p:txBody>
          <a:bodyPr/>
          <a:lstStyle>
            <a:lvl1pPr rtl="1">
              <a:defRPr>
                <a:cs typeface="B Nazanin" panose="00000400000000000000" pitchFamily="2" charset="-78"/>
              </a:defRPr>
            </a:lvl1pPr>
          </a:lstStyle>
          <a:p>
            <a:fld id="{980C92CD-9E21-4612-8E8B-A126C16C828B}" type="slidenum">
              <a:rPr lang="en-US" smtClean="0"/>
              <a:pPr/>
              <a:t>‹#›</a:t>
            </a:fld>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3752" y="229007"/>
            <a:ext cx="723055" cy="693998"/>
          </a:xfrm>
          <a:prstGeom prst="round2DiagRect">
            <a:avLst>
              <a:gd name="adj1" fmla="val 16667"/>
              <a:gd name="adj2" fmla="val 0"/>
            </a:avLst>
          </a:prstGeom>
          <a:ln w="88900" cap="sq">
            <a:solidFill>
              <a:srgbClr val="FFFFFF"/>
            </a:solidFill>
            <a:miter lim="800000"/>
          </a:ln>
          <a:effectLst>
            <a:outerShdw blurRad="50800" dist="38100" dir="5400000" algn="t" rotWithShape="0">
              <a:prstClr val="black">
                <a:alpha val="40000"/>
              </a:prstClr>
            </a:outerShdw>
          </a:effectLst>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19AF91-4016-4842-9045-2E0BF59E737A}" type="datetime1">
              <a:rPr lang="en-US" smtClean="0"/>
              <a:pPr/>
              <a:t>8/16/2023</a:t>
            </a:fld>
            <a:endParaRPr lang="en-US" dirty="0"/>
          </a:p>
        </p:txBody>
      </p:sp>
      <p:sp>
        <p:nvSpPr>
          <p:cNvPr id="5" name="Footer Placeholder 4"/>
          <p:cNvSpPr>
            <a:spLocks noGrp="1"/>
          </p:cNvSpPr>
          <p:nvPr>
            <p:ph type="ftr" sz="quarter" idx="11"/>
          </p:nvPr>
        </p:nvSpPr>
        <p:spPr>
          <a:xfrm>
            <a:off x="208266" y="143328"/>
            <a:ext cx="3397964" cy="524492"/>
          </a:xfrm>
          <a:effectLst>
            <a:outerShdw blurRad="63500" sx="102000" sy="102000" algn="ctr" rotWithShape="0">
              <a:prstClr val="black">
                <a:alpha val="40000"/>
              </a:prstClr>
            </a:outerShdw>
          </a:effectLst>
        </p:spPr>
        <p:txBody>
          <a:bodyPr anchor="t"/>
          <a:lstStyle>
            <a:lvl1pPr algn="ctr" rtl="1">
              <a:defRPr sz="1200" b="1">
                <a:effectLst>
                  <a:outerShdw blurRad="38100" dist="38100" dir="2700000" algn="tl">
                    <a:srgbClr val="000000">
                      <a:alpha val="43137"/>
                    </a:srgbClr>
                  </a:outerShdw>
                </a:effectLst>
                <a:cs typeface="B Nazanin" panose="00000400000000000000" pitchFamily="2" charset="-78"/>
              </a:defRPr>
            </a:lvl1pPr>
          </a:lstStyle>
          <a:p>
            <a:r>
              <a:rPr lang="fa-IR" smtClean="0"/>
              <a:t>پژوهشگاه خواجه نصیرالدین طوسی گروه امنیت سیستم‌ها</a:t>
            </a:r>
            <a:endParaRPr lang="en-US" sz="1100" dirty="0"/>
          </a:p>
        </p:txBody>
      </p:sp>
      <p:sp>
        <p:nvSpPr>
          <p:cNvPr id="6" name="Slide Number Placeholder 5"/>
          <p:cNvSpPr>
            <a:spLocks noGrp="1"/>
          </p:cNvSpPr>
          <p:nvPr>
            <p:ph type="sldNum" sz="quarter" idx="12"/>
          </p:nvPr>
        </p:nvSpPr>
        <p:spPr/>
        <p:txBody>
          <a:bodyPr/>
          <a:lstStyle>
            <a:lvl1pPr rtl="1">
              <a:defRPr>
                <a:cs typeface="B Nazanin" panose="00000400000000000000" pitchFamily="2" charset="-78"/>
              </a:defRPr>
            </a:lvl1pPr>
          </a:lstStyle>
          <a:p>
            <a:fld id="{D57F1E4F-1CFF-5643-939E-02111984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FC617D9-8CDF-492D-841D-FEFD10DF974B}" type="datetime1">
              <a:rPr lang="en-US" smtClean="0"/>
              <a:pPr/>
              <a:t>8/16/2023</a:t>
            </a:fld>
            <a:endParaRPr lang="en-US" dirty="0"/>
          </a:p>
        </p:txBody>
      </p:sp>
      <p:sp>
        <p:nvSpPr>
          <p:cNvPr id="6" name="Footer Placeholder 5"/>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742F204-7F7E-4C59-A215-DDE9F60E9316}" type="datetime1">
              <a:rPr lang="en-US" smtClean="0"/>
              <a:pPr/>
              <a:t>8/16/2023</a:t>
            </a:fld>
            <a:endParaRPr lang="en-US" dirty="0"/>
          </a:p>
        </p:txBody>
      </p:sp>
      <p:sp>
        <p:nvSpPr>
          <p:cNvPr id="8" name="Footer Placeholder 7"/>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CDA0FB9-CFC4-448E-AD02-56EEB008C0D8}" type="datetime1">
              <a:rPr lang="en-US" smtClean="0"/>
              <a:pPr/>
              <a:t>8/16/2023</a:t>
            </a:fld>
            <a:endParaRPr lang="en-US" dirty="0"/>
          </a:p>
        </p:txBody>
      </p:sp>
      <p:sp>
        <p:nvSpPr>
          <p:cNvPr id="5" name="Footer Placeholder 3"/>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53B3405-D304-418B-9677-89200201E362}" type="datetime1">
              <a:rPr lang="en-US" smtClean="0"/>
              <a:pPr/>
              <a:t>8/16/2023</a:t>
            </a:fld>
            <a:endParaRPr lang="en-US" dirty="0"/>
          </a:p>
        </p:txBody>
      </p:sp>
      <p:sp>
        <p:nvSpPr>
          <p:cNvPr id="5" name="Footer Placeholder 2"/>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696EADAA-0ADA-4438-96D8-17789B809C3E}" type="datetime1">
              <a:rPr lang="en-US" smtClean="0"/>
              <a:pPr/>
              <a:t>8/16/2023</a:t>
            </a:fld>
            <a:endParaRPr lang="en-US" dirty="0"/>
          </a:p>
        </p:txBody>
      </p:sp>
      <p:sp>
        <p:nvSpPr>
          <p:cNvPr id="5" name="Footer Placeholder 5"/>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D069CB-FFB7-4E13-B2F7-42A52F06C4D7}" type="datetime1">
              <a:rPr lang="en-US" smtClean="0"/>
              <a:pPr/>
              <a:t>8/16/2023</a:t>
            </a:fld>
            <a:endParaRPr lang="en-US" dirty="0"/>
          </a:p>
        </p:txBody>
      </p:sp>
      <p:sp>
        <p:nvSpPr>
          <p:cNvPr id="6" name="Footer Placeholder 5"/>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4A663A-A231-4E5A-84CF-0CAECE704B86}" type="datetime1">
              <a:rPr lang="en-US" smtClean="0"/>
              <a:pPr/>
              <a:t>8/16/2023</a:t>
            </a:fld>
            <a:endParaRPr lang="en-US" dirty="0"/>
          </a:p>
        </p:txBody>
      </p:sp>
      <p:sp>
        <p:nvSpPr>
          <p:cNvPr id="6" name="Footer Placeholder 5"/>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D5114D-8198-49B1-B2A9-DE00CD7632A3}" type="datetime1">
              <a:rPr lang="en-US" smtClean="0"/>
              <a:pPr/>
              <a:t>8/16/2023</a:t>
            </a:fld>
            <a:endParaRPr lang="en-US" dirty="0"/>
          </a:p>
        </p:txBody>
      </p:sp>
      <p:sp>
        <p:nvSpPr>
          <p:cNvPr id="5"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3517CE-C5BC-4D39-8BFD-3EE87CF40E8E}" type="datetime1">
              <a:rPr lang="en-US" smtClean="0"/>
              <a:pPr/>
              <a:t>8/16/2023</a:t>
            </a:fld>
            <a:endParaRPr lang="en-US" dirty="0"/>
          </a:p>
        </p:txBody>
      </p:sp>
      <p:sp>
        <p:nvSpPr>
          <p:cNvPr id="5"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6B0D98B-56B6-4912-827A-893F05926BC8}" type="datetime1">
              <a:rPr lang="en-US" smtClean="0"/>
              <a:pPr/>
              <a:t>8/16/2023</a:t>
            </a:fld>
            <a:endParaRPr lang="en-US" dirty="0"/>
          </a:p>
        </p:txBody>
      </p:sp>
      <p:sp>
        <p:nvSpPr>
          <p:cNvPr id="5"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3FC879A-1616-44F8-918E-32AD2B74D434}" type="datetime1">
              <a:rPr lang="en-US" smtClean="0"/>
              <a:pPr/>
              <a:t>8/16/2023</a:t>
            </a:fld>
            <a:endParaRPr lang="en-US" dirty="0"/>
          </a:p>
        </p:txBody>
      </p:sp>
      <p:sp>
        <p:nvSpPr>
          <p:cNvPr id="4"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9DC3EB5-2C8D-4957-8EE2-A8564E2974F0}" type="datetime1">
              <a:rPr lang="en-US" smtClean="0"/>
              <a:pPr/>
              <a:t>8/16/2023</a:t>
            </a:fld>
            <a:endParaRPr lang="en-US" dirty="0"/>
          </a:p>
        </p:txBody>
      </p:sp>
      <p:sp>
        <p:nvSpPr>
          <p:cNvPr id="4"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0F1864-B22C-48CD-B239-5B12C4AB3800}" type="datetime1">
              <a:rPr lang="en-US" smtClean="0"/>
              <a:pPr/>
              <a:t>8/16/2023</a:t>
            </a:fld>
            <a:endParaRPr lang="en-US" dirty="0"/>
          </a:p>
        </p:txBody>
      </p:sp>
      <p:sp>
        <p:nvSpPr>
          <p:cNvPr id="5"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19AA85-EEAE-4993-88A3-152E43269F61}" type="datetime1">
              <a:rPr lang="en-US" smtClean="0"/>
              <a:pPr/>
              <a:t>8/16/2023</a:t>
            </a:fld>
            <a:endParaRPr lang="en-US" dirty="0"/>
          </a:p>
        </p:txBody>
      </p:sp>
      <p:sp>
        <p:nvSpPr>
          <p:cNvPr id="5" name="Footer Placeholder 4"/>
          <p:cNvSpPr>
            <a:spLocks noGrp="1"/>
          </p:cNvSpPr>
          <p:nvPr>
            <p:ph type="ftr" sz="quarter" idx="11"/>
          </p:nvPr>
        </p:nvSpPr>
        <p:spPr/>
        <p:txBody>
          <a:body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A5507EB-5237-4E9D-931B-185334FA7F6D}" type="datetime1">
              <a:rPr lang="en-US" smtClean="0"/>
              <a:pPr/>
              <a:t>8/16/2023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fa-IR" smtClean="0"/>
              <a:t>پژوهشگاه خواجه نصیرالدین طوسی گروه امنیت سیستم‌ها</a:t>
            </a:r>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6.xml"/><Relationship Id="rId16" Type="http://schemas.openxmlformats.org/officeDocument/2006/relationships/diagramColors" Target="../diagrams/colors3.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9.xml.rels><?xml version="1.0" encoding="UTF-8" standalone="yes"?>
<Relationships xmlns="http://schemas.openxmlformats.org/package/2006/relationships"><Relationship Id="rId8" Type="http://schemas.openxmlformats.org/officeDocument/2006/relationships/diagramData" Target="../diagrams/data17.xml"/><Relationship Id="rId3" Type="http://schemas.openxmlformats.org/officeDocument/2006/relationships/diagramData" Target="../diagrams/data16.xml"/><Relationship Id="rId7" Type="http://schemas.microsoft.com/office/2007/relationships/diagramDrawing" Target="../diagrams/drawing16.xml"/><Relationship Id="rId12" Type="http://schemas.microsoft.com/office/2007/relationships/diagramDrawing" Target="../diagrams/drawing17.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diagramColors" Target="../diagrams/colors16.xml"/><Relationship Id="rId11" Type="http://schemas.openxmlformats.org/officeDocument/2006/relationships/diagramColors" Target="../diagrams/colors17.xml"/><Relationship Id="rId5" Type="http://schemas.openxmlformats.org/officeDocument/2006/relationships/diagramQuickStyle" Target="../diagrams/quickStyle16.xml"/><Relationship Id="rId10" Type="http://schemas.openxmlformats.org/officeDocument/2006/relationships/diagramQuickStyle" Target="../diagrams/quickStyle17.xml"/><Relationship Id="rId4" Type="http://schemas.openxmlformats.org/officeDocument/2006/relationships/diagramLayout" Target="../diagrams/layout16.xml"/><Relationship Id="rId9" Type="http://schemas.openxmlformats.org/officeDocument/2006/relationships/diagramLayout" Target="../diagrams/layout1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21.xml"/><Relationship Id="rId3" Type="http://schemas.openxmlformats.org/officeDocument/2006/relationships/diagramData" Target="../diagrams/data20.xml"/><Relationship Id="rId7" Type="http://schemas.microsoft.com/office/2007/relationships/diagramDrawing" Target="../diagrams/drawing20.xml"/><Relationship Id="rId12" Type="http://schemas.microsoft.com/office/2007/relationships/diagramDrawing" Target="../diagrams/drawing21.xm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diagramColors" Target="../diagrams/colors20.xml"/><Relationship Id="rId11" Type="http://schemas.openxmlformats.org/officeDocument/2006/relationships/diagramColors" Target="../diagrams/colors21.xml"/><Relationship Id="rId5" Type="http://schemas.openxmlformats.org/officeDocument/2006/relationships/diagramQuickStyle" Target="../diagrams/quickStyle20.xml"/><Relationship Id="rId10" Type="http://schemas.openxmlformats.org/officeDocument/2006/relationships/diagramQuickStyle" Target="../diagrams/quickStyle21.xml"/><Relationship Id="rId4" Type="http://schemas.openxmlformats.org/officeDocument/2006/relationships/diagramLayout" Target="../diagrams/layout20.xml"/><Relationship Id="rId9" Type="http://schemas.openxmlformats.org/officeDocument/2006/relationships/diagramLayout" Target="../diagrams/layout21.xml"/></Relationships>
</file>

<file path=ppt/slides/_rels/slide2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4168708" y="2734057"/>
            <a:ext cx="3197436" cy="2288275"/>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algn="just" rtl="1"/>
            <a:r>
              <a:rPr lang="fa-IR" sz="1900" dirty="0" smtClean="0">
                <a:solidFill>
                  <a:schemeClr val="tx1"/>
                </a:solidFill>
                <a:cs typeface="B Mitra" panose="00000400000000000000" pitchFamily="2" charset="-78"/>
              </a:rPr>
              <a:t>به نام خداوندی که به انسان برخاسته از خاک، خرد بخشید، از روح خود در او دمید و او را خلیفه خویش در زمین قرار داد و پیامبرانش را با دلایل آشکار فرو فرستاد تا انسان</a:t>
            </a:r>
            <a:r>
              <a:rPr lang="fa-IR" sz="1800" dirty="0" smtClean="0">
                <a:solidFill>
                  <a:schemeClr val="tx1"/>
                </a:solidFill>
                <a:cs typeface="B Mitra" panose="00000400000000000000" pitchFamily="2" charset="-78"/>
              </a:rPr>
              <a:t>‌</a:t>
            </a:r>
            <a:r>
              <a:rPr lang="fa-IR" sz="1900" dirty="0" smtClean="0">
                <a:solidFill>
                  <a:schemeClr val="tx1"/>
                </a:solidFill>
                <a:cs typeface="B Mitra" panose="00000400000000000000" pitchFamily="2" charset="-78"/>
              </a:rPr>
              <a:t>ها را به سعادت و هدایت، بر پایه تفکر و تعقل، رهنمون گردانند.</a:t>
            </a:r>
            <a:endParaRPr lang="en-US" sz="1900" dirty="0">
              <a:solidFill>
                <a:schemeClr val="tx1"/>
              </a:solidFill>
              <a:cs typeface="B Mitra" panose="00000400000000000000" pitchFamily="2" charset="-78"/>
            </a:endParaRPr>
          </a:p>
        </p:txBody>
      </p:sp>
      <p:pic>
        <p:nvPicPr>
          <p:cNvPr id="8" name="Picture 7" descr="pic main.gif"/>
          <p:cNvPicPr/>
          <p:nvPr/>
        </p:nvPicPr>
        <p:blipFill>
          <a:blip r:embed="rId3"/>
          <a:stretch>
            <a:fillRect/>
          </a:stretch>
        </p:blipFill>
        <p:spPr>
          <a:xfrm rot="5400000">
            <a:off x="3586560" y="2795452"/>
            <a:ext cx="3057077" cy="1534677"/>
          </a:xfrm>
          <a:prstGeom prst="rect">
            <a:avLst/>
          </a:prstGeom>
          <a:effectLst>
            <a:innerShdw blurRad="114300">
              <a:prstClr val="black"/>
            </a:innerShdw>
          </a:effectLst>
        </p:spPr>
      </p:pic>
      <p:pic>
        <p:nvPicPr>
          <p:cNvPr id="9" name="Picture 8" descr="pic main.gif"/>
          <p:cNvPicPr/>
          <p:nvPr/>
        </p:nvPicPr>
        <p:blipFill>
          <a:blip r:embed="rId3"/>
          <a:stretch>
            <a:fillRect/>
          </a:stretch>
        </p:blipFill>
        <p:spPr>
          <a:xfrm rot="16200000">
            <a:off x="5121237" y="2795451"/>
            <a:ext cx="3057077" cy="1534677"/>
          </a:xfrm>
          <a:prstGeom prst="rect">
            <a:avLst/>
          </a:prstGeom>
          <a:effectLst>
            <a:innerShdw blurRad="114300">
              <a:prstClr val="black"/>
            </a:innerShdw>
          </a:effectLst>
        </p:spPr>
      </p:pic>
      <p:sp>
        <p:nvSpPr>
          <p:cNvPr id="10" name="Slide Number Placeholder 11"/>
          <p:cNvSpPr>
            <a:spLocks noGrp="1"/>
          </p:cNvSpPr>
          <p:nvPr>
            <p:ph type="sldNum" sz="quarter" idx="12"/>
          </p:nvPr>
        </p:nvSpPr>
        <p:spPr>
          <a:xfrm>
            <a:off x="10352540" y="295729"/>
            <a:ext cx="838199" cy="767687"/>
          </a:xfrm>
        </p:spPr>
        <p:txBody>
          <a:bodyPr/>
          <a:lstStyle/>
          <a:p>
            <a:fld id="{2061B739-DA81-4930-83C0-EAA3052D1CB6}" type="slidenum">
              <a:rPr lang="en-US" smtClean="0"/>
              <a:pPr/>
              <a:t>1</a:t>
            </a:fld>
            <a:endParaRPr lang="en-US" dirty="0"/>
          </a:p>
        </p:txBody>
      </p:sp>
    </p:spTree>
    <p:extLst>
      <p:ext uri="{BB962C8B-B14F-4D97-AF65-F5344CB8AC3E}">
        <p14:creationId xmlns:p14="http://schemas.microsoft.com/office/powerpoint/2010/main" val="228302466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2.70833E-6 -3.92229E-6 L 0.15821 0.00394 " pathEditMode="relative" rAng="0" ptsTypes="AA">
                                      <p:cBhvr>
                                        <p:cTn id="6" dur="2000" fill="hold"/>
                                        <p:tgtEl>
                                          <p:spTgt spid="9"/>
                                        </p:tgtEl>
                                        <p:attrNameLst>
                                          <p:attrName>ppt_x</p:attrName>
                                          <p:attrName>ppt_y</p:attrName>
                                        </p:attrNameLst>
                                      </p:cBhvr>
                                      <p:rCtr x="7904" y="185"/>
                                    </p:animMotion>
                                  </p:childTnLst>
                                </p:cTn>
                              </p:par>
                              <p:par>
                                <p:cTn id="7" presetID="35" presetClass="path" presetSubtype="0" accel="50000" decel="50000" fill="hold" nodeType="withEffect">
                                  <p:stCondLst>
                                    <p:cond delay="0"/>
                                  </p:stCondLst>
                                  <p:childTnLst>
                                    <p:animMotion origin="layout" path="M -1.25E-6 -3.92229E-6 L -0.17539 -0.00185 " pathEditMode="relative" rAng="0" ptsTypes="AA">
                                      <p:cBhvr>
                                        <p:cTn id="8" dur="2000" fill="hold"/>
                                        <p:tgtEl>
                                          <p:spTgt spid="8"/>
                                        </p:tgtEl>
                                        <p:attrNameLst>
                                          <p:attrName>ppt_x</p:attrName>
                                          <p:attrName>ppt_y</p:attrName>
                                        </p:attrNameLst>
                                      </p:cBhvr>
                                      <p:rCtr x="-8776" y="-93"/>
                                    </p:animMotion>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6" name="Subtitle 2"/>
          <p:cNvSpPr txBox="1">
            <a:spLocks/>
          </p:cNvSpPr>
          <p:nvPr/>
        </p:nvSpPr>
        <p:spPr>
          <a:xfrm>
            <a:off x="677741" y="564879"/>
            <a:ext cx="10836515" cy="3229186"/>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algn="ctr" rtl="1"/>
            <a:r>
              <a:rPr lang="fa-IR" sz="4800" b="1" dirty="0" smtClean="0">
                <a:solidFill>
                  <a:schemeClr val="tx1"/>
                </a:solidFill>
                <a:cs typeface="B Nazanin" panose="00000400000000000000" pitchFamily="2" charset="-78"/>
              </a:rPr>
              <a:t>راهبردهای امن</a:t>
            </a:r>
            <a:r>
              <a:rPr lang="fa-IR" sz="4800" b="1" dirty="0" smtClean="0">
                <a:solidFill>
                  <a:schemeClr val="bg1">
                    <a:lumMod val="95000"/>
                    <a:lumOff val="5000"/>
                  </a:schemeClr>
                </a:solidFill>
                <a:cs typeface="B Mitra" panose="00000400000000000000" pitchFamily="2" charset="-78"/>
              </a:rPr>
              <a:t>‏</a:t>
            </a:r>
            <a:r>
              <a:rPr lang="fa-IR" sz="4800" b="1" dirty="0" smtClean="0">
                <a:solidFill>
                  <a:schemeClr val="tx1"/>
                </a:solidFill>
                <a:cs typeface="B Nazanin" panose="00000400000000000000" pitchFamily="2" charset="-78"/>
              </a:rPr>
              <a:t>سازی زیرساخت</a:t>
            </a:r>
            <a:r>
              <a:rPr lang="fa-IR" sz="4800" b="1" dirty="0" smtClean="0">
                <a:solidFill>
                  <a:schemeClr val="bg1">
                    <a:lumMod val="95000"/>
                    <a:lumOff val="5000"/>
                  </a:schemeClr>
                </a:solidFill>
                <a:cs typeface="B Mitra" panose="00000400000000000000" pitchFamily="2" charset="-78"/>
              </a:rPr>
              <a:t>‏</a:t>
            </a:r>
            <a:r>
              <a:rPr lang="fa-IR" sz="4800" b="1" dirty="0" smtClean="0">
                <a:solidFill>
                  <a:schemeClr val="tx1"/>
                </a:solidFill>
                <a:cs typeface="B Nazanin" panose="00000400000000000000" pitchFamily="2" charset="-78"/>
              </a:rPr>
              <a:t>های حیاتی کشور در حوزه فناوری اطلاعات</a:t>
            </a:r>
            <a:endParaRPr lang="fa-IR" sz="6000" b="1" dirty="0" smtClean="0">
              <a:solidFill>
                <a:schemeClr val="tx1"/>
              </a:solidFill>
              <a:cs typeface="B Nazanin" panose="00000400000000000000" pitchFamily="2" charset="-78"/>
            </a:endParaRPr>
          </a:p>
        </p:txBody>
      </p:sp>
    </p:spTree>
    <p:extLst>
      <p:ext uri="{BB962C8B-B14F-4D97-AF65-F5344CB8AC3E}">
        <p14:creationId xmlns:p14="http://schemas.microsoft.com/office/powerpoint/2010/main" val="89951136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Content Placeholder 2"/>
          <p:cNvSpPr txBox="1">
            <a:spLocks/>
          </p:cNvSpPr>
          <p:nvPr/>
        </p:nvSpPr>
        <p:spPr>
          <a:xfrm>
            <a:off x="9453348" y="2538483"/>
            <a:ext cx="2156520" cy="230647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algn="just" rtl="1"/>
            <a:r>
              <a:rPr lang="fa-IR" sz="1900" b="1" dirty="0" smtClean="0">
                <a:solidFill>
                  <a:schemeClr val="bg1">
                    <a:lumMod val="95000"/>
                    <a:lumOff val="5000"/>
                  </a:schemeClr>
                </a:solidFill>
                <a:cs typeface="B Mitra" panose="00000400000000000000" pitchFamily="2" charset="-78"/>
              </a:rPr>
              <a:t>حضرت علی </a:t>
            </a:r>
            <a:r>
              <a:rPr lang="fa-IR" sz="1050" b="1" dirty="0" smtClean="0">
                <a:solidFill>
                  <a:schemeClr val="bg1">
                    <a:lumMod val="95000"/>
                    <a:lumOff val="5000"/>
                  </a:schemeClr>
                </a:solidFill>
                <a:cs typeface="B Mitra" panose="00000400000000000000" pitchFamily="2" charset="-78"/>
              </a:rPr>
              <a:t>علیه السلام</a:t>
            </a:r>
            <a:r>
              <a:rPr lang="fa-IR" sz="1900" b="1" dirty="0" smtClean="0">
                <a:solidFill>
                  <a:schemeClr val="bg1">
                    <a:lumMod val="95000"/>
                    <a:lumOff val="5000"/>
                  </a:schemeClr>
                </a:solidFill>
                <a:cs typeface="B Mitra" panose="00000400000000000000" pitchFamily="2" charset="-78"/>
              </a:rPr>
              <a:t>:</a:t>
            </a:r>
          </a:p>
          <a:p>
            <a:pPr algn="just" rtl="1"/>
            <a:r>
              <a:rPr lang="fa-IR" b="1" dirty="0" smtClean="0">
                <a:solidFill>
                  <a:schemeClr val="bg1">
                    <a:lumMod val="95000"/>
                    <a:lumOff val="5000"/>
                  </a:schemeClr>
                </a:solidFill>
                <a:cs typeface="B Mitra" panose="00000400000000000000" pitchFamily="2" charset="-78"/>
              </a:rPr>
              <a:t>" النَّاسُ أَعْدَاءُ مَا جَهِلُوا : مردم دشمن چيزهايى هستند که نمى‏دانند. "</a:t>
            </a:r>
          </a:p>
          <a:p>
            <a:pPr rtl="1"/>
            <a:r>
              <a:rPr lang="fa-IR" sz="1050" b="1" dirty="0" smtClean="0">
                <a:solidFill>
                  <a:schemeClr val="bg1">
                    <a:lumMod val="95000"/>
                    <a:lumOff val="5000"/>
                  </a:schemeClr>
                </a:solidFill>
                <a:cs typeface="B Mitra" panose="00000400000000000000" pitchFamily="2" charset="-78"/>
              </a:rPr>
              <a:t>حمکت 172 نهج البلاغه</a:t>
            </a:r>
            <a:endParaRPr lang="en-US" sz="1050" b="1" dirty="0">
              <a:solidFill>
                <a:schemeClr val="bg1">
                  <a:lumMod val="95000"/>
                  <a:lumOff val="5000"/>
                </a:schemeClr>
              </a:solidFill>
              <a:cs typeface="B Mitra" panose="00000400000000000000" pitchFamily="2" charset="-78"/>
            </a:endParaRPr>
          </a:p>
        </p:txBody>
      </p:sp>
    </p:spTree>
    <p:extLst>
      <p:ext uri="{BB962C8B-B14F-4D97-AF65-F5344CB8AC3E}">
        <p14:creationId xmlns:p14="http://schemas.microsoft.com/office/powerpoint/2010/main" val="131426335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4</a:t>
            </a:fld>
            <a:endParaRPr lang="en-US" dirty="0"/>
          </a:p>
        </p:txBody>
      </p:sp>
      <p:sp>
        <p:nvSpPr>
          <p:cNvPr id="7" name="Title 1"/>
          <p:cNvSpPr txBox="1">
            <a:spLocks/>
          </p:cNvSpPr>
          <p:nvPr/>
        </p:nvSpPr>
        <p:spPr>
          <a:xfrm>
            <a:off x="7276563" y="425996"/>
            <a:ext cx="271322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effectLst>
                  <a:outerShdw blurRad="38100" dist="38100" dir="2700000" algn="tl">
                    <a:srgbClr val="000000">
                      <a:alpha val="43137"/>
                    </a:srgbClr>
                  </a:outerShdw>
                </a:effectLst>
                <a:cs typeface="B Mitra" panose="00000400000000000000" pitchFamily="2" charset="-78"/>
              </a:rPr>
              <a:t>فهرست مطالب</a:t>
            </a:r>
            <a:endParaRPr lang="en-US" sz="4200" dirty="0">
              <a:effectLst>
                <a:outerShdw blurRad="38100" dist="38100" dir="2700000" algn="tl">
                  <a:srgbClr val="000000">
                    <a:alpha val="43137"/>
                  </a:srgbClr>
                </a:outerShdw>
              </a:effectLst>
              <a:cs typeface="B Mitra" panose="00000400000000000000" pitchFamily="2" charset="-78"/>
            </a:endParaRPr>
          </a:p>
        </p:txBody>
      </p:sp>
      <p:sp>
        <p:nvSpPr>
          <p:cNvPr id="8" name="Content Placeholder 2"/>
          <p:cNvSpPr txBox="1">
            <a:spLocks/>
          </p:cNvSpPr>
          <p:nvPr/>
        </p:nvSpPr>
        <p:spPr>
          <a:xfrm>
            <a:off x="1103312"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457200" indent="-457200" algn="r" rtl="1">
              <a:buFont typeface="+mj-lt"/>
              <a:buAutoNum type="arabicPeriod"/>
            </a:pPr>
            <a:r>
              <a:rPr lang="fa-IR" sz="2800" dirty="0" smtClean="0">
                <a:solidFill>
                  <a:schemeClr val="tx1"/>
                </a:solidFill>
                <a:cs typeface="B Mitra" panose="00000400000000000000" pitchFamily="2" charset="-78"/>
              </a:rPr>
              <a:t>زیرساخت‌های حیاتی؛ از شناخت تا حفاظت</a:t>
            </a:r>
          </a:p>
          <a:p>
            <a:pPr marL="457200" indent="-457200" algn="r" rtl="1">
              <a:buFont typeface="+mj-lt"/>
              <a:buAutoNum type="arabicPeriod"/>
            </a:pPr>
            <a:r>
              <a:rPr lang="fa-IR" sz="2800" dirty="0" smtClean="0">
                <a:solidFill>
                  <a:schemeClr val="tx1"/>
                </a:solidFill>
                <a:cs typeface="B Mitra" panose="00000400000000000000" pitchFamily="2" charset="-78"/>
              </a:rPr>
              <a:t>تهدیدهای سایبری و لزوم حفاظت از زیرساخت‌ها</a:t>
            </a:r>
          </a:p>
          <a:p>
            <a:pPr marL="457200" indent="-457200" algn="r" rtl="1">
              <a:buFont typeface="+mj-lt"/>
              <a:buAutoNum type="arabicPeriod"/>
            </a:pPr>
            <a:r>
              <a:rPr lang="fa-IR" sz="2800" dirty="0" smtClean="0">
                <a:solidFill>
                  <a:schemeClr val="tx1"/>
                </a:solidFill>
                <a:cs typeface="B Mitra" panose="00000400000000000000" pitchFamily="2" charset="-78"/>
              </a:rPr>
              <a:t>رویکردهای حفاظت از زیرساخت‌ها و مطالعات موردی</a:t>
            </a:r>
          </a:p>
          <a:p>
            <a:pPr marL="457200" indent="-457200" algn="r" rtl="1">
              <a:buFont typeface="+mj-lt"/>
              <a:buAutoNum type="arabicPeriod"/>
            </a:pPr>
            <a:r>
              <a:rPr lang="fa-IR" sz="2800" dirty="0" smtClean="0">
                <a:solidFill>
                  <a:schemeClr val="tx1"/>
                </a:solidFill>
                <a:cs typeface="B Mitra" panose="00000400000000000000" pitchFamily="2" charset="-78"/>
              </a:rPr>
              <a:t>راهبردهای امن‌سازی زیرساخت‌های حیاتی کشور</a:t>
            </a:r>
          </a:p>
          <a:p>
            <a:pPr marL="457200" indent="-457200" algn="r" rtl="1">
              <a:buFont typeface="+mj-lt"/>
              <a:buAutoNum type="arabicPeriod"/>
            </a:pPr>
            <a:r>
              <a:rPr lang="fa-IR" sz="2800" dirty="0" smtClean="0">
                <a:solidFill>
                  <a:schemeClr val="tx1"/>
                </a:solidFill>
                <a:cs typeface="B Mitra" panose="00000400000000000000" pitchFamily="2" charset="-78"/>
              </a:rPr>
              <a:t>راهکار ملی حفاظت از زیرساخت‌های حیاتی کشور در برابر تهدیدات سایبری</a:t>
            </a:r>
          </a:p>
          <a:p>
            <a:pPr marL="457200" indent="-457200" algn="r" rtl="1">
              <a:buFont typeface="+mj-lt"/>
              <a:buAutoNum type="arabicPeriod"/>
            </a:pPr>
            <a:endParaRPr lang="en-US" sz="2800" dirty="0">
              <a:solidFill>
                <a:schemeClr val="tx1"/>
              </a:solidFill>
              <a:cs typeface="B Mitra" panose="00000400000000000000" pitchFamily="2" charset="-78"/>
            </a:endParaRPr>
          </a:p>
        </p:txBody>
      </p:sp>
    </p:spTree>
    <p:extLst>
      <p:ext uri="{BB962C8B-B14F-4D97-AF65-F5344CB8AC3E}">
        <p14:creationId xmlns:p14="http://schemas.microsoft.com/office/powerpoint/2010/main" val="210318344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5</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زیرساخت‌های حیاتی؛ از شناخت تا حفاظت</a:t>
            </a:r>
            <a:endParaRPr lang="en-US" sz="4200" dirty="0">
              <a:cs typeface="B Mitra" panose="00000400000000000000" pitchFamily="2" charset="-78"/>
            </a:endParaRPr>
          </a:p>
        </p:txBody>
      </p:sp>
      <p:sp>
        <p:nvSpPr>
          <p:cNvPr id="8" name="Content Placeholder 2"/>
          <p:cNvSpPr txBox="1">
            <a:spLocks/>
          </p:cNvSpPr>
          <p:nvPr/>
        </p:nvSpPr>
        <p:spPr>
          <a:xfrm>
            <a:off x="1103312"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itchFamily="2" charset="-78"/>
              </a:rPr>
              <a:t>زیرساخت </a:t>
            </a:r>
            <a:r>
              <a:rPr lang="fa-IR" sz="2400" dirty="0">
                <a:cs typeface="B Mitra" pitchFamily="2" charset="-78"/>
              </a:rPr>
              <a:t>حیاتی عبارت است از سیستم‌ها و دارایی‌های حیاتی کشور، اعم از فیزیکی یا مجازی که تضعیف یا نابودی آنها موجب اثرات منفی بر امنیت، امنیت اقتصاد ملی، سلامت عمومی ملی یا ایمنی یا ترکیبی از این موارد </a:t>
            </a:r>
            <a:r>
              <a:rPr lang="fa-IR" sz="2400" dirty="0" smtClean="0">
                <a:cs typeface="B Mitra" pitchFamily="2" charset="-78"/>
              </a:rPr>
              <a:t>شود (مؤسسه استاندارد و فناوری آمریکا - </a:t>
            </a:r>
            <a:r>
              <a:rPr lang="en-US" dirty="0" smtClean="0">
                <a:cs typeface="B Mitra" pitchFamily="2" charset="-78"/>
              </a:rPr>
              <a:t>NIST</a:t>
            </a:r>
            <a:r>
              <a:rPr lang="fa-IR" sz="2400" dirty="0" smtClean="0">
                <a:cs typeface="B Mitra" pitchFamily="2" charset="-78"/>
              </a:rPr>
              <a:t>).</a:t>
            </a:r>
          </a:p>
          <a:p>
            <a:pPr marL="800100" lvl="1" indent="-342900" algn="just" rtl="1">
              <a:buFont typeface="Century Gothic" panose="020B0502020202020204" pitchFamily="34" charset="0"/>
              <a:buChar char="►"/>
            </a:pPr>
            <a:r>
              <a:rPr lang="fa-IR" sz="2400" dirty="0">
                <a:cs typeface="B Mitra" pitchFamily="2" charset="-78"/>
              </a:rPr>
              <a:t>زیرساختی حیاتی است که در صورت اختلال یا تخریب، مؤلفه‌های امنیت ملی را تحت تأثیر قرار داده و امنیت ملی کشور را به خطر </a:t>
            </a:r>
            <a:r>
              <a:rPr lang="fa-IR" sz="2400" dirty="0" smtClean="0">
                <a:cs typeface="B Mitra" pitchFamily="2" charset="-78"/>
              </a:rPr>
              <a:t>می‌اندازد (مرکز مدیریت راهبردی افتای ریاست جمهوری).</a:t>
            </a:r>
            <a:endParaRPr lang="en-US" sz="2400" dirty="0">
              <a:cs typeface="B Mitra" pitchFamily="2" charset="-78"/>
            </a:endParaRPr>
          </a:p>
          <a:p>
            <a:pPr marL="800100" lvl="1" indent="-342900" algn="just" rtl="1">
              <a:buFont typeface="Century Gothic" panose="020B0502020202020204" pitchFamily="34" charset="0"/>
              <a:buChar char="►"/>
            </a:pPr>
            <a:r>
              <a:rPr lang="fa-IR" sz="2400" dirty="0" smtClean="0">
                <a:cs typeface="B Mitra" pitchFamily="2" charset="-78"/>
              </a:rPr>
              <a:t>زیرساخت حیاتی، مراکزی هستند که در </a:t>
            </a:r>
            <a:r>
              <a:rPr lang="fa-IR" sz="2400" dirty="0">
                <a:cs typeface="B Mitra" pitchFamily="2" charset="-78"/>
              </a:rPr>
              <a:t>صورت انهدام کامل یا قسمتی از آنها، موجب بروز بحران، آسیب و صدمات جدی و مخاطره‌آمیز در نظام سیاسی، هدایت، کنترل و فرماندهی، تولیدی و اقتصاد، پشتیبانی، ارتباطی و مواصلاتی، اجتماعی و یا دفاعی با سطح تأثیرگذاری سراسری در </a:t>
            </a:r>
            <a:r>
              <a:rPr lang="fa-IR" sz="2400" dirty="0" smtClean="0">
                <a:cs typeface="B Mitra" pitchFamily="2" charset="-78"/>
              </a:rPr>
              <a:t>کشور می‌شوند (مرکز پدافند سایبری کشور).</a:t>
            </a:r>
          </a:p>
          <a:p>
            <a:pPr marL="800100" lvl="1" indent="-342900" algn="just" rtl="1">
              <a:buFont typeface="Century Gothic" panose="020B0502020202020204" pitchFamily="34" charset="0"/>
              <a:buChar char="►"/>
            </a:pPr>
            <a:endParaRPr lang="fa-IR" sz="2400" dirty="0" smtClean="0">
              <a:cs typeface="B Mitra" pitchFamily="2" charset="-78"/>
            </a:endParaRPr>
          </a:p>
          <a:p>
            <a:pPr marL="800100" lvl="1" indent="-342900" algn="just" rtl="1">
              <a:buFont typeface="Century Gothic" panose="020B0502020202020204" pitchFamily="34" charset="0"/>
              <a:buChar char="►"/>
            </a:pPr>
            <a:endParaRPr lang="fa-IR" sz="2400" dirty="0" smtClean="0">
              <a:cs typeface="B Mitra" pitchFamily="2" charset="-78"/>
            </a:endParaRPr>
          </a:p>
        </p:txBody>
      </p:sp>
    </p:spTree>
    <p:extLst>
      <p:ext uri="{BB962C8B-B14F-4D97-AF65-F5344CB8AC3E}">
        <p14:creationId xmlns:p14="http://schemas.microsoft.com/office/powerpoint/2010/main" val="21690108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6</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زیرساخت‌های حیاتی؛ از شناخت تا حفاظت</a:t>
            </a:r>
            <a:endParaRPr lang="en-US" sz="4200" dirty="0">
              <a:cs typeface="B Mitra" panose="00000400000000000000" pitchFamily="2" charset="-78"/>
            </a:endParaRPr>
          </a:p>
        </p:txBody>
      </p:sp>
      <p:sp>
        <p:nvSpPr>
          <p:cNvPr id="8" name="Content Placeholder 2"/>
          <p:cNvSpPr txBox="1">
            <a:spLocks/>
          </p:cNvSpPr>
          <p:nvPr/>
        </p:nvSpPr>
        <p:spPr>
          <a:xfrm>
            <a:off x="1103312"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معرفی زیرساخت‌های </a:t>
            </a:r>
            <a:r>
              <a:rPr lang="fa-IR" sz="2400" dirty="0">
                <a:cs typeface="B Mitra" panose="00000400000000000000" pitchFamily="2" charset="-78"/>
              </a:rPr>
              <a:t>حیاتی (</a:t>
            </a:r>
            <a:r>
              <a:rPr lang="fa-IR" sz="2400" dirty="0" smtClean="0">
                <a:cs typeface="B Mitra" panose="00000400000000000000" pitchFamily="2" charset="-78"/>
              </a:rPr>
              <a:t>بخش‌های </a:t>
            </a:r>
            <a:r>
              <a:rPr lang="fa-IR" sz="2400" dirty="0">
                <a:cs typeface="B Mitra" panose="00000400000000000000" pitchFamily="2" charset="-78"/>
              </a:rPr>
              <a:t>18 گانه):</a:t>
            </a: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135009329"/>
              </p:ext>
            </p:extLst>
          </p:nvPr>
        </p:nvGraphicFramePr>
        <p:xfrm>
          <a:off x="2309098" y="2833119"/>
          <a:ext cx="5424868" cy="36165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p:cNvGraphicFramePr/>
          <p:nvPr>
            <p:extLst>
              <p:ext uri="{D42A27DB-BD31-4B8C-83A1-F6EECF244321}">
                <p14:modId xmlns:p14="http://schemas.microsoft.com/office/powerpoint/2010/main" val="481409043"/>
              </p:ext>
            </p:extLst>
          </p:nvPr>
        </p:nvGraphicFramePr>
        <p:xfrm>
          <a:off x="-208985" y="2827564"/>
          <a:ext cx="5424868" cy="361657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0" name="Diagram 9"/>
          <p:cNvGraphicFramePr/>
          <p:nvPr>
            <p:extLst>
              <p:ext uri="{D42A27DB-BD31-4B8C-83A1-F6EECF244321}">
                <p14:modId xmlns:p14="http://schemas.microsoft.com/office/powerpoint/2010/main" val="662530305"/>
              </p:ext>
            </p:extLst>
          </p:nvPr>
        </p:nvGraphicFramePr>
        <p:xfrm>
          <a:off x="4826904" y="2828258"/>
          <a:ext cx="5424868" cy="361657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45264396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7</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زیرساخت‌های حیاتی؛ از شناخت تا حفاظت</a:t>
            </a:r>
            <a:endParaRPr lang="en-US" sz="4200" dirty="0">
              <a:cs typeface="B Mitra" panose="00000400000000000000" pitchFamily="2" charset="-78"/>
            </a:endParaRPr>
          </a:p>
        </p:txBody>
      </p:sp>
      <p:sp>
        <p:nvSpPr>
          <p:cNvPr id="8" name="Content Placeholder 2"/>
          <p:cNvSpPr txBox="1">
            <a:spLocks/>
          </p:cNvSpPr>
          <p:nvPr/>
        </p:nvSpPr>
        <p:spPr>
          <a:xfrm>
            <a:off x="1103312"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طبقه</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بندی زیرساخت</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ها:</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2585543436"/>
              </p:ext>
            </p:extLst>
          </p:nvPr>
        </p:nvGraphicFramePr>
        <p:xfrm>
          <a:off x="3165340" y="2794953"/>
          <a:ext cx="5180169" cy="34534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54904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8</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a:solidFill>
                  <a:schemeClr val="tx1"/>
                </a:solidFill>
                <a:cs typeface="B Mitra" panose="00000400000000000000" pitchFamily="2" charset="-78"/>
              </a:rPr>
              <a:t>تهدیدهای سایبری و لزوم </a:t>
            </a:r>
            <a:r>
              <a:rPr lang="fa-IR" sz="4200" dirty="0" smtClean="0">
                <a:solidFill>
                  <a:schemeClr val="tx1"/>
                </a:solidFill>
                <a:cs typeface="B Mitra" panose="00000400000000000000" pitchFamily="2" charset="-78"/>
              </a:rPr>
              <a:t>حفاظت </a:t>
            </a:r>
            <a:r>
              <a:rPr lang="fa-IR" sz="4200" dirty="0">
                <a:solidFill>
                  <a:schemeClr val="tx1"/>
                </a:solidFill>
                <a:cs typeface="B Mitra" panose="00000400000000000000" pitchFamily="2" charset="-78"/>
              </a:rPr>
              <a:t>از زیرساخت‌ها</a:t>
            </a:r>
          </a:p>
        </p:txBody>
      </p:sp>
      <p:sp>
        <p:nvSpPr>
          <p:cNvPr id="8" name="Content Placeholder 2"/>
          <p:cNvSpPr txBox="1">
            <a:spLocks/>
          </p:cNvSpPr>
          <p:nvPr/>
        </p:nvSpPr>
        <p:spPr>
          <a:xfrm>
            <a:off x="1103312"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تهدیدهای زیرساخت‌ها:</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9" name="Content Placeholder 8"/>
          <p:cNvGraphicFramePr>
            <a:graphicFrameLocks/>
          </p:cNvGraphicFramePr>
          <p:nvPr>
            <p:extLst>
              <p:ext uri="{D42A27DB-BD31-4B8C-83A1-F6EECF244321}">
                <p14:modId xmlns:p14="http://schemas.microsoft.com/office/powerpoint/2010/main" val="4014834932"/>
              </p:ext>
            </p:extLst>
          </p:nvPr>
        </p:nvGraphicFramePr>
        <p:xfrm>
          <a:off x="2173799" y="2204152"/>
          <a:ext cx="6205926" cy="4530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179358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9</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a:solidFill>
                  <a:schemeClr val="tx1"/>
                </a:solidFill>
                <a:cs typeface="B Mitra" panose="00000400000000000000" pitchFamily="2" charset="-78"/>
              </a:rPr>
              <a:t>تهدیدهای سایبری و لزوم حفاظت از زیرساخت‌ها</a:t>
            </a: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حملات زیرساخت‌ها:</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4" name="Diagram 3"/>
          <p:cNvGraphicFramePr/>
          <p:nvPr>
            <p:extLst>
              <p:ext uri="{D42A27DB-BD31-4B8C-83A1-F6EECF244321}">
                <p14:modId xmlns:p14="http://schemas.microsoft.com/office/powerpoint/2010/main" val="2262689927"/>
              </p:ext>
            </p:extLst>
          </p:nvPr>
        </p:nvGraphicFramePr>
        <p:xfrm>
          <a:off x="1465329" y="2308221"/>
          <a:ext cx="6467710" cy="43118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863781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10</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a:solidFill>
                  <a:schemeClr val="tx1"/>
                </a:solidFill>
                <a:cs typeface="B Mitra" panose="00000400000000000000" pitchFamily="2" charset="-78"/>
              </a:rPr>
              <a:t>تهدیدهای سایبری و لزوم حفاظت از زیرساخت‌ها</a:t>
            </a: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خرابی‌های زیرساخت‌ها:</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684529821"/>
              </p:ext>
            </p:extLst>
          </p:nvPr>
        </p:nvGraphicFramePr>
        <p:xfrm>
          <a:off x="2717445" y="2833355"/>
          <a:ext cx="5812917" cy="38752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040447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11</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a:solidFill>
                  <a:schemeClr val="tx1"/>
                </a:solidFill>
                <a:cs typeface="B Mitra" panose="00000400000000000000" pitchFamily="2" charset="-78"/>
              </a:rPr>
              <a:t>تهدیدهای سایبری و لزوم حفاظت از زیرساخت‌ها</a:t>
            </a: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شواهد تجربی حمله به زیرساخت</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های حیاتی کشور:</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803868991"/>
              </p:ext>
            </p:extLst>
          </p:nvPr>
        </p:nvGraphicFramePr>
        <p:xfrm>
          <a:off x="1828799" y="2397701"/>
          <a:ext cx="6326389" cy="4217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628882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12</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رویکردهای حفاظت از زیرساخت</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ها و مطالعات موردی</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انواع رویکردهای حفاظتی: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9" name="Diagram 8"/>
          <p:cNvGraphicFramePr/>
          <p:nvPr>
            <p:extLst>
              <p:ext uri="{D42A27DB-BD31-4B8C-83A1-F6EECF244321}">
                <p14:modId xmlns:p14="http://schemas.microsoft.com/office/powerpoint/2010/main" val="3111738176"/>
              </p:ext>
            </p:extLst>
          </p:nvPr>
        </p:nvGraphicFramePr>
        <p:xfrm>
          <a:off x="686957" y="1451656"/>
          <a:ext cx="9734245" cy="64894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358964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13</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رویکردهای حفاظت از زیرساخت</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ها و مطالعات موردی</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رویکرد حفاظتی مورد نظر ما:</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4" name="Diagram 3"/>
          <p:cNvGraphicFramePr/>
          <p:nvPr>
            <p:extLst>
              <p:ext uri="{D42A27DB-BD31-4B8C-83A1-F6EECF244321}">
                <p14:modId xmlns:p14="http://schemas.microsoft.com/office/powerpoint/2010/main" val="4253437183"/>
              </p:ext>
            </p:extLst>
          </p:nvPr>
        </p:nvGraphicFramePr>
        <p:xfrm>
          <a:off x="1165755" y="160310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903114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14</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رویکردهای حفاظت از زیرساخت</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ها و مطالعات موردی</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مطالعات موردی: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1325239078"/>
              </p:ext>
            </p:extLst>
          </p:nvPr>
        </p:nvGraphicFramePr>
        <p:xfrm>
          <a:off x="1076649" y="2456599"/>
          <a:ext cx="7576025" cy="50615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384552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15</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راهبردهای امن</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سازی زیرساخت</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های حیاتی کشور</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دسته</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بندی راهبردهای امن</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سازی زیرساخت</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های حیاتی کشور:</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10" name="Diagram 9"/>
          <p:cNvGraphicFramePr/>
          <p:nvPr>
            <p:extLst>
              <p:ext uri="{D42A27DB-BD31-4B8C-83A1-F6EECF244321}">
                <p14:modId xmlns:p14="http://schemas.microsoft.com/office/powerpoint/2010/main" val="2716285990"/>
              </p:ext>
            </p:extLst>
          </p:nvPr>
        </p:nvGraphicFramePr>
        <p:xfrm>
          <a:off x="204720" y="839653"/>
          <a:ext cx="11342837" cy="75618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2988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16</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راهبردهای امن</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سازی زیرساخت</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های حیاتی کشور</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مشکلات راهبردهای فعلی: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3542576595"/>
              </p:ext>
            </p:extLst>
          </p:nvPr>
        </p:nvGraphicFramePr>
        <p:xfrm>
          <a:off x="1581632" y="2620371"/>
          <a:ext cx="6192668" cy="41284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ross 2"/>
          <p:cNvSpPr/>
          <p:nvPr/>
        </p:nvSpPr>
        <p:spPr>
          <a:xfrm>
            <a:off x="4462820" y="2811436"/>
            <a:ext cx="450376" cy="450376"/>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743158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17</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راهبردهای امن</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سازی زیرساخت</a:t>
            </a:r>
            <a:r>
              <a:rPr lang="fa-IR" sz="4400" dirty="0" smtClean="0">
                <a:solidFill>
                  <a:schemeClr val="tx1"/>
                </a:solidFill>
                <a:cs typeface="B Mitra" panose="00000400000000000000" pitchFamily="2" charset="-78"/>
              </a:rPr>
              <a:t>‌</a:t>
            </a:r>
            <a:r>
              <a:rPr lang="fa-IR" sz="4200" dirty="0" smtClean="0">
                <a:cs typeface="B Mitra" panose="00000400000000000000" pitchFamily="2" charset="-78"/>
              </a:rPr>
              <a:t>های حیاتی کشور</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مزایای طرح پیشنهادی: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3" name="Diagram 2"/>
          <p:cNvGraphicFramePr/>
          <p:nvPr>
            <p:extLst>
              <p:ext uri="{D42A27DB-BD31-4B8C-83A1-F6EECF244321}">
                <p14:modId xmlns:p14="http://schemas.microsoft.com/office/powerpoint/2010/main" val="3794785876"/>
              </p:ext>
            </p:extLst>
          </p:nvPr>
        </p:nvGraphicFramePr>
        <p:xfrm>
          <a:off x="1474661" y="2344129"/>
          <a:ext cx="6770806" cy="45138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0530842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18</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راهکار ملی پیشنهادی؛ اصول اولیه</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ساختار اصلی مدل پیشنهادی: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1656912915"/>
              </p:ext>
            </p:extLst>
          </p:nvPr>
        </p:nvGraphicFramePr>
        <p:xfrm>
          <a:off x="2147911" y="2770750"/>
          <a:ext cx="5592293" cy="37281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059447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19</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a:cs typeface="B Mitra" panose="00000400000000000000" pitchFamily="2" charset="-78"/>
              </a:rPr>
              <a:t>راهکار ملی پیشنهادی؛ اصول اولیه</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سطوح پیاده</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سازی مدل پیشنهادی: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10" name="Diagram 9"/>
          <p:cNvGraphicFramePr/>
          <p:nvPr>
            <p:extLst>
              <p:ext uri="{D42A27DB-BD31-4B8C-83A1-F6EECF244321}">
                <p14:modId xmlns:p14="http://schemas.microsoft.com/office/powerpoint/2010/main" val="794145344"/>
              </p:ext>
            </p:extLst>
          </p:nvPr>
        </p:nvGraphicFramePr>
        <p:xfrm>
          <a:off x="1802047" y="140153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1" name="Diagram 10"/>
          <p:cNvGraphicFramePr/>
          <p:nvPr>
            <p:extLst>
              <p:ext uri="{D42A27DB-BD31-4B8C-83A1-F6EECF244321}">
                <p14:modId xmlns:p14="http://schemas.microsoft.com/office/powerpoint/2010/main" val="294689043"/>
              </p:ext>
            </p:extLst>
          </p:nvPr>
        </p:nvGraphicFramePr>
        <p:xfrm>
          <a:off x="3012318" y="3296223"/>
          <a:ext cx="3943796" cy="298814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Rectangle 11"/>
          <p:cNvSpPr/>
          <p:nvPr/>
        </p:nvSpPr>
        <p:spPr>
          <a:xfrm>
            <a:off x="6469023" y="2889168"/>
            <a:ext cx="2227509" cy="375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9489" tIns="0" rIns="0" bIns="0" numCol="1" spcCol="1270" anchor="t" anchorCtr="0">
            <a:noAutofit/>
          </a:bodyPr>
          <a:lstStyle/>
          <a:p>
            <a:pPr lvl="0" algn="ctr" defTabSz="711200" rtl="1">
              <a:lnSpc>
                <a:spcPct val="90000"/>
              </a:lnSpc>
              <a:spcBef>
                <a:spcPct val="0"/>
              </a:spcBef>
              <a:spcAft>
                <a:spcPct val="35000"/>
              </a:spcAft>
            </a:pPr>
            <a:r>
              <a:rPr lang="fa-IR" b="1" kern="1200" dirty="0" smtClean="0">
                <a:cs typeface="B Nazanin" panose="00000400000000000000" pitchFamily="2" charset="-78"/>
              </a:rPr>
              <a:t>بهبود امنیت سایبری</a:t>
            </a:r>
            <a:endParaRPr lang="fa-IR" sz="1600" b="1" kern="1200" dirty="0">
              <a:cs typeface="B Nazanin" panose="00000400000000000000" pitchFamily="2" charset="-78"/>
            </a:endParaRPr>
          </a:p>
        </p:txBody>
      </p:sp>
      <p:sp>
        <p:nvSpPr>
          <p:cNvPr id="13" name="Rectangle 12"/>
          <p:cNvSpPr/>
          <p:nvPr/>
        </p:nvSpPr>
        <p:spPr>
          <a:xfrm>
            <a:off x="2026182" y="4212516"/>
            <a:ext cx="913493" cy="375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9489" tIns="0" rIns="0" bIns="0" numCol="1" spcCol="1270" anchor="t" anchorCtr="0">
            <a:noAutofit/>
          </a:bodyPr>
          <a:lstStyle/>
          <a:p>
            <a:pPr lvl="0" algn="l" defTabSz="711200" rtl="1">
              <a:lnSpc>
                <a:spcPct val="90000"/>
              </a:lnSpc>
              <a:spcBef>
                <a:spcPct val="0"/>
              </a:spcBef>
              <a:spcAft>
                <a:spcPct val="35000"/>
              </a:spcAft>
            </a:pPr>
            <a:r>
              <a:rPr lang="fa-IR" sz="1600" b="1" kern="1200" dirty="0" smtClean="0">
                <a:cs typeface="B Nazanin" panose="00000400000000000000" pitchFamily="2" charset="-78"/>
              </a:rPr>
              <a:t>سازوکارها</a:t>
            </a:r>
            <a:endParaRPr lang="fa-IR" sz="1600" b="1" kern="1200" dirty="0">
              <a:cs typeface="B Nazanin" panose="00000400000000000000" pitchFamily="2" charset="-78"/>
            </a:endParaRPr>
          </a:p>
        </p:txBody>
      </p:sp>
    </p:spTree>
    <p:extLst>
      <p:ext uri="{BB962C8B-B14F-4D97-AF65-F5344CB8AC3E}">
        <p14:creationId xmlns:p14="http://schemas.microsoft.com/office/powerpoint/2010/main" val="47242599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20</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a:cs typeface="B Mitra" panose="00000400000000000000" pitchFamily="2" charset="-78"/>
              </a:rPr>
              <a:t>راهکار ملی پیشنهادی؛ اصول اولیه</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اصول حفاظتی راهکار پیشنهادی: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1299364517"/>
              </p:ext>
            </p:extLst>
          </p:nvPr>
        </p:nvGraphicFramePr>
        <p:xfrm>
          <a:off x="1597491" y="2306473"/>
          <a:ext cx="6582872" cy="43885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57219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21</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راهکار ملی پیشنهادی؛ اصل مدل</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راهکار ملی امن</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سازی زیرساخت</a:t>
            </a:r>
            <a:r>
              <a:rPr lang="fa-IR" sz="2400" dirty="0" smtClean="0">
                <a:solidFill>
                  <a:schemeClr val="tx1"/>
                </a:solidFill>
                <a:cs typeface="B Mitra" panose="00000400000000000000" pitchFamily="2" charset="-78"/>
              </a:rPr>
              <a:t>‌</a:t>
            </a:r>
            <a:r>
              <a:rPr lang="fa-IR" sz="2400" dirty="0" smtClean="0">
                <a:cs typeface="B Mitra" panose="00000400000000000000" pitchFamily="2" charset="-78"/>
              </a:rPr>
              <a:t>های حیاتی کشور:</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4" name="Diagram 3"/>
          <p:cNvGraphicFramePr/>
          <p:nvPr>
            <p:extLst>
              <p:ext uri="{D42A27DB-BD31-4B8C-83A1-F6EECF244321}">
                <p14:modId xmlns:p14="http://schemas.microsoft.com/office/powerpoint/2010/main" val="3640406821"/>
              </p:ext>
            </p:extLst>
          </p:nvPr>
        </p:nvGraphicFramePr>
        <p:xfrm>
          <a:off x="899216" y="190704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97941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22</a:t>
            </a:fld>
            <a:endParaRPr lang="en-US" dirty="0"/>
          </a:p>
        </p:txBody>
      </p:sp>
      <p:sp>
        <p:nvSpPr>
          <p:cNvPr id="7" name="Title 1"/>
          <p:cNvSpPr txBox="1">
            <a:spLocks/>
          </p:cNvSpPr>
          <p:nvPr/>
        </p:nvSpPr>
        <p:spPr>
          <a:xfrm>
            <a:off x="1906073" y="425996"/>
            <a:ext cx="8083718" cy="140053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4200" dirty="0" smtClean="0">
                <a:cs typeface="B Mitra" panose="00000400000000000000" pitchFamily="2" charset="-78"/>
              </a:rPr>
              <a:t>راهکار ملی پیشنهادی؛ اصل مدل</a:t>
            </a:r>
            <a:endParaRPr lang="en-US" sz="4200" dirty="0">
              <a:cs typeface="B Mitra" panose="00000400000000000000" pitchFamily="2" charset="-78"/>
            </a:endParaRPr>
          </a:p>
        </p:txBody>
      </p:sp>
      <p:sp>
        <p:nvSpPr>
          <p:cNvPr id="8" name="Content Placeholder 2"/>
          <p:cNvSpPr txBox="1">
            <a:spLocks/>
          </p:cNvSpPr>
          <p:nvPr/>
        </p:nvSpPr>
        <p:spPr>
          <a:xfrm>
            <a:off x="1474661" y="2052918"/>
            <a:ext cx="8946541" cy="4195481"/>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000" b="0" i="0" kern="1200" cap="all">
                <a:solidFill>
                  <a:schemeClr val="accent1"/>
                </a:solidFill>
                <a:latin typeface="+mj-lt"/>
                <a:ea typeface="+mj-ea"/>
                <a:cs typeface="+mj-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j-lt"/>
                <a:ea typeface="+mj-ea"/>
                <a:cs typeface="+mj-cs"/>
              </a:defRPr>
            </a:lvl9pPr>
          </a:lstStyle>
          <a:p>
            <a:pPr marL="800100" lvl="1" indent="-342900" algn="just" rtl="1">
              <a:buFont typeface="Century Gothic" panose="020B0502020202020204" pitchFamily="34" charset="0"/>
              <a:buChar char="►"/>
            </a:pPr>
            <a:r>
              <a:rPr lang="fa-IR" sz="2400" dirty="0" smtClean="0">
                <a:cs typeface="B Mitra" panose="00000400000000000000" pitchFamily="2" charset="-78"/>
              </a:rPr>
              <a:t>اجزا و ساختار راهکار پیشنهادی:</a:t>
            </a: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a:p>
            <a:pPr marL="800100" lvl="1" indent="-342900" algn="just" rtl="1">
              <a:buFont typeface="Century Gothic" panose="020B0502020202020204" pitchFamily="34" charset="0"/>
              <a:buChar char="►"/>
            </a:pPr>
            <a:endParaRPr lang="fa-IR" sz="2400" dirty="0" smtClean="0">
              <a:cs typeface="B Mitra" panose="00000400000000000000" pitchFamily="2" charset="-78"/>
            </a:endParaRPr>
          </a:p>
        </p:txBody>
      </p:sp>
      <p:graphicFrame>
        <p:nvGraphicFramePr>
          <p:cNvPr id="2" name="Diagram 1"/>
          <p:cNvGraphicFramePr/>
          <p:nvPr>
            <p:extLst>
              <p:ext uri="{D42A27DB-BD31-4B8C-83A1-F6EECF244321}">
                <p14:modId xmlns:p14="http://schemas.microsoft.com/office/powerpoint/2010/main" val="1942202761"/>
              </p:ext>
            </p:extLst>
          </p:nvPr>
        </p:nvGraphicFramePr>
        <p:xfrm>
          <a:off x="-313904" y="2530648"/>
          <a:ext cx="6306782" cy="42045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p:cNvGraphicFramePr/>
          <p:nvPr>
            <p:extLst>
              <p:ext uri="{D42A27DB-BD31-4B8C-83A1-F6EECF244321}">
                <p14:modId xmlns:p14="http://schemas.microsoft.com/office/powerpoint/2010/main" val="81468259"/>
              </p:ext>
            </p:extLst>
          </p:nvPr>
        </p:nvGraphicFramePr>
        <p:xfrm>
          <a:off x="4287689" y="2532924"/>
          <a:ext cx="6306782" cy="420452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03641992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1"/>
          <p:cNvSpPr>
            <a:spLocks noGrp="1"/>
          </p:cNvSpPr>
          <p:nvPr>
            <p:ph type="sldNum" sz="quarter" idx="12"/>
          </p:nvPr>
        </p:nvSpPr>
        <p:spPr>
          <a:xfrm>
            <a:off x="10352540" y="295729"/>
            <a:ext cx="838199" cy="767687"/>
          </a:xfrm>
        </p:spPr>
        <p:txBody>
          <a:bodyPr/>
          <a:lstStyle/>
          <a:p>
            <a:fld id="{3A55C9E7-3E79-42F0-92C3-89B412684CCF}" type="slidenum">
              <a:rPr lang="en-US" smtClean="0"/>
              <a:pPr/>
              <a:t>23</a:t>
            </a:fld>
            <a:endParaRPr lang="en-US" dirty="0"/>
          </a:p>
        </p:txBody>
      </p:sp>
      <p:pic>
        <p:nvPicPr>
          <p:cNvPr id="9" name="Picture 3" descr="C:\Users\jli\AppData\Local\Microsoft\Windows\Temporary Internet Files\Content.IE5\0V16940V\MC900442072[1].wmf"/>
          <p:cNvPicPr>
            <a:picLocks noChangeAspect="1" noChangeArrowheads="1"/>
          </p:cNvPicPr>
          <p:nvPr/>
        </p:nvPicPr>
        <p:blipFill>
          <a:blip r:embed="rId3" cstate="print"/>
          <a:srcRect/>
          <a:stretch>
            <a:fillRect/>
          </a:stretch>
        </p:blipFill>
        <p:spPr bwMode="auto">
          <a:xfrm>
            <a:off x="1830968" y="1063416"/>
            <a:ext cx="7193083" cy="5134537"/>
          </a:xfrm>
          <a:prstGeom prst="rect">
            <a:avLst/>
          </a:prstGeom>
          <a:noFill/>
        </p:spPr>
      </p:pic>
      <p:sp>
        <p:nvSpPr>
          <p:cNvPr id="10" name="Title 1"/>
          <p:cNvSpPr txBox="1">
            <a:spLocks/>
          </p:cNvSpPr>
          <p:nvPr/>
        </p:nvSpPr>
        <p:spPr>
          <a:xfrm>
            <a:off x="3206840" y="4870172"/>
            <a:ext cx="4963679" cy="1044446"/>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rtl="1"/>
            <a:r>
              <a:rPr lang="fa-IR" sz="6600" smtClean="0">
                <a:effectLst>
                  <a:outerShdw blurRad="38100" dist="38100" dir="2700000" algn="tl">
                    <a:srgbClr val="000000">
                      <a:alpha val="43137"/>
                    </a:srgbClr>
                  </a:outerShdw>
                </a:effectLst>
                <a:cs typeface="B Mitra" panose="00000400000000000000" pitchFamily="2" charset="-78"/>
              </a:rPr>
              <a:t>با تشکر از توجه شما</a:t>
            </a:r>
            <a:endParaRPr lang="en-US" sz="6600" dirty="0">
              <a:effectLst>
                <a:outerShdw blurRad="38100" dist="38100" dir="2700000" algn="tl">
                  <a:srgbClr val="000000">
                    <a:alpha val="43137"/>
                  </a:srgbClr>
                </a:outerShdw>
              </a:effectLst>
              <a:cs typeface="B Mitra" panose="00000400000000000000" pitchFamily="2" charset="-78"/>
            </a:endParaRPr>
          </a:p>
        </p:txBody>
      </p:sp>
      <p:pic>
        <p:nvPicPr>
          <p:cNvPr id="8" name="Picture 7" descr="pic main.gif"/>
          <p:cNvPicPr/>
          <p:nvPr/>
        </p:nvPicPr>
        <p:blipFill>
          <a:blip r:embed="rId4"/>
          <a:stretch>
            <a:fillRect/>
          </a:stretch>
        </p:blipFill>
        <p:spPr>
          <a:xfrm rot="5400000">
            <a:off x="9882243" y="3179855"/>
            <a:ext cx="3057077" cy="1534677"/>
          </a:xfrm>
          <a:prstGeom prst="rect">
            <a:avLst/>
          </a:prstGeom>
          <a:effectLst>
            <a:innerShdw blurRad="114300">
              <a:prstClr val="black"/>
            </a:innerShdw>
          </a:effectLst>
        </p:spPr>
      </p:pic>
    </p:spTree>
    <p:extLst>
      <p:ext uri="{BB962C8B-B14F-4D97-AF65-F5344CB8AC3E}">
        <p14:creationId xmlns:p14="http://schemas.microsoft.com/office/powerpoint/2010/main" val="35114336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4048</TotalTime>
  <Words>1031</Words>
  <Application>Microsoft Office PowerPoint</Application>
  <PresentationFormat>Widescreen</PresentationFormat>
  <Paragraphs>226</Paragraphs>
  <Slides>23</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B Mitra</vt:lpstr>
      <vt:lpstr>B Nazanin</vt:lpstr>
      <vt:lpstr>Calibri</vt:lpstr>
      <vt:lpstr>Century Gothic</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SCADA security</dc:title>
  <dc:creator>محمد مهدی واعظی نژاد</dc:creator>
  <cp:lastModifiedBy>DadeFam-43262657</cp:lastModifiedBy>
  <cp:revision>2457</cp:revision>
  <dcterms:created xsi:type="dcterms:W3CDTF">2013-07-13T10:19:13Z</dcterms:created>
  <dcterms:modified xsi:type="dcterms:W3CDTF">2023-08-16T18:00:25Z</dcterms:modified>
</cp:coreProperties>
</file>