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9728A-D38A-4C78-B8B8-4929D2BD3A2A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31FD9-96C0-4850-99D3-E355E5510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807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9728A-D38A-4C78-B8B8-4929D2BD3A2A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31FD9-96C0-4850-99D3-E355E5510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550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702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339549"/>
      </p:ext>
    </p:extLst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4800" b="1" cap="none" spc="5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Koodak" pitchFamily="2" charset="-78"/>
                <a:hlinkClick r:id="rId2" action="ppaction://hlinksldjump"/>
              </a:rPr>
              <a:t>2</a:t>
            </a:r>
            <a:endParaRPr lang="en-US" sz="4800" b="1" cap="none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Koodak" pitchFamily="2" charset="-78"/>
              <a:hlinkClick r:id="rId3" action="ppaction://hlinksldjump" highlightClick="1"/>
            </a:endParaRPr>
          </a:p>
        </p:txBody>
      </p:sp>
      <p:pic>
        <p:nvPicPr>
          <p:cNvPr id="3" name="Picture 2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131857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344057"/>
      </p:ext>
    </p:extLst>
  </p:cSld>
  <p:clrMapOvr>
    <a:masterClrMapping/>
  </p:clrMapOvr>
  <p:transition advClick="0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457226"/>
      </p:ext>
    </p:extLst>
  </p:cSld>
  <p:clrMapOvr>
    <a:masterClrMapping/>
  </p:clrMapOvr>
  <p:transition advClick="0">
    <p:spli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502022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98656"/>
      </p:ext>
    </p:extLst>
  </p:cSld>
  <p:clrMapOvr>
    <a:masterClrMapping/>
  </p:clrMapOvr>
  <p:transition advClick="0">
    <p:spli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87281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695446"/>
      </p:ext>
    </p:extLst>
  </p:cSld>
  <p:clrMapOvr>
    <a:masterClrMapping/>
  </p:clrMapOvr>
  <p:transition advClick="0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460913"/>
      </p:ext>
    </p:extLst>
  </p:cSld>
  <p:clrMapOvr>
    <a:masterClrMapping/>
  </p:clrMapOvr>
  <p:transition advClick="0">
    <p:spli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39698"/>
      </p:ext>
    </p:extLst>
  </p:cSld>
  <p:clrMapOvr>
    <a:masterClrMapping/>
  </p:clrMapOvr>
  <p:transition advClick="0"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319411"/>
      </p:ext>
    </p:extLst>
  </p:cSld>
  <p:clrMapOvr>
    <a:masterClrMapping/>
  </p:clrMapOvr>
  <p:transition advClick="0"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975635"/>
      </p:ext>
    </p:extLst>
  </p:cSld>
  <p:clrMapOvr>
    <a:masterClrMapping/>
  </p:clrMapOvr>
  <p:transition advClick="0">
    <p:spli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477738"/>
      </p:ext>
    </p:extLst>
  </p:cSld>
  <p:clrMapOvr>
    <a:masterClrMapping/>
  </p:clrMapOvr>
  <p:transition advClick="0"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632152"/>
      </p:ext>
    </p:extLst>
  </p:cSld>
  <p:clrMapOvr>
    <a:masterClrMapping/>
  </p:clrMapOvr>
  <p:transition advClick="0">
    <p:spli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697821"/>
      </p:ext>
    </p:extLst>
  </p:cSld>
  <p:clrMapOvr>
    <a:masterClrMapping/>
  </p:clrMapOvr>
  <p:transition advClick="0"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035489"/>
      </p:ext>
    </p:extLst>
  </p:cSld>
  <p:clrMapOvr>
    <a:masterClrMapping/>
  </p:clrMapOvr>
  <p:transition advClick="0">
    <p:spli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589838"/>
      </p:ext>
    </p:extLst>
  </p:cSld>
  <p:clrMapOvr>
    <a:masterClrMapping/>
  </p:clrMapOvr>
  <p:transition advClick="0">
    <p:split orient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29073"/>
      </p:ext>
    </p:extLst>
  </p:cSld>
  <p:clrMapOvr>
    <a:masterClrMapping/>
  </p:clrMapOvr>
  <p:transition advClick="0">
    <p:spli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22221"/>
      </p:ext>
    </p:extLst>
  </p:cSld>
  <p:clrMapOvr>
    <a:masterClrMapping/>
  </p:clrMapOvr>
  <p:transition advClick="0">
    <p:spli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011721"/>
      </p:ext>
    </p:extLst>
  </p:cSld>
  <p:clrMapOvr>
    <a:masterClrMapping/>
  </p:clrMapOvr>
  <p:transition advClick="0">
    <p:split orient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220013"/>
      </p:ext>
    </p:extLst>
  </p:cSld>
  <p:clrMapOvr>
    <a:masterClrMapping/>
  </p:clrMapOvr>
  <p:transition advClick="0">
    <p:spli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84"/>
      </p:ext>
    </p:extLst>
  </p:cSld>
  <p:clrMapOvr>
    <a:masterClrMapping/>
  </p:clrMapOvr>
  <p:transition advClick="0">
    <p:split orient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37815"/>
      </p:ext>
    </p:extLst>
  </p:cSld>
  <p:clrMapOvr>
    <a:masterClrMapping/>
  </p:clrMapOvr>
  <p:transition advClick="0">
    <p:spli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492347"/>
      </p:ext>
    </p:extLst>
  </p:cSld>
  <p:clrMapOvr>
    <a:masterClrMapping/>
  </p:clrMapOvr>
  <p:transition advClick="0">
    <p:split orient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409454"/>
      </p:ext>
    </p:extLst>
  </p:cSld>
  <p:clrMapOvr>
    <a:masterClrMapping/>
  </p:clrMapOvr>
  <p:transition advClick="0">
    <p:spli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736452"/>
      </p:ext>
    </p:extLst>
  </p:cSld>
  <p:clrMapOvr>
    <a:masterClrMapping/>
  </p:clrMapOvr>
  <p:transition advClick="0">
    <p:split orient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863178"/>
      </p:ext>
    </p:extLst>
  </p:cSld>
  <p:clrMapOvr>
    <a:masterClrMapping/>
  </p:clrMapOvr>
  <p:transition advClick="0">
    <p:spli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0211"/>
      </p:ext>
    </p:extLst>
  </p:cSld>
  <p:clrMapOvr>
    <a:masterClrMapping/>
  </p:clrMapOvr>
  <p:transition advClick="0">
    <p:split orient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83302"/>
      </p:ext>
    </p:extLst>
  </p:cSld>
  <p:clrMapOvr>
    <a:masterClrMapping/>
  </p:clrMapOvr>
  <p:transition advClick="0">
    <p:spli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805952"/>
      </p:ext>
    </p:extLst>
  </p:cSld>
  <p:clrMapOvr>
    <a:masterClrMapping/>
  </p:clrMapOvr>
  <p:transition advClick="0">
    <p:spli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514696"/>
      </p:ext>
    </p:extLst>
  </p:cSld>
  <p:clrMapOvr>
    <a:masterClrMapping/>
  </p:clrMapOvr>
  <p:transition advClick="0">
    <p:split orient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05643"/>
      </p:ext>
    </p:extLst>
  </p:cSld>
  <p:clrMapOvr>
    <a:masterClrMapping/>
  </p:clrMapOvr>
  <p:transition advClick="0">
    <p:spli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675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On-screen Show (4:3)</PresentationFormat>
  <Paragraphs>2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B Koodak</vt:lpstr>
      <vt:lpstr>Calibri</vt:lpstr>
      <vt:lpstr>Times New Roman</vt:lpstr>
      <vt:lpstr>Office Theme</vt:lpstr>
      <vt:lpstr>بنام خدا</vt:lpstr>
      <vt:lpstr>PowerPoint Presentation</vt:lpstr>
      <vt:lpstr>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Windows User</cp:lastModifiedBy>
  <cp:revision>2</cp:revision>
  <dcterms:created xsi:type="dcterms:W3CDTF">2014-04-16T19:01:06Z</dcterms:created>
  <dcterms:modified xsi:type="dcterms:W3CDTF">2020-02-23T19:06:25Z</dcterms:modified>
</cp:coreProperties>
</file>