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0.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11.xml" ContentType="application/vnd.openxmlformats-officedocument.theme+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9" r:id="rId1"/>
    <p:sldMasterId id="2147483651" r:id="rId2"/>
    <p:sldMasterId id="2147483653" r:id="rId3"/>
    <p:sldMasterId id="2147483659" r:id="rId4"/>
    <p:sldMasterId id="2147483661" r:id="rId5"/>
    <p:sldMasterId id="2147483667" r:id="rId6"/>
    <p:sldMasterId id="2147483669" r:id="rId7"/>
    <p:sldMasterId id="2147483671" r:id="rId8"/>
    <p:sldMasterId id="2147483675" r:id="rId9"/>
    <p:sldMasterId id="2147483677" r:id="rId10"/>
    <p:sldMasterId id="2147483679" r:id="rId11"/>
    <p:sldMasterId id="2147483681" r:id="rId12"/>
  </p:sldMasterIdLst>
  <p:sldIdLst>
    <p:sldId id="257" r:id="rId13"/>
    <p:sldId id="271" r:id="rId14"/>
    <p:sldId id="270" r:id="rId15"/>
    <p:sldId id="258" r:id="rId16"/>
    <p:sldId id="259" r:id="rId17"/>
    <p:sldId id="260" r:id="rId18"/>
    <p:sldId id="267" r:id="rId19"/>
    <p:sldId id="261" r:id="rId20"/>
    <p:sldId id="262" r:id="rId21"/>
    <p:sldId id="263" r:id="rId22"/>
    <p:sldId id="264" r:id="rId23"/>
    <p:sldId id="265" r:id="rId24"/>
    <p:sldId id="266" r:id="rId25"/>
    <p:sldId id="268" r:id="rId26"/>
    <p:sldId id="269" r:id="rId27"/>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4BE5"/>
    <a:srgbClr val="CC7F32"/>
    <a:srgbClr val="F0E624"/>
    <a:srgbClr val="0000FF"/>
    <a:srgbClr val="23DD2C"/>
    <a:srgbClr val="F31D88"/>
    <a:srgbClr val="23CF50"/>
    <a:srgbClr val="8C89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2943" autoAdjust="0"/>
  </p:normalViewPr>
  <p:slideViewPr>
    <p:cSldViewPr>
      <p:cViewPr>
        <p:scale>
          <a:sx n="75" d="100"/>
          <a:sy n="75" d="100"/>
        </p:scale>
        <p:origin x="-366"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slide" Target="slides/slide9.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1132D2-0356-47CB-B497-8473AE7324E9}" type="doc">
      <dgm:prSet loTypeId="urn:microsoft.com/office/officeart/2005/8/layout/orgChart1" loCatId="hierarchy" qsTypeId="urn:microsoft.com/office/officeart/2005/8/quickstyle/simple1" qsCatId="simple" csTypeId="urn:microsoft.com/office/officeart/2005/8/colors/accent1_2" csCatId="accent1"/>
      <dgm:spPr/>
    </dgm:pt>
    <dgm:pt modelId="{901A93E9-8274-4EDB-83A1-027C0FE95D40}">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زن دراسلام </a:t>
          </a:r>
          <a:endParaRPr kumimoji="0" lang="en-US" b="0" i="0" u="none" strike="noStrike" cap="none" normalizeH="0" baseline="0" smtClean="0">
            <a:ln>
              <a:noFill/>
            </a:ln>
            <a:solidFill>
              <a:schemeClr val="tx1"/>
            </a:solidFill>
            <a:effectLst/>
            <a:latin typeface="Arial" charset="0"/>
            <a:cs typeface="Arial" charset="0"/>
          </a:endParaRPr>
        </a:p>
      </dgm:t>
    </dgm:pt>
    <dgm:pt modelId="{B081D6D8-CED8-4ABC-B773-4A16134D59FF}" type="parTrans" cxnId="{4254EE50-4CDC-4418-9865-6998931A2B3C}">
      <dgm:prSet/>
      <dgm:spPr/>
    </dgm:pt>
    <dgm:pt modelId="{C2C7EB05-62FA-45F4-9B23-7A8F0E298462}" type="sibTrans" cxnId="{4254EE50-4CDC-4418-9865-6998931A2B3C}">
      <dgm:prSet/>
      <dgm:spPr/>
    </dgm:pt>
    <dgm:pt modelId="{8363C5F6-B521-45FB-8919-0D9D73FD4A0E}">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خاص </a:t>
          </a:r>
          <a:endParaRPr kumimoji="0" lang="en-US" b="0" i="0" u="none" strike="noStrike" cap="none" normalizeH="0" baseline="0" smtClean="0">
            <a:ln>
              <a:noFill/>
            </a:ln>
            <a:solidFill>
              <a:schemeClr val="tx1"/>
            </a:solidFill>
            <a:effectLst/>
            <a:latin typeface="Arial" charset="0"/>
            <a:cs typeface="Arial" charset="0"/>
          </a:endParaRPr>
        </a:p>
      </dgm:t>
    </dgm:pt>
    <dgm:pt modelId="{CDDD70C3-1781-4BD4-9E24-36F1140316E4}" type="parTrans" cxnId="{4BF4D3BF-B953-4140-A6E1-16FE6EC45487}">
      <dgm:prSet/>
      <dgm:spPr/>
    </dgm:pt>
    <dgm:pt modelId="{C50760A1-A686-4DF1-90C4-3F9958145C57}" type="sibTrans" cxnId="{4BF4D3BF-B953-4140-A6E1-16FE6EC45487}">
      <dgm:prSet/>
      <dgm:spPr/>
    </dgm:pt>
    <dgm:pt modelId="{A74A2525-D327-4039-9942-09F4D38F238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عام </a:t>
          </a:r>
          <a:endParaRPr kumimoji="0" lang="en-US" b="0" i="0" u="none" strike="noStrike" cap="none" normalizeH="0" baseline="0" smtClean="0">
            <a:ln>
              <a:noFill/>
            </a:ln>
            <a:solidFill>
              <a:schemeClr val="tx1"/>
            </a:solidFill>
            <a:effectLst/>
            <a:latin typeface="Arial" charset="0"/>
            <a:cs typeface="Arial" charset="0"/>
          </a:endParaRPr>
        </a:p>
      </dgm:t>
    </dgm:pt>
    <dgm:pt modelId="{3BB177BB-4EA0-4E51-80DB-B2DE9F713D61}" type="parTrans" cxnId="{ED642BA7-5861-4652-9BF6-BF73FFB1DA25}">
      <dgm:prSet/>
      <dgm:spPr/>
    </dgm:pt>
    <dgm:pt modelId="{4859945B-261D-4286-9353-C7EA4CAF0B14}" type="sibTrans" cxnId="{ED642BA7-5861-4652-9BF6-BF73FFB1DA25}">
      <dgm:prSet/>
      <dgm:spPr/>
    </dgm:pt>
    <dgm:pt modelId="{D538AE3A-DDBC-4622-84EA-90220D16B418}" type="pres">
      <dgm:prSet presAssocID="{DE1132D2-0356-47CB-B497-8473AE7324E9}" presName="hierChild1" presStyleCnt="0">
        <dgm:presLayoutVars>
          <dgm:orgChart val="1"/>
          <dgm:chPref val="1"/>
          <dgm:dir/>
          <dgm:animOne val="branch"/>
          <dgm:animLvl val="lvl"/>
          <dgm:resizeHandles/>
        </dgm:presLayoutVars>
      </dgm:prSet>
      <dgm:spPr/>
    </dgm:pt>
    <dgm:pt modelId="{4D19B716-1BF2-458B-A3F5-EABA7CF13786}" type="pres">
      <dgm:prSet presAssocID="{901A93E9-8274-4EDB-83A1-027C0FE95D40}" presName="hierRoot1" presStyleCnt="0">
        <dgm:presLayoutVars>
          <dgm:hierBranch/>
        </dgm:presLayoutVars>
      </dgm:prSet>
      <dgm:spPr/>
    </dgm:pt>
    <dgm:pt modelId="{CE91CC76-D120-4A30-9FE1-B835CC6ACEF3}" type="pres">
      <dgm:prSet presAssocID="{901A93E9-8274-4EDB-83A1-027C0FE95D40}" presName="rootComposite1" presStyleCnt="0"/>
      <dgm:spPr/>
    </dgm:pt>
    <dgm:pt modelId="{07BE633F-89C9-4563-B7FC-6E21B1FDC2A5}" type="pres">
      <dgm:prSet presAssocID="{901A93E9-8274-4EDB-83A1-027C0FE95D40}" presName="rootText1" presStyleLbl="node0" presStyleIdx="0" presStyleCnt="1">
        <dgm:presLayoutVars>
          <dgm:chPref val="3"/>
        </dgm:presLayoutVars>
      </dgm:prSet>
      <dgm:spPr/>
    </dgm:pt>
    <dgm:pt modelId="{E4B633C2-0171-416E-84BD-AD242711CD9C}" type="pres">
      <dgm:prSet presAssocID="{901A93E9-8274-4EDB-83A1-027C0FE95D40}" presName="rootConnector1" presStyleLbl="node1" presStyleIdx="0" presStyleCnt="0"/>
      <dgm:spPr/>
    </dgm:pt>
    <dgm:pt modelId="{BCB4E3AB-8E04-4C86-ACD2-42246335FEC4}" type="pres">
      <dgm:prSet presAssocID="{901A93E9-8274-4EDB-83A1-027C0FE95D40}" presName="hierChild2" presStyleCnt="0"/>
      <dgm:spPr/>
    </dgm:pt>
    <dgm:pt modelId="{D918A2F5-BCC9-4BF6-8FC0-9FF0287E6317}" type="pres">
      <dgm:prSet presAssocID="{CDDD70C3-1781-4BD4-9E24-36F1140316E4}" presName="Name35" presStyleLbl="parChTrans1D2" presStyleIdx="0" presStyleCnt="2"/>
      <dgm:spPr/>
    </dgm:pt>
    <dgm:pt modelId="{C3E30665-C876-4764-9514-F642FBD83373}" type="pres">
      <dgm:prSet presAssocID="{8363C5F6-B521-45FB-8919-0D9D73FD4A0E}" presName="hierRoot2" presStyleCnt="0">
        <dgm:presLayoutVars>
          <dgm:hierBranch/>
        </dgm:presLayoutVars>
      </dgm:prSet>
      <dgm:spPr/>
    </dgm:pt>
    <dgm:pt modelId="{80C6BDE5-ED9A-4C29-86E7-9EA9A9C5E124}" type="pres">
      <dgm:prSet presAssocID="{8363C5F6-B521-45FB-8919-0D9D73FD4A0E}" presName="rootComposite" presStyleCnt="0"/>
      <dgm:spPr/>
    </dgm:pt>
    <dgm:pt modelId="{D841AC37-FB17-4DD8-92AD-CAB750E737FD}" type="pres">
      <dgm:prSet presAssocID="{8363C5F6-B521-45FB-8919-0D9D73FD4A0E}" presName="rootText" presStyleLbl="node2" presStyleIdx="0" presStyleCnt="2">
        <dgm:presLayoutVars>
          <dgm:chPref val="3"/>
        </dgm:presLayoutVars>
      </dgm:prSet>
      <dgm:spPr/>
    </dgm:pt>
    <dgm:pt modelId="{14B19F37-7B20-489F-92FA-00ED470D76CF}" type="pres">
      <dgm:prSet presAssocID="{8363C5F6-B521-45FB-8919-0D9D73FD4A0E}" presName="rootConnector" presStyleLbl="node2" presStyleIdx="0" presStyleCnt="2"/>
      <dgm:spPr/>
    </dgm:pt>
    <dgm:pt modelId="{83EA3B31-F285-4A76-9B55-3207962B8806}" type="pres">
      <dgm:prSet presAssocID="{8363C5F6-B521-45FB-8919-0D9D73FD4A0E}" presName="hierChild4" presStyleCnt="0"/>
      <dgm:spPr/>
    </dgm:pt>
    <dgm:pt modelId="{477589CA-E669-4075-AAB9-46FE6C6768B2}" type="pres">
      <dgm:prSet presAssocID="{8363C5F6-B521-45FB-8919-0D9D73FD4A0E}" presName="hierChild5" presStyleCnt="0"/>
      <dgm:spPr/>
    </dgm:pt>
    <dgm:pt modelId="{718A687F-32BD-4487-A523-391614DED11C}" type="pres">
      <dgm:prSet presAssocID="{3BB177BB-4EA0-4E51-80DB-B2DE9F713D61}" presName="Name35" presStyleLbl="parChTrans1D2" presStyleIdx="1" presStyleCnt="2"/>
      <dgm:spPr/>
    </dgm:pt>
    <dgm:pt modelId="{825FC702-2DFE-4863-81CA-15ACA05076C6}" type="pres">
      <dgm:prSet presAssocID="{A74A2525-D327-4039-9942-09F4D38F238D}" presName="hierRoot2" presStyleCnt="0">
        <dgm:presLayoutVars>
          <dgm:hierBranch/>
        </dgm:presLayoutVars>
      </dgm:prSet>
      <dgm:spPr/>
    </dgm:pt>
    <dgm:pt modelId="{2B86BFD5-6AD1-4A92-A8A0-A9F5AFC9FECB}" type="pres">
      <dgm:prSet presAssocID="{A74A2525-D327-4039-9942-09F4D38F238D}" presName="rootComposite" presStyleCnt="0"/>
      <dgm:spPr/>
    </dgm:pt>
    <dgm:pt modelId="{39E6CFC2-E8F3-4913-B26D-74FA7DE1157B}" type="pres">
      <dgm:prSet presAssocID="{A74A2525-D327-4039-9942-09F4D38F238D}" presName="rootText" presStyleLbl="node2" presStyleIdx="1" presStyleCnt="2">
        <dgm:presLayoutVars>
          <dgm:chPref val="3"/>
        </dgm:presLayoutVars>
      </dgm:prSet>
      <dgm:spPr/>
    </dgm:pt>
    <dgm:pt modelId="{276AB000-DC36-4A55-84D2-205041D44A1D}" type="pres">
      <dgm:prSet presAssocID="{A74A2525-D327-4039-9942-09F4D38F238D}" presName="rootConnector" presStyleLbl="node2" presStyleIdx="1" presStyleCnt="2"/>
      <dgm:spPr/>
    </dgm:pt>
    <dgm:pt modelId="{37238B90-9A14-4D6E-9D74-491CEE36CCAB}" type="pres">
      <dgm:prSet presAssocID="{A74A2525-D327-4039-9942-09F4D38F238D}" presName="hierChild4" presStyleCnt="0"/>
      <dgm:spPr/>
    </dgm:pt>
    <dgm:pt modelId="{1A863F36-38AB-4ABE-A104-43D2CE1BD79D}" type="pres">
      <dgm:prSet presAssocID="{A74A2525-D327-4039-9942-09F4D38F238D}" presName="hierChild5" presStyleCnt="0"/>
      <dgm:spPr/>
    </dgm:pt>
    <dgm:pt modelId="{9A465838-0649-4786-A45C-8012D4FE62AA}" type="pres">
      <dgm:prSet presAssocID="{901A93E9-8274-4EDB-83A1-027C0FE95D40}" presName="hierChild3" presStyleCnt="0"/>
      <dgm:spPr/>
    </dgm:pt>
  </dgm:ptLst>
  <dgm:cxnLst>
    <dgm:cxn modelId="{ED642BA7-5861-4652-9BF6-BF73FFB1DA25}" srcId="{901A93E9-8274-4EDB-83A1-027C0FE95D40}" destId="{A74A2525-D327-4039-9942-09F4D38F238D}" srcOrd="1" destOrd="0" parTransId="{3BB177BB-4EA0-4E51-80DB-B2DE9F713D61}" sibTransId="{4859945B-261D-4286-9353-C7EA4CAF0B14}"/>
    <dgm:cxn modelId="{D5EF403F-030F-4B6E-85E5-67280F12FC9C}" type="presOf" srcId="{A74A2525-D327-4039-9942-09F4D38F238D}" destId="{276AB000-DC36-4A55-84D2-205041D44A1D}" srcOrd="1" destOrd="0" presId="urn:microsoft.com/office/officeart/2005/8/layout/orgChart1"/>
    <dgm:cxn modelId="{4254EE50-4CDC-4418-9865-6998931A2B3C}" srcId="{DE1132D2-0356-47CB-B497-8473AE7324E9}" destId="{901A93E9-8274-4EDB-83A1-027C0FE95D40}" srcOrd="0" destOrd="0" parTransId="{B081D6D8-CED8-4ABC-B773-4A16134D59FF}" sibTransId="{C2C7EB05-62FA-45F4-9B23-7A8F0E298462}"/>
    <dgm:cxn modelId="{4BF4D3BF-B953-4140-A6E1-16FE6EC45487}" srcId="{901A93E9-8274-4EDB-83A1-027C0FE95D40}" destId="{8363C5F6-B521-45FB-8919-0D9D73FD4A0E}" srcOrd="0" destOrd="0" parTransId="{CDDD70C3-1781-4BD4-9E24-36F1140316E4}" sibTransId="{C50760A1-A686-4DF1-90C4-3F9958145C57}"/>
    <dgm:cxn modelId="{9DAEDE4F-89D0-4367-A169-98BF721C38CF}" type="presOf" srcId="{8363C5F6-B521-45FB-8919-0D9D73FD4A0E}" destId="{14B19F37-7B20-489F-92FA-00ED470D76CF}" srcOrd="1" destOrd="0" presId="urn:microsoft.com/office/officeart/2005/8/layout/orgChart1"/>
    <dgm:cxn modelId="{2F8BCB22-9EC5-4652-BFDC-F540C10D71FE}" type="presOf" srcId="{3BB177BB-4EA0-4E51-80DB-B2DE9F713D61}" destId="{718A687F-32BD-4487-A523-391614DED11C}" srcOrd="0" destOrd="0" presId="urn:microsoft.com/office/officeart/2005/8/layout/orgChart1"/>
    <dgm:cxn modelId="{6B624EAF-915F-49F9-A125-2D3065CBAB01}" type="presOf" srcId="{8363C5F6-B521-45FB-8919-0D9D73FD4A0E}" destId="{D841AC37-FB17-4DD8-92AD-CAB750E737FD}" srcOrd="0" destOrd="0" presId="urn:microsoft.com/office/officeart/2005/8/layout/orgChart1"/>
    <dgm:cxn modelId="{C7B6FFA1-58DC-4A15-8839-FD20575ED27B}" type="presOf" srcId="{901A93E9-8274-4EDB-83A1-027C0FE95D40}" destId="{07BE633F-89C9-4563-B7FC-6E21B1FDC2A5}" srcOrd="0" destOrd="0" presId="urn:microsoft.com/office/officeart/2005/8/layout/orgChart1"/>
    <dgm:cxn modelId="{2FCE2661-8B8C-4503-B9FC-7D5F35292CC7}" type="presOf" srcId="{901A93E9-8274-4EDB-83A1-027C0FE95D40}" destId="{E4B633C2-0171-416E-84BD-AD242711CD9C}" srcOrd="1" destOrd="0" presId="urn:microsoft.com/office/officeart/2005/8/layout/orgChart1"/>
    <dgm:cxn modelId="{A882710F-BFE6-427F-9A83-F961C0B8A89D}" type="presOf" srcId="{A74A2525-D327-4039-9942-09F4D38F238D}" destId="{39E6CFC2-E8F3-4913-B26D-74FA7DE1157B}" srcOrd="0" destOrd="0" presId="urn:microsoft.com/office/officeart/2005/8/layout/orgChart1"/>
    <dgm:cxn modelId="{DBE266BE-EF27-42F9-99F8-EE1B00D32B3E}" type="presOf" srcId="{CDDD70C3-1781-4BD4-9E24-36F1140316E4}" destId="{D918A2F5-BCC9-4BF6-8FC0-9FF0287E6317}" srcOrd="0" destOrd="0" presId="urn:microsoft.com/office/officeart/2005/8/layout/orgChart1"/>
    <dgm:cxn modelId="{5589AE5C-A4D7-4EBE-BA71-137F779D3C36}" type="presOf" srcId="{DE1132D2-0356-47CB-B497-8473AE7324E9}" destId="{D538AE3A-DDBC-4622-84EA-90220D16B418}" srcOrd="0" destOrd="0" presId="urn:microsoft.com/office/officeart/2005/8/layout/orgChart1"/>
    <dgm:cxn modelId="{AD9F5A53-248A-4C0A-A8EE-28DD97AA35CE}" type="presParOf" srcId="{D538AE3A-DDBC-4622-84EA-90220D16B418}" destId="{4D19B716-1BF2-458B-A3F5-EABA7CF13786}" srcOrd="0" destOrd="0" presId="urn:microsoft.com/office/officeart/2005/8/layout/orgChart1"/>
    <dgm:cxn modelId="{93E910C9-6B43-43D8-811E-D978E7907F51}" type="presParOf" srcId="{4D19B716-1BF2-458B-A3F5-EABA7CF13786}" destId="{CE91CC76-D120-4A30-9FE1-B835CC6ACEF3}" srcOrd="0" destOrd="0" presId="urn:microsoft.com/office/officeart/2005/8/layout/orgChart1"/>
    <dgm:cxn modelId="{5923221E-0865-4EEF-9B54-48A8D33FF8C1}" type="presParOf" srcId="{CE91CC76-D120-4A30-9FE1-B835CC6ACEF3}" destId="{07BE633F-89C9-4563-B7FC-6E21B1FDC2A5}" srcOrd="0" destOrd="0" presId="urn:microsoft.com/office/officeart/2005/8/layout/orgChart1"/>
    <dgm:cxn modelId="{52D452F9-6F8B-4FB5-A641-1E3D7DA1E122}" type="presParOf" srcId="{CE91CC76-D120-4A30-9FE1-B835CC6ACEF3}" destId="{E4B633C2-0171-416E-84BD-AD242711CD9C}" srcOrd="1" destOrd="0" presId="urn:microsoft.com/office/officeart/2005/8/layout/orgChart1"/>
    <dgm:cxn modelId="{D817A333-0013-450A-B0F6-67E326414228}" type="presParOf" srcId="{4D19B716-1BF2-458B-A3F5-EABA7CF13786}" destId="{BCB4E3AB-8E04-4C86-ACD2-42246335FEC4}" srcOrd="1" destOrd="0" presId="urn:microsoft.com/office/officeart/2005/8/layout/orgChart1"/>
    <dgm:cxn modelId="{32FB287F-D33E-4257-BEEC-A57E811F0FDC}" type="presParOf" srcId="{BCB4E3AB-8E04-4C86-ACD2-42246335FEC4}" destId="{D918A2F5-BCC9-4BF6-8FC0-9FF0287E6317}" srcOrd="0" destOrd="0" presId="urn:microsoft.com/office/officeart/2005/8/layout/orgChart1"/>
    <dgm:cxn modelId="{CF523456-9F8B-4E95-AF97-BC72BCF6D440}" type="presParOf" srcId="{BCB4E3AB-8E04-4C86-ACD2-42246335FEC4}" destId="{C3E30665-C876-4764-9514-F642FBD83373}" srcOrd="1" destOrd="0" presId="urn:microsoft.com/office/officeart/2005/8/layout/orgChart1"/>
    <dgm:cxn modelId="{7743CCB4-124C-4CFF-9700-988A1F097741}" type="presParOf" srcId="{C3E30665-C876-4764-9514-F642FBD83373}" destId="{80C6BDE5-ED9A-4C29-86E7-9EA9A9C5E124}" srcOrd="0" destOrd="0" presId="urn:microsoft.com/office/officeart/2005/8/layout/orgChart1"/>
    <dgm:cxn modelId="{74F31AFC-F94C-4D75-9B95-E11CCC185734}" type="presParOf" srcId="{80C6BDE5-ED9A-4C29-86E7-9EA9A9C5E124}" destId="{D841AC37-FB17-4DD8-92AD-CAB750E737FD}" srcOrd="0" destOrd="0" presId="urn:microsoft.com/office/officeart/2005/8/layout/orgChart1"/>
    <dgm:cxn modelId="{DFB400D3-943A-4A76-858A-7A5A1CE1E195}" type="presParOf" srcId="{80C6BDE5-ED9A-4C29-86E7-9EA9A9C5E124}" destId="{14B19F37-7B20-489F-92FA-00ED470D76CF}" srcOrd="1" destOrd="0" presId="urn:microsoft.com/office/officeart/2005/8/layout/orgChart1"/>
    <dgm:cxn modelId="{F822F8C9-AD01-49DE-B0E4-388AD3C308B9}" type="presParOf" srcId="{C3E30665-C876-4764-9514-F642FBD83373}" destId="{83EA3B31-F285-4A76-9B55-3207962B8806}" srcOrd="1" destOrd="0" presId="urn:microsoft.com/office/officeart/2005/8/layout/orgChart1"/>
    <dgm:cxn modelId="{73ABFA9E-1FAE-4252-8A97-E2AA81037FD7}" type="presParOf" srcId="{C3E30665-C876-4764-9514-F642FBD83373}" destId="{477589CA-E669-4075-AAB9-46FE6C6768B2}" srcOrd="2" destOrd="0" presId="urn:microsoft.com/office/officeart/2005/8/layout/orgChart1"/>
    <dgm:cxn modelId="{F7FF0D0D-228D-4E0B-87AE-2E1A8F24C001}" type="presParOf" srcId="{BCB4E3AB-8E04-4C86-ACD2-42246335FEC4}" destId="{718A687F-32BD-4487-A523-391614DED11C}" srcOrd="2" destOrd="0" presId="urn:microsoft.com/office/officeart/2005/8/layout/orgChart1"/>
    <dgm:cxn modelId="{13431DB0-E037-4EB7-858B-39CFAA820561}" type="presParOf" srcId="{BCB4E3AB-8E04-4C86-ACD2-42246335FEC4}" destId="{825FC702-2DFE-4863-81CA-15ACA05076C6}" srcOrd="3" destOrd="0" presId="urn:microsoft.com/office/officeart/2005/8/layout/orgChart1"/>
    <dgm:cxn modelId="{21794B1A-EC01-49DC-AF48-C7E14E56A2CA}" type="presParOf" srcId="{825FC702-2DFE-4863-81CA-15ACA05076C6}" destId="{2B86BFD5-6AD1-4A92-A8A0-A9F5AFC9FECB}" srcOrd="0" destOrd="0" presId="urn:microsoft.com/office/officeart/2005/8/layout/orgChart1"/>
    <dgm:cxn modelId="{EEED46D4-A6DD-4A2F-AA7C-0DA6911B01EA}" type="presParOf" srcId="{2B86BFD5-6AD1-4A92-A8A0-A9F5AFC9FECB}" destId="{39E6CFC2-E8F3-4913-B26D-74FA7DE1157B}" srcOrd="0" destOrd="0" presId="urn:microsoft.com/office/officeart/2005/8/layout/orgChart1"/>
    <dgm:cxn modelId="{1EE01012-915C-4648-97E2-6F8099C40AE8}" type="presParOf" srcId="{2B86BFD5-6AD1-4A92-A8A0-A9F5AFC9FECB}" destId="{276AB000-DC36-4A55-84D2-205041D44A1D}" srcOrd="1" destOrd="0" presId="urn:microsoft.com/office/officeart/2005/8/layout/orgChart1"/>
    <dgm:cxn modelId="{5883F192-1DA1-4B46-899B-4A220B90F587}" type="presParOf" srcId="{825FC702-2DFE-4863-81CA-15ACA05076C6}" destId="{37238B90-9A14-4D6E-9D74-491CEE36CCAB}" srcOrd="1" destOrd="0" presId="urn:microsoft.com/office/officeart/2005/8/layout/orgChart1"/>
    <dgm:cxn modelId="{200DB8D3-27BA-4378-AEBE-28EC43841F10}" type="presParOf" srcId="{825FC702-2DFE-4863-81CA-15ACA05076C6}" destId="{1A863F36-38AB-4ABE-A104-43D2CE1BD79D}" srcOrd="2" destOrd="0" presId="urn:microsoft.com/office/officeart/2005/8/layout/orgChart1"/>
    <dgm:cxn modelId="{D3B25F5F-4642-4AD2-9B55-C6C64EF2D760}" type="presParOf" srcId="{4D19B716-1BF2-458B-A3F5-EABA7CF13786}" destId="{9A465838-0649-4786-A45C-8012D4FE62A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FEA0F6-A6E3-41EF-91C2-F05BE0D0C336}" type="doc">
      <dgm:prSet loTypeId="urn:microsoft.com/office/officeart/2005/8/layout/orgChart1" loCatId="hierarchy" qsTypeId="urn:microsoft.com/office/officeart/2005/8/quickstyle/simple1" qsCatId="simple" csTypeId="urn:microsoft.com/office/officeart/2005/8/colors/accent1_2" csCatId="accent1"/>
      <dgm:spPr/>
    </dgm:pt>
    <dgm:pt modelId="{CFC36E76-8C07-41B6-BDB9-93855DC07E14}">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smtClean="0">
              <a:ln>
                <a:noFill/>
              </a:ln>
              <a:solidFill>
                <a:schemeClr val="tx1"/>
              </a:solidFill>
              <a:effectLst/>
              <a:latin typeface="Arial" charset="0"/>
              <a:cs typeface="Arial" charset="0"/>
            </a:rPr>
            <a:t>حقوق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smtClean="0">
              <a:ln>
                <a:noFill/>
              </a:ln>
              <a:solidFill>
                <a:schemeClr val="tx1"/>
              </a:solidFill>
              <a:effectLst/>
              <a:latin typeface="Arial" charset="0"/>
              <a:cs typeface="Arial" charset="0"/>
            </a:rPr>
            <a:t>عام</a:t>
          </a:r>
          <a:r>
            <a:rPr kumimoji="0" lang="fa-IR" b="0" i="0" u="none" strike="noStrike" cap="none" normalizeH="0" baseline="0" smtClean="0">
              <a:ln>
                <a:noFill/>
              </a:ln>
              <a:solidFill>
                <a:schemeClr val="tx1"/>
              </a:solidFill>
              <a:effectLst/>
              <a:latin typeface="Arial" charset="0"/>
              <a:cs typeface="Arial" charset="0"/>
            </a:rPr>
            <a:t> </a:t>
          </a:r>
          <a:endParaRPr kumimoji="0" lang="en-US" b="0" i="0" u="none" strike="noStrike" cap="none" normalizeH="0" baseline="0" smtClean="0">
            <a:ln>
              <a:noFill/>
            </a:ln>
            <a:solidFill>
              <a:schemeClr val="tx1"/>
            </a:solidFill>
            <a:effectLst/>
            <a:latin typeface="Arial" charset="0"/>
            <a:cs typeface="Arial" charset="0"/>
          </a:endParaRPr>
        </a:p>
      </dgm:t>
    </dgm:pt>
    <dgm:pt modelId="{CF08F81A-EEFB-41BC-934F-8FCFCCCA3E49}" type="parTrans" cxnId="{3CA527CF-810F-40A8-AE26-C7D83A18FCFD}">
      <dgm:prSet/>
      <dgm:spPr/>
    </dgm:pt>
    <dgm:pt modelId="{593081E0-CC28-4A37-AE8D-F7DE95A7187A}" type="sibTrans" cxnId="{3CA527CF-810F-40A8-AE26-C7D83A18FCFD}">
      <dgm:prSet/>
      <dgm:spPr/>
    </dgm:pt>
    <dgm:pt modelId="{C62B75C4-FD76-4434-A8C6-2B760875AC56}">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 اجتماعی</a:t>
          </a:r>
          <a:endParaRPr kumimoji="0" lang="en-US" b="0" i="0" u="none" strike="noStrike" cap="none" normalizeH="0" baseline="0" smtClean="0">
            <a:ln>
              <a:noFill/>
            </a:ln>
            <a:solidFill>
              <a:schemeClr val="tx1"/>
            </a:solidFill>
            <a:effectLst/>
            <a:latin typeface="Arial" charset="0"/>
            <a:cs typeface="Arial" charset="0"/>
          </a:endParaRPr>
        </a:p>
      </dgm:t>
    </dgm:pt>
    <dgm:pt modelId="{5E58185C-329E-4DB9-BC7A-82B0B93EBC35}" type="parTrans" cxnId="{E0E355C5-E0EB-4AAB-B1FB-5963A74CA71F}">
      <dgm:prSet/>
      <dgm:spPr/>
    </dgm:pt>
    <dgm:pt modelId="{11A663AB-706D-49F1-BBD4-ACF40D06F353}" type="sibTrans" cxnId="{E0E355C5-E0EB-4AAB-B1FB-5963A74CA71F}">
      <dgm:prSet/>
      <dgm:spPr/>
    </dgm:pt>
    <dgm:pt modelId="{E87366F1-FA7D-4F33-97DE-19E9352D3BC4}">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قضایی </a:t>
          </a:r>
          <a:endParaRPr kumimoji="0" lang="en-US" b="0" i="0" u="none" strike="noStrike" cap="none" normalizeH="0" baseline="0" smtClean="0">
            <a:ln>
              <a:noFill/>
            </a:ln>
            <a:solidFill>
              <a:schemeClr val="tx1"/>
            </a:solidFill>
            <a:effectLst/>
            <a:latin typeface="Arial" charset="0"/>
            <a:cs typeface="Arial" charset="0"/>
          </a:endParaRPr>
        </a:p>
      </dgm:t>
    </dgm:pt>
    <dgm:pt modelId="{90CDD368-5F53-4B2D-A4B3-6715A05C8EFB}" type="parTrans" cxnId="{54F1FC67-2C07-427F-A4A6-A405F51CD76E}">
      <dgm:prSet/>
      <dgm:spPr/>
    </dgm:pt>
    <dgm:pt modelId="{3EF26AFE-E07A-4B5C-8164-D8A295694B9B}" type="sibTrans" cxnId="{54F1FC67-2C07-427F-A4A6-A405F51CD76E}">
      <dgm:prSet/>
      <dgm:spPr/>
    </dgm:pt>
    <dgm:pt modelId="{357A69C1-F1B5-4068-9DF8-51C3926D01E4}">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خانواده </a:t>
          </a:r>
          <a:endParaRPr kumimoji="0" lang="en-US" b="0" i="0" u="none" strike="noStrike" cap="none" normalizeH="0" baseline="0" smtClean="0">
            <a:ln>
              <a:noFill/>
            </a:ln>
            <a:solidFill>
              <a:schemeClr val="tx1"/>
            </a:solidFill>
            <a:effectLst/>
            <a:latin typeface="Arial" charset="0"/>
            <a:cs typeface="Arial" charset="0"/>
          </a:endParaRPr>
        </a:p>
      </dgm:t>
    </dgm:pt>
    <dgm:pt modelId="{A7C886F3-E066-4CA6-8D67-39867A3EB63D}" type="parTrans" cxnId="{997BDB19-BE72-4767-ACF7-3EBA822FA215}">
      <dgm:prSet/>
      <dgm:spPr/>
    </dgm:pt>
    <dgm:pt modelId="{D8400059-5844-42E7-9582-0047500FAED3}" type="sibTrans" cxnId="{997BDB19-BE72-4767-ACF7-3EBA822FA215}">
      <dgm:prSet/>
      <dgm:spPr/>
    </dgm:pt>
    <dgm:pt modelId="{5225CED1-8BC8-482C-9895-DA0EC9DAE086}">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سیاسی</a:t>
          </a:r>
          <a:endParaRPr kumimoji="0" lang="en-US" b="0" i="0" u="none" strike="noStrike" cap="none" normalizeH="0" baseline="0" smtClean="0">
            <a:ln>
              <a:noFill/>
            </a:ln>
            <a:solidFill>
              <a:schemeClr val="tx1"/>
            </a:solidFill>
            <a:effectLst/>
            <a:latin typeface="Arial" charset="0"/>
            <a:cs typeface="Arial" charset="0"/>
          </a:endParaRPr>
        </a:p>
      </dgm:t>
    </dgm:pt>
    <dgm:pt modelId="{ED9FB627-1C7B-45FB-A09D-D276AE2F630D}" type="parTrans" cxnId="{B74AE6A0-815A-475B-B769-7D1837715727}">
      <dgm:prSet/>
      <dgm:spPr/>
    </dgm:pt>
    <dgm:pt modelId="{92DD1F8F-80BF-4BEA-8F3A-958CD0C6F5B6}" type="sibTrans" cxnId="{B74AE6A0-815A-475B-B769-7D1837715727}">
      <dgm:prSet/>
      <dgm:spPr/>
    </dgm:pt>
    <dgm:pt modelId="{9E619C43-2DC4-455C-BD1C-7543905F21E9}">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اقتصادی </a:t>
          </a:r>
          <a:endParaRPr kumimoji="0" lang="en-US" b="0" i="0" u="none" strike="noStrike" cap="none" normalizeH="0" baseline="0" smtClean="0">
            <a:ln>
              <a:noFill/>
            </a:ln>
            <a:solidFill>
              <a:schemeClr val="tx1"/>
            </a:solidFill>
            <a:effectLst/>
            <a:latin typeface="Arial" charset="0"/>
            <a:cs typeface="Arial" charset="0"/>
          </a:endParaRPr>
        </a:p>
      </dgm:t>
    </dgm:pt>
    <dgm:pt modelId="{F3193A28-CACF-4443-9B4B-666D2653A43B}" type="parTrans" cxnId="{991F43C1-8CB6-45C3-A55C-0D0885F266F5}">
      <dgm:prSet/>
      <dgm:spPr/>
    </dgm:pt>
    <dgm:pt modelId="{9381AF15-F814-4230-BC5D-21A258EDA47B}" type="sibTrans" cxnId="{991F43C1-8CB6-45C3-A55C-0D0885F266F5}">
      <dgm:prSet/>
      <dgm:spPr/>
    </dgm:pt>
    <dgm:pt modelId="{ED786ADE-764E-4E1A-95D3-E4BE88695FC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توارث</a:t>
          </a:r>
          <a:endParaRPr kumimoji="0" lang="en-US" b="0" i="0" u="none" strike="noStrike" cap="none" normalizeH="0" baseline="0" smtClean="0">
            <a:ln>
              <a:noFill/>
            </a:ln>
            <a:solidFill>
              <a:schemeClr val="tx1"/>
            </a:solidFill>
            <a:effectLst/>
            <a:latin typeface="Arial" charset="0"/>
            <a:cs typeface="Arial" charset="0"/>
          </a:endParaRPr>
        </a:p>
      </dgm:t>
    </dgm:pt>
    <dgm:pt modelId="{2970D768-F55C-4F7C-B7BF-0E639459FD3E}" type="parTrans" cxnId="{94C1BE54-C1F2-4ED4-827A-B0E9D9E3A5C3}">
      <dgm:prSet/>
      <dgm:spPr/>
    </dgm:pt>
    <dgm:pt modelId="{200E6754-E125-4CF7-B49F-E625E3135356}" type="sibTrans" cxnId="{94C1BE54-C1F2-4ED4-827A-B0E9D9E3A5C3}">
      <dgm:prSet/>
      <dgm:spPr/>
    </dgm:pt>
    <dgm:pt modelId="{969225B2-0381-4B18-A3D9-B0E7A4EA153F}">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مالکیت </a:t>
          </a:r>
          <a:endParaRPr kumimoji="0" lang="en-US" b="0" i="0" u="none" strike="noStrike" cap="none" normalizeH="0" baseline="0" smtClean="0">
            <a:ln>
              <a:noFill/>
            </a:ln>
            <a:solidFill>
              <a:schemeClr val="tx1"/>
            </a:solidFill>
            <a:effectLst/>
            <a:latin typeface="Arial" charset="0"/>
            <a:cs typeface="Arial" charset="0"/>
          </a:endParaRPr>
        </a:p>
      </dgm:t>
    </dgm:pt>
    <dgm:pt modelId="{7CFCD464-2325-4B95-B7DF-BF974020E69D}" type="parTrans" cxnId="{145F3AA5-CE84-48C7-AED3-47947355B5F0}">
      <dgm:prSet/>
      <dgm:spPr/>
    </dgm:pt>
    <dgm:pt modelId="{2A96998C-4163-4737-AEA9-975519649842}" type="sibTrans" cxnId="{145F3AA5-CE84-48C7-AED3-47947355B5F0}">
      <dgm:prSet/>
      <dgm:spPr/>
    </dgm:pt>
    <dgm:pt modelId="{6DD600C0-83CB-4891-871A-3C2C0768052F}" type="pres">
      <dgm:prSet presAssocID="{5BFEA0F6-A6E3-41EF-91C2-F05BE0D0C336}" presName="hierChild1" presStyleCnt="0">
        <dgm:presLayoutVars>
          <dgm:orgChart val="1"/>
          <dgm:chPref val="1"/>
          <dgm:dir/>
          <dgm:animOne val="branch"/>
          <dgm:animLvl val="lvl"/>
          <dgm:resizeHandles/>
        </dgm:presLayoutVars>
      </dgm:prSet>
      <dgm:spPr/>
    </dgm:pt>
    <dgm:pt modelId="{5035AFDD-B6FF-44F3-B0A2-AA4BD69F4994}" type="pres">
      <dgm:prSet presAssocID="{CFC36E76-8C07-41B6-BDB9-93855DC07E14}" presName="hierRoot1" presStyleCnt="0">
        <dgm:presLayoutVars>
          <dgm:hierBranch/>
        </dgm:presLayoutVars>
      </dgm:prSet>
      <dgm:spPr/>
    </dgm:pt>
    <dgm:pt modelId="{CD357DBD-CAB0-42E2-86CD-AC70385DE251}" type="pres">
      <dgm:prSet presAssocID="{CFC36E76-8C07-41B6-BDB9-93855DC07E14}" presName="rootComposite1" presStyleCnt="0"/>
      <dgm:spPr/>
    </dgm:pt>
    <dgm:pt modelId="{5FCDCEC3-031B-44FE-A35D-42DE12BBAACC}" type="pres">
      <dgm:prSet presAssocID="{CFC36E76-8C07-41B6-BDB9-93855DC07E14}" presName="rootText1" presStyleLbl="node0" presStyleIdx="0" presStyleCnt="1">
        <dgm:presLayoutVars>
          <dgm:chPref val="3"/>
        </dgm:presLayoutVars>
      </dgm:prSet>
      <dgm:spPr/>
    </dgm:pt>
    <dgm:pt modelId="{41FB1FFD-432F-4F96-9BF3-4699AAF0195D}" type="pres">
      <dgm:prSet presAssocID="{CFC36E76-8C07-41B6-BDB9-93855DC07E14}" presName="rootConnector1" presStyleLbl="node1" presStyleIdx="0" presStyleCnt="0"/>
      <dgm:spPr/>
    </dgm:pt>
    <dgm:pt modelId="{6520992D-9E3C-4B49-B09F-FBA351F7C8BE}" type="pres">
      <dgm:prSet presAssocID="{CFC36E76-8C07-41B6-BDB9-93855DC07E14}" presName="hierChild2" presStyleCnt="0"/>
      <dgm:spPr/>
    </dgm:pt>
    <dgm:pt modelId="{A2563AA7-8443-4CE4-9E8C-4FF4ECE41804}" type="pres">
      <dgm:prSet presAssocID="{5E58185C-329E-4DB9-BC7A-82B0B93EBC35}" presName="Name35" presStyleLbl="parChTrans1D2" presStyleIdx="0" presStyleCnt="5"/>
      <dgm:spPr/>
    </dgm:pt>
    <dgm:pt modelId="{B5E05A75-96F7-4432-9167-7BC82FAC45C0}" type="pres">
      <dgm:prSet presAssocID="{C62B75C4-FD76-4434-A8C6-2B760875AC56}" presName="hierRoot2" presStyleCnt="0">
        <dgm:presLayoutVars>
          <dgm:hierBranch/>
        </dgm:presLayoutVars>
      </dgm:prSet>
      <dgm:spPr/>
    </dgm:pt>
    <dgm:pt modelId="{7AB01397-3F34-4B4B-908C-51E5399AE209}" type="pres">
      <dgm:prSet presAssocID="{C62B75C4-FD76-4434-A8C6-2B760875AC56}" presName="rootComposite" presStyleCnt="0"/>
      <dgm:spPr/>
    </dgm:pt>
    <dgm:pt modelId="{31D22A31-634E-4C49-8521-33788BD4D452}" type="pres">
      <dgm:prSet presAssocID="{C62B75C4-FD76-4434-A8C6-2B760875AC56}" presName="rootText" presStyleLbl="node2" presStyleIdx="0" presStyleCnt="5">
        <dgm:presLayoutVars>
          <dgm:chPref val="3"/>
        </dgm:presLayoutVars>
      </dgm:prSet>
      <dgm:spPr/>
    </dgm:pt>
    <dgm:pt modelId="{9CDD2E7F-F5B5-4255-8317-84B76BC4B10D}" type="pres">
      <dgm:prSet presAssocID="{C62B75C4-FD76-4434-A8C6-2B760875AC56}" presName="rootConnector" presStyleLbl="node2" presStyleIdx="0" presStyleCnt="5"/>
      <dgm:spPr/>
    </dgm:pt>
    <dgm:pt modelId="{A9A71235-E788-4AF6-8FB3-FE2FF6E3ACA8}" type="pres">
      <dgm:prSet presAssocID="{C62B75C4-FD76-4434-A8C6-2B760875AC56}" presName="hierChild4" presStyleCnt="0"/>
      <dgm:spPr/>
    </dgm:pt>
    <dgm:pt modelId="{39DB9335-9BD4-42FE-A619-FB8C65331F46}" type="pres">
      <dgm:prSet presAssocID="{C62B75C4-FD76-4434-A8C6-2B760875AC56}" presName="hierChild5" presStyleCnt="0"/>
      <dgm:spPr/>
    </dgm:pt>
    <dgm:pt modelId="{14052079-09CB-4B70-995E-8BFFFE9D9285}" type="pres">
      <dgm:prSet presAssocID="{90CDD368-5F53-4B2D-A4B3-6715A05C8EFB}" presName="Name35" presStyleLbl="parChTrans1D2" presStyleIdx="1" presStyleCnt="5"/>
      <dgm:spPr/>
    </dgm:pt>
    <dgm:pt modelId="{BDF2C205-5C16-4917-80DB-4C5CD0E774AB}" type="pres">
      <dgm:prSet presAssocID="{E87366F1-FA7D-4F33-97DE-19E9352D3BC4}" presName="hierRoot2" presStyleCnt="0">
        <dgm:presLayoutVars>
          <dgm:hierBranch/>
        </dgm:presLayoutVars>
      </dgm:prSet>
      <dgm:spPr/>
    </dgm:pt>
    <dgm:pt modelId="{C9BBE659-811C-4EF5-A802-2D7670685D07}" type="pres">
      <dgm:prSet presAssocID="{E87366F1-FA7D-4F33-97DE-19E9352D3BC4}" presName="rootComposite" presStyleCnt="0"/>
      <dgm:spPr/>
    </dgm:pt>
    <dgm:pt modelId="{644AD916-E1F0-4CDD-913B-3F01B68DC7CF}" type="pres">
      <dgm:prSet presAssocID="{E87366F1-FA7D-4F33-97DE-19E9352D3BC4}" presName="rootText" presStyleLbl="node2" presStyleIdx="1" presStyleCnt="5">
        <dgm:presLayoutVars>
          <dgm:chPref val="3"/>
        </dgm:presLayoutVars>
      </dgm:prSet>
      <dgm:spPr/>
    </dgm:pt>
    <dgm:pt modelId="{2E13C95A-B1B0-4879-9B06-F36249F7D886}" type="pres">
      <dgm:prSet presAssocID="{E87366F1-FA7D-4F33-97DE-19E9352D3BC4}" presName="rootConnector" presStyleLbl="node2" presStyleIdx="1" presStyleCnt="5"/>
      <dgm:spPr/>
    </dgm:pt>
    <dgm:pt modelId="{3F1A5657-7413-416E-B2DA-BD35275AE60E}" type="pres">
      <dgm:prSet presAssocID="{E87366F1-FA7D-4F33-97DE-19E9352D3BC4}" presName="hierChild4" presStyleCnt="0"/>
      <dgm:spPr/>
    </dgm:pt>
    <dgm:pt modelId="{4180EAB1-A2FD-4A24-8958-9AC407690D80}" type="pres">
      <dgm:prSet presAssocID="{E87366F1-FA7D-4F33-97DE-19E9352D3BC4}" presName="hierChild5" presStyleCnt="0"/>
      <dgm:spPr/>
    </dgm:pt>
    <dgm:pt modelId="{AFE0ED3C-69E4-4EC4-B4A4-62FFF265B9AE}" type="pres">
      <dgm:prSet presAssocID="{A7C886F3-E066-4CA6-8D67-39867A3EB63D}" presName="Name35" presStyleLbl="parChTrans1D2" presStyleIdx="2" presStyleCnt="5"/>
      <dgm:spPr/>
    </dgm:pt>
    <dgm:pt modelId="{42596049-30AB-49C4-9EBA-5240F0E7B913}" type="pres">
      <dgm:prSet presAssocID="{357A69C1-F1B5-4068-9DF8-51C3926D01E4}" presName="hierRoot2" presStyleCnt="0">
        <dgm:presLayoutVars>
          <dgm:hierBranch/>
        </dgm:presLayoutVars>
      </dgm:prSet>
      <dgm:spPr/>
    </dgm:pt>
    <dgm:pt modelId="{9DA554AA-9B1E-4681-8EAA-7F8F2E7858D4}" type="pres">
      <dgm:prSet presAssocID="{357A69C1-F1B5-4068-9DF8-51C3926D01E4}" presName="rootComposite" presStyleCnt="0"/>
      <dgm:spPr/>
    </dgm:pt>
    <dgm:pt modelId="{0AD566A2-4E3E-4A04-9E93-8D0FC97EBEAD}" type="pres">
      <dgm:prSet presAssocID="{357A69C1-F1B5-4068-9DF8-51C3926D01E4}" presName="rootText" presStyleLbl="node2" presStyleIdx="2" presStyleCnt="5">
        <dgm:presLayoutVars>
          <dgm:chPref val="3"/>
        </dgm:presLayoutVars>
      </dgm:prSet>
      <dgm:spPr/>
    </dgm:pt>
    <dgm:pt modelId="{F152F117-2AFE-427A-BFD9-5FDF0960ACB2}" type="pres">
      <dgm:prSet presAssocID="{357A69C1-F1B5-4068-9DF8-51C3926D01E4}" presName="rootConnector" presStyleLbl="node2" presStyleIdx="2" presStyleCnt="5"/>
      <dgm:spPr/>
    </dgm:pt>
    <dgm:pt modelId="{5A0D6406-6FB6-4226-829A-68E80BC93274}" type="pres">
      <dgm:prSet presAssocID="{357A69C1-F1B5-4068-9DF8-51C3926D01E4}" presName="hierChild4" presStyleCnt="0"/>
      <dgm:spPr/>
    </dgm:pt>
    <dgm:pt modelId="{A73AB4C5-5DA5-480D-92C6-CED1A6DD7701}" type="pres">
      <dgm:prSet presAssocID="{357A69C1-F1B5-4068-9DF8-51C3926D01E4}" presName="hierChild5" presStyleCnt="0"/>
      <dgm:spPr/>
    </dgm:pt>
    <dgm:pt modelId="{12E9699E-BD5A-4801-B42F-1467D80A909A}" type="pres">
      <dgm:prSet presAssocID="{ED9FB627-1C7B-45FB-A09D-D276AE2F630D}" presName="Name35" presStyleLbl="parChTrans1D2" presStyleIdx="3" presStyleCnt="5"/>
      <dgm:spPr/>
    </dgm:pt>
    <dgm:pt modelId="{95EA6DCC-759F-400C-8540-AF2E4309D889}" type="pres">
      <dgm:prSet presAssocID="{5225CED1-8BC8-482C-9895-DA0EC9DAE086}" presName="hierRoot2" presStyleCnt="0">
        <dgm:presLayoutVars>
          <dgm:hierBranch/>
        </dgm:presLayoutVars>
      </dgm:prSet>
      <dgm:spPr/>
    </dgm:pt>
    <dgm:pt modelId="{4ED683A2-408B-4D98-B8DE-3528BF04FA3D}" type="pres">
      <dgm:prSet presAssocID="{5225CED1-8BC8-482C-9895-DA0EC9DAE086}" presName="rootComposite" presStyleCnt="0"/>
      <dgm:spPr/>
    </dgm:pt>
    <dgm:pt modelId="{5F1E9A3B-07C6-4B81-B353-9E993813847D}" type="pres">
      <dgm:prSet presAssocID="{5225CED1-8BC8-482C-9895-DA0EC9DAE086}" presName="rootText" presStyleLbl="node2" presStyleIdx="3" presStyleCnt="5">
        <dgm:presLayoutVars>
          <dgm:chPref val="3"/>
        </dgm:presLayoutVars>
      </dgm:prSet>
      <dgm:spPr/>
    </dgm:pt>
    <dgm:pt modelId="{84E7354F-7946-4F5F-B9C0-B6E254BC06F6}" type="pres">
      <dgm:prSet presAssocID="{5225CED1-8BC8-482C-9895-DA0EC9DAE086}" presName="rootConnector" presStyleLbl="node2" presStyleIdx="3" presStyleCnt="5"/>
      <dgm:spPr/>
    </dgm:pt>
    <dgm:pt modelId="{3596B4AC-CB32-4882-8804-D00903104C7E}" type="pres">
      <dgm:prSet presAssocID="{5225CED1-8BC8-482C-9895-DA0EC9DAE086}" presName="hierChild4" presStyleCnt="0"/>
      <dgm:spPr/>
    </dgm:pt>
    <dgm:pt modelId="{700276C0-5E84-4FD1-8D3E-3D92771DE25B}" type="pres">
      <dgm:prSet presAssocID="{5225CED1-8BC8-482C-9895-DA0EC9DAE086}" presName="hierChild5" presStyleCnt="0"/>
      <dgm:spPr/>
    </dgm:pt>
    <dgm:pt modelId="{6B550290-B572-42D6-949F-5445708E229F}" type="pres">
      <dgm:prSet presAssocID="{F3193A28-CACF-4443-9B4B-666D2653A43B}" presName="Name35" presStyleLbl="parChTrans1D2" presStyleIdx="4" presStyleCnt="5"/>
      <dgm:spPr/>
    </dgm:pt>
    <dgm:pt modelId="{AD1B88DC-A4F2-41A8-9FA9-5E2C1B30750A}" type="pres">
      <dgm:prSet presAssocID="{9E619C43-2DC4-455C-BD1C-7543905F21E9}" presName="hierRoot2" presStyleCnt="0">
        <dgm:presLayoutVars>
          <dgm:hierBranch/>
        </dgm:presLayoutVars>
      </dgm:prSet>
      <dgm:spPr/>
    </dgm:pt>
    <dgm:pt modelId="{0F97C663-2C8C-468F-95A9-EDD25E2643F1}" type="pres">
      <dgm:prSet presAssocID="{9E619C43-2DC4-455C-BD1C-7543905F21E9}" presName="rootComposite" presStyleCnt="0"/>
      <dgm:spPr/>
    </dgm:pt>
    <dgm:pt modelId="{A6AECB8F-BBE7-4D82-9F46-C5E496FDFB47}" type="pres">
      <dgm:prSet presAssocID="{9E619C43-2DC4-455C-BD1C-7543905F21E9}" presName="rootText" presStyleLbl="node2" presStyleIdx="4" presStyleCnt="5">
        <dgm:presLayoutVars>
          <dgm:chPref val="3"/>
        </dgm:presLayoutVars>
      </dgm:prSet>
      <dgm:spPr/>
    </dgm:pt>
    <dgm:pt modelId="{7D1C4B63-255A-4FEF-A3E5-6E656C1EA80A}" type="pres">
      <dgm:prSet presAssocID="{9E619C43-2DC4-455C-BD1C-7543905F21E9}" presName="rootConnector" presStyleLbl="node2" presStyleIdx="4" presStyleCnt="5"/>
      <dgm:spPr/>
    </dgm:pt>
    <dgm:pt modelId="{3EEADE8F-29EF-4DAB-AC3B-324901B8DD14}" type="pres">
      <dgm:prSet presAssocID="{9E619C43-2DC4-455C-BD1C-7543905F21E9}" presName="hierChild4" presStyleCnt="0"/>
      <dgm:spPr/>
    </dgm:pt>
    <dgm:pt modelId="{C1EF5F4B-1BF6-46BA-BF94-F75AD2F8D1BC}" type="pres">
      <dgm:prSet presAssocID="{2970D768-F55C-4F7C-B7BF-0E639459FD3E}" presName="Name35" presStyleLbl="parChTrans1D3" presStyleIdx="0" presStyleCnt="2"/>
      <dgm:spPr/>
    </dgm:pt>
    <dgm:pt modelId="{66A60D6E-7001-48DE-885E-F107347182C3}" type="pres">
      <dgm:prSet presAssocID="{ED786ADE-764E-4E1A-95D3-E4BE88695FC1}" presName="hierRoot2" presStyleCnt="0">
        <dgm:presLayoutVars>
          <dgm:hierBranch val="r"/>
        </dgm:presLayoutVars>
      </dgm:prSet>
      <dgm:spPr/>
    </dgm:pt>
    <dgm:pt modelId="{5ADBEEEA-3027-4C70-947B-9E137455588E}" type="pres">
      <dgm:prSet presAssocID="{ED786ADE-764E-4E1A-95D3-E4BE88695FC1}" presName="rootComposite" presStyleCnt="0"/>
      <dgm:spPr/>
    </dgm:pt>
    <dgm:pt modelId="{B20F14B5-355C-4357-88D2-32EF96238273}" type="pres">
      <dgm:prSet presAssocID="{ED786ADE-764E-4E1A-95D3-E4BE88695FC1}" presName="rootText" presStyleLbl="node3" presStyleIdx="0" presStyleCnt="2">
        <dgm:presLayoutVars>
          <dgm:chPref val="3"/>
        </dgm:presLayoutVars>
      </dgm:prSet>
      <dgm:spPr/>
    </dgm:pt>
    <dgm:pt modelId="{0038D369-2AF0-41EC-B30F-37BA3A56F6F4}" type="pres">
      <dgm:prSet presAssocID="{ED786ADE-764E-4E1A-95D3-E4BE88695FC1}" presName="rootConnector" presStyleLbl="node3" presStyleIdx="0" presStyleCnt="2"/>
      <dgm:spPr/>
    </dgm:pt>
    <dgm:pt modelId="{4262009F-F2CB-4A93-AACA-0CB9EF99BFF5}" type="pres">
      <dgm:prSet presAssocID="{ED786ADE-764E-4E1A-95D3-E4BE88695FC1}" presName="hierChild4" presStyleCnt="0"/>
      <dgm:spPr/>
    </dgm:pt>
    <dgm:pt modelId="{7382E179-88C9-4E88-B646-C1F7C699FFB9}" type="pres">
      <dgm:prSet presAssocID="{ED786ADE-764E-4E1A-95D3-E4BE88695FC1}" presName="hierChild5" presStyleCnt="0"/>
      <dgm:spPr/>
    </dgm:pt>
    <dgm:pt modelId="{C1021938-BC1A-4327-9283-5171049A3192}" type="pres">
      <dgm:prSet presAssocID="{7CFCD464-2325-4B95-B7DF-BF974020E69D}" presName="Name35" presStyleLbl="parChTrans1D3" presStyleIdx="1" presStyleCnt="2"/>
      <dgm:spPr/>
    </dgm:pt>
    <dgm:pt modelId="{28B7B0FE-0171-4947-A4A5-BDC5C69BFE47}" type="pres">
      <dgm:prSet presAssocID="{969225B2-0381-4B18-A3D9-B0E7A4EA153F}" presName="hierRoot2" presStyleCnt="0">
        <dgm:presLayoutVars>
          <dgm:hierBranch val="r"/>
        </dgm:presLayoutVars>
      </dgm:prSet>
      <dgm:spPr/>
    </dgm:pt>
    <dgm:pt modelId="{685EF536-3D98-450B-BDD7-36F0D1739EB2}" type="pres">
      <dgm:prSet presAssocID="{969225B2-0381-4B18-A3D9-B0E7A4EA153F}" presName="rootComposite" presStyleCnt="0"/>
      <dgm:spPr/>
    </dgm:pt>
    <dgm:pt modelId="{D31B474C-BD03-4BFB-A0C6-1F9823738C80}" type="pres">
      <dgm:prSet presAssocID="{969225B2-0381-4B18-A3D9-B0E7A4EA153F}" presName="rootText" presStyleLbl="node3" presStyleIdx="1" presStyleCnt="2">
        <dgm:presLayoutVars>
          <dgm:chPref val="3"/>
        </dgm:presLayoutVars>
      </dgm:prSet>
      <dgm:spPr/>
    </dgm:pt>
    <dgm:pt modelId="{8F31C790-CDCB-42A2-A316-A38D0A9CE08E}" type="pres">
      <dgm:prSet presAssocID="{969225B2-0381-4B18-A3D9-B0E7A4EA153F}" presName="rootConnector" presStyleLbl="node3" presStyleIdx="1" presStyleCnt="2"/>
      <dgm:spPr/>
    </dgm:pt>
    <dgm:pt modelId="{1B5217C4-8780-4D1B-B6E8-26BABE1E99EE}" type="pres">
      <dgm:prSet presAssocID="{969225B2-0381-4B18-A3D9-B0E7A4EA153F}" presName="hierChild4" presStyleCnt="0"/>
      <dgm:spPr/>
    </dgm:pt>
    <dgm:pt modelId="{6702BC96-65BA-4E89-94A8-7AFA35383668}" type="pres">
      <dgm:prSet presAssocID="{969225B2-0381-4B18-A3D9-B0E7A4EA153F}" presName="hierChild5" presStyleCnt="0"/>
      <dgm:spPr/>
    </dgm:pt>
    <dgm:pt modelId="{28E67909-57E4-4027-8A8C-D64F5603EBA1}" type="pres">
      <dgm:prSet presAssocID="{9E619C43-2DC4-455C-BD1C-7543905F21E9}" presName="hierChild5" presStyleCnt="0"/>
      <dgm:spPr/>
    </dgm:pt>
    <dgm:pt modelId="{B7EE36DE-A472-4113-8504-723C9E86784C}" type="pres">
      <dgm:prSet presAssocID="{CFC36E76-8C07-41B6-BDB9-93855DC07E14}" presName="hierChild3" presStyleCnt="0"/>
      <dgm:spPr/>
    </dgm:pt>
  </dgm:ptLst>
  <dgm:cxnLst>
    <dgm:cxn modelId="{A2AD7EC6-6D1D-48CE-B44E-B69AA036091A}" type="presOf" srcId="{E87366F1-FA7D-4F33-97DE-19E9352D3BC4}" destId="{644AD916-E1F0-4CDD-913B-3F01B68DC7CF}" srcOrd="0" destOrd="0" presId="urn:microsoft.com/office/officeart/2005/8/layout/orgChart1"/>
    <dgm:cxn modelId="{B470586D-6CA7-45FC-8136-B8C9F1631089}" type="presOf" srcId="{ED9FB627-1C7B-45FB-A09D-D276AE2F630D}" destId="{12E9699E-BD5A-4801-B42F-1467D80A909A}" srcOrd="0" destOrd="0" presId="urn:microsoft.com/office/officeart/2005/8/layout/orgChart1"/>
    <dgm:cxn modelId="{94C1BE54-C1F2-4ED4-827A-B0E9D9E3A5C3}" srcId="{9E619C43-2DC4-455C-BD1C-7543905F21E9}" destId="{ED786ADE-764E-4E1A-95D3-E4BE88695FC1}" srcOrd="0" destOrd="0" parTransId="{2970D768-F55C-4F7C-B7BF-0E639459FD3E}" sibTransId="{200E6754-E125-4CF7-B49F-E625E3135356}"/>
    <dgm:cxn modelId="{3832BCCF-8105-4111-8C42-1335137D0B25}" type="presOf" srcId="{5225CED1-8BC8-482C-9895-DA0EC9DAE086}" destId="{5F1E9A3B-07C6-4B81-B353-9E993813847D}" srcOrd="0" destOrd="0" presId="urn:microsoft.com/office/officeart/2005/8/layout/orgChart1"/>
    <dgm:cxn modelId="{4B2BFF83-CDA6-4ADF-B553-8D8909000BB7}" type="presOf" srcId="{7CFCD464-2325-4B95-B7DF-BF974020E69D}" destId="{C1021938-BC1A-4327-9283-5171049A3192}" srcOrd="0" destOrd="0" presId="urn:microsoft.com/office/officeart/2005/8/layout/orgChart1"/>
    <dgm:cxn modelId="{991F43C1-8CB6-45C3-A55C-0D0885F266F5}" srcId="{CFC36E76-8C07-41B6-BDB9-93855DC07E14}" destId="{9E619C43-2DC4-455C-BD1C-7543905F21E9}" srcOrd="4" destOrd="0" parTransId="{F3193A28-CACF-4443-9B4B-666D2653A43B}" sibTransId="{9381AF15-F814-4230-BC5D-21A258EDA47B}"/>
    <dgm:cxn modelId="{11E344E0-4D78-4958-8DC4-EFEA9BE0FA80}" type="presOf" srcId="{9E619C43-2DC4-455C-BD1C-7543905F21E9}" destId="{7D1C4B63-255A-4FEF-A3E5-6E656C1EA80A}" srcOrd="1" destOrd="0" presId="urn:microsoft.com/office/officeart/2005/8/layout/orgChart1"/>
    <dgm:cxn modelId="{3CA527CF-810F-40A8-AE26-C7D83A18FCFD}" srcId="{5BFEA0F6-A6E3-41EF-91C2-F05BE0D0C336}" destId="{CFC36E76-8C07-41B6-BDB9-93855DC07E14}" srcOrd="0" destOrd="0" parTransId="{CF08F81A-EEFB-41BC-934F-8FCFCCCA3E49}" sibTransId="{593081E0-CC28-4A37-AE8D-F7DE95A7187A}"/>
    <dgm:cxn modelId="{5DBC528D-3980-40E5-A9FC-EBEE2AEDAEF4}" type="presOf" srcId="{CFC36E76-8C07-41B6-BDB9-93855DC07E14}" destId="{41FB1FFD-432F-4F96-9BF3-4699AAF0195D}" srcOrd="1" destOrd="0" presId="urn:microsoft.com/office/officeart/2005/8/layout/orgChart1"/>
    <dgm:cxn modelId="{6C06E560-FF68-4FC9-BF7F-50B0DAF8F7F3}" type="presOf" srcId="{5BFEA0F6-A6E3-41EF-91C2-F05BE0D0C336}" destId="{6DD600C0-83CB-4891-871A-3C2C0768052F}" srcOrd="0" destOrd="0" presId="urn:microsoft.com/office/officeart/2005/8/layout/orgChart1"/>
    <dgm:cxn modelId="{964FF55D-6A2D-444B-B8E7-9D1DA7B5D07A}" type="presOf" srcId="{9E619C43-2DC4-455C-BD1C-7543905F21E9}" destId="{A6AECB8F-BBE7-4D82-9F46-C5E496FDFB47}" srcOrd="0" destOrd="0" presId="urn:microsoft.com/office/officeart/2005/8/layout/orgChart1"/>
    <dgm:cxn modelId="{229F6870-B50B-4AE9-98FD-52F078799582}" type="presOf" srcId="{ED786ADE-764E-4E1A-95D3-E4BE88695FC1}" destId="{0038D369-2AF0-41EC-B30F-37BA3A56F6F4}" srcOrd="1" destOrd="0" presId="urn:microsoft.com/office/officeart/2005/8/layout/orgChart1"/>
    <dgm:cxn modelId="{2C34C9CC-A07E-4E63-8411-5F3F649DD0C1}" type="presOf" srcId="{357A69C1-F1B5-4068-9DF8-51C3926D01E4}" destId="{0AD566A2-4E3E-4A04-9E93-8D0FC97EBEAD}" srcOrd="0" destOrd="0" presId="urn:microsoft.com/office/officeart/2005/8/layout/orgChart1"/>
    <dgm:cxn modelId="{B29B0FC0-28B5-4BA1-B362-2F1E8C43664A}" type="presOf" srcId="{969225B2-0381-4B18-A3D9-B0E7A4EA153F}" destId="{D31B474C-BD03-4BFB-A0C6-1F9823738C80}" srcOrd="0" destOrd="0" presId="urn:microsoft.com/office/officeart/2005/8/layout/orgChart1"/>
    <dgm:cxn modelId="{5E91D176-8918-4F8E-9B48-124F5368F36E}" type="presOf" srcId="{90CDD368-5F53-4B2D-A4B3-6715A05C8EFB}" destId="{14052079-09CB-4B70-995E-8BFFFE9D9285}" srcOrd="0" destOrd="0" presId="urn:microsoft.com/office/officeart/2005/8/layout/orgChart1"/>
    <dgm:cxn modelId="{6BC56209-6F58-4C5D-AA41-51661FC6ED05}" type="presOf" srcId="{A7C886F3-E066-4CA6-8D67-39867A3EB63D}" destId="{AFE0ED3C-69E4-4EC4-B4A4-62FFF265B9AE}" srcOrd="0" destOrd="0" presId="urn:microsoft.com/office/officeart/2005/8/layout/orgChart1"/>
    <dgm:cxn modelId="{4ED92F91-B5D9-4C89-9E4D-50ED2B003C32}" type="presOf" srcId="{C62B75C4-FD76-4434-A8C6-2B760875AC56}" destId="{31D22A31-634E-4C49-8521-33788BD4D452}" srcOrd="0" destOrd="0" presId="urn:microsoft.com/office/officeart/2005/8/layout/orgChart1"/>
    <dgm:cxn modelId="{E22C6DEF-8875-4519-82CA-1BBE368CF78A}" type="presOf" srcId="{E87366F1-FA7D-4F33-97DE-19E9352D3BC4}" destId="{2E13C95A-B1B0-4879-9B06-F36249F7D886}" srcOrd="1" destOrd="0" presId="urn:microsoft.com/office/officeart/2005/8/layout/orgChart1"/>
    <dgm:cxn modelId="{54F1FC67-2C07-427F-A4A6-A405F51CD76E}" srcId="{CFC36E76-8C07-41B6-BDB9-93855DC07E14}" destId="{E87366F1-FA7D-4F33-97DE-19E9352D3BC4}" srcOrd="1" destOrd="0" parTransId="{90CDD368-5F53-4B2D-A4B3-6715A05C8EFB}" sibTransId="{3EF26AFE-E07A-4B5C-8164-D8A295694B9B}"/>
    <dgm:cxn modelId="{D6B67BC5-85FA-4A79-A60A-2946D6FB1D48}" type="presOf" srcId="{969225B2-0381-4B18-A3D9-B0E7A4EA153F}" destId="{8F31C790-CDCB-42A2-A316-A38D0A9CE08E}" srcOrd="1" destOrd="0" presId="urn:microsoft.com/office/officeart/2005/8/layout/orgChart1"/>
    <dgm:cxn modelId="{797AB8F9-8A6C-496C-B348-A82E6F73CCEB}" type="presOf" srcId="{5225CED1-8BC8-482C-9895-DA0EC9DAE086}" destId="{84E7354F-7946-4F5F-B9C0-B6E254BC06F6}" srcOrd="1" destOrd="0" presId="urn:microsoft.com/office/officeart/2005/8/layout/orgChart1"/>
    <dgm:cxn modelId="{9182CDFA-1AF0-4563-849C-EF608952AA10}" type="presOf" srcId="{C62B75C4-FD76-4434-A8C6-2B760875AC56}" destId="{9CDD2E7F-F5B5-4255-8317-84B76BC4B10D}" srcOrd="1" destOrd="0" presId="urn:microsoft.com/office/officeart/2005/8/layout/orgChart1"/>
    <dgm:cxn modelId="{0943F9AF-D535-4A82-BBAC-902FD22D025F}" type="presOf" srcId="{5E58185C-329E-4DB9-BC7A-82B0B93EBC35}" destId="{A2563AA7-8443-4CE4-9E8C-4FF4ECE41804}" srcOrd="0" destOrd="0" presId="urn:microsoft.com/office/officeart/2005/8/layout/orgChart1"/>
    <dgm:cxn modelId="{E0E355C5-E0EB-4AAB-B1FB-5963A74CA71F}" srcId="{CFC36E76-8C07-41B6-BDB9-93855DC07E14}" destId="{C62B75C4-FD76-4434-A8C6-2B760875AC56}" srcOrd="0" destOrd="0" parTransId="{5E58185C-329E-4DB9-BC7A-82B0B93EBC35}" sibTransId="{11A663AB-706D-49F1-BBD4-ACF40D06F353}"/>
    <dgm:cxn modelId="{16DCCF99-2B6C-4910-BE8D-22699A1B6349}" type="presOf" srcId="{357A69C1-F1B5-4068-9DF8-51C3926D01E4}" destId="{F152F117-2AFE-427A-BFD9-5FDF0960ACB2}" srcOrd="1" destOrd="0" presId="urn:microsoft.com/office/officeart/2005/8/layout/orgChart1"/>
    <dgm:cxn modelId="{D9EFC8BE-0F50-4CD4-B80A-58BDDABB7332}" type="presOf" srcId="{CFC36E76-8C07-41B6-BDB9-93855DC07E14}" destId="{5FCDCEC3-031B-44FE-A35D-42DE12BBAACC}" srcOrd="0" destOrd="0" presId="urn:microsoft.com/office/officeart/2005/8/layout/orgChart1"/>
    <dgm:cxn modelId="{145F3AA5-CE84-48C7-AED3-47947355B5F0}" srcId="{9E619C43-2DC4-455C-BD1C-7543905F21E9}" destId="{969225B2-0381-4B18-A3D9-B0E7A4EA153F}" srcOrd="1" destOrd="0" parTransId="{7CFCD464-2325-4B95-B7DF-BF974020E69D}" sibTransId="{2A96998C-4163-4737-AEA9-975519649842}"/>
    <dgm:cxn modelId="{279D7CC1-904B-400B-8F5C-F5D6CF2AF3F9}" type="presOf" srcId="{F3193A28-CACF-4443-9B4B-666D2653A43B}" destId="{6B550290-B572-42D6-949F-5445708E229F}" srcOrd="0" destOrd="0" presId="urn:microsoft.com/office/officeart/2005/8/layout/orgChart1"/>
    <dgm:cxn modelId="{997BDB19-BE72-4767-ACF7-3EBA822FA215}" srcId="{CFC36E76-8C07-41B6-BDB9-93855DC07E14}" destId="{357A69C1-F1B5-4068-9DF8-51C3926D01E4}" srcOrd="2" destOrd="0" parTransId="{A7C886F3-E066-4CA6-8D67-39867A3EB63D}" sibTransId="{D8400059-5844-42E7-9582-0047500FAED3}"/>
    <dgm:cxn modelId="{C97A21D5-D8E5-44A5-9B69-899D80B19662}" type="presOf" srcId="{2970D768-F55C-4F7C-B7BF-0E639459FD3E}" destId="{C1EF5F4B-1BF6-46BA-BF94-F75AD2F8D1BC}" srcOrd="0" destOrd="0" presId="urn:microsoft.com/office/officeart/2005/8/layout/orgChart1"/>
    <dgm:cxn modelId="{A916824C-F5EE-498C-9AA5-C09CB33E3C72}" type="presOf" srcId="{ED786ADE-764E-4E1A-95D3-E4BE88695FC1}" destId="{B20F14B5-355C-4357-88D2-32EF96238273}" srcOrd="0" destOrd="0" presId="urn:microsoft.com/office/officeart/2005/8/layout/orgChart1"/>
    <dgm:cxn modelId="{B74AE6A0-815A-475B-B769-7D1837715727}" srcId="{CFC36E76-8C07-41B6-BDB9-93855DC07E14}" destId="{5225CED1-8BC8-482C-9895-DA0EC9DAE086}" srcOrd="3" destOrd="0" parTransId="{ED9FB627-1C7B-45FB-A09D-D276AE2F630D}" sibTransId="{92DD1F8F-80BF-4BEA-8F3A-958CD0C6F5B6}"/>
    <dgm:cxn modelId="{08F6EE3C-AF21-4523-BB25-EF1AC81F1374}" type="presParOf" srcId="{6DD600C0-83CB-4891-871A-3C2C0768052F}" destId="{5035AFDD-B6FF-44F3-B0A2-AA4BD69F4994}" srcOrd="0" destOrd="0" presId="urn:microsoft.com/office/officeart/2005/8/layout/orgChart1"/>
    <dgm:cxn modelId="{BEC09915-D79E-47AC-A898-8F13A9321412}" type="presParOf" srcId="{5035AFDD-B6FF-44F3-B0A2-AA4BD69F4994}" destId="{CD357DBD-CAB0-42E2-86CD-AC70385DE251}" srcOrd="0" destOrd="0" presId="urn:microsoft.com/office/officeart/2005/8/layout/orgChart1"/>
    <dgm:cxn modelId="{4ED3432A-95E9-4F31-B9A9-0DEEDA13C1C5}" type="presParOf" srcId="{CD357DBD-CAB0-42E2-86CD-AC70385DE251}" destId="{5FCDCEC3-031B-44FE-A35D-42DE12BBAACC}" srcOrd="0" destOrd="0" presId="urn:microsoft.com/office/officeart/2005/8/layout/orgChart1"/>
    <dgm:cxn modelId="{DDF6B79B-1175-459B-A8A9-4C56DF4C3CC2}" type="presParOf" srcId="{CD357DBD-CAB0-42E2-86CD-AC70385DE251}" destId="{41FB1FFD-432F-4F96-9BF3-4699AAF0195D}" srcOrd="1" destOrd="0" presId="urn:microsoft.com/office/officeart/2005/8/layout/orgChart1"/>
    <dgm:cxn modelId="{E1416C2E-7EF6-4927-8741-A3417D844421}" type="presParOf" srcId="{5035AFDD-B6FF-44F3-B0A2-AA4BD69F4994}" destId="{6520992D-9E3C-4B49-B09F-FBA351F7C8BE}" srcOrd="1" destOrd="0" presId="urn:microsoft.com/office/officeart/2005/8/layout/orgChart1"/>
    <dgm:cxn modelId="{A67B7E07-9746-4A48-875B-85043B1E3DC1}" type="presParOf" srcId="{6520992D-9E3C-4B49-B09F-FBA351F7C8BE}" destId="{A2563AA7-8443-4CE4-9E8C-4FF4ECE41804}" srcOrd="0" destOrd="0" presId="urn:microsoft.com/office/officeart/2005/8/layout/orgChart1"/>
    <dgm:cxn modelId="{630FD5C0-89B2-4FB5-B6FC-99B8F75380BF}" type="presParOf" srcId="{6520992D-9E3C-4B49-B09F-FBA351F7C8BE}" destId="{B5E05A75-96F7-4432-9167-7BC82FAC45C0}" srcOrd="1" destOrd="0" presId="urn:microsoft.com/office/officeart/2005/8/layout/orgChart1"/>
    <dgm:cxn modelId="{66DA6D04-9B25-4A2D-B485-942F8843983A}" type="presParOf" srcId="{B5E05A75-96F7-4432-9167-7BC82FAC45C0}" destId="{7AB01397-3F34-4B4B-908C-51E5399AE209}" srcOrd="0" destOrd="0" presId="urn:microsoft.com/office/officeart/2005/8/layout/orgChart1"/>
    <dgm:cxn modelId="{6BF66EE8-8B1E-43A5-A06A-37C9D388127F}" type="presParOf" srcId="{7AB01397-3F34-4B4B-908C-51E5399AE209}" destId="{31D22A31-634E-4C49-8521-33788BD4D452}" srcOrd="0" destOrd="0" presId="urn:microsoft.com/office/officeart/2005/8/layout/orgChart1"/>
    <dgm:cxn modelId="{6C30A86A-9FB0-44D1-BC3A-C29555B65CF2}" type="presParOf" srcId="{7AB01397-3F34-4B4B-908C-51E5399AE209}" destId="{9CDD2E7F-F5B5-4255-8317-84B76BC4B10D}" srcOrd="1" destOrd="0" presId="urn:microsoft.com/office/officeart/2005/8/layout/orgChart1"/>
    <dgm:cxn modelId="{1D49BE4C-2CAC-4359-B2C4-C9FEA217CE0A}" type="presParOf" srcId="{B5E05A75-96F7-4432-9167-7BC82FAC45C0}" destId="{A9A71235-E788-4AF6-8FB3-FE2FF6E3ACA8}" srcOrd="1" destOrd="0" presId="urn:microsoft.com/office/officeart/2005/8/layout/orgChart1"/>
    <dgm:cxn modelId="{D9FBC23E-F8A0-475C-BFA1-0FB0143BA849}" type="presParOf" srcId="{B5E05A75-96F7-4432-9167-7BC82FAC45C0}" destId="{39DB9335-9BD4-42FE-A619-FB8C65331F46}" srcOrd="2" destOrd="0" presId="urn:microsoft.com/office/officeart/2005/8/layout/orgChart1"/>
    <dgm:cxn modelId="{D950C999-894E-42BE-9B5D-0A67CC61E663}" type="presParOf" srcId="{6520992D-9E3C-4B49-B09F-FBA351F7C8BE}" destId="{14052079-09CB-4B70-995E-8BFFFE9D9285}" srcOrd="2" destOrd="0" presId="urn:microsoft.com/office/officeart/2005/8/layout/orgChart1"/>
    <dgm:cxn modelId="{75EE5BCF-C0F4-4770-92E7-7C41325811E1}" type="presParOf" srcId="{6520992D-9E3C-4B49-B09F-FBA351F7C8BE}" destId="{BDF2C205-5C16-4917-80DB-4C5CD0E774AB}" srcOrd="3" destOrd="0" presId="urn:microsoft.com/office/officeart/2005/8/layout/orgChart1"/>
    <dgm:cxn modelId="{FFD63513-E1F0-4B30-A846-A8EFD918C955}" type="presParOf" srcId="{BDF2C205-5C16-4917-80DB-4C5CD0E774AB}" destId="{C9BBE659-811C-4EF5-A802-2D7670685D07}" srcOrd="0" destOrd="0" presId="urn:microsoft.com/office/officeart/2005/8/layout/orgChart1"/>
    <dgm:cxn modelId="{3603C8BE-91C3-44CF-89C1-05D932A535B2}" type="presParOf" srcId="{C9BBE659-811C-4EF5-A802-2D7670685D07}" destId="{644AD916-E1F0-4CDD-913B-3F01B68DC7CF}" srcOrd="0" destOrd="0" presId="urn:microsoft.com/office/officeart/2005/8/layout/orgChart1"/>
    <dgm:cxn modelId="{E0A08810-240A-4C41-8FA8-8AE881F269EB}" type="presParOf" srcId="{C9BBE659-811C-4EF5-A802-2D7670685D07}" destId="{2E13C95A-B1B0-4879-9B06-F36249F7D886}" srcOrd="1" destOrd="0" presId="urn:microsoft.com/office/officeart/2005/8/layout/orgChart1"/>
    <dgm:cxn modelId="{861E90DE-FE9D-47BA-B472-52835685CE56}" type="presParOf" srcId="{BDF2C205-5C16-4917-80DB-4C5CD0E774AB}" destId="{3F1A5657-7413-416E-B2DA-BD35275AE60E}" srcOrd="1" destOrd="0" presId="urn:microsoft.com/office/officeart/2005/8/layout/orgChart1"/>
    <dgm:cxn modelId="{56B3EAE5-9E95-4ED6-A2B4-E506B15CACFB}" type="presParOf" srcId="{BDF2C205-5C16-4917-80DB-4C5CD0E774AB}" destId="{4180EAB1-A2FD-4A24-8958-9AC407690D80}" srcOrd="2" destOrd="0" presId="urn:microsoft.com/office/officeart/2005/8/layout/orgChart1"/>
    <dgm:cxn modelId="{0737C423-DA29-4555-8FDE-F484CDB07F08}" type="presParOf" srcId="{6520992D-9E3C-4B49-B09F-FBA351F7C8BE}" destId="{AFE0ED3C-69E4-4EC4-B4A4-62FFF265B9AE}" srcOrd="4" destOrd="0" presId="urn:microsoft.com/office/officeart/2005/8/layout/orgChart1"/>
    <dgm:cxn modelId="{0CDD17F8-1874-4423-8AE2-3E23163AE6BA}" type="presParOf" srcId="{6520992D-9E3C-4B49-B09F-FBA351F7C8BE}" destId="{42596049-30AB-49C4-9EBA-5240F0E7B913}" srcOrd="5" destOrd="0" presId="urn:microsoft.com/office/officeart/2005/8/layout/orgChart1"/>
    <dgm:cxn modelId="{1EE0A5F4-5830-49AD-BBC0-FAC2EFF87092}" type="presParOf" srcId="{42596049-30AB-49C4-9EBA-5240F0E7B913}" destId="{9DA554AA-9B1E-4681-8EAA-7F8F2E7858D4}" srcOrd="0" destOrd="0" presId="urn:microsoft.com/office/officeart/2005/8/layout/orgChart1"/>
    <dgm:cxn modelId="{8783ACB5-C191-4DEB-AD6E-BDCD96E1CA91}" type="presParOf" srcId="{9DA554AA-9B1E-4681-8EAA-7F8F2E7858D4}" destId="{0AD566A2-4E3E-4A04-9E93-8D0FC97EBEAD}" srcOrd="0" destOrd="0" presId="urn:microsoft.com/office/officeart/2005/8/layout/orgChart1"/>
    <dgm:cxn modelId="{DA19CC8A-FD7C-4B70-B334-47F589EE93C0}" type="presParOf" srcId="{9DA554AA-9B1E-4681-8EAA-7F8F2E7858D4}" destId="{F152F117-2AFE-427A-BFD9-5FDF0960ACB2}" srcOrd="1" destOrd="0" presId="urn:microsoft.com/office/officeart/2005/8/layout/orgChart1"/>
    <dgm:cxn modelId="{496E4D50-03E1-40D6-8E5E-27D8C020D110}" type="presParOf" srcId="{42596049-30AB-49C4-9EBA-5240F0E7B913}" destId="{5A0D6406-6FB6-4226-829A-68E80BC93274}" srcOrd="1" destOrd="0" presId="urn:microsoft.com/office/officeart/2005/8/layout/orgChart1"/>
    <dgm:cxn modelId="{04BDEE2A-39E1-4BF1-B925-4D7092AB48E0}" type="presParOf" srcId="{42596049-30AB-49C4-9EBA-5240F0E7B913}" destId="{A73AB4C5-5DA5-480D-92C6-CED1A6DD7701}" srcOrd="2" destOrd="0" presId="urn:microsoft.com/office/officeart/2005/8/layout/orgChart1"/>
    <dgm:cxn modelId="{36956652-C739-447F-912A-33DB96B469E1}" type="presParOf" srcId="{6520992D-9E3C-4B49-B09F-FBA351F7C8BE}" destId="{12E9699E-BD5A-4801-B42F-1467D80A909A}" srcOrd="6" destOrd="0" presId="urn:microsoft.com/office/officeart/2005/8/layout/orgChart1"/>
    <dgm:cxn modelId="{D0847E36-B38B-4404-8E42-6A51D23B78F2}" type="presParOf" srcId="{6520992D-9E3C-4B49-B09F-FBA351F7C8BE}" destId="{95EA6DCC-759F-400C-8540-AF2E4309D889}" srcOrd="7" destOrd="0" presId="urn:microsoft.com/office/officeart/2005/8/layout/orgChart1"/>
    <dgm:cxn modelId="{2B375928-A573-421C-82C0-637A2225A820}" type="presParOf" srcId="{95EA6DCC-759F-400C-8540-AF2E4309D889}" destId="{4ED683A2-408B-4D98-B8DE-3528BF04FA3D}" srcOrd="0" destOrd="0" presId="urn:microsoft.com/office/officeart/2005/8/layout/orgChart1"/>
    <dgm:cxn modelId="{E7F737C4-ACDB-40D0-9988-1F7D026D3099}" type="presParOf" srcId="{4ED683A2-408B-4D98-B8DE-3528BF04FA3D}" destId="{5F1E9A3B-07C6-4B81-B353-9E993813847D}" srcOrd="0" destOrd="0" presId="urn:microsoft.com/office/officeart/2005/8/layout/orgChart1"/>
    <dgm:cxn modelId="{69A0D4ED-5D07-4CFB-A77B-0D60B41DA606}" type="presParOf" srcId="{4ED683A2-408B-4D98-B8DE-3528BF04FA3D}" destId="{84E7354F-7946-4F5F-B9C0-B6E254BC06F6}" srcOrd="1" destOrd="0" presId="urn:microsoft.com/office/officeart/2005/8/layout/orgChart1"/>
    <dgm:cxn modelId="{42766C79-9226-4A30-9CC3-FAAFE316EDF4}" type="presParOf" srcId="{95EA6DCC-759F-400C-8540-AF2E4309D889}" destId="{3596B4AC-CB32-4882-8804-D00903104C7E}" srcOrd="1" destOrd="0" presId="urn:microsoft.com/office/officeart/2005/8/layout/orgChart1"/>
    <dgm:cxn modelId="{0962AA8C-71EA-4C4B-9ECE-4808A3EB49F7}" type="presParOf" srcId="{95EA6DCC-759F-400C-8540-AF2E4309D889}" destId="{700276C0-5E84-4FD1-8D3E-3D92771DE25B}" srcOrd="2" destOrd="0" presId="urn:microsoft.com/office/officeart/2005/8/layout/orgChart1"/>
    <dgm:cxn modelId="{40FAC45C-5CDD-46E0-98F7-A868BDB5FA09}" type="presParOf" srcId="{6520992D-9E3C-4B49-B09F-FBA351F7C8BE}" destId="{6B550290-B572-42D6-949F-5445708E229F}" srcOrd="8" destOrd="0" presId="urn:microsoft.com/office/officeart/2005/8/layout/orgChart1"/>
    <dgm:cxn modelId="{90F257C5-A5AF-4CCE-A767-642110169232}" type="presParOf" srcId="{6520992D-9E3C-4B49-B09F-FBA351F7C8BE}" destId="{AD1B88DC-A4F2-41A8-9FA9-5E2C1B30750A}" srcOrd="9" destOrd="0" presId="urn:microsoft.com/office/officeart/2005/8/layout/orgChart1"/>
    <dgm:cxn modelId="{7F866AE6-0DF5-4E13-B2DC-D9207C4BE1D8}" type="presParOf" srcId="{AD1B88DC-A4F2-41A8-9FA9-5E2C1B30750A}" destId="{0F97C663-2C8C-468F-95A9-EDD25E2643F1}" srcOrd="0" destOrd="0" presId="urn:microsoft.com/office/officeart/2005/8/layout/orgChart1"/>
    <dgm:cxn modelId="{339A69DA-7736-45F1-96A7-F62FDE17974D}" type="presParOf" srcId="{0F97C663-2C8C-468F-95A9-EDD25E2643F1}" destId="{A6AECB8F-BBE7-4D82-9F46-C5E496FDFB47}" srcOrd="0" destOrd="0" presId="urn:microsoft.com/office/officeart/2005/8/layout/orgChart1"/>
    <dgm:cxn modelId="{9415049C-65AF-4EB5-91C6-F19F47618311}" type="presParOf" srcId="{0F97C663-2C8C-468F-95A9-EDD25E2643F1}" destId="{7D1C4B63-255A-4FEF-A3E5-6E656C1EA80A}" srcOrd="1" destOrd="0" presId="urn:microsoft.com/office/officeart/2005/8/layout/orgChart1"/>
    <dgm:cxn modelId="{8D961FAB-E8EE-426C-B21C-4F2C96A53596}" type="presParOf" srcId="{AD1B88DC-A4F2-41A8-9FA9-5E2C1B30750A}" destId="{3EEADE8F-29EF-4DAB-AC3B-324901B8DD14}" srcOrd="1" destOrd="0" presId="urn:microsoft.com/office/officeart/2005/8/layout/orgChart1"/>
    <dgm:cxn modelId="{459F8404-D715-4C3F-B3E0-B8C23F7480DD}" type="presParOf" srcId="{3EEADE8F-29EF-4DAB-AC3B-324901B8DD14}" destId="{C1EF5F4B-1BF6-46BA-BF94-F75AD2F8D1BC}" srcOrd="0" destOrd="0" presId="urn:microsoft.com/office/officeart/2005/8/layout/orgChart1"/>
    <dgm:cxn modelId="{F726DE24-3E15-48F4-B269-6F351DD29420}" type="presParOf" srcId="{3EEADE8F-29EF-4DAB-AC3B-324901B8DD14}" destId="{66A60D6E-7001-48DE-885E-F107347182C3}" srcOrd="1" destOrd="0" presId="urn:microsoft.com/office/officeart/2005/8/layout/orgChart1"/>
    <dgm:cxn modelId="{180445E0-12FA-490E-ABCD-A3AF277565F3}" type="presParOf" srcId="{66A60D6E-7001-48DE-885E-F107347182C3}" destId="{5ADBEEEA-3027-4C70-947B-9E137455588E}" srcOrd="0" destOrd="0" presId="urn:microsoft.com/office/officeart/2005/8/layout/orgChart1"/>
    <dgm:cxn modelId="{91D5BA90-590B-46C5-AFC3-9F131B73D7C6}" type="presParOf" srcId="{5ADBEEEA-3027-4C70-947B-9E137455588E}" destId="{B20F14B5-355C-4357-88D2-32EF96238273}" srcOrd="0" destOrd="0" presId="urn:microsoft.com/office/officeart/2005/8/layout/orgChart1"/>
    <dgm:cxn modelId="{3FDEA7A9-93AE-44D8-88DB-AEAE58BACB57}" type="presParOf" srcId="{5ADBEEEA-3027-4C70-947B-9E137455588E}" destId="{0038D369-2AF0-41EC-B30F-37BA3A56F6F4}" srcOrd="1" destOrd="0" presId="urn:microsoft.com/office/officeart/2005/8/layout/orgChart1"/>
    <dgm:cxn modelId="{7A1705A1-69C2-482A-BDA7-C8D978FB5696}" type="presParOf" srcId="{66A60D6E-7001-48DE-885E-F107347182C3}" destId="{4262009F-F2CB-4A93-AACA-0CB9EF99BFF5}" srcOrd="1" destOrd="0" presId="urn:microsoft.com/office/officeart/2005/8/layout/orgChart1"/>
    <dgm:cxn modelId="{A679A518-D0DF-4DF7-B464-E50BAAF29E23}" type="presParOf" srcId="{66A60D6E-7001-48DE-885E-F107347182C3}" destId="{7382E179-88C9-4E88-B646-C1F7C699FFB9}" srcOrd="2" destOrd="0" presId="urn:microsoft.com/office/officeart/2005/8/layout/orgChart1"/>
    <dgm:cxn modelId="{B86F7BD4-4020-4D7A-BCF5-D0C92944DD06}" type="presParOf" srcId="{3EEADE8F-29EF-4DAB-AC3B-324901B8DD14}" destId="{C1021938-BC1A-4327-9283-5171049A3192}" srcOrd="2" destOrd="0" presId="urn:microsoft.com/office/officeart/2005/8/layout/orgChart1"/>
    <dgm:cxn modelId="{0B35A1E6-8BF9-4084-82B8-32BF594FB646}" type="presParOf" srcId="{3EEADE8F-29EF-4DAB-AC3B-324901B8DD14}" destId="{28B7B0FE-0171-4947-A4A5-BDC5C69BFE47}" srcOrd="3" destOrd="0" presId="urn:microsoft.com/office/officeart/2005/8/layout/orgChart1"/>
    <dgm:cxn modelId="{D805CEF0-4F51-4934-AC22-849E609A7485}" type="presParOf" srcId="{28B7B0FE-0171-4947-A4A5-BDC5C69BFE47}" destId="{685EF536-3D98-450B-BDD7-36F0D1739EB2}" srcOrd="0" destOrd="0" presId="urn:microsoft.com/office/officeart/2005/8/layout/orgChart1"/>
    <dgm:cxn modelId="{86FF9AF9-191E-4522-AFDF-B9FC7901A1BC}" type="presParOf" srcId="{685EF536-3D98-450B-BDD7-36F0D1739EB2}" destId="{D31B474C-BD03-4BFB-A0C6-1F9823738C80}" srcOrd="0" destOrd="0" presId="urn:microsoft.com/office/officeart/2005/8/layout/orgChart1"/>
    <dgm:cxn modelId="{ED6F2688-FD95-4976-8F49-374CAE2E7C0E}" type="presParOf" srcId="{685EF536-3D98-450B-BDD7-36F0D1739EB2}" destId="{8F31C790-CDCB-42A2-A316-A38D0A9CE08E}" srcOrd="1" destOrd="0" presId="urn:microsoft.com/office/officeart/2005/8/layout/orgChart1"/>
    <dgm:cxn modelId="{56576BE6-E70B-496F-871F-3851D8D16A28}" type="presParOf" srcId="{28B7B0FE-0171-4947-A4A5-BDC5C69BFE47}" destId="{1B5217C4-8780-4D1B-B6E8-26BABE1E99EE}" srcOrd="1" destOrd="0" presId="urn:microsoft.com/office/officeart/2005/8/layout/orgChart1"/>
    <dgm:cxn modelId="{798473D1-BCAD-4697-BAB6-8354573E1BC0}" type="presParOf" srcId="{28B7B0FE-0171-4947-A4A5-BDC5C69BFE47}" destId="{6702BC96-65BA-4E89-94A8-7AFA35383668}" srcOrd="2" destOrd="0" presId="urn:microsoft.com/office/officeart/2005/8/layout/orgChart1"/>
    <dgm:cxn modelId="{8B63B722-02D4-49BD-9343-4B8E31D0727A}" type="presParOf" srcId="{AD1B88DC-A4F2-41A8-9FA9-5E2C1B30750A}" destId="{28E67909-57E4-4027-8A8C-D64F5603EBA1}" srcOrd="2" destOrd="0" presId="urn:microsoft.com/office/officeart/2005/8/layout/orgChart1"/>
    <dgm:cxn modelId="{FBB32B79-5447-4B64-A8F1-F3642C4D2981}" type="presParOf" srcId="{5035AFDD-B6FF-44F3-B0A2-AA4BD69F4994}" destId="{B7EE36DE-A472-4113-8504-723C9E86784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3A831CC-1949-42B1-B159-F22EB9F48BAF}" type="doc">
      <dgm:prSet loTypeId="urn:microsoft.com/office/officeart/2005/8/layout/orgChart1" loCatId="hierarchy" qsTypeId="urn:microsoft.com/office/officeart/2005/8/quickstyle/simple1" qsCatId="simple" csTypeId="urn:microsoft.com/office/officeart/2005/8/colors/accent1_2" csCatId="accent1"/>
      <dgm:spPr/>
    </dgm:pt>
    <dgm:pt modelId="{A9051991-5A7A-48D0-962F-3F866CBC60BB}">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اختصاصی </a:t>
          </a:r>
          <a:endParaRPr kumimoji="0" lang="en-US" b="0" i="0" u="none" strike="noStrike" cap="none" normalizeH="0" baseline="0" smtClean="0">
            <a:ln>
              <a:noFill/>
            </a:ln>
            <a:solidFill>
              <a:schemeClr val="tx1"/>
            </a:solidFill>
            <a:effectLst/>
            <a:latin typeface="Arial" charset="0"/>
            <a:cs typeface="Arial" charset="0"/>
          </a:endParaRPr>
        </a:p>
      </dgm:t>
    </dgm:pt>
    <dgm:pt modelId="{E5AF195C-4026-441D-88EF-8B1E68D523CC}" type="parTrans" cxnId="{36E1F5E5-DCF2-46F3-B0E1-869013EA84DA}">
      <dgm:prSet/>
      <dgm:spPr/>
    </dgm:pt>
    <dgm:pt modelId="{60E5676D-B3E3-41BD-9AA7-F44B4C01981C}" type="sibTrans" cxnId="{36E1F5E5-DCF2-46F3-B0E1-869013EA84DA}">
      <dgm:prSet/>
      <dgm:spPr/>
    </dgm:pt>
    <dgm:pt modelId="{FF3579A7-73A0-478E-9952-3FF8D746AAA0}">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معنوی </a:t>
          </a:r>
          <a:endParaRPr kumimoji="0" lang="en-US" b="0" i="0" u="none" strike="noStrike" cap="none" normalizeH="0" baseline="0" smtClean="0">
            <a:ln>
              <a:noFill/>
            </a:ln>
            <a:solidFill>
              <a:schemeClr val="tx1"/>
            </a:solidFill>
            <a:effectLst/>
            <a:latin typeface="Arial" charset="0"/>
            <a:cs typeface="Arial" charset="0"/>
          </a:endParaRPr>
        </a:p>
      </dgm:t>
    </dgm:pt>
    <dgm:pt modelId="{4C601D4C-921A-43B9-B142-231904FECE32}" type="parTrans" cxnId="{09ACEEC6-6D8F-414B-8C3F-E16E877567EC}">
      <dgm:prSet/>
      <dgm:spPr/>
    </dgm:pt>
    <dgm:pt modelId="{2999B794-14B7-4DA6-8E1E-E73BB443FA2F}" type="sibTrans" cxnId="{09ACEEC6-6D8F-414B-8C3F-E16E877567EC}">
      <dgm:prSet/>
      <dgm:spPr/>
    </dgm:pt>
    <dgm:pt modelId="{424E31C1-94C3-4F18-8177-C6C683259A7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حقوق مالی </a:t>
          </a:r>
          <a:endParaRPr kumimoji="0" lang="en-US" b="0" i="0" u="none" strike="noStrike" cap="none" normalizeH="0" baseline="0" smtClean="0">
            <a:ln>
              <a:noFill/>
            </a:ln>
            <a:solidFill>
              <a:schemeClr val="tx1"/>
            </a:solidFill>
            <a:effectLst/>
            <a:latin typeface="Arial" charset="0"/>
            <a:cs typeface="Arial" charset="0"/>
          </a:endParaRPr>
        </a:p>
      </dgm:t>
    </dgm:pt>
    <dgm:pt modelId="{85C9F7B1-931E-412F-8DC4-079A1CBA15BB}" type="parTrans" cxnId="{C4A82A93-3B21-4928-863C-4B0536A1F883}">
      <dgm:prSet/>
      <dgm:spPr/>
    </dgm:pt>
    <dgm:pt modelId="{CB0924F1-0C75-47D9-BC7D-B88E7F80F74A}" type="sibTrans" cxnId="{C4A82A93-3B21-4928-863C-4B0536A1F883}">
      <dgm:prSet/>
      <dgm:spPr/>
    </dgm:pt>
    <dgm:pt modelId="{8C2B0C52-3FDA-424A-B887-8E61CFAC41AE}">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 نفقه </a:t>
          </a:r>
          <a:endParaRPr kumimoji="0" lang="en-US" b="0" i="0" u="none" strike="noStrike" cap="none" normalizeH="0" baseline="0" smtClean="0">
            <a:ln>
              <a:noFill/>
            </a:ln>
            <a:solidFill>
              <a:schemeClr val="tx1"/>
            </a:solidFill>
            <a:effectLst/>
            <a:latin typeface="Arial" charset="0"/>
            <a:cs typeface="Arial" charset="0"/>
          </a:endParaRPr>
        </a:p>
      </dgm:t>
    </dgm:pt>
    <dgm:pt modelId="{5299939E-AEA6-470E-A7BF-2BCF2B9805D0}" type="parTrans" cxnId="{F8BE6FFA-CDCE-4FB7-8CB7-BD60B149FCA2}">
      <dgm:prSet/>
      <dgm:spPr/>
    </dgm:pt>
    <dgm:pt modelId="{CF596FC6-5188-47E6-A5C2-14C1F1A30857}" type="sibTrans" cxnId="{F8BE6FFA-CDCE-4FB7-8CB7-BD60B149FCA2}">
      <dgm:prSet/>
      <dgm:spPr/>
    </dgm:pt>
    <dgm:pt modelId="{24328281-594E-47AB-9D5B-1368FDE92A6B}">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charset="0"/>
              <a:cs typeface="Arial" charset="0"/>
            </a:rPr>
            <a:t>حق مهریه </a:t>
          </a:r>
          <a:endParaRPr kumimoji="0" lang="en-US" b="0" i="0" u="none" strike="noStrike" cap="none" normalizeH="0" baseline="0" smtClean="0">
            <a:ln>
              <a:noFill/>
            </a:ln>
            <a:solidFill>
              <a:schemeClr val="tx1"/>
            </a:solidFill>
            <a:effectLst/>
            <a:latin typeface="Arial" charset="0"/>
            <a:cs typeface="Arial" charset="0"/>
          </a:endParaRPr>
        </a:p>
      </dgm:t>
    </dgm:pt>
    <dgm:pt modelId="{B88CE052-4F4B-429E-B65E-DBFF4CA62C9D}" type="parTrans" cxnId="{0EF98A3F-AC75-4D38-AADC-C728080DE4FA}">
      <dgm:prSet/>
      <dgm:spPr/>
    </dgm:pt>
    <dgm:pt modelId="{B9E99C22-6CAB-4D09-9A38-86E45CF76ACF}" type="sibTrans" cxnId="{0EF98A3F-AC75-4D38-AADC-C728080DE4FA}">
      <dgm:prSet/>
      <dgm:spPr/>
    </dgm:pt>
    <dgm:pt modelId="{76DBC01E-D214-47FB-8274-BB635EE27A2B}" type="pres">
      <dgm:prSet presAssocID="{E3A831CC-1949-42B1-B159-F22EB9F48BAF}" presName="hierChild1" presStyleCnt="0">
        <dgm:presLayoutVars>
          <dgm:orgChart val="1"/>
          <dgm:chPref val="1"/>
          <dgm:dir/>
          <dgm:animOne val="branch"/>
          <dgm:animLvl val="lvl"/>
          <dgm:resizeHandles/>
        </dgm:presLayoutVars>
      </dgm:prSet>
      <dgm:spPr/>
    </dgm:pt>
    <dgm:pt modelId="{B3989808-7C2D-4479-BFA8-4F15BD01DE50}" type="pres">
      <dgm:prSet presAssocID="{A9051991-5A7A-48D0-962F-3F866CBC60BB}" presName="hierRoot1" presStyleCnt="0">
        <dgm:presLayoutVars>
          <dgm:hierBranch/>
        </dgm:presLayoutVars>
      </dgm:prSet>
      <dgm:spPr/>
    </dgm:pt>
    <dgm:pt modelId="{5B5B5BE1-B153-4D9B-AEEE-D37D50DC262D}" type="pres">
      <dgm:prSet presAssocID="{A9051991-5A7A-48D0-962F-3F866CBC60BB}" presName="rootComposite1" presStyleCnt="0"/>
      <dgm:spPr/>
    </dgm:pt>
    <dgm:pt modelId="{3C49DBFD-4D87-4EAC-BED3-C2C02A57B7A0}" type="pres">
      <dgm:prSet presAssocID="{A9051991-5A7A-48D0-962F-3F866CBC60BB}" presName="rootText1" presStyleLbl="node0" presStyleIdx="0" presStyleCnt="1">
        <dgm:presLayoutVars>
          <dgm:chPref val="3"/>
        </dgm:presLayoutVars>
      </dgm:prSet>
      <dgm:spPr/>
    </dgm:pt>
    <dgm:pt modelId="{DD1FAA0B-362E-4FB6-862C-6FC224FCE84A}" type="pres">
      <dgm:prSet presAssocID="{A9051991-5A7A-48D0-962F-3F866CBC60BB}" presName="rootConnector1" presStyleLbl="node1" presStyleIdx="0" presStyleCnt="0"/>
      <dgm:spPr/>
    </dgm:pt>
    <dgm:pt modelId="{37F2C429-7EA4-4CA8-8826-66B82E0CE2E9}" type="pres">
      <dgm:prSet presAssocID="{A9051991-5A7A-48D0-962F-3F866CBC60BB}" presName="hierChild2" presStyleCnt="0"/>
      <dgm:spPr/>
    </dgm:pt>
    <dgm:pt modelId="{92FD66A7-BD39-4B3F-A4A6-A280C3172937}" type="pres">
      <dgm:prSet presAssocID="{4C601D4C-921A-43B9-B142-231904FECE32}" presName="Name35" presStyleLbl="parChTrans1D2" presStyleIdx="0" presStyleCnt="2"/>
      <dgm:spPr/>
    </dgm:pt>
    <dgm:pt modelId="{C9D96336-1C2B-47BF-9778-29EA816BD8D6}" type="pres">
      <dgm:prSet presAssocID="{FF3579A7-73A0-478E-9952-3FF8D746AAA0}" presName="hierRoot2" presStyleCnt="0">
        <dgm:presLayoutVars>
          <dgm:hierBranch/>
        </dgm:presLayoutVars>
      </dgm:prSet>
      <dgm:spPr/>
    </dgm:pt>
    <dgm:pt modelId="{FBE0C288-EBF6-4E0C-A9DA-BAAE6B241D71}" type="pres">
      <dgm:prSet presAssocID="{FF3579A7-73A0-478E-9952-3FF8D746AAA0}" presName="rootComposite" presStyleCnt="0"/>
      <dgm:spPr/>
    </dgm:pt>
    <dgm:pt modelId="{50AE0890-7531-425D-B092-068C1CA1F00F}" type="pres">
      <dgm:prSet presAssocID="{FF3579A7-73A0-478E-9952-3FF8D746AAA0}" presName="rootText" presStyleLbl="node2" presStyleIdx="0" presStyleCnt="2">
        <dgm:presLayoutVars>
          <dgm:chPref val="3"/>
        </dgm:presLayoutVars>
      </dgm:prSet>
      <dgm:spPr/>
    </dgm:pt>
    <dgm:pt modelId="{F94A1E11-53BB-44CA-A233-CFEA5C58F6D7}" type="pres">
      <dgm:prSet presAssocID="{FF3579A7-73A0-478E-9952-3FF8D746AAA0}" presName="rootConnector" presStyleLbl="node2" presStyleIdx="0" presStyleCnt="2"/>
      <dgm:spPr/>
    </dgm:pt>
    <dgm:pt modelId="{B8F8F866-28D0-4609-900A-BF8F064BBEA3}" type="pres">
      <dgm:prSet presAssocID="{FF3579A7-73A0-478E-9952-3FF8D746AAA0}" presName="hierChild4" presStyleCnt="0"/>
      <dgm:spPr/>
    </dgm:pt>
    <dgm:pt modelId="{6093F49A-C86D-4F56-B883-B8226ECBFF3A}" type="pres">
      <dgm:prSet presAssocID="{FF3579A7-73A0-478E-9952-3FF8D746AAA0}" presName="hierChild5" presStyleCnt="0"/>
      <dgm:spPr/>
    </dgm:pt>
    <dgm:pt modelId="{9487AA21-390D-4D71-9652-FAAAAC5BE471}" type="pres">
      <dgm:prSet presAssocID="{85C9F7B1-931E-412F-8DC4-079A1CBA15BB}" presName="Name35" presStyleLbl="parChTrans1D2" presStyleIdx="1" presStyleCnt="2"/>
      <dgm:spPr/>
    </dgm:pt>
    <dgm:pt modelId="{6B6964BB-CC90-4D48-BD48-4BF7B735F287}" type="pres">
      <dgm:prSet presAssocID="{424E31C1-94C3-4F18-8177-C6C683259A72}" presName="hierRoot2" presStyleCnt="0">
        <dgm:presLayoutVars>
          <dgm:hierBranch/>
        </dgm:presLayoutVars>
      </dgm:prSet>
      <dgm:spPr/>
    </dgm:pt>
    <dgm:pt modelId="{B7248C3C-A883-45C2-9890-AD6739582584}" type="pres">
      <dgm:prSet presAssocID="{424E31C1-94C3-4F18-8177-C6C683259A72}" presName="rootComposite" presStyleCnt="0"/>
      <dgm:spPr/>
    </dgm:pt>
    <dgm:pt modelId="{D3CD1476-8DC7-4247-84D5-006DB49386B5}" type="pres">
      <dgm:prSet presAssocID="{424E31C1-94C3-4F18-8177-C6C683259A72}" presName="rootText" presStyleLbl="node2" presStyleIdx="1" presStyleCnt="2">
        <dgm:presLayoutVars>
          <dgm:chPref val="3"/>
        </dgm:presLayoutVars>
      </dgm:prSet>
      <dgm:spPr/>
    </dgm:pt>
    <dgm:pt modelId="{DF7EE6FB-6F70-4163-A19A-885822C3EC4E}" type="pres">
      <dgm:prSet presAssocID="{424E31C1-94C3-4F18-8177-C6C683259A72}" presName="rootConnector" presStyleLbl="node2" presStyleIdx="1" presStyleCnt="2"/>
      <dgm:spPr/>
    </dgm:pt>
    <dgm:pt modelId="{BC65401A-2603-49A3-8944-996BBAEF4A50}" type="pres">
      <dgm:prSet presAssocID="{424E31C1-94C3-4F18-8177-C6C683259A72}" presName="hierChild4" presStyleCnt="0"/>
      <dgm:spPr/>
    </dgm:pt>
    <dgm:pt modelId="{6BA71547-75D8-41EB-B616-1FB90E56333A}" type="pres">
      <dgm:prSet presAssocID="{5299939E-AEA6-470E-A7BF-2BCF2B9805D0}" presName="Name35" presStyleLbl="parChTrans1D3" presStyleIdx="0" presStyleCnt="2"/>
      <dgm:spPr/>
    </dgm:pt>
    <dgm:pt modelId="{D8B7E3B9-DC00-4F0D-9DAC-019CE2620AB5}" type="pres">
      <dgm:prSet presAssocID="{8C2B0C52-3FDA-424A-B887-8E61CFAC41AE}" presName="hierRoot2" presStyleCnt="0">
        <dgm:presLayoutVars>
          <dgm:hierBranch val="r"/>
        </dgm:presLayoutVars>
      </dgm:prSet>
      <dgm:spPr/>
    </dgm:pt>
    <dgm:pt modelId="{9500BC8D-2848-412D-8DDE-4E2F7C3AF780}" type="pres">
      <dgm:prSet presAssocID="{8C2B0C52-3FDA-424A-B887-8E61CFAC41AE}" presName="rootComposite" presStyleCnt="0"/>
      <dgm:spPr/>
    </dgm:pt>
    <dgm:pt modelId="{DF9EF383-D095-4146-BC45-601683A634A9}" type="pres">
      <dgm:prSet presAssocID="{8C2B0C52-3FDA-424A-B887-8E61CFAC41AE}" presName="rootText" presStyleLbl="node3" presStyleIdx="0" presStyleCnt="2">
        <dgm:presLayoutVars>
          <dgm:chPref val="3"/>
        </dgm:presLayoutVars>
      </dgm:prSet>
      <dgm:spPr/>
    </dgm:pt>
    <dgm:pt modelId="{E0C78DB2-4F31-4C05-8B47-AB1AD4BFB5FE}" type="pres">
      <dgm:prSet presAssocID="{8C2B0C52-3FDA-424A-B887-8E61CFAC41AE}" presName="rootConnector" presStyleLbl="node3" presStyleIdx="0" presStyleCnt="2"/>
      <dgm:spPr/>
    </dgm:pt>
    <dgm:pt modelId="{6226E50E-F14D-425A-9D66-2EB2BC264414}" type="pres">
      <dgm:prSet presAssocID="{8C2B0C52-3FDA-424A-B887-8E61CFAC41AE}" presName="hierChild4" presStyleCnt="0"/>
      <dgm:spPr/>
    </dgm:pt>
    <dgm:pt modelId="{B66C4A66-906C-4F15-B689-A47736BBC6AB}" type="pres">
      <dgm:prSet presAssocID="{8C2B0C52-3FDA-424A-B887-8E61CFAC41AE}" presName="hierChild5" presStyleCnt="0"/>
      <dgm:spPr/>
    </dgm:pt>
    <dgm:pt modelId="{E9983882-1BC3-4237-99AC-0C280E369125}" type="pres">
      <dgm:prSet presAssocID="{B88CE052-4F4B-429E-B65E-DBFF4CA62C9D}" presName="Name35" presStyleLbl="parChTrans1D3" presStyleIdx="1" presStyleCnt="2"/>
      <dgm:spPr/>
    </dgm:pt>
    <dgm:pt modelId="{E2967A33-7B38-4E64-94A0-E2BE38BBC0BB}" type="pres">
      <dgm:prSet presAssocID="{24328281-594E-47AB-9D5B-1368FDE92A6B}" presName="hierRoot2" presStyleCnt="0">
        <dgm:presLayoutVars>
          <dgm:hierBranch val="r"/>
        </dgm:presLayoutVars>
      </dgm:prSet>
      <dgm:spPr/>
    </dgm:pt>
    <dgm:pt modelId="{74A2941A-096D-4695-972C-2CEF7223A2E2}" type="pres">
      <dgm:prSet presAssocID="{24328281-594E-47AB-9D5B-1368FDE92A6B}" presName="rootComposite" presStyleCnt="0"/>
      <dgm:spPr/>
    </dgm:pt>
    <dgm:pt modelId="{2ED9143C-2135-4796-94BD-2C5BB86B55CB}" type="pres">
      <dgm:prSet presAssocID="{24328281-594E-47AB-9D5B-1368FDE92A6B}" presName="rootText" presStyleLbl="node3" presStyleIdx="1" presStyleCnt="2">
        <dgm:presLayoutVars>
          <dgm:chPref val="3"/>
        </dgm:presLayoutVars>
      </dgm:prSet>
      <dgm:spPr/>
    </dgm:pt>
    <dgm:pt modelId="{2706534A-2231-4362-A0E1-78C819490CB9}" type="pres">
      <dgm:prSet presAssocID="{24328281-594E-47AB-9D5B-1368FDE92A6B}" presName="rootConnector" presStyleLbl="node3" presStyleIdx="1" presStyleCnt="2"/>
      <dgm:spPr/>
    </dgm:pt>
    <dgm:pt modelId="{9D11D9B1-3516-4A67-B3A3-3A45D4073833}" type="pres">
      <dgm:prSet presAssocID="{24328281-594E-47AB-9D5B-1368FDE92A6B}" presName="hierChild4" presStyleCnt="0"/>
      <dgm:spPr/>
    </dgm:pt>
    <dgm:pt modelId="{71FEDCED-FFD7-43C4-BCB8-EAA685279271}" type="pres">
      <dgm:prSet presAssocID="{24328281-594E-47AB-9D5B-1368FDE92A6B}" presName="hierChild5" presStyleCnt="0"/>
      <dgm:spPr/>
    </dgm:pt>
    <dgm:pt modelId="{1E1FDA55-DAC7-4BB7-926E-EE03C317D5A5}" type="pres">
      <dgm:prSet presAssocID="{424E31C1-94C3-4F18-8177-C6C683259A72}" presName="hierChild5" presStyleCnt="0"/>
      <dgm:spPr/>
    </dgm:pt>
    <dgm:pt modelId="{C91531B7-8A80-4AF1-B7B6-898F65B1B2E5}" type="pres">
      <dgm:prSet presAssocID="{A9051991-5A7A-48D0-962F-3F866CBC60BB}" presName="hierChild3" presStyleCnt="0"/>
      <dgm:spPr/>
    </dgm:pt>
  </dgm:ptLst>
  <dgm:cxnLst>
    <dgm:cxn modelId="{78A9091C-0FB2-43F7-BDF0-0A0ED2A7D921}" type="presOf" srcId="{85C9F7B1-931E-412F-8DC4-079A1CBA15BB}" destId="{9487AA21-390D-4D71-9652-FAAAAC5BE471}" srcOrd="0" destOrd="0" presId="urn:microsoft.com/office/officeart/2005/8/layout/orgChart1"/>
    <dgm:cxn modelId="{967B10C2-0B7D-4E64-9982-92BB1B88B112}" type="presOf" srcId="{24328281-594E-47AB-9D5B-1368FDE92A6B}" destId="{2706534A-2231-4362-A0E1-78C819490CB9}" srcOrd="1" destOrd="0" presId="urn:microsoft.com/office/officeart/2005/8/layout/orgChart1"/>
    <dgm:cxn modelId="{14983E3F-EC9D-4889-A37D-E5BBABAFB4DB}" type="presOf" srcId="{24328281-594E-47AB-9D5B-1368FDE92A6B}" destId="{2ED9143C-2135-4796-94BD-2C5BB86B55CB}" srcOrd="0" destOrd="0" presId="urn:microsoft.com/office/officeart/2005/8/layout/orgChart1"/>
    <dgm:cxn modelId="{36E1F5E5-DCF2-46F3-B0E1-869013EA84DA}" srcId="{E3A831CC-1949-42B1-B159-F22EB9F48BAF}" destId="{A9051991-5A7A-48D0-962F-3F866CBC60BB}" srcOrd="0" destOrd="0" parTransId="{E5AF195C-4026-441D-88EF-8B1E68D523CC}" sibTransId="{60E5676D-B3E3-41BD-9AA7-F44B4C01981C}"/>
    <dgm:cxn modelId="{CCF143CA-A99A-4B89-AD43-0275D5204F5D}" type="presOf" srcId="{A9051991-5A7A-48D0-962F-3F866CBC60BB}" destId="{3C49DBFD-4D87-4EAC-BED3-C2C02A57B7A0}" srcOrd="0" destOrd="0" presId="urn:microsoft.com/office/officeart/2005/8/layout/orgChart1"/>
    <dgm:cxn modelId="{3E819E68-D6AC-41FA-A4B4-9BF7505974AA}" type="presOf" srcId="{FF3579A7-73A0-478E-9952-3FF8D746AAA0}" destId="{F94A1E11-53BB-44CA-A233-CFEA5C58F6D7}" srcOrd="1" destOrd="0" presId="urn:microsoft.com/office/officeart/2005/8/layout/orgChart1"/>
    <dgm:cxn modelId="{F8BE6FFA-CDCE-4FB7-8CB7-BD60B149FCA2}" srcId="{424E31C1-94C3-4F18-8177-C6C683259A72}" destId="{8C2B0C52-3FDA-424A-B887-8E61CFAC41AE}" srcOrd="0" destOrd="0" parTransId="{5299939E-AEA6-470E-A7BF-2BCF2B9805D0}" sibTransId="{CF596FC6-5188-47E6-A5C2-14C1F1A30857}"/>
    <dgm:cxn modelId="{0EF98A3F-AC75-4D38-AADC-C728080DE4FA}" srcId="{424E31C1-94C3-4F18-8177-C6C683259A72}" destId="{24328281-594E-47AB-9D5B-1368FDE92A6B}" srcOrd="1" destOrd="0" parTransId="{B88CE052-4F4B-429E-B65E-DBFF4CA62C9D}" sibTransId="{B9E99C22-6CAB-4D09-9A38-86E45CF76ACF}"/>
    <dgm:cxn modelId="{09ACEEC6-6D8F-414B-8C3F-E16E877567EC}" srcId="{A9051991-5A7A-48D0-962F-3F866CBC60BB}" destId="{FF3579A7-73A0-478E-9952-3FF8D746AAA0}" srcOrd="0" destOrd="0" parTransId="{4C601D4C-921A-43B9-B142-231904FECE32}" sibTransId="{2999B794-14B7-4DA6-8E1E-E73BB443FA2F}"/>
    <dgm:cxn modelId="{D37C3C73-E143-45B2-BC0C-C8D364AF3BD4}" type="presOf" srcId="{4C601D4C-921A-43B9-B142-231904FECE32}" destId="{92FD66A7-BD39-4B3F-A4A6-A280C3172937}" srcOrd="0" destOrd="0" presId="urn:microsoft.com/office/officeart/2005/8/layout/orgChart1"/>
    <dgm:cxn modelId="{5311F38D-03F7-4CFA-8829-6B1E368CD71A}" type="presOf" srcId="{8C2B0C52-3FDA-424A-B887-8E61CFAC41AE}" destId="{E0C78DB2-4F31-4C05-8B47-AB1AD4BFB5FE}" srcOrd="1" destOrd="0" presId="urn:microsoft.com/office/officeart/2005/8/layout/orgChart1"/>
    <dgm:cxn modelId="{708AD638-0D8F-4ED7-9B06-B4C15705095E}" type="presOf" srcId="{A9051991-5A7A-48D0-962F-3F866CBC60BB}" destId="{DD1FAA0B-362E-4FB6-862C-6FC224FCE84A}" srcOrd="1" destOrd="0" presId="urn:microsoft.com/office/officeart/2005/8/layout/orgChart1"/>
    <dgm:cxn modelId="{C4A82A93-3B21-4928-863C-4B0536A1F883}" srcId="{A9051991-5A7A-48D0-962F-3F866CBC60BB}" destId="{424E31C1-94C3-4F18-8177-C6C683259A72}" srcOrd="1" destOrd="0" parTransId="{85C9F7B1-931E-412F-8DC4-079A1CBA15BB}" sibTransId="{CB0924F1-0C75-47D9-BC7D-B88E7F80F74A}"/>
    <dgm:cxn modelId="{6FF23888-8633-48EB-93BD-CCCB9EF70F97}" type="presOf" srcId="{424E31C1-94C3-4F18-8177-C6C683259A72}" destId="{D3CD1476-8DC7-4247-84D5-006DB49386B5}" srcOrd="0" destOrd="0" presId="urn:microsoft.com/office/officeart/2005/8/layout/orgChart1"/>
    <dgm:cxn modelId="{DFAC50CF-224C-4A37-A723-54E06F492EA3}" type="presOf" srcId="{E3A831CC-1949-42B1-B159-F22EB9F48BAF}" destId="{76DBC01E-D214-47FB-8274-BB635EE27A2B}" srcOrd="0" destOrd="0" presId="urn:microsoft.com/office/officeart/2005/8/layout/orgChart1"/>
    <dgm:cxn modelId="{1C297A5F-D9C3-4891-8AF6-E5716E03067D}" type="presOf" srcId="{FF3579A7-73A0-478E-9952-3FF8D746AAA0}" destId="{50AE0890-7531-425D-B092-068C1CA1F00F}" srcOrd="0" destOrd="0" presId="urn:microsoft.com/office/officeart/2005/8/layout/orgChart1"/>
    <dgm:cxn modelId="{6A56EBA7-275E-4BDC-9788-FDD43C9A563F}" type="presOf" srcId="{8C2B0C52-3FDA-424A-B887-8E61CFAC41AE}" destId="{DF9EF383-D095-4146-BC45-601683A634A9}" srcOrd="0" destOrd="0" presId="urn:microsoft.com/office/officeart/2005/8/layout/orgChart1"/>
    <dgm:cxn modelId="{F37BF158-CF7C-4AF8-A708-CF78D3B4074D}" type="presOf" srcId="{5299939E-AEA6-470E-A7BF-2BCF2B9805D0}" destId="{6BA71547-75D8-41EB-B616-1FB90E56333A}" srcOrd="0" destOrd="0" presId="urn:microsoft.com/office/officeart/2005/8/layout/orgChart1"/>
    <dgm:cxn modelId="{447C27B4-1388-459E-903F-EA5C1C06EAA2}" type="presOf" srcId="{424E31C1-94C3-4F18-8177-C6C683259A72}" destId="{DF7EE6FB-6F70-4163-A19A-885822C3EC4E}" srcOrd="1" destOrd="0" presId="urn:microsoft.com/office/officeart/2005/8/layout/orgChart1"/>
    <dgm:cxn modelId="{854FACC7-ADE8-4F18-A578-1B27F07A76CA}" type="presOf" srcId="{B88CE052-4F4B-429E-B65E-DBFF4CA62C9D}" destId="{E9983882-1BC3-4237-99AC-0C280E369125}" srcOrd="0" destOrd="0" presId="urn:microsoft.com/office/officeart/2005/8/layout/orgChart1"/>
    <dgm:cxn modelId="{A6EC572D-6B15-441A-811E-B15985B4AD03}" type="presParOf" srcId="{76DBC01E-D214-47FB-8274-BB635EE27A2B}" destId="{B3989808-7C2D-4479-BFA8-4F15BD01DE50}" srcOrd="0" destOrd="0" presId="urn:microsoft.com/office/officeart/2005/8/layout/orgChart1"/>
    <dgm:cxn modelId="{9F776072-1EB9-4284-952C-DD5283A1B949}" type="presParOf" srcId="{B3989808-7C2D-4479-BFA8-4F15BD01DE50}" destId="{5B5B5BE1-B153-4D9B-AEEE-D37D50DC262D}" srcOrd="0" destOrd="0" presId="urn:microsoft.com/office/officeart/2005/8/layout/orgChart1"/>
    <dgm:cxn modelId="{B83A3FB4-2DF0-442B-BB83-2E68252260A8}" type="presParOf" srcId="{5B5B5BE1-B153-4D9B-AEEE-D37D50DC262D}" destId="{3C49DBFD-4D87-4EAC-BED3-C2C02A57B7A0}" srcOrd="0" destOrd="0" presId="urn:microsoft.com/office/officeart/2005/8/layout/orgChart1"/>
    <dgm:cxn modelId="{B5925D70-74F7-43E5-B2C6-7BFE9436C944}" type="presParOf" srcId="{5B5B5BE1-B153-4D9B-AEEE-D37D50DC262D}" destId="{DD1FAA0B-362E-4FB6-862C-6FC224FCE84A}" srcOrd="1" destOrd="0" presId="urn:microsoft.com/office/officeart/2005/8/layout/orgChart1"/>
    <dgm:cxn modelId="{867835BD-4CF9-4881-9BCF-EC7BCED09944}" type="presParOf" srcId="{B3989808-7C2D-4479-BFA8-4F15BD01DE50}" destId="{37F2C429-7EA4-4CA8-8826-66B82E0CE2E9}" srcOrd="1" destOrd="0" presId="urn:microsoft.com/office/officeart/2005/8/layout/orgChart1"/>
    <dgm:cxn modelId="{BACCC71E-74CD-4C69-9937-7343C34B3912}" type="presParOf" srcId="{37F2C429-7EA4-4CA8-8826-66B82E0CE2E9}" destId="{92FD66A7-BD39-4B3F-A4A6-A280C3172937}" srcOrd="0" destOrd="0" presId="urn:microsoft.com/office/officeart/2005/8/layout/orgChart1"/>
    <dgm:cxn modelId="{94532360-320F-4F31-9679-AE708B18FC02}" type="presParOf" srcId="{37F2C429-7EA4-4CA8-8826-66B82E0CE2E9}" destId="{C9D96336-1C2B-47BF-9778-29EA816BD8D6}" srcOrd="1" destOrd="0" presId="urn:microsoft.com/office/officeart/2005/8/layout/orgChart1"/>
    <dgm:cxn modelId="{B2BC1F17-E48B-46E8-A9D6-E18570497B43}" type="presParOf" srcId="{C9D96336-1C2B-47BF-9778-29EA816BD8D6}" destId="{FBE0C288-EBF6-4E0C-A9DA-BAAE6B241D71}" srcOrd="0" destOrd="0" presId="urn:microsoft.com/office/officeart/2005/8/layout/orgChart1"/>
    <dgm:cxn modelId="{B0069DF4-1FEA-4116-8894-0E337B203242}" type="presParOf" srcId="{FBE0C288-EBF6-4E0C-A9DA-BAAE6B241D71}" destId="{50AE0890-7531-425D-B092-068C1CA1F00F}" srcOrd="0" destOrd="0" presId="urn:microsoft.com/office/officeart/2005/8/layout/orgChart1"/>
    <dgm:cxn modelId="{66BB1A3C-350E-4044-9448-382C10713E76}" type="presParOf" srcId="{FBE0C288-EBF6-4E0C-A9DA-BAAE6B241D71}" destId="{F94A1E11-53BB-44CA-A233-CFEA5C58F6D7}" srcOrd="1" destOrd="0" presId="urn:microsoft.com/office/officeart/2005/8/layout/orgChart1"/>
    <dgm:cxn modelId="{138A1FCC-561B-470F-861A-5EFB54C709A7}" type="presParOf" srcId="{C9D96336-1C2B-47BF-9778-29EA816BD8D6}" destId="{B8F8F866-28D0-4609-900A-BF8F064BBEA3}" srcOrd="1" destOrd="0" presId="urn:microsoft.com/office/officeart/2005/8/layout/orgChart1"/>
    <dgm:cxn modelId="{AC95562E-89D1-4FCC-BABF-772388EAFC9C}" type="presParOf" srcId="{C9D96336-1C2B-47BF-9778-29EA816BD8D6}" destId="{6093F49A-C86D-4F56-B883-B8226ECBFF3A}" srcOrd="2" destOrd="0" presId="urn:microsoft.com/office/officeart/2005/8/layout/orgChart1"/>
    <dgm:cxn modelId="{812F5034-3735-469C-951F-A8E1996E7369}" type="presParOf" srcId="{37F2C429-7EA4-4CA8-8826-66B82E0CE2E9}" destId="{9487AA21-390D-4D71-9652-FAAAAC5BE471}" srcOrd="2" destOrd="0" presId="urn:microsoft.com/office/officeart/2005/8/layout/orgChart1"/>
    <dgm:cxn modelId="{890269E6-2E58-4687-BF25-E09240B6F483}" type="presParOf" srcId="{37F2C429-7EA4-4CA8-8826-66B82E0CE2E9}" destId="{6B6964BB-CC90-4D48-BD48-4BF7B735F287}" srcOrd="3" destOrd="0" presId="urn:microsoft.com/office/officeart/2005/8/layout/orgChart1"/>
    <dgm:cxn modelId="{931B3015-133B-4326-AE4D-614852605A5E}" type="presParOf" srcId="{6B6964BB-CC90-4D48-BD48-4BF7B735F287}" destId="{B7248C3C-A883-45C2-9890-AD6739582584}" srcOrd="0" destOrd="0" presId="urn:microsoft.com/office/officeart/2005/8/layout/orgChart1"/>
    <dgm:cxn modelId="{F781EF0E-D26C-45E1-8A33-890A6DC4CF15}" type="presParOf" srcId="{B7248C3C-A883-45C2-9890-AD6739582584}" destId="{D3CD1476-8DC7-4247-84D5-006DB49386B5}" srcOrd="0" destOrd="0" presId="urn:microsoft.com/office/officeart/2005/8/layout/orgChart1"/>
    <dgm:cxn modelId="{FB58F066-90AB-41B8-ABD4-A077C35EE2A8}" type="presParOf" srcId="{B7248C3C-A883-45C2-9890-AD6739582584}" destId="{DF7EE6FB-6F70-4163-A19A-885822C3EC4E}" srcOrd="1" destOrd="0" presId="urn:microsoft.com/office/officeart/2005/8/layout/orgChart1"/>
    <dgm:cxn modelId="{BBD76247-9779-41A8-8FE7-F7ABE2FAC51D}" type="presParOf" srcId="{6B6964BB-CC90-4D48-BD48-4BF7B735F287}" destId="{BC65401A-2603-49A3-8944-996BBAEF4A50}" srcOrd="1" destOrd="0" presId="urn:microsoft.com/office/officeart/2005/8/layout/orgChart1"/>
    <dgm:cxn modelId="{DEB382FA-EC44-4DBC-A04E-BDC8984D6F94}" type="presParOf" srcId="{BC65401A-2603-49A3-8944-996BBAEF4A50}" destId="{6BA71547-75D8-41EB-B616-1FB90E56333A}" srcOrd="0" destOrd="0" presId="urn:microsoft.com/office/officeart/2005/8/layout/orgChart1"/>
    <dgm:cxn modelId="{98F2E74A-65D3-4398-A68E-4389DA7C6882}" type="presParOf" srcId="{BC65401A-2603-49A3-8944-996BBAEF4A50}" destId="{D8B7E3B9-DC00-4F0D-9DAC-019CE2620AB5}" srcOrd="1" destOrd="0" presId="urn:microsoft.com/office/officeart/2005/8/layout/orgChart1"/>
    <dgm:cxn modelId="{26688123-D8E1-4B31-8AE7-0A326E04B5DC}" type="presParOf" srcId="{D8B7E3B9-DC00-4F0D-9DAC-019CE2620AB5}" destId="{9500BC8D-2848-412D-8DDE-4E2F7C3AF780}" srcOrd="0" destOrd="0" presId="urn:microsoft.com/office/officeart/2005/8/layout/orgChart1"/>
    <dgm:cxn modelId="{04D790F6-A072-4925-9A46-0279D375F55E}" type="presParOf" srcId="{9500BC8D-2848-412D-8DDE-4E2F7C3AF780}" destId="{DF9EF383-D095-4146-BC45-601683A634A9}" srcOrd="0" destOrd="0" presId="urn:microsoft.com/office/officeart/2005/8/layout/orgChart1"/>
    <dgm:cxn modelId="{C05926BC-D549-40DB-A141-A406489DD0BD}" type="presParOf" srcId="{9500BC8D-2848-412D-8DDE-4E2F7C3AF780}" destId="{E0C78DB2-4F31-4C05-8B47-AB1AD4BFB5FE}" srcOrd="1" destOrd="0" presId="urn:microsoft.com/office/officeart/2005/8/layout/orgChart1"/>
    <dgm:cxn modelId="{92F85891-6B41-4721-A74B-99D3F16FD01C}" type="presParOf" srcId="{D8B7E3B9-DC00-4F0D-9DAC-019CE2620AB5}" destId="{6226E50E-F14D-425A-9D66-2EB2BC264414}" srcOrd="1" destOrd="0" presId="urn:microsoft.com/office/officeart/2005/8/layout/orgChart1"/>
    <dgm:cxn modelId="{5C89E97D-C7CB-4FBB-8E0B-A2B9A0046BEA}" type="presParOf" srcId="{D8B7E3B9-DC00-4F0D-9DAC-019CE2620AB5}" destId="{B66C4A66-906C-4F15-B689-A47736BBC6AB}" srcOrd="2" destOrd="0" presId="urn:microsoft.com/office/officeart/2005/8/layout/orgChart1"/>
    <dgm:cxn modelId="{FDAE12D4-8456-420B-AB46-5140F6B89276}" type="presParOf" srcId="{BC65401A-2603-49A3-8944-996BBAEF4A50}" destId="{E9983882-1BC3-4237-99AC-0C280E369125}" srcOrd="2" destOrd="0" presId="urn:microsoft.com/office/officeart/2005/8/layout/orgChart1"/>
    <dgm:cxn modelId="{417D8022-A7E6-43DB-83E3-A56D5E23D414}" type="presParOf" srcId="{BC65401A-2603-49A3-8944-996BBAEF4A50}" destId="{E2967A33-7B38-4E64-94A0-E2BE38BBC0BB}" srcOrd="3" destOrd="0" presId="urn:microsoft.com/office/officeart/2005/8/layout/orgChart1"/>
    <dgm:cxn modelId="{46E678F4-6FB7-4AA0-BC30-A53FD10F51B0}" type="presParOf" srcId="{E2967A33-7B38-4E64-94A0-E2BE38BBC0BB}" destId="{74A2941A-096D-4695-972C-2CEF7223A2E2}" srcOrd="0" destOrd="0" presId="urn:microsoft.com/office/officeart/2005/8/layout/orgChart1"/>
    <dgm:cxn modelId="{E707F048-7014-4A34-B3FD-66937DCBAE21}" type="presParOf" srcId="{74A2941A-096D-4695-972C-2CEF7223A2E2}" destId="{2ED9143C-2135-4796-94BD-2C5BB86B55CB}" srcOrd="0" destOrd="0" presId="urn:microsoft.com/office/officeart/2005/8/layout/orgChart1"/>
    <dgm:cxn modelId="{168AD936-953A-4104-8DB7-84BA90FCA305}" type="presParOf" srcId="{74A2941A-096D-4695-972C-2CEF7223A2E2}" destId="{2706534A-2231-4362-A0E1-78C819490CB9}" srcOrd="1" destOrd="0" presId="urn:microsoft.com/office/officeart/2005/8/layout/orgChart1"/>
    <dgm:cxn modelId="{64A9C9C8-43A8-479B-8C5B-82B0680579BA}" type="presParOf" srcId="{E2967A33-7B38-4E64-94A0-E2BE38BBC0BB}" destId="{9D11D9B1-3516-4A67-B3A3-3A45D4073833}" srcOrd="1" destOrd="0" presId="urn:microsoft.com/office/officeart/2005/8/layout/orgChart1"/>
    <dgm:cxn modelId="{1FF7C607-20DE-45FA-93C9-833C7958800B}" type="presParOf" srcId="{E2967A33-7B38-4E64-94A0-E2BE38BBC0BB}" destId="{71FEDCED-FFD7-43C4-BCB8-EAA685279271}" srcOrd="2" destOrd="0" presId="urn:microsoft.com/office/officeart/2005/8/layout/orgChart1"/>
    <dgm:cxn modelId="{68E4F513-CFD6-4D7D-AFEE-04DDACA32B12}" type="presParOf" srcId="{6B6964BB-CC90-4D48-BD48-4BF7B735F287}" destId="{1E1FDA55-DAC7-4BB7-926E-EE03C317D5A5}" srcOrd="2" destOrd="0" presId="urn:microsoft.com/office/officeart/2005/8/layout/orgChart1"/>
    <dgm:cxn modelId="{51BBB148-604C-402E-A42A-DDBE9D79C6B5}" type="presParOf" srcId="{B3989808-7C2D-4479-BFA8-4F15BD01DE50}" destId="{C91531B7-8A80-4AF1-B7B6-898F65B1B2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2770" name="Group 2"/>
          <p:cNvGrpSpPr>
            <a:grpSpLocks/>
          </p:cNvGrpSpPr>
          <p:nvPr/>
        </p:nvGrpSpPr>
        <p:grpSpPr bwMode="auto">
          <a:xfrm>
            <a:off x="0" y="0"/>
            <a:ext cx="8763000" cy="5943600"/>
            <a:chOff x="0" y="0"/>
            <a:chExt cx="5520" cy="3744"/>
          </a:xfrm>
        </p:grpSpPr>
        <p:sp>
          <p:nvSpPr>
            <p:cNvPr id="32771"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grpSp>
          <p:nvGrpSpPr>
            <p:cNvPr id="32772" name="Group 4"/>
            <p:cNvGrpSpPr>
              <a:grpSpLocks/>
            </p:cNvGrpSpPr>
            <p:nvPr userDrawn="1"/>
          </p:nvGrpSpPr>
          <p:grpSpPr bwMode="auto">
            <a:xfrm>
              <a:off x="0" y="2208"/>
              <a:ext cx="5520" cy="1536"/>
              <a:chOff x="0" y="2208"/>
              <a:chExt cx="5520" cy="1536"/>
            </a:xfrm>
          </p:grpSpPr>
          <p:sp>
            <p:nvSpPr>
              <p:cNvPr id="32773"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32774"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32775"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32776" name="Group 8"/>
            <p:cNvGrpSpPr>
              <a:grpSpLocks/>
            </p:cNvGrpSpPr>
            <p:nvPr userDrawn="1"/>
          </p:nvGrpSpPr>
          <p:grpSpPr bwMode="auto">
            <a:xfrm>
              <a:off x="400" y="336"/>
              <a:ext cx="5088" cy="192"/>
              <a:chOff x="400" y="336"/>
              <a:chExt cx="5088" cy="192"/>
            </a:xfrm>
          </p:grpSpPr>
          <p:sp>
            <p:nvSpPr>
              <p:cNvPr id="32777"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32778"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sp>
        <p:nvSpPr>
          <p:cNvPr id="32779" name="Rectangle 11"/>
          <p:cNvSpPr>
            <a:spLocks noGrp="1" noChangeArrowheads="1"/>
          </p:cNvSpPr>
          <p:nvPr>
            <p:ph type="ctrTitle"/>
          </p:nvPr>
        </p:nvSpPr>
        <p:spPr>
          <a:xfrm>
            <a:off x="2057400" y="1143000"/>
            <a:ext cx="6629400" cy="2209800"/>
          </a:xfrm>
        </p:spPr>
        <p:txBody>
          <a:bodyPr/>
          <a:lstStyle>
            <a:lvl1pPr>
              <a:defRPr sz="4800"/>
            </a:lvl1pPr>
          </a:lstStyle>
          <a:p>
            <a:pPr lvl="0"/>
            <a:r>
              <a:rPr lang="en-US" noProof="0" smtClean="0"/>
              <a:t>Click to edit Master title style</a:t>
            </a:r>
          </a:p>
        </p:txBody>
      </p:sp>
      <p:sp>
        <p:nvSpPr>
          <p:cNvPr id="32780"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pPr lvl="0"/>
            <a:r>
              <a:rPr lang="en-US" noProof="0" smtClean="0"/>
              <a:t>Click to edit Master subtitle style</a:t>
            </a:r>
          </a:p>
        </p:txBody>
      </p:sp>
      <p:sp>
        <p:nvSpPr>
          <p:cNvPr id="32781" name="Rectangle 13"/>
          <p:cNvSpPr>
            <a:spLocks noGrp="1" noChangeArrowheads="1"/>
          </p:cNvSpPr>
          <p:nvPr>
            <p:ph type="dt" sz="half" idx="2"/>
          </p:nvPr>
        </p:nvSpPr>
        <p:spPr>
          <a:xfrm>
            <a:off x="912813" y="6251575"/>
            <a:ext cx="1905000" cy="457200"/>
          </a:xfrm>
        </p:spPr>
        <p:txBody>
          <a:bodyPr/>
          <a:lstStyle>
            <a:lvl1pPr>
              <a:defRPr/>
            </a:lvl1pPr>
          </a:lstStyle>
          <a:p>
            <a:endParaRPr lang="en-US"/>
          </a:p>
        </p:txBody>
      </p:sp>
      <p:sp>
        <p:nvSpPr>
          <p:cNvPr id="32782" name="Rectangle 14"/>
          <p:cNvSpPr>
            <a:spLocks noGrp="1" noChangeArrowheads="1"/>
          </p:cNvSpPr>
          <p:nvPr>
            <p:ph type="ftr" sz="quarter" idx="3"/>
          </p:nvPr>
        </p:nvSpPr>
        <p:spPr>
          <a:xfrm>
            <a:off x="3354388" y="6248400"/>
            <a:ext cx="2895600" cy="457200"/>
          </a:xfrm>
        </p:spPr>
        <p:txBody>
          <a:bodyPr/>
          <a:lstStyle>
            <a:lvl1pPr>
              <a:defRPr/>
            </a:lvl1pPr>
          </a:lstStyle>
          <a:p>
            <a:endParaRPr lang="en-US"/>
          </a:p>
        </p:txBody>
      </p:sp>
      <p:sp>
        <p:nvSpPr>
          <p:cNvPr id="32783" name="Rectangle 15"/>
          <p:cNvSpPr>
            <a:spLocks noGrp="1" noChangeArrowheads="1"/>
          </p:cNvSpPr>
          <p:nvPr>
            <p:ph type="sldNum" sz="quarter" idx="4"/>
          </p:nvPr>
        </p:nvSpPr>
        <p:spPr/>
        <p:txBody>
          <a:bodyPr/>
          <a:lstStyle>
            <a:lvl1pPr>
              <a:defRPr/>
            </a:lvl1pPr>
          </a:lstStyle>
          <a:p>
            <a:fld id="{A3EF9BBA-8857-4744-A46A-7A3B0AB9175E}" type="slidenum">
              <a:rPr lang="ar-SA"/>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2EF6C55-3773-4440-ADBE-57A8D6D45295}" type="slidenum">
              <a:rPr lang="ar-SA"/>
              <a:pPr/>
              <a:t>‹#›</a:t>
            </a:fld>
            <a:endParaRPr lang="en-US"/>
          </a:p>
        </p:txBody>
      </p:sp>
    </p:spTree>
    <p:extLst>
      <p:ext uri="{BB962C8B-B14F-4D97-AF65-F5344CB8AC3E}">
        <p14:creationId xmlns:p14="http://schemas.microsoft.com/office/powerpoint/2010/main" val="315221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3AAE0AA-637D-46DF-A7F1-AC7B81D22223}" type="slidenum">
              <a:rPr lang="ar-SA"/>
              <a:pPr/>
              <a:t>‹#›</a:t>
            </a:fld>
            <a:endParaRPr lang="en-US"/>
          </a:p>
        </p:txBody>
      </p:sp>
    </p:spTree>
    <p:extLst>
      <p:ext uri="{BB962C8B-B14F-4D97-AF65-F5344CB8AC3E}">
        <p14:creationId xmlns:p14="http://schemas.microsoft.com/office/powerpoint/2010/main" val="2891407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63BC578-08EE-4E4A-832B-E7A15BA0AE35}" type="slidenum">
              <a:rPr lang="ar-SA"/>
              <a:pPr/>
              <a:t>‹#›</a:t>
            </a:fld>
            <a:endParaRPr lang="en-US"/>
          </a:p>
        </p:txBody>
      </p:sp>
    </p:spTree>
    <p:extLst>
      <p:ext uri="{BB962C8B-B14F-4D97-AF65-F5344CB8AC3E}">
        <p14:creationId xmlns:p14="http://schemas.microsoft.com/office/powerpoint/2010/main" val="2410575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4F64E91-2957-4AD3-AE0A-C151B5727EBD}" type="slidenum">
              <a:rPr lang="ar-SA"/>
              <a:pPr/>
              <a:t>‹#›</a:t>
            </a:fld>
            <a:endParaRPr lang="en-US"/>
          </a:p>
        </p:txBody>
      </p:sp>
    </p:spTree>
    <p:extLst>
      <p:ext uri="{BB962C8B-B14F-4D97-AF65-F5344CB8AC3E}">
        <p14:creationId xmlns:p14="http://schemas.microsoft.com/office/powerpoint/2010/main" val="120724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B1485B3-AB03-48B2-897E-F0A2470A0704}" type="slidenum">
              <a:rPr lang="ar-SA"/>
              <a:pPr/>
              <a:t>‹#›</a:t>
            </a:fld>
            <a:endParaRPr lang="en-US"/>
          </a:p>
        </p:txBody>
      </p:sp>
    </p:spTree>
    <p:extLst>
      <p:ext uri="{BB962C8B-B14F-4D97-AF65-F5344CB8AC3E}">
        <p14:creationId xmlns:p14="http://schemas.microsoft.com/office/powerpoint/2010/main" val="2028086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05CB8A84-11A8-4AA7-B7AD-D54B9409EF03}" type="slidenum">
              <a:rPr lang="ar-SA"/>
              <a:pPr/>
              <a:t>‹#›</a:t>
            </a:fld>
            <a:endParaRPr lang="en-US"/>
          </a:p>
        </p:txBody>
      </p:sp>
    </p:spTree>
    <p:extLst>
      <p:ext uri="{BB962C8B-B14F-4D97-AF65-F5344CB8AC3E}">
        <p14:creationId xmlns:p14="http://schemas.microsoft.com/office/powerpoint/2010/main" val="1565788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63A4A93-5EF8-4228-A6D5-D5698DF3E1D0}" type="slidenum">
              <a:rPr lang="ar-SA"/>
              <a:pPr/>
              <a:t>‹#›</a:t>
            </a:fld>
            <a:endParaRPr lang="en-US"/>
          </a:p>
        </p:txBody>
      </p:sp>
    </p:spTree>
    <p:extLst>
      <p:ext uri="{BB962C8B-B14F-4D97-AF65-F5344CB8AC3E}">
        <p14:creationId xmlns:p14="http://schemas.microsoft.com/office/powerpoint/2010/main" val="875039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6A0BDA9-9701-4B11-BF23-1CCED96166F6}" type="slidenum">
              <a:rPr lang="ar-SA"/>
              <a:pPr/>
              <a:t>‹#›</a:t>
            </a:fld>
            <a:endParaRPr lang="en-US"/>
          </a:p>
        </p:txBody>
      </p:sp>
    </p:spTree>
    <p:extLst>
      <p:ext uri="{BB962C8B-B14F-4D97-AF65-F5344CB8AC3E}">
        <p14:creationId xmlns:p14="http://schemas.microsoft.com/office/powerpoint/2010/main" val="3343137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105E986-D3A1-409D-9D19-824BBFFBC70E}" type="slidenum">
              <a:rPr lang="ar-SA"/>
              <a:pPr/>
              <a:t>‹#›</a:t>
            </a:fld>
            <a:endParaRPr lang="en-US"/>
          </a:p>
        </p:txBody>
      </p:sp>
    </p:spTree>
    <p:extLst>
      <p:ext uri="{BB962C8B-B14F-4D97-AF65-F5344CB8AC3E}">
        <p14:creationId xmlns:p14="http://schemas.microsoft.com/office/powerpoint/2010/main" val="3952690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27DAA94-0FBD-4C3C-B407-560904E733CC}" type="slidenum">
              <a:rPr lang="ar-SA"/>
              <a:pPr/>
              <a:t>‹#›</a:t>
            </a:fld>
            <a:endParaRPr lang="en-US"/>
          </a:p>
        </p:txBody>
      </p:sp>
    </p:spTree>
    <p:extLst>
      <p:ext uri="{BB962C8B-B14F-4D97-AF65-F5344CB8AC3E}">
        <p14:creationId xmlns:p14="http://schemas.microsoft.com/office/powerpoint/2010/main" val="2267052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5842" name="Group 2"/>
          <p:cNvGrpSpPr>
            <a:grpSpLocks/>
          </p:cNvGrpSpPr>
          <p:nvPr/>
        </p:nvGrpSpPr>
        <p:grpSpPr bwMode="auto">
          <a:xfrm>
            <a:off x="0" y="0"/>
            <a:ext cx="8805863" cy="6858000"/>
            <a:chOff x="0" y="0"/>
            <a:chExt cx="5547" cy="4320"/>
          </a:xfrm>
        </p:grpSpPr>
        <p:grpSp>
          <p:nvGrpSpPr>
            <p:cNvPr id="35843" name="Group 3"/>
            <p:cNvGrpSpPr>
              <a:grpSpLocks/>
            </p:cNvGrpSpPr>
            <p:nvPr userDrawn="1"/>
          </p:nvGrpSpPr>
          <p:grpSpPr bwMode="auto">
            <a:xfrm rot="-215207">
              <a:off x="3690" y="234"/>
              <a:ext cx="1857" cy="3625"/>
              <a:chOff x="3010" y="778"/>
              <a:chExt cx="1857" cy="3625"/>
            </a:xfrm>
          </p:grpSpPr>
          <p:sp>
            <p:nvSpPr>
              <p:cNvPr id="35844" name="Freeform 4"/>
              <p:cNvSpPr>
                <a:spLocks/>
              </p:cNvSpPr>
              <p:nvPr userDrawn="1"/>
            </p:nvSpPr>
            <p:spPr bwMode="ltGray">
              <a:xfrm rot="12185230" flipV="1">
                <a:off x="3534" y="778"/>
                <a:ext cx="1333" cy="1485"/>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45" name="Freeform 5"/>
              <p:cNvSpPr>
                <a:spLocks/>
              </p:cNvSpPr>
              <p:nvPr userDrawn="1"/>
            </p:nvSpPr>
            <p:spPr bwMode="ltGray">
              <a:xfrm rot="12185230" flipV="1">
                <a:off x="4029" y="1802"/>
                <a:ext cx="571" cy="531"/>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46" name="Freeform 6"/>
              <p:cNvSpPr>
                <a:spLocks/>
              </p:cNvSpPr>
              <p:nvPr userDrawn="1"/>
            </p:nvSpPr>
            <p:spPr bwMode="ltGray">
              <a:xfrm rot="12185230" flipV="1">
                <a:off x="3639" y="2167"/>
                <a:ext cx="277" cy="249"/>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47" name="Freeform 7"/>
              <p:cNvSpPr>
                <a:spLocks/>
              </p:cNvSpPr>
              <p:nvPr userDrawn="1"/>
            </p:nvSpPr>
            <p:spPr bwMode="ltGray">
              <a:xfrm rot="12185230" flipV="1">
                <a:off x="3979" y="977"/>
                <a:ext cx="245" cy="34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48" name="Freeform 8"/>
              <p:cNvSpPr>
                <a:spLocks/>
              </p:cNvSpPr>
              <p:nvPr userDrawn="1"/>
            </p:nvSpPr>
            <p:spPr bwMode="ltGray">
              <a:xfrm rot="12185230" flipV="1">
                <a:off x="3845" y="2207"/>
                <a:ext cx="103" cy="209"/>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49" name="Freeform 9"/>
              <p:cNvSpPr>
                <a:spLocks/>
              </p:cNvSpPr>
              <p:nvPr userDrawn="1"/>
            </p:nvSpPr>
            <p:spPr bwMode="ltGray">
              <a:xfrm rot="12185230" flipV="1">
                <a:off x="3895" y="1325"/>
                <a:ext cx="120" cy="90"/>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50" name="Freeform 10"/>
              <p:cNvSpPr>
                <a:spLocks/>
              </p:cNvSpPr>
              <p:nvPr userDrawn="1"/>
            </p:nvSpPr>
            <p:spPr bwMode="ltGray">
              <a:xfrm rot="12185230" flipV="1">
                <a:off x="3010" y="2344"/>
                <a:ext cx="330" cy="2059"/>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5851" name="Freeform 11"/>
            <p:cNvSpPr>
              <a:spLocks/>
            </p:cNvSpPr>
            <p:nvPr userDrawn="1"/>
          </p:nvSpPr>
          <p:spPr bwMode="ltGray">
            <a:xfrm rot="373331" flipH="1">
              <a:off x="22" y="1957"/>
              <a:ext cx="323" cy="649"/>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52" name="Freeform 12"/>
            <p:cNvSpPr>
              <a:spLocks/>
            </p:cNvSpPr>
            <p:nvPr userDrawn="1"/>
          </p:nvSpPr>
          <p:spPr bwMode="ltGray">
            <a:xfrm>
              <a:off x="168" y="1260"/>
              <a:ext cx="1259" cy="1532"/>
            </a:xfrm>
            <a:custGeom>
              <a:avLst/>
              <a:gdLst>
                <a:gd name="T0" fmla="*/ 891 w 1259"/>
                <a:gd name="T1" fmla="*/ 1532 h 1532"/>
                <a:gd name="T2" fmla="*/ 954 w 1259"/>
                <a:gd name="T3" fmla="*/ 1452 h 1532"/>
                <a:gd name="T4" fmla="*/ 1032 w 1259"/>
                <a:gd name="T5" fmla="*/ 1338 h 1532"/>
                <a:gd name="T6" fmla="*/ 1115 w 1259"/>
                <a:gd name="T7" fmla="*/ 1188 h 1532"/>
                <a:gd name="T8" fmla="*/ 1194 w 1259"/>
                <a:gd name="T9" fmla="*/ 1023 h 1532"/>
                <a:gd name="T10" fmla="*/ 1244 w 1259"/>
                <a:gd name="T11" fmla="*/ 841 h 1532"/>
                <a:gd name="T12" fmla="*/ 1259 w 1259"/>
                <a:gd name="T13" fmla="*/ 647 h 1532"/>
                <a:gd name="T14" fmla="*/ 1230 w 1259"/>
                <a:gd name="T15" fmla="*/ 463 h 1532"/>
                <a:gd name="T16" fmla="*/ 1140 w 1259"/>
                <a:gd name="T17" fmla="*/ 294 h 1532"/>
                <a:gd name="T18" fmla="*/ 1043 w 1259"/>
                <a:gd name="T19" fmla="*/ 190 h 1532"/>
                <a:gd name="T20" fmla="*/ 961 w 1259"/>
                <a:gd name="T21" fmla="*/ 109 h 1532"/>
                <a:gd name="T22" fmla="*/ 894 w 1259"/>
                <a:gd name="T23" fmla="*/ 65 h 1532"/>
                <a:gd name="T24" fmla="*/ 786 w 1259"/>
                <a:gd name="T25" fmla="*/ 18 h 1532"/>
                <a:gd name="T26" fmla="*/ 642 w 1259"/>
                <a:gd name="T27" fmla="*/ 0 h 1532"/>
                <a:gd name="T28" fmla="*/ 440 w 1259"/>
                <a:gd name="T29" fmla="*/ 23 h 1532"/>
                <a:gd name="T30" fmla="*/ 366 w 1259"/>
                <a:gd name="T31" fmla="*/ 44 h 1532"/>
                <a:gd name="T32" fmla="*/ 292 w 1259"/>
                <a:gd name="T33" fmla="*/ 58 h 1532"/>
                <a:gd name="T34" fmla="*/ 229 w 1259"/>
                <a:gd name="T35" fmla="*/ 79 h 1532"/>
                <a:gd name="T36" fmla="*/ 178 w 1259"/>
                <a:gd name="T37" fmla="*/ 103 h 1532"/>
                <a:gd name="T38" fmla="*/ 127 w 1259"/>
                <a:gd name="T39" fmla="*/ 127 h 1532"/>
                <a:gd name="T40" fmla="*/ 82 w 1259"/>
                <a:gd name="T41" fmla="*/ 158 h 1532"/>
                <a:gd name="T42" fmla="*/ 41 w 1259"/>
                <a:gd name="T43" fmla="*/ 197 h 1532"/>
                <a:gd name="T44" fmla="*/ 0 w 1259"/>
                <a:gd name="T45" fmla="*/ 243 h 1532"/>
                <a:gd name="T46" fmla="*/ 76 w 1259"/>
                <a:gd name="T47" fmla="*/ 215 h 1532"/>
                <a:gd name="T48" fmla="*/ 144 w 1259"/>
                <a:gd name="T49" fmla="*/ 194 h 1532"/>
                <a:gd name="T50" fmla="*/ 212 w 1259"/>
                <a:gd name="T51" fmla="*/ 179 h 1532"/>
                <a:gd name="T52" fmla="*/ 280 w 1259"/>
                <a:gd name="T53" fmla="*/ 164 h 1532"/>
                <a:gd name="T54" fmla="*/ 336 w 1259"/>
                <a:gd name="T55" fmla="*/ 149 h 1532"/>
                <a:gd name="T56" fmla="*/ 397 w 1259"/>
                <a:gd name="T57" fmla="*/ 149 h 1532"/>
                <a:gd name="T58" fmla="*/ 458 w 1259"/>
                <a:gd name="T59" fmla="*/ 141 h 1532"/>
                <a:gd name="T60" fmla="*/ 511 w 1259"/>
                <a:gd name="T61" fmla="*/ 146 h 1532"/>
                <a:gd name="T62" fmla="*/ 565 w 1259"/>
                <a:gd name="T63" fmla="*/ 152 h 1532"/>
                <a:gd name="T64" fmla="*/ 618 w 1259"/>
                <a:gd name="T65" fmla="*/ 166 h 1532"/>
                <a:gd name="T66" fmla="*/ 669 w 1259"/>
                <a:gd name="T67" fmla="*/ 186 h 1532"/>
                <a:gd name="T68" fmla="*/ 715 w 1259"/>
                <a:gd name="T69" fmla="*/ 205 h 1532"/>
                <a:gd name="T70" fmla="*/ 760 w 1259"/>
                <a:gd name="T71" fmla="*/ 239 h 1532"/>
                <a:gd name="T72" fmla="*/ 811 w 1259"/>
                <a:gd name="T73" fmla="*/ 267 h 1532"/>
                <a:gd name="T74" fmla="*/ 855 w 1259"/>
                <a:gd name="T75" fmla="*/ 307 h 1532"/>
                <a:gd name="T76" fmla="*/ 899 w 1259"/>
                <a:gd name="T77" fmla="*/ 348 h 1532"/>
                <a:gd name="T78" fmla="*/ 971 w 1259"/>
                <a:gd name="T79" fmla="*/ 464 h 1532"/>
                <a:gd name="T80" fmla="*/ 1016 w 1259"/>
                <a:gd name="T81" fmla="*/ 606 h 1532"/>
                <a:gd name="T82" fmla="*/ 1027 w 1259"/>
                <a:gd name="T83" fmla="*/ 774 h 1532"/>
                <a:gd name="T84" fmla="*/ 1022 w 1259"/>
                <a:gd name="T85" fmla="*/ 939 h 1532"/>
                <a:gd name="T86" fmla="*/ 1002 w 1259"/>
                <a:gd name="T87" fmla="*/ 1117 h 1532"/>
                <a:gd name="T88" fmla="*/ 966 w 1259"/>
                <a:gd name="T89" fmla="*/ 1279 h 1532"/>
                <a:gd name="T90" fmla="*/ 933 w 1259"/>
                <a:gd name="T91" fmla="*/ 1421 h 1532"/>
                <a:gd name="T92" fmla="*/ 891 w 1259"/>
                <a:gd name="T93" fmla="*/ 1532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53" name="Freeform 13"/>
            <p:cNvSpPr>
              <a:spLocks/>
            </p:cNvSpPr>
            <p:nvPr userDrawn="1"/>
          </p:nvSpPr>
          <p:spPr bwMode="ltGray">
            <a:xfrm>
              <a:off x="0" y="2610"/>
              <a:ext cx="801" cy="459"/>
            </a:xfrm>
            <a:custGeom>
              <a:avLst/>
              <a:gdLst>
                <a:gd name="T0" fmla="*/ 0 w 801"/>
                <a:gd name="T1" fmla="*/ 0 h 459"/>
                <a:gd name="T2" fmla="*/ 37 w 801"/>
                <a:gd name="T3" fmla="*/ 69 h 459"/>
                <a:gd name="T4" fmla="*/ 68 w 801"/>
                <a:gd name="T5" fmla="*/ 132 h 459"/>
                <a:gd name="T6" fmla="*/ 110 w 801"/>
                <a:gd name="T7" fmla="*/ 188 h 459"/>
                <a:gd name="T8" fmla="*/ 149 w 801"/>
                <a:gd name="T9" fmla="*/ 229 h 459"/>
                <a:gd name="T10" fmla="*/ 192 w 801"/>
                <a:gd name="T11" fmla="*/ 278 h 459"/>
                <a:gd name="T12" fmla="*/ 250 w 801"/>
                <a:gd name="T13" fmla="*/ 314 h 459"/>
                <a:gd name="T14" fmla="*/ 308 w 801"/>
                <a:gd name="T15" fmla="*/ 336 h 459"/>
                <a:gd name="T16" fmla="*/ 365 w 801"/>
                <a:gd name="T17" fmla="*/ 365 h 459"/>
                <a:gd name="T18" fmla="*/ 430 w 801"/>
                <a:gd name="T19" fmla="*/ 381 h 459"/>
                <a:gd name="T20" fmla="*/ 501 w 801"/>
                <a:gd name="T21" fmla="*/ 390 h 459"/>
                <a:gd name="T22" fmla="*/ 573 w 801"/>
                <a:gd name="T23" fmla="*/ 392 h 459"/>
                <a:gd name="T24" fmla="*/ 646 w 801"/>
                <a:gd name="T25" fmla="*/ 381 h 459"/>
                <a:gd name="T26" fmla="*/ 726 w 801"/>
                <a:gd name="T27" fmla="*/ 362 h 459"/>
                <a:gd name="T28" fmla="*/ 801 w 801"/>
                <a:gd name="T29" fmla="*/ 335 h 459"/>
                <a:gd name="T30" fmla="*/ 731 w 801"/>
                <a:gd name="T31" fmla="*/ 377 h 459"/>
                <a:gd name="T32" fmla="*/ 662 w 801"/>
                <a:gd name="T33" fmla="*/ 404 h 459"/>
                <a:gd name="T34" fmla="*/ 594 w 801"/>
                <a:gd name="T35" fmla="*/ 432 h 459"/>
                <a:gd name="T36" fmla="*/ 532 w 801"/>
                <a:gd name="T37" fmla="*/ 445 h 459"/>
                <a:gd name="T38" fmla="*/ 471 w 801"/>
                <a:gd name="T39" fmla="*/ 459 h 459"/>
                <a:gd name="T40" fmla="*/ 411 w 801"/>
                <a:gd name="T41" fmla="*/ 458 h 459"/>
                <a:gd name="T42" fmla="*/ 350 w 801"/>
                <a:gd name="T43" fmla="*/ 458 h 459"/>
                <a:gd name="T44" fmla="*/ 291 w 801"/>
                <a:gd name="T45" fmla="*/ 450 h 459"/>
                <a:gd name="T46" fmla="*/ 244 w 801"/>
                <a:gd name="T47" fmla="*/ 436 h 459"/>
                <a:gd name="T48" fmla="*/ 192 w 801"/>
                <a:gd name="T49" fmla="*/ 415 h 459"/>
                <a:gd name="T50" fmla="*/ 145 w 801"/>
                <a:gd name="T51" fmla="*/ 394 h 459"/>
                <a:gd name="T52" fmla="*/ 100 w 801"/>
                <a:gd name="T53" fmla="*/ 373 h 459"/>
                <a:gd name="T54" fmla="*/ 60 w 801"/>
                <a:gd name="T55" fmla="*/ 347 h 459"/>
                <a:gd name="T56" fmla="*/ 0 w 801"/>
                <a:gd name="T57" fmla="*/ 294 h 459"/>
                <a:gd name="T58" fmla="*/ 0 w 801"/>
                <a:gd name="T59"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54" name="Freeform 14"/>
            <p:cNvSpPr>
              <a:spLocks/>
            </p:cNvSpPr>
            <p:nvPr userDrawn="1"/>
          </p:nvSpPr>
          <p:spPr bwMode="ltGray">
            <a:xfrm rot="373331" flipH="1">
              <a:off x="898" y="2855"/>
              <a:ext cx="354" cy="464"/>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55" name="Freeform 15"/>
            <p:cNvSpPr>
              <a:spLocks/>
            </p:cNvSpPr>
            <p:nvPr userDrawn="1"/>
          </p:nvSpPr>
          <p:spPr bwMode="ltGray">
            <a:xfrm rot="373331" flipH="1">
              <a:off x="799" y="2979"/>
              <a:ext cx="87" cy="274"/>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56" name="Freeform 16"/>
            <p:cNvSpPr>
              <a:spLocks/>
            </p:cNvSpPr>
            <p:nvPr userDrawn="1"/>
          </p:nvSpPr>
          <p:spPr bwMode="ltGray">
            <a:xfrm>
              <a:off x="1190" y="3273"/>
              <a:ext cx="1108" cy="1047"/>
            </a:xfrm>
            <a:custGeom>
              <a:avLst/>
              <a:gdLst>
                <a:gd name="T0" fmla="*/ 784 w 1108"/>
                <a:gd name="T1" fmla="*/ 1047 h 1047"/>
                <a:gd name="T2" fmla="*/ 692 w 1108"/>
                <a:gd name="T3" fmla="*/ 1011 h 1047"/>
                <a:gd name="T4" fmla="*/ 607 w 1108"/>
                <a:gd name="T5" fmla="*/ 945 h 1047"/>
                <a:gd name="T6" fmla="*/ 517 w 1108"/>
                <a:gd name="T7" fmla="*/ 861 h 1047"/>
                <a:gd name="T8" fmla="*/ 432 w 1108"/>
                <a:gd name="T9" fmla="*/ 776 h 1047"/>
                <a:gd name="T10" fmla="*/ 350 w 1108"/>
                <a:gd name="T11" fmla="*/ 677 h 1047"/>
                <a:gd name="T12" fmla="*/ 266 w 1108"/>
                <a:gd name="T13" fmla="*/ 563 h 1047"/>
                <a:gd name="T14" fmla="*/ 188 w 1108"/>
                <a:gd name="T15" fmla="*/ 447 h 1047"/>
                <a:gd name="T16" fmla="*/ 122 w 1108"/>
                <a:gd name="T17" fmla="*/ 325 h 1047"/>
                <a:gd name="T18" fmla="*/ 65 w 1108"/>
                <a:gd name="T19" fmla="*/ 211 h 1047"/>
                <a:gd name="T20" fmla="*/ 21 w 1108"/>
                <a:gd name="T21" fmla="*/ 101 h 1047"/>
                <a:gd name="T22" fmla="*/ 0 w 1108"/>
                <a:gd name="T23" fmla="*/ 0 h 1047"/>
                <a:gd name="T24" fmla="*/ 109 w 1108"/>
                <a:gd name="T25" fmla="*/ 217 h 1047"/>
                <a:gd name="T26" fmla="*/ 209 w 1108"/>
                <a:gd name="T27" fmla="*/ 378 h 1047"/>
                <a:gd name="T28" fmla="*/ 294 w 1108"/>
                <a:gd name="T29" fmla="*/ 500 h 1047"/>
                <a:gd name="T30" fmla="*/ 373 w 1108"/>
                <a:gd name="T31" fmla="*/ 590 h 1047"/>
                <a:gd name="T32" fmla="*/ 441 w 1108"/>
                <a:gd name="T33" fmla="*/ 661 h 1047"/>
                <a:gd name="T34" fmla="*/ 506 w 1108"/>
                <a:gd name="T35" fmla="*/ 713 h 1047"/>
                <a:gd name="T36" fmla="*/ 564 w 1108"/>
                <a:gd name="T37" fmla="*/ 754 h 1047"/>
                <a:gd name="T38" fmla="*/ 620 w 1108"/>
                <a:gd name="T39" fmla="*/ 801 h 1047"/>
                <a:gd name="T40" fmla="*/ 754 w 1108"/>
                <a:gd name="T41" fmla="*/ 899 h 1047"/>
                <a:gd name="T42" fmla="*/ 925 w 1108"/>
                <a:gd name="T43" fmla="*/ 977 h 1047"/>
                <a:gd name="T44" fmla="*/ 1108 w 1108"/>
                <a:gd name="T45" fmla="*/ 1047 h 1047"/>
                <a:gd name="T46" fmla="*/ 784 w 1108"/>
                <a:gd name="T47" fmla="*/ 1047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5857" name="Group 17"/>
            <p:cNvGrpSpPr>
              <a:grpSpLocks/>
            </p:cNvGrpSpPr>
            <p:nvPr userDrawn="1"/>
          </p:nvGrpSpPr>
          <p:grpSpPr bwMode="auto">
            <a:xfrm rot="3220060">
              <a:off x="2631" y="754"/>
              <a:ext cx="569" cy="637"/>
              <a:chOff x="1727" y="866"/>
              <a:chExt cx="129" cy="157"/>
            </a:xfrm>
          </p:grpSpPr>
          <p:sp>
            <p:nvSpPr>
              <p:cNvPr id="35858" name="Freeform 1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59" name="Freeform 1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60" name="Freeform 2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5861" name="Group 21"/>
            <p:cNvGrpSpPr>
              <a:grpSpLocks/>
            </p:cNvGrpSpPr>
            <p:nvPr userDrawn="1"/>
          </p:nvGrpSpPr>
          <p:grpSpPr bwMode="auto">
            <a:xfrm rot="-6691250">
              <a:off x="3637" y="132"/>
              <a:ext cx="356" cy="607"/>
              <a:chOff x="1727" y="866"/>
              <a:chExt cx="129" cy="157"/>
            </a:xfrm>
          </p:grpSpPr>
          <p:sp>
            <p:nvSpPr>
              <p:cNvPr id="35862" name="Freeform 22"/>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63" name="Freeform 23"/>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64" name="Freeform 24"/>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5865" name="Group 25"/>
            <p:cNvGrpSpPr>
              <a:grpSpLocks/>
            </p:cNvGrpSpPr>
            <p:nvPr userDrawn="1"/>
          </p:nvGrpSpPr>
          <p:grpSpPr bwMode="auto">
            <a:xfrm rot="-13075160">
              <a:off x="668" y="3321"/>
              <a:ext cx="501" cy="502"/>
              <a:chOff x="1727" y="866"/>
              <a:chExt cx="129" cy="157"/>
            </a:xfrm>
          </p:grpSpPr>
          <p:sp>
            <p:nvSpPr>
              <p:cNvPr id="35866" name="Freeform 26"/>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67" name="Freeform 27"/>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68" name="Freeform 28"/>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5869" name="Group 29"/>
            <p:cNvGrpSpPr>
              <a:grpSpLocks/>
            </p:cNvGrpSpPr>
            <p:nvPr userDrawn="1"/>
          </p:nvGrpSpPr>
          <p:grpSpPr bwMode="auto">
            <a:xfrm rot="4106450" flipH="1">
              <a:off x="393" y="262"/>
              <a:ext cx="709" cy="892"/>
              <a:chOff x="1727" y="866"/>
              <a:chExt cx="129" cy="157"/>
            </a:xfrm>
          </p:grpSpPr>
          <p:sp>
            <p:nvSpPr>
              <p:cNvPr id="35870" name="Freeform 30"/>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71" name="Freeform 31"/>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72" name="Freeform 3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5873" name="Group 33"/>
            <p:cNvGrpSpPr>
              <a:grpSpLocks/>
            </p:cNvGrpSpPr>
            <p:nvPr userDrawn="1"/>
          </p:nvGrpSpPr>
          <p:grpSpPr bwMode="auto">
            <a:xfrm rot="10015322" flipH="1">
              <a:off x="4625" y="2382"/>
              <a:ext cx="709" cy="892"/>
              <a:chOff x="1727" y="866"/>
              <a:chExt cx="129" cy="157"/>
            </a:xfrm>
          </p:grpSpPr>
          <p:sp>
            <p:nvSpPr>
              <p:cNvPr id="35874" name="Freeform 3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75" name="Freeform 3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76" name="Freeform 3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5877" name="Freeform 37"/>
            <p:cNvSpPr>
              <a:spLocks/>
            </p:cNvSpPr>
            <p:nvPr userDrawn="1"/>
          </p:nvSpPr>
          <p:spPr bwMode="ltGray">
            <a:xfrm>
              <a:off x="1217" y="2"/>
              <a:ext cx="862" cy="886"/>
            </a:xfrm>
            <a:custGeom>
              <a:avLst/>
              <a:gdLst>
                <a:gd name="T0" fmla="*/ 0 w 862"/>
                <a:gd name="T1" fmla="*/ 0 h 886"/>
                <a:gd name="T2" fmla="*/ 6 w 862"/>
                <a:gd name="T3" fmla="*/ 107 h 886"/>
                <a:gd name="T4" fmla="*/ 37 w 862"/>
                <a:gd name="T5" fmla="*/ 262 h 886"/>
                <a:gd name="T6" fmla="*/ 83 w 862"/>
                <a:gd name="T7" fmla="*/ 410 h 886"/>
                <a:gd name="T8" fmla="*/ 149 w 862"/>
                <a:gd name="T9" fmla="*/ 546 h 886"/>
                <a:gd name="T10" fmla="*/ 237 w 862"/>
                <a:gd name="T11" fmla="*/ 666 h 886"/>
                <a:gd name="T12" fmla="*/ 338 w 862"/>
                <a:gd name="T13" fmla="*/ 764 h 886"/>
                <a:gd name="T14" fmla="*/ 450 w 862"/>
                <a:gd name="T15" fmla="*/ 838 h 886"/>
                <a:gd name="T16" fmla="*/ 579 w 862"/>
                <a:gd name="T17" fmla="*/ 879 h 886"/>
                <a:gd name="T18" fmla="*/ 714 w 862"/>
                <a:gd name="T19" fmla="*/ 886 h 886"/>
                <a:gd name="T20" fmla="*/ 862 w 862"/>
                <a:gd name="T21" fmla="*/ 851 h 886"/>
                <a:gd name="T22" fmla="*/ 784 w 862"/>
                <a:gd name="T23" fmla="*/ 856 h 886"/>
                <a:gd name="T24" fmla="*/ 700 w 862"/>
                <a:gd name="T25" fmla="*/ 835 h 886"/>
                <a:gd name="T26" fmla="*/ 621 w 862"/>
                <a:gd name="T27" fmla="*/ 794 h 886"/>
                <a:gd name="T28" fmla="*/ 542 w 862"/>
                <a:gd name="T29" fmla="*/ 728 h 886"/>
                <a:gd name="T30" fmla="*/ 466 w 862"/>
                <a:gd name="T31" fmla="*/ 649 h 886"/>
                <a:gd name="T32" fmla="*/ 397 w 862"/>
                <a:gd name="T33" fmla="*/ 557 h 886"/>
                <a:gd name="T34" fmla="*/ 334 w 862"/>
                <a:gd name="T35" fmla="*/ 454 h 886"/>
                <a:gd name="T36" fmla="*/ 279 w 862"/>
                <a:gd name="T37" fmla="*/ 339 h 886"/>
                <a:gd name="T38" fmla="*/ 238 w 862"/>
                <a:gd name="T39" fmla="*/ 225 h 886"/>
                <a:gd name="T40" fmla="*/ 205 w 862"/>
                <a:gd name="T41" fmla="*/ 105 h 886"/>
                <a:gd name="T42" fmla="*/ 184 w 862"/>
                <a:gd name="T43" fmla="*/ 3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78" name="Freeform 38"/>
            <p:cNvSpPr>
              <a:spLocks/>
            </p:cNvSpPr>
            <p:nvPr userDrawn="1"/>
          </p:nvSpPr>
          <p:spPr bwMode="ltGray">
            <a:xfrm rot="9832527" flipV="1">
              <a:off x="2158" y="102"/>
              <a:ext cx="681" cy="593"/>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79" name="Freeform 39"/>
            <p:cNvSpPr>
              <a:spLocks/>
            </p:cNvSpPr>
            <p:nvPr userDrawn="1"/>
          </p:nvSpPr>
          <p:spPr bwMode="ltGray">
            <a:xfrm rot="9832527" flipV="1">
              <a:off x="1997" y="858"/>
              <a:ext cx="330" cy="278"/>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80" name="Freeform 40"/>
            <p:cNvSpPr>
              <a:spLocks/>
            </p:cNvSpPr>
            <p:nvPr userDrawn="1"/>
          </p:nvSpPr>
          <p:spPr bwMode="ltGray">
            <a:xfrm rot="9832527" flipV="1">
              <a:off x="2224" y="808"/>
              <a:ext cx="123" cy="233"/>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81" name="Freeform 41"/>
            <p:cNvSpPr>
              <a:spLocks/>
            </p:cNvSpPr>
            <p:nvPr userDrawn="1"/>
          </p:nvSpPr>
          <p:spPr bwMode="ltGray">
            <a:xfrm>
              <a:off x="1603" y="0"/>
              <a:ext cx="124" cy="121"/>
            </a:xfrm>
            <a:custGeom>
              <a:avLst/>
              <a:gdLst>
                <a:gd name="T0" fmla="*/ 124 w 124"/>
                <a:gd name="T1" fmla="*/ 0 h 121"/>
                <a:gd name="T2" fmla="*/ 113 w 124"/>
                <a:gd name="T3" fmla="*/ 9 h 121"/>
                <a:gd name="T4" fmla="*/ 99 w 124"/>
                <a:gd name="T5" fmla="*/ 25 h 121"/>
                <a:gd name="T6" fmla="*/ 81 w 124"/>
                <a:gd name="T7" fmla="*/ 41 h 121"/>
                <a:gd name="T8" fmla="*/ 63 w 124"/>
                <a:gd name="T9" fmla="*/ 54 h 121"/>
                <a:gd name="T10" fmla="*/ 41 w 124"/>
                <a:gd name="T11" fmla="*/ 66 h 121"/>
                <a:gd name="T12" fmla="*/ 22 w 124"/>
                <a:gd name="T13" fmla="*/ 74 h 121"/>
                <a:gd name="T14" fmla="*/ 0 w 124"/>
                <a:gd name="T15" fmla="*/ 75 h 121"/>
                <a:gd name="T16" fmla="*/ 10 w 124"/>
                <a:gd name="T17" fmla="*/ 96 h 121"/>
                <a:gd name="T18" fmla="*/ 23 w 124"/>
                <a:gd name="T19" fmla="*/ 113 h 121"/>
                <a:gd name="T20" fmla="*/ 41 w 124"/>
                <a:gd name="T21" fmla="*/ 121 h 121"/>
                <a:gd name="T22" fmla="*/ 60 w 124"/>
                <a:gd name="T23" fmla="*/ 121 h 121"/>
                <a:gd name="T24" fmla="*/ 83 w 124"/>
                <a:gd name="T25" fmla="*/ 111 h 121"/>
                <a:gd name="T26" fmla="*/ 101 w 124"/>
                <a:gd name="T27" fmla="*/ 88 h 121"/>
                <a:gd name="T28" fmla="*/ 116 w 124"/>
                <a:gd name="T29" fmla="*/ 53 h 121"/>
                <a:gd name="T30" fmla="*/ 124 w 124"/>
                <a:gd name="T3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82" name="Freeform 42"/>
            <p:cNvSpPr>
              <a:spLocks/>
            </p:cNvSpPr>
            <p:nvPr userDrawn="1"/>
          </p:nvSpPr>
          <p:spPr bwMode="ltGray">
            <a:xfrm rot="9832527" flipV="1">
              <a:off x="2173" y="1238"/>
              <a:ext cx="393" cy="2300"/>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883" name="Freeform 43"/>
            <p:cNvSpPr>
              <a:spLocks/>
            </p:cNvSpPr>
            <p:nvPr userDrawn="1"/>
          </p:nvSpPr>
          <p:spPr bwMode="ltGray">
            <a:xfrm>
              <a:off x="0" y="1848"/>
              <a:ext cx="36" cy="132"/>
            </a:xfrm>
            <a:custGeom>
              <a:avLst/>
              <a:gdLst>
                <a:gd name="T0" fmla="*/ 0 w 36"/>
                <a:gd name="T1" fmla="*/ 0 h 132"/>
                <a:gd name="T2" fmla="*/ 36 w 36"/>
                <a:gd name="T3" fmla="*/ 12 h 132"/>
                <a:gd name="T4" fmla="*/ 0 w 36"/>
                <a:gd name="T5" fmla="*/ 132 h 132"/>
                <a:gd name="T6" fmla="*/ 0 w 36"/>
                <a:gd name="T7" fmla="*/ 0 h 132"/>
              </a:gdLst>
              <a:ahLst/>
              <a:cxnLst>
                <a:cxn ang="0">
                  <a:pos x="T0" y="T1"/>
                </a:cxn>
                <a:cxn ang="0">
                  <a:pos x="T2" y="T3"/>
                </a:cxn>
                <a:cxn ang="0">
                  <a:pos x="T4" y="T5"/>
                </a:cxn>
                <a:cxn ang="0">
                  <a:pos x="T6" y="T7"/>
                </a:cxn>
              </a:cxnLst>
              <a:rect l="0" t="0" r="r" b="b"/>
              <a:pathLst>
                <a:path w="36" h="132">
                  <a:moveTo>
                    <a:pt x="0" y="0"/>
                  </a:moveTo>
                  <a:lnTo>
                    <a:pt x="36" y="12"/>
                  </a:lnTo>
                  <a:lnTo>
                    <a:pt x="0" y="132"/>
                  </a:lnTo>
                  <a:lnTo>
                    <a:pt x="0" y="0"/>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5884" name="Rectangle 44"/>
          <p:cNvSpPr>
            <a:spLocks noGrp="1" noChangeArrowheads="1"/>
          </p:cNvSpPr>
          <p:nvPr>
            <p:ph type="dt" sz="half" idx="2"/>
          </p:nvPr>
        </p:nvSpPr>
        <p:spPr>
          <a:xfrm>
            <a:off x="457200" y="6248400"/>
            <a:ext cx="2133600" cy="457200"/>
          </a:xfrm>
        </p:spPr>
        <p:txBody>
          <a:bodyPr/>
          <a:lstStyle>
            <a:lvl1pPr>
              <a:defRPr/>
            </a:lvl1pPr>
          </a:lstStyle>
          <a:p>
            <a:endParaRPr lang="en-US"/>
          </a:p>
        </p:txBody>
      </p:sp>
      <p:sp>
        <p:nvSpPr>
          <p:cNvPr id="35885" name="Rectangle 45"/>
          <p:cNvSpPr>
            <a:spLocks noGrp="1" noChangeArrowheads="1"/>
          </p:cNvSpPr>
          <p:nvPr>
            <p:ph type="ftr" sz="quarter" idx="3"/>
          </p:nvPr>
        </p:nvSpPr>
        <p:spPr/>
        <p:txBody>
          <a:bodyPr/>
          <a:lstStyle>
            <a:lvl1pPr>
              <a:defRPr/>
            </a:lvl1pPr>
          </a:lstStyle>
          <a:p>
            <a:endParaRPr lang="en-US"/>
          </a:p>
        </p:txBody>
      </p:sp>
      <p:sp>
        <p:nvSpPr>
          <p:cNvPr id="35886" name="Rectangle 46"/>
          <p:cNvSpPr>
            <a:spLocks noGrp="1" noChangeArrowheads="1"/>
          </p:cNvSpPr>
          <p:nvPr>
            <p:ph type="sldNum" sz="quarter" idx="4"/>
          </p:nvPr>
        </p:nvSpPr>
        <p:spPr/>
        <p:txBody>
          <a:bodyPr/>
          <a:lstStyle>
            <a:lvl1pPr>
              <a:defRPr/>
            </a:lvl1pPr>
          </a:lstStyle>
          <a:p>
            <a:fld id="{8C7F3A20-B7E0-4A7F-A40F-B9C90B291858}" type="slidenum">
              <a:rPr lang="ar-SA"/>
              <a:pPr/>
              <a:t>‹#›</a:t>
            </a:fld>
            <a:endParaRPr lang="en-US"/>
          </a:p>
        </p:txBody>
      </p:sp>
      <p:sp>
        <p:nvSpPr>
          <p:cNvPr id="35887" name="Rectangle 47"/>
          <p:cNvSpPr>
            <a:spLocks noGrp="1" noChangeArrowheads="1"/>
          </p:cNvSpPr>
          <p:nvPr>
            <p:ph type="ctrTitle"/>
          </p:nvPr>
        </p:nvSpPr>
        <p:spPr>
          <a:xfrm>
            <a:off x="2455863" y="596900"/>
            <a:ext cx="6192837" cy="3581400"/>
          </a:xfrm>
          <a:extLst>
            <a:ext uri="{909E8E84-426E-40DD-AFC4-6F175D3DCCD1}">
              <a14:hiddenFill xmlns:a14="http://schemas.microsoft.com/office/drawing/2010/main">
                <a:solidFill>
                  <a:srgbClr val="FF3300"/>
                </a:solidFill>
              </a14:hiddenFill>
            </a:ext>
            <a:ext uri="{AF507438-7753-43E0-B8FC-AC1667EBCBE1}">
              <a14:hiddenEffects xmlns:a14="http://schemas.microsoft.com/office/drawing/2010/main">
                <a:effectLst>
                  <a:outerShdw dist="45791" dir="3378596" algn="ctr" rotWithShape="0">
                    <a:srgbClr val="993366"/>
                  </a:outerShdw>
                </a:effectLst>
              </a14:hiddenEffects>
            </a:ext>
          </a:extLst>
        </p:spPr>
        <p:txBody>
          <a:bodyPr/>
          <a:lstStyle>
            <a:lvl1pPr>
              <a:defRPr sz="5200" b="1"/>
            </a:lvl1pPr>
          </a:lstStyle>
          <a:p>
            <a:pPr lvl="0"/>
            <a:r>
              <a:rPr lang="en-US" noProof="0" smtClean="0"/>
              <a:t>Click to edit Master title style</a:t>
            </a:r>
          </a:p>
        </p:txBody>
      </p:sp>
      <p:sp>
        <p:nvSpPr>
          <p:cNvPr id="35888"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pPr lvl="0"/>
            <a:r>
              <a:rPr lang="en-US" noProof="0" smtClean="0"/>
              <a:t>Click to edit Master subtitle style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EBE7482-46E7-4BAC-84B9-4208F2E4FC72}" type="slidenum">
              <a:rPr lang="ar-SA"/>
              <a:pPr/>
              <a:t>‹#›</a:t>
            </a:fld>
            <a:endParaRPr lang="en-US"/>
          </a:p>
        </p:txBody>
      </p:sp>
    </p:spTree>
    <p:extLst>
      <p:ext uri="{BB962C8B-B14F-4D97-AF65-F5344CB8AC3E}">
        <p14:creationId xmlns:p14="http://schemas.microsoft.com/office/powerpoint/2010/main" val="21622762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CA7C398-3CAC-4295-97BE-86D439927D4A}" type="slidenum">
              <a:rPr lang="ar-SA"/>
              <a:pPr/>
              <a:t>‹#›</a:t>
            </a:fld>
            <a:endParaRPr lang="en-US"/>
          </a:p>
        </p:txBody>
      </p:sp>
    </p:spTree>
    <p:extLst>
      <p:ext uri="{BB962C8B-B14F-4D97-AF65-F5344CB8AC3E}">
        <p14:creationId xmlns:p14="http://schemas.microsoft.com/office/powerpoint/2010/main" val="23881465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75DAB51-753B-47D2-B26B-F57EF234E96C}" type="slidenum">
              <a:rPr lang="ar-SA"/>
              <a:pPr/>
              <a:t>‹#›</a:t>
            </a:fld>
            <a:endParaRPr lang="en-US"/>
          </a:p>
        </p:txBody>
      </p:sp>
    </p:spTree>
    <p:extLst>
      <p:ext uri="{BB962C8B-B14F-4D97-AF65-F5344CB8AC3E}">
        <p14:creationId xmlns:p14="http://schemas.microsoft.com/office/powerpoint/2010/main" val="2714160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AB2BB62-45C6-481C-9E86-2CABD3EA5E36}" type="slidenum">
              <a:rPr lang="ar-SA"/>
              <a:pPr/>
              <a:t>‹#›</a:t>
            </a:fld>
            <a:endParaRPr lang="en-US"/>
          </a:p>
        </p:txBody>
      </p:sp>
    </p:spTree>
    <p:extLst>
      <p:ext uri="{BB962C8B-B14F-4D97-AF65-F5344CB8AC3E}">
        <p14:creationId xmlns:p14="http://schemas.microsoft.com/office/powerpoint/2010/main" val="14142921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6914AAD-B5B4-4666-9681-7014377938DF}" type="slidenum">
              <a:rPr lang="ar-SA"/>
              <a:pPr/>
              <a:t>‹#›</a:t>
            </a:fld>
            <a:endParaRPr lang="en-US"/>
          </a:p>
        </p:txBody>
      </p:sp>
    </p:spTree>
    <p:extLst>
      <p:ext uri="{BB962C8B-B14F-4D97-AF65-F5344CB8AC3E}">
        <p14:creationId xmlns:p14="http://schemas.microsoft.com/office/powerpoint/2010/main" val="11404350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5BCA25B-C793-44BE-9569-F43544DAA5CA}" type="slidenum">
              <a:rPr lang="ar-SA"/>
              <a:pPr/>
              <a:t>‹#›</a:t>
            </a:fld>
            <a:endParaRPr lang="en-US"/>
          </a:p>
        </p:txBody>
      </p:sp>
    </p:spTree>
    <p:extLst>
      <p:ext uri="{BB962C8B-B14F-4D97-AF65-F5344CB8AC3E}">
        <p14:creationId xmlns:p14="http://schemas.microsoft.com/office/powerpoint/2010/main" val="31112166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AD22C6D-D7B5-4C7C-BA46-ACFD36523F9D}" type="slidenum">
              <a:rPr lang="ar-SA"/>
              <a:pPr/>
              <a:t>‹#›</a:t>
            </a:fld>
            <a:endParaRPr lang="en-US"/>
          </a:p>
        </p:txBody>
      </p:sp>
    </p:spTree>
    <p:extLst>
      <p:ext uri="{BB962C8B-B14F-4D97-AF65-F5344CB8AC3E}">
        <p14:creationId xmlns:p14="http://schemas.microsoft.com/office/powerpoint/2010/main" val="22043178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BBC5B1C-B431-47D6-B9E4-BF0519A6E270}" type="slidenum">
              <a:rPr lang="ar-SA"/>
              <a:pPr/>
              <a:t>‹#›</a:t>
            </a:fld>
            <a:endParaRPr lang="en-US"/>
          </a:p>
        </p:txBody>
      </p:sp>
    </p:spTree>
    <p:extLst>
      <p:ext uri="{BB962C8B-B14F-4D97-AF65-F5344CB8AC3E}">
        <p14:creationId xmlns:p14="http://schemas.microsoft.com/office/powerpoint/2010/main" val="13038396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4BA6A0A-56A5-4D6C-8D3D-7BA4A134CC5D}" type="slidenum">
              <a:rPr lang="ar-SA"/>
              <a:pPr/>
              <a:t>‹#›</a:t>
            </a:fld>
            <a:endParaRPr lang="en-US"/>
          </a:p>
        </p:txBody>
      </p:sp>
    </p:spTree>
    <p:extLst>
      <p:ext uri="{BB962C8B-B14F-4D97-AF65-F5344CB8AC3E}">
        <p14:creationId xmlns:p14="http://schemas.microsoft.com/office/powerpoint/2010/main" val="40450563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103188"/>
            <a:ext cx="2060575" cy="59531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42913" y="103188"/>
            <a:ext cx="6030912" cy="5953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FCEEBAD-F0CC-4637-999A-609565ECA35F}" type="slidenum">
              <a:rPr lang="ar-SA"/>
              <a:pPr/>
              <a:t>‹#›</a:t>
            </a:fld>
            <a:endParaRPr lang="en-US"/>
          </a:p>
        </p:txBody>
      </p:sp>
    </p:spTree>
    <p:extLst>
      <p:ext uri="{BB962C8B-B14F-4D97-AF65-F5344CB8AC3E}">
        <p14:creationId xmlns:p14="http://schemas.microsoft.com/office/powerpoint/2010/main" val="36535068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4034" name="Group 2"/>
          <p:cNvGrpSpPr>
            <a:grpSpLocks/>
          </p:cNvGrpSpPr>
          <p:nvPr/>
        </p:nvGrpSpPr>
        <p:grpSpPr bwMode="auto">
          <a:xfrm>
            <a:off x="3175" y="4267200"/>
            <a:ext cx="9140825" cy="2590800"/>
            <a:chOff x="2" y="2688"/>
            <a:chExt cx="5758" cy="1632"/>
          </a:xfrm>
        </p:grpSpPr>
        <p:sp>
          <p:nvSpPr>
            <p:cNvPr id="44035"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44036" name="Group 4"/>
            <p:cNvGrpSpPr>
              <a:grpSpLocks/>
            </p:cNvGrpSpPr>
            <p:nvPr userDrawn="1"/>
          </p:nvGrpSpPr>
          <p:grpSpPr bwMode="auto">
            <a:xfrm>
              <a:off x="3528" y="3715"/>
              <a:ext cx="792" cy="521"/>
              <a:chOff x="3527" y="3715"/>
              <a:chExt cx="792" cy="521"/>
            </a:xfrm>
          </p:grpSpPr>
          <p:sp>
            <p:nvSpPr>
              <p:cNvPr id="4403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3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3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4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4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42" name="Freeform 10"/>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43" name="Freeform 11"/>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44" name="Freeform 12"/>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45" name="Freeform 13"/>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46" name="Freeform 14"/>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4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grpSp>
          <p:nvGrpSpPr>
            <p:cNvPr id="44048" name="Group 16"/>
            <p:cNvGrpSpPr>
              <a:grpSpLocks/>
            </p:cNvGrpSpPr>
            <p:nvPr userDrawn="1"/>
          </p:nvGrpSpPr>
          <p:grpSpPr bwMode="auto">
            <a:xfrm>
              <a:off x="1776" y="3631"/>
              <a:ext cx="1626" cy="683"/>
              <a:chOff x="1776" y="3631"/>
              <a:chExt cx="1626" cy="683"/>
            </a:xfrm>
          </p:grpSpPr>
          <p:sp>
            <p:nvSpPr>
              <p:cNvPr id="4404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57" name="Freeform 25"/>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58" name="Freeform 26"/>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59" name="Freeform 27"/>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0" name="Freeform 28"/>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1"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2"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3" name="Freeform 31"/>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4" name="Freeform 32"/>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5" name="Freeform 33"/>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6"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4067" name="Group 35"/>
            <p:cNvGrpSpPr>
              <a:grpSpLocks/>
            </p:cNvGrpSpPr>
            <p:nvPr userDrawn="1"/>
          </p:nvGrpSpPr>
          <p:grpSpPr bwMode="auto">
            <a:xfrm>
              <a:off x="4128" y="3360"/>
              <a:ext cx="1351" cy="821"/>
              <a:chOff x="4128" y="3360"/>
              <a:chExt cx="1351" cy="821"/>
            </a:xfrm>
          </p:grpSpPr>
          <p:sp>
            <p:nvSpPr>
              <p:cNvPr id="44068" name="Freeform 36"/>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69" name="Freeform 37"/>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0" name="Freeform 38"/>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1" name="Freeform 39"/>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2" name="Freeform 40"/>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3" name="Freeform 41"/>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4" name="Freeform 42"/>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5"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6" name="Freeform 44"/>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7" name="Freeform 45"/>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8" name="Freeform 46"/>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79"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80"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81"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82"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83"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84"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grpSp>
          <p:nvGrpSpPr>
            <p:cNvPr id="44085" name="Group 53"/>
            <p:cNvGrpSpPr>
              <a:grpSpLocks/>
            </p:cNvGrpSpPr>
            <p:nvPr userDrawn="1"/>
          </p:nvGrpSpPr>
          <p:grpSpPr bwMode="auto">
            <a:xfrm>
              <a:off x="5280" y="3024"/>
              <a:ext cx="425" cy="258"/>
              <a:chOff x="5280" y="3024"/>
              <a:chExt cx="425" cy="258"/>
            </a:xfrm>
          </p:grpSpPr>
          <p:sp>
            <p:nvSpPr>
              <p:cNvPr id="44086"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87"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88"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89"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90"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91"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92"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44093" name="Group 61"/>
              <p:cNvGrpSpPr>
                <a:grpSpLocks/>
              </p:cNvGrpSpPr>
              <p:nvPr/>
            </p:nvGrpSpPr>
            <p:grpSpPr bwMode="auto">
              <a:xfrm>
                <a:off x="5381" y="3085"/>
                <a:ext cx="227" cy="132"/>
                <a:chOff x="5381" y="3085"/>
                <a:chExt cx="227" cy="132"/>
              </a:xfrm>
            </p:grpSpPr>
            <p:sp>
              <p:nvSpPr>
                <p:cNvPr id="44094"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95"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96"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4097"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grpSp>
      </p:grpSp>
      <p:sp>
        <p:nvSpPr>
          <p:cNvPr id="44098"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en-US" noProof="0" smtClean="0"/>
              <a:t>Click to edit Master title style</a:t>
            </a:r>
          </a:p>
        </p:txBody>
      </p:sp>
      <p:sp>
        <p:nvSpPr>
          <p:cNvPr id="44099"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44100" name="Rectangle 68"/>
          <p:cNvSpPr>
            <a:spLocks noGrp="1" noChangeArrowheads="1"/>
          </p:cNvSpPr>
          <p:nvPr>
            <p:ph type="dt" sz="quarter" idx="2"/>
          </p:nvPr>
        </p:nvSpPr>
        <p:spPr>
          <a:xfrm>
            <a:off x="457200" y="6248400"/>
            <a:ext cx="2133600" cy="457200"/>
          </a:xfrm>
        </p:spPr>
        <p:txBody>
          <a:bodyPr/>
          <a:lstStyle>
            <a:lvl1pPr>
              <a:defRPr/>
            </a:lvl1pPr>
          </a:lstStyle>
          <a:p>
            <a:endParaRPr lang="en-US"/>
          </a:p>
        </p:txBody>
      </p:sp>
      <p:sp>
        <p:nvSpPr>
          <p:cNvPr id="44101" name="Rectangle 69"/>
          <p:cNvSpPr>
            <a:spLocks noGrp="1" noChangeArrowheads="1"/>
          </p:cNvSpPr>
          <p:nvPr>
            <p:ph type="ftr" sz="quarter" idx="3"/>
          </p:nvPr>
        </p:nvSpPr>
        <p:spPr>
          <a:xfrm>
            <a:off x="3124200" y="6248400"/>
            <a:ext cx="2895600" cy="457200"/>
          </a:xfrm>
        </p:spPr>
        <p:txBody>
          <a:bodyPr/>
          <a:lstStyle>
            <a:lvl1pPr>
              <a:defRPr/>
            </a:lvl1pPr>
          </a:lstStyle>
          <a:p>
            <a:endParaRPr lang="en-US"/>
          </a:p>
        </p:txBody>
      </p:sp>
      <p:sp>
        <p:nvSpPr>
          <p:cNvPr id="44102" name="Rectangle 70"/>
          <p:cNvSpPr>
            <a:spLocks noGrp="1" noChangeArrowheads="1"/>
          </p:cNvSpPr>
          <p:nvPr>
            <p:ph type="sldNum" sz="quarter" idx="4"/>
          </p:nvPr>
        </p:nvSpPr>
        <p:spPr>
          <a:xfrm>
            <a:off x="6553200" y="6248400"/>
            <a:ext cx="2133600" cy="457200"/>
          </a:xfrm>
        </p:spPr>
        <p:txBody>
          <a:bodyPr/>
          <a:lstStyle>
            <a:lvl1pPr>
              <a:defRPr/>
            </a:lvl1pPr>
          </a:lstStyle>
          <a:p>
            <a:fld id="{67E62123-2EBB-4CC9-931C-497E7E513EA9}" type="slidenum">
              <a:rPr lang="ar-SA"/>
              <a:pPr/>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169AC8D-65BE-495B-A0C2-F4A61FE3BE81}" type="slidenum">
              <a:rPr lang="ar-SA"/>
              <a:pPr/>
              <a:t>‹#›</a:t>
            </a:fld>
            <a:endParaRPr lang="en-US"/>
          </a:p>
        </p:txBody>
      </p:sp>
    </p:spTree>
    <p:extLst>
      <p:ext uri="{BB962C8B-B14F-4D97-AF65-F5344CB8AC3E}">
        <p14:creationId xmlns:p14="http://schemas.microsoft.com/office/powerpoint/2010/main" val="32598827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94AD8FB-41E8-439A-8316-34534A695734}" type="slidenum">
              <a:rPr lang="ar-SA"/>
              <a:pPr/>
              <a:t>‹#›</a:t>
            </a:fld>
            <a:endParaRPr lang="en-US"/>
          </a:p>
        </p:txBody>
      </p:sp>
    </p:spTree>
    <p:extLst>
      <p:ext uri="{BB962C8B-B14F-4D97-AF65-F5344CB8AC3E}">
        <p14:creationId xmlns:p14="http://schemas.microsoft.com/office/powerpoint/2010/main" val="14643051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6884CBD-443D-4CE6-84EB-559168D3F585}" type="slidenum">
              <a:rPr lang="ar-SA"/>
              <a:pPr/>
              <a:t>‹#›</a:t>
            </a:fld>
            <a:endParaRPr lang="en-US"/>
          </a:p>
        </p:txBody>
      </p:sp>
    </p:spTree>
    <p:extLst>
      <p:ext uri="{BB962C8B-B14F-4D97-AF65-F5344CB8AC3E}">
        <p14:creationId xmlns:p14="http://schemas.microsoft.com/office/powerpoint/2010/main" val="14298435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CB3E2CB-EEFD-4409-976A-CC1719405DBE}" type="slidenum">
              <a:rPr lang="ar-SA"/>
              <a:pPr/>
              <a:t>‹#›</a:t>
            </a:fld>
            <a:endParaRPr lang="en-US"/>
          </a:p>
        </p:txBody>
      </p:sp>
    </p:spTree>
    <p:extLst>
      <p:ext uri="{BB962C8B-B14F-4D97-AF65-F5344CB8AC3E}">
        <p14:creationId xmlns:p14="http://schemas.microsoft.com/office/powerpoint/2010/main" val="8018028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404D6E83-2B64-43C6-89AD-10F528FBFD46}" type="slidenum">
              <a:rPr lang="ar-SA"/>
              <a:pPr/>
              <a:t>‹#›</a:t>
            </a:fld>
            <a:endParaRPr lang="en-US"/>
          </a:p>
        </p:txBody>
      </p:sp>
    </p:spTree>
    <p:extLst>
      <p:ext uri="{BB962C8B-B14F-4D97-AF65-F5344CB8AC3E}">
        <p14:creationId xmlns:p14="http://schemas.microsoft.com/office/powerpoint/2010/main" val="10751100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A5A609B-3264-44FE-AA33-2F30A7B02C96}" type="slidenum">
              <a:rPr lang="ar-SA"/>
              <a:pPr/>
              <a:t>‹#›</a:t>
            </a:fld>
            <a:endParaRPr lang="en-US"/>
          </a:p>
        </p:txBody>
      </p:sp>
    </p:spTree>
    <p:extLst>
      <p:ext uri="{BB962C8B-B14F-4D97-AF65-F5344CB8AC3E}">
        <p14:creationId xmlns:p14="http://schemas.microsoft.com/office/powerpoint/2010/main" val="30547130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8A599AF-5D85-42C2-B940-24729EE9D3C8}" type="slidenum">
              <a:rPr lang="ar-SA"/>
              <a:pPr/>
              <a:t>‹#›</a:t>
            </a:fld>
            <a:endParaRPr lang="en-US"/>
          </a:p>
        </p:txBody>
      </p:sp>
    </p:spTree>
    <p:extLst>
      <p:ext uri="{BB962C8B-B14F-4D97-AF65-F5344CB8AC3E}">
        <p14:creationId xmlns:p14="http://schemas.microsoft.com/office/powerpoint/2010/main" val="851371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BBC8614-D89B-41BE-979A-720CCF98E603}" type="slidenum">
              <a:rPr lang="ar-SA"/>
              <a:pPr/>
              <a:t>‹#›</a:t>
            </a:fld>
            <a:endParaRPr lang="en-US"/>
          </a:p>
        </p:txBody>
      </p:sp>
    </p:spTree>
    <p:extLst>
      <p:ext uri="{BB962C8B-B14F-4D97-AF65-F5344CB8AC3E}">
        <p14:creationId xmlns:p14="http://schemas.microsoft.com/office/powerpoint/2010/main" val="3226373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66A892C-0254-4E98-9EEE-A020F1CB7538}" type="slidenum">
              <a:rPr lang="ar-SA"/>
              <a:pPr/>
              <a:t>‹#›</a:t>
            </a:fld>
            <a:endParaRPr lang="en-US"/>
          </a:p>
        </p:txBody>
      </p:sp>
    </p:spTree>
    <p:extLst>
      <p:ext uri="{BB962C8B-B14F-4D97-AF65-F5344CB8AC3E}">
        <p14:creationId xmlns:p14="http://schemas.microsoft.com/office/powerpoint/2010/main" val="40423046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483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483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61BC627-BBD7-4895-823A-47756165AEAB}" type="slidenum">
              <a:rPr lang="ar-SA"/>
              <a:pPr/>
              <a:t>‹#›</a:t>
            </a:fld>
            <a:endParaRPr lang="en-US"/>
          </a:p>
        </p:txBody>
      </p:sp>
    </p:spTree>
    <p:extLst>
      <p:ext uri="{BB962C8B-B14F-4D97-AF65-F5344CB8AC3E}">
        <p14:creationId xmlns:p14="http://schemas.microsoft.com/office/powerpoint/2010/main" val="31635733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1202" name="Group 2"/>
          <p:cNvGrpSpPr>
            <a:grpSpLocks/>
          </p:cNvGrpSpPr>
          <p:nvPr/>
        </p:nvGrpSpPr>
        <p:grpSpPr bwMode="auto">
          <a:xfrm>
            <a:off x="3800475" y="1789113"/>
            <a:ext cx="5340350" cy="5056187"/>
            <a:chOff x="2394" y="1127"/>
            <a:chExt cx="3364" cy="3185"/>
          </a:xfrm>
        </p:grpSpPr>
        <p:sp>
          <p:nvSpPr>
            <p:cNvPr id="51203" name="Rectangle 3"/>
            <p:cNvSpPr>
              <a:spLocks noChangeArrowheads="1"/>
            </p:cNvSpPr>
            <p:nvPr/>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04" name="Oval 4"/>
            <p:cNvSpPr>
              <a:spLocks noChangeArrowheads="1"/>
            </p:cNvSpPr>
            <p:nvPr/>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05" name="Rectangle 5"/>
            <p:cNvSpPr>
              <a:spLocks noChangeArrowheads="1"/>
            </p:cNvSpPr>
            <p:nvPr/>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06" name="Freeform 6"/>
            <p:cNvSpPr>
              <a:spLocks noEditPoints="1"/>
            </p:cNvSpPr>
            <p:nvPr/>
          </p:nvSpPr>
          <p:spPr bwMode="ltGray">
            <a:xfrm>
              <a:off x="4871" y="3508"/>
              <a:ext cx="66" cy="96"/>
            </a:xfrm>
            <a:custGeom>
              <a:avLst/>
              <a:gdLst>
                <a:gd name="T0" fmla="*/ 18 w 66"/>
                <a:gd name="T1" fmla="*/ 96 h 96"/>
                <a:gd name="T2" fmla="*/ 42 w 66"/>
                <a:gd name="T3" fmla="*/ 78 h 96"/>
                <a:gd name="T4" fmla="*/ 60 w 66"/>
                <a:gd name="T5" fmla="*/ 60 h 96"/>
                <a:gd name="T6" fmla="*/ 66 w 66"/>
                <a:gd name="T7" fmla="*/ 36 h 96"/>
                <a:gd name="T8" fmla="*/ 60 w 66"/>
                <a:gd name="T9" fmla="*/ 12 h 96"/>
                <a:gd name="T10" fmla="*/ 36 w 66"/>
                <a:gd name="T11" fmla="*/ 0 h 96"/>
                <a:gd name="T12" fmla="*/ 24 w 66"/>
                <a:gd name="T13" fmla="*/ 6 h 96"/>
                <a:gd name="T14" fmla="*/ 12 w 66"/>
                <a:gd name="T15" fmla="*/ 12 h 96"/>
                <a:gd name="T16" fmla="*/ 0 w 66"/>
                <a:gd name="T17" fmla="*/ 36 h 96"/>
                <a:gd name="T18" fmla="*/ 0 w 66"/>
                <a:gd name="T19" fmla="*/ 60 h 96"/>
                <a:gd name="T20" fmla="*/ 12 w 66"/>
                <a:gd name="T21" fmla="*/ 84 h 96"/>
                <a:gd name="T22" fmla="*/ 18 w 66"/>
                <a:gd name="T23" fmla="*/ 96 h 96"/>
                <a:gd name="T24" fmla="*/ 18 w 66"/>
                <a:gd name="T25" fmla="*/ 96 h 96"/>
                <a:gd name="T26" fmla="*/ 42 w 66"/>
                <a:gd name="T27" fmla="*/ 18 h 96"/>
                <a:gd name="T28" fmla="*/ 54 w 66"/>
                <a:gd name="T29" fmla="*/ 24 h 96"/>
                <a:gd name="T30" fmla="*/ 60 w 66"/>
                <a:gd name="T31" fmla="*/ 36 h 96"/>
                <a:gd name="T32" fmla="*/ 60 w 66"/>
                <a:gd name="T33" fmla="*/ 48 h 96"/>
                <a:gd name="T34" fmla="*/ 54 w 66"/>
                <a:gd name="T35" fmla="*/ 54 h 96"/>
                <a:gd name="T36" fmla="*/ 36 w 66"/>
                <a:gd name="T37" fmla="*/ 72 h 96"/>
                <a:gd name="T38" fmla="*/ 24 w 66"/>
                <a:gd name="T39" fmla="*/ 78 h 96"/>
                <a:gd name="T40" fmla="*/ 24 w 66"/>
                <a:gd name="T41" fmla="*/ 78 h 96"/>
                <a:gd name="T42" fmla="*/ 12 w 66"/>
                <a:gd name="T43" fmla="*/ 48 h 96"/>
                <a:gd name="T44" fmla="*/ 18 w 66"/>
                <a:gd name="T45" fmla="*/ 24 h 96"/>
                <a:gd name="T46" fmla="*/ 30 w 66"/>
                <a:gd name="T47" fmla="*/ 18 h 96"/>
                <a:gd name="T48" fmla="*/ 42 w 66"/>
                <a:gd name="T49" fmla="*/ 18 h 96"/>
                <a:gd name="T50" fmla="*/ 42 w 66"/>
                <a:gd name="T51"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07" name="Rectangle 7"/>
            <p:cNvSpPr>
              <a:spLocks noChangeArrowheads="1"/>
            </p:cNvSpPr>
            <p:nvPr/>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08" name="Rectangle 8"/>
            <p:cNvSpPr>
              <a:spLocks noChangeArrowheads="1"/>
            </p:cNvSpPr>
            <p:nvPr/>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09" name="Rectangle 9"/>
            <p:cNvSpPr>
              <a:spLocks noChangeArrowheads="1"/>
            </p:cNvSpPr>
            <p:nvPr/>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10" name="Rectangle 10"/>
            <p:cNvSpPr>
              <a:spLocks noChangeArrowheads="1"/>
            </p:cNvSpPr>
            <p:nvPr/>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11" name="Rectangle 11"/>
            <p:cNvSpPr>
              <a:spLocks noChangeArrowheads="1"/>
            </p:cNvSpPr>
            <p:nvPr/>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12" name="Freeform 12"/>
            <p:cNvSpPr>
              <a:spLocks/>
            </p:cNvSpPr>
            <p:nvPr/>
          </p:nvSpPr>
          <p:spPr bwMode="ltGray">
            <a:xfrm>
              <a:off x="4007" y="3021"/>
              <a:ext cx="623" cy="156"/>
            </a:xfrm>
            <a:custGeom>
              <a:avLst/>
              <a:gdLst>
                <a:gd name="T0" fmla="*/ 6 w 623"/>
                <a:gd name="T1" fmla="*/ 18 h 156"/>
                <a:gd name="T2" fmla="*/ 162 w 623"/>
                <a:gd name="T3" fmla="*/ 36 h 156"/>
                <a:gd name="T4" fmla="*/ 251 w 623"/>
                <a:gd name="T5" fmla="*/ 36 h 156"/>
                <a:gd name="T6" fmla="*/ 354 w 623"/>
                <a:gd name="T7" fmla="*/ 30 h 156"/>
                <a:gd name="T8" fmla="*/ 473 w 623"/>
                <a:gd name="T9" fmla="*/ 18 h 156"/>
                <a:gd name="T10" fmla="*/ 611 w 623"/>
                <a:gd name="T11" fmla="*/ 0 h 156"/>
                <a:gd name="T12" fmla="*/ 623 w 623"/>
                <a:gd name="T13" fmla="*/ 114 h 156"/>
                <a:gd name="T14" fmla="*/ 497 w 623"/>
                <a:gd name="T15" fmla="*/ 138 h 156"/>
                <a:gd name="T16" fmla="*/ 414 w 623"/>
                <a:gd name="T17" fmla="*/ 150 h 156"/>
                <a:gd name="T18" fmla="*/ 318 w 623"/>
                <a:gd name="T19" fmla="*/ 156 h 156"/>
                <a:gd name="T20" fmla="*/ 215 w 623"/>
                <a:gd name="T21" fmla="*/ 156 h 156"/>
                <a:gd name="T22" fmla="*/ 108 w 623"/>
                <a:gd name="T23" fmla="*/ 150 h 156"/>
                <a:gd name="T24" fmla="*/ 0 w 623"/>
                <a:gd name="T25" fmla="*/ 132 h 156"/>
                <a:gd name="T26" fmla="*/ 6 w 623"/>
                <a:gd name="T27" fmla="*/ 18 h 156"/>
                <a:gd name="T28" fmla="*/ 6 w 623"/>
                <a:gd name="T29"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13" name="Freeform 13"/>
            <p:cNvSpPr>
              <a:spLocks/>
            </p:cNvSpPr>
            <p:nvPr/>
          </p:nvSpPr>
          <p:spPr bwMode="ltGray">
            <a:xfrm>
              <a:off x="4762" y="3591"/>
              <a:ext cx="996" cy="126"/>
            </a:xfrm>
            <a:custGeom>
              <a:avLst/>
              <a:gdLst>
                <a:gd name="T0" fmla="*/ 754 w 993"/>
                <a:gd name="T1" fmla="*/ 6 h 126"/>
                <a:gd name="T2" fmla="*/ 652 w 993"/>
                <a:gd name="T3" fmla="*/ 6 h 126"/>
                <a:gd name="T4" fmla="*/ 563 w 993"/>
                <a:gd name="T5" fmla="*/ 6 h 126"/>
                <a:gd name="T6" fmla="*/ 479 w 993"/>
                <a:gd name="T7" fmla="*/ 6 h 126"/>
                <a:gd name="T8" fmla="*/ 401 w 993"/>
                <a:gd name="T9" fmla="*/ 6 h 126"/>
                <a:gd name="T10" fmla="*/ 335 w 993"/>
                <a:gd name="T11" fmla="*/ 0 h 126"/>
                <a:gd name="T12" fmla="*/ 276 w 993"/>
                <a:gd name="T13" fmla="*/ 0 h 126"/>
                <a:gd name="T14" fmla="*/ 222 w 993"/>
                <a:gd name="T15" fmla="*/ 0 h 126"/>
                <a:gd name="T16" fmla="*/ 180 w 993"/>
                <a:gd name="T17" fmla="*/ 6 h 126"/>
                <a:gd name="T18" fmla="*/ 138 w 993"/>
                <a:gd name="T19" fmla="*/ 6 h 126"/>
                <a:gd name="T20" fmla="*/ 108 w 993"/>
                <a:gd name="T21" fmla="*/ 6 h 126"/>
                <a:gd name="T22" fmla="*/ 54 w 993"/>
                <a:gd name="T23" fmla="*/ 6 h 126"/>
                <a:gd name="T24" fmla="*/ 24 w 993"/>
                <a:gd name="T25" fmla="*/ 12 h 126"/>
                <a:gd name="T26" fmla="*/ 6 w 993"/>
                <a:gd name="T27" fmla="*/ 18 h 126"/>
                <a:gd name="T28" fmla="*/ 0 w 993"/>
                <a:gd name="T29" fmla="*/ 24 h 126"/>
                <a:gd name="T30" fmla="*/ 12 w 993"/>
                <a:gd name="T31" fmla="*/ 42 h 126"/>
                <a:gd name="T32" fmla="*/ 18 w 993"/>
                <a:gd name="T33" fmla="*/ 48 h 126"/>
                <a:gd name="T34" fmla="*/ 30 w 993"/>
                <a:gd name="T35" fmla="*/ 54 h 126"/>
                <a:gd name="T36" fmla="*/ 60 w 993"/>
                <a:gd name="T37" fmla="*/ 60 h 126"/>
                <a:gd name="T38" fmla="*/ 90 w 993"/>
                <a:gd name="T39" fmla="*/ 72 h 126"/>
                <a:gd name="T40" fmla="*/ 144 w 993"/>
                <a:gd name="T41" fmla="*/ 84 h 126"/>
                <a:gd name="T42" fmla="*/ 210 w 993"/>
                <a:gd name="T43" fmla="*/ 90 h 126"/>
                <a:gd name="T44" fmla="*/ 293 w 993"/>
                <a:gd name="T45" fmla="*/ 102 h 126"/>
                <a:gd name="T46" fmla="*/ 389 w 993"/>
                <a:gd name="T47" fmla="*/ 108 h 126"/>
                <a:gd name="T48" fmla="*/ 503 w 993"/>
                <a:gd name="T49" fmla="*/ 120 h 126"/>
                <a:gd name="T50" fmla="*/ 622 w 993"/>
                <a:gd name="T51" fmla="*/ 120 h 126"/>
                <a:gd name="T52" fmla="*/ 754 w 993"/>
                <a:gd name="T53" fmla="*/ 126 h 126"/>
                <a:gd name="T54" fmla="*/ 873 w 993"/>
                <a:gd name="T55" fmla="*/ 126 h 126"/>
                <a:gd name="T56" fmla="*/ 993 w 993"/>
                <a:gd name="T57" fmla="*/ 126 h 126"/>
                <a:gd name="T58" fmla="*/ 993 w 993"/>
                <a:gd name="T59" fmla="*/ 12 h 126"/>
                <a:gd name="T60" fmla="*/ 879 w 993"/>
                <a:gd name="T61" fmla="*/ 12 h 126"/>
                <a:gd name="T62" fmla="*/ 754 w 993"/>
                <a:gd name="T63" fmla="*/ 6 h 126"/>
                <a:gd name="T64" fmla="*/ 754 w 993"/>
                <a:gd name="T65"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14" name="Freeform 14"/>
            <p:cNvSpPr>
              <a:spLocks/>
            </p:cNvSpPr>
            <p:nvPr/>
          </p:nvSpPr>
          <p:spPr bwMode="ltGray">
            <a:xfrm>
              <a:off x="4786" y="3645"/>
              <a:ext cx="972" cy="245"/>
            </a:xfrm>
            <a:custGeom>
              <a:avLst/>
              <a:gdLst>
                <a:gd name="T0" fmla="*/ 0 w 969"/>
                <a:gd name="T1" fmla="*/ 0 h 245"/>
                <a:gd name="T2" fmla="*/ 24 w 969"/>
                <a:gd name="T3" fmla="*/ 54 h 245"/>
                <a:gd name="T4" fmla="*/ 66 w 969"/>
                <a:gd name="T5" fmla="*/ 96 h 245"/>
                <a:gd name="T6" fmla="*/ 120 w 969"/>
                <a:gd name="T7" fmla="*/ 137 h 245"/>
                <a:gd name="T8" fmla="*/ 198 w 969"/>
                <a:gd name="T9" fmla="*/ 173 h 245"/>
                <a:gd name="T10" fmla="*/ 293 w 969"/>
                <a:gd name="T11" fmla="*/ 203 h 245"/>
                <a:gd name="T12" fmla="*/ 353 w 969"/>
                <a:gd name="T13" fmla="*/ 215 h 245"/>
                <a:gd name="T14" fmla="*/ 413 w 969"/>
                <a:gd name="T15" fmla="*/ 227 h 245"/>
                <a:gd name="T16" fmla="*/ 479 w 969"/>
                <a:gd name="T17" fmla="*/ 233 h 245"/>
                <a:gd name="T18" fmla="*/ 556 w 969"/>
                <a:gd name="T19" fmla="*/ 239 h 245"/>
                <a:gd name="T20" fmla="*/ 634 w 969"/>
                <a:gd name="T21" fmla="*/ 245 h 245"/>
                <a:gd name="T22" fmla="*/ 724 w 969"/>
                <a:gd name="T23" fmla="*/ 245 h 245"/>
                <a:gd name="T24" fmla="*/ 855 w 969"/>
                <a:gd name="T25" fmla="*/ 245 h 245"/>
                <a:gd name="T26" fmla="*/ 969 w 969"/>
                <a:gd name="T27" fmla="*/ 239 h 245"/>
                <a:gd name="T28" fmla="*/ 969 w 969"/>
                <a:gd name="T29" fmla="*/ 60 h 245"/>
                <a:gd name="T30" fmla="*/ 700 w 969"/>
                <a:gd name="T31" fmla="*/ 60 h 245"/>
                <a:gd name="T32" fmla="*/ 503 w 969"/>
                <a:gd name="T33" fmla="*/ 54 h 245"/>
                <a:gd name="T34" fmla="*/ 317 w 969"/>
                <a:gd name="T35" fmla="*/ 42 h 245"/>
                <a:gd name="T36" fmla="*/ 150 w 969"/>
                <a:gd name="T37" fmla="*/ 24 h 245"/>
                <a:gd name="T38" fmla="*/ 72 w 969"/>
                <a:gd name="T39" fmla="*/ 12 h 245"/>
                <a:gd name="T40" fmla="*/ 0 w 969"/>
                <a:gd name="T41" fmla="*/ 0 h 245"/>
                <a:gd name="T42" fmla="*/ 0 w 969"/>
                <a:gd name="T43"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15" name="Freeform 15"/>
            <p:cNvSpPr>
              <a:spLocks/>
            </p:cNvSpPr>
            <p:nvPr/>
          </p:nvSpPr>
          <p:spPr bwMode="ltGray">
            <a:xfrm>
              <a:off x="4804" y="3591"/>
              <a:ext cx="954" cy="90"/>
            </a:xfrm>
            <a:custGeom>
              <a:avLst/>
              <a:gdLst>
                <a:gd name="T0" fmla="*/ 700 w 951"/>
                <a:gd name="T1" fmla="*/ 0 h 90"/>
                <a:gd name="T2" fmla="*/ 598 w 951"/>
                <a:gd name="T3" fmla="*/ 0 h 90"/>
                <a:gd name="T4" fmla="*/ 515 w 951"/>
                <a:gd name="T5" fmla="*/ 0 h 90"/>
                <a:gd name="T6" fmla="*/ 431 w 951"/>
                <a:gd name="T7" fmla="*/ 0 h 90"/>
                <a:gd name="T8" fmla="*/ 365 w 951"/>
                <a:gd name="T9" fmla="*/ 0 h 90"/>
                <a:gd name="T10" fmla="*/ 299 w 951"/>
                <a:gd name="T11" fmla="*/ 0 h 90"/>
                <a:gd name="T12" fmla="*/ 245 w 951"/>
                <a:gd name="T13" fmla="*/ 0 h 90"/>
                <a:gd name="T14" fmla="*/ 198 w 951"/>
                <a:gd name="T15" fmla="*/ 0 h 90"/>
                <a:gd name="T16" fmla="*/ 162 w 951"/>
                <a:gd name="T17" fmla="*/ 0 h 90"/>
                <a:gd name="T18" fmla="*/ 126 w 951"/>
                <a:gd name="T19" fmla="*/ 6 h 90"/>
                <a:gd name="T20" fmla="*/ 96 w 951"/>
                <a:gd name="T21" fmla="*/ 6 h 90"/>
                <a:gd name="T22" fmla="*/ 54 w 951"/>
                <a:gd name="T23" fmla="*/ 12 h 90"/>
                <a:gd name="T24" fmla="*/ 30 w 951"/>
                <a:gd name="T25" fmla="*/ 12 h 90"/>
                <a:gd name="T26" fmla="*/ 12 w 951"/>
                <a:gd name="T27" fmla="*/ 18 h 90"/>
                <a:gd name="T28" fmla="*/ 6 w 951"/>
                <a:gd name="T29" fmla="*/ 18 h 90"/>
                <a:gd name="T30" fmla="*/ 0 w 951"/>
                <a:gd name="T31" fmla="*/ 24 h 90"/>
                <a:gd name="T32" fmla="*/ 6 w 951"/>
                <a:gd name="T33" fmla="*/ 30 h 90"/>
                <a:gd name="T34" fmla="*/ 24 w 951"/>
                <a:gd name="T35" fmla="*/ 36 h 90"/>
                <a:gd name="T36" fmla="*/ 54 w 951"/>
                <a:gd name="T37" fmla="*/ 42 h 90"/>
                <a:gd name="T38" fmla="*/ 102 w 951"/>
                <a:gd name="T39" fmla="*/ 54 h 90"/>
                <a:gd name="T40" fmla="*/ 168 w 951"/>
                <a:gd name="T41" fmla="*/ 60 h 90"/>
                <a:gd name="T42" fmla="*/ 251 w 951"/>
                <a:gd name="T43" fmla="*/ 66 h 90"/>
                <a:gd name="T44" fmla="*/ 341 w 951"/>
                <a:gd name="T45" fmla="*/ 78 h 90"/>
                <a:gd name="T46" fmla="*/ 449 w 951"/>
                <a:gd name="T47" fmla="*/ 84 h 90"/>
                <a:gd name="T48" fmla="*/ 568 w 951"/>
                <a:gd name="T49" fmla="*/ 84 h 90"/>
                <a:gd name="T50" fmla="*/ 694 w 951"/>
                <a:gd name="T51" fmla="*/ 90 h 90"/>
                <a:gd name="T52" fmla="*/ 825 w 951"/>
                <a:gd name="T53" fmla="*/ 90 h 90"/>
                <a:gd name="T54" fmla="*/ 951 w 951"/>
                <a:gd name="T55" fmla="*/ 90 h 90"/>
                <a:gd name="T56" fmla="*/ 951 w 951"/>
                <a:gd name="T57" fmla="*/ 6 h 90"/>
                <a:gd name="T58" fmla="*/ 831 w 951"/>
                <a:gd name="T59" fmla="*/ 6 h 90"/>
                <a:gd name="T60" fmla="*/ 772 w 951"/>
                <a:gd name="T61" fmla="*/ 6 h 90"/>
                <a:gd name="T62" fmla="*/ 700 w 951"/>
                <a:gd name="T63" fmla="*/ 0 h 90"/>
                <a:gd name="T64" fmla="*/ 700 w 951"/>
                <a:gd name="T6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16" name="Freeform 16"/>
            <p:cNvSpPr>
              <a:spLocks/>
            </p:cNvSpPr>
            <p:nvPr/>
          </p:nvSpPr>
          <p:spPr bwMode="ltGray">
            <a:xfrm>
              <a:off x="3059" y="1541"/>
              <a:ext cx="102" cy="155"/>
            </a:xfrm>
            <a:custGeom>
              <a:avLst/>
              <a:gdLst>
                <a:gd name="T0" fmla="*/ 102 w 102"/>
                <a:gd name="T1" fmla="*/ 0 h 155"/>
                <a:gd name="T2" fmla="*/ 0 w 102"/>
                <a:gd name="T3" fmla="*/ 12 h 155"/>
                <a:gd name="T4" fmla="*/ 30 w 102"/>
                <a:gd name="T5" fmla="*/ 72 h 155"/>
                <a:gd name="T6" fmla="*/ 30 w 102"/>
                <a:gd name="T7" fmla="*/ 155 h 155"/>
                <a:gd name="T8" fmla="*/ 72 w 102"/>
                <a:gd name="T9" fmla="*/ 155 h 155"/>
                <a:gd name="T10" fmla="*/ 72 w 102"/>
                <a:gd name="T11" fmla="*/ 66 h 155"/>
                <a:gd name="T12" fmla="*/ 102 w 102"/>
                <a:gd name="T13" fmla="*/ 0 h 155"/>
                <a:gd name="T14" fmla="*/ 102 w 102"/>
                <a:gd name="T15" fmla="*/ 0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17" name="Freeform 17"/>
            <p:cNvSpPr>
              <a:spLocks noEditPoints="1"/>
            </p:cNvSpPr>
            <p:nvPr/>
          </p:nvSpPr>
          <p:spPr bwMode="ltGray">
            <a:xfrm>
              <a:off x="3059" y="1690"/>
              <a:ext cx="90" cy="96"/>
            </a:xfrm>
            <a:custGeom>
              <a:avLst/>
              <a:gdLst>
                <a:gd name="T0" fmla="*/ 48 w 90"/>
                <a:gd name="T1" fmla="*/ 96 h 96"/>
                <a:gd name="T2" fmla="*/ 72 w 90"/>
                <a:gd name="T3" fmla="*/ 72 h 96"/>
                <a:gd name="T4" fmla="*/ 84 w 90"/>
                <a:gd name="T5" fmla="*/ 48 h 96"/>
                <a:gd name="T6" fmla="*/ 90 w 90"/>
                <a:gd name="T7" fmla="*/ 36 h 96"/>
                <a:gd name="T8" fmla="*/ 84 w 90"/>
                <a:gd name="T9" fmla="*/ 24 h 96"/>
                <a:gd name="T10" fmla="*/ 66 w 90"/>
                <a:gd name="T11" fmla="*/ 6 h 96"/>
                <a:gd name="T12" fmla="*/ 42 w 90"/>
                <a:gd name="T13" fmla="*/ 0 h 96"/>
                <a:gd name="T14" fmla="*/ 24 w 90"/>
                <a:gd name="T15" fmla="*/ 0 h 96"/>
                <a:gd name="T16" fmla="*/ 12 w 90"/>
                <a:gd name="T17" fmla="*/ 12 h 96"/>
                <a:gd name="T18" fmla="*/ 6 w 90"/>
                <a:gd name="T19" fmla="*/ 24 h 96"/>
                <a:gd name="T20" fmla="*/ 0 w 90"/>
                <a:gd name="T21" fmla="*/ 36 h 96"/>
                <a:gd name="T22" fmla="*/ 12 w 90"/>
                <a:gd name="T23" fmla="*/ 66 h 96"/>
                <a:gd name="T24" fmla="*/ 30 w 90"/>
                <a:gd name="T25" fmla="*/ 84 h 96"/>
                <a:gd name="T26" fmla="*/ 48 w 90"/>
                <a:gd name="T27" fmla="*/ 96 h 96"/>
                <a:gd name="T28" fmla="*/ 48 w 90"/>
                <a:gd name="T29" fmla="*/ 96 h 96"/>
                <a:gd name="T30" fmla="*/ 48 w 90"/>
                <a:gd name="T31" fmla="*/ 12 h 96"/>
                <a:gd name="T32" fmla="*/ 66 w 90"/>
                <a:gd name="T33" fmla="*/ 18 h 96"/>
                <a:gd name="T34" fmla="*/ 72 w 90"/>
                <a:gd name="T35" fmla="*/ 24 h 96"/>
                <a:gd name="T36" fmla="*/ 72 w 90"/>
                <a:gd name="T37" fmla="*/ 36 h 96"/>
                <a:gd name="T38" fmla="*/ 72 w 90"/>
                <a:gd name="T39" fmla="*/ 48 h 96"/>
                <a:gd name="T40" fmla="*/ 54 w 90"/>
                <a:gd name="T41" fmla="*/ 66 h 96"/>
                <a:gd name="T42" fmla="*/ 48 w 90"/>
                <a:gd name="T43" fmla="*/ 78 h 96"/>
                <a:gd name="T44" fmla="*/ 30 w 90"/>
                <a:gd name="T45" fmla="*/ 66 h 96"/>
                <a:gd name="T46" fmla="*/ 24 w 90"/>
                <a:gd name="T47" fmla="*/ 48 h 96"/>
                <a:gd name="T48" fmla="*/ 18 w 90"/>
                <a:gd name="T49" fmla="*/ 30 h 96"/>
                <a:gd name="T50" fmla="*/ 30 w 90"/>
                <a:gd name="T51" fmla="*/ 12 h 96"/>
                <a:gd name="T52" fmla="*/ 48 w 90"/>
                <a:gd name="T53" fmla="*/ 12 h 96"/>
                <a:gd name="T54" fmla="*/ 48 w 90"/>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18" name="Freeform 18"/>
            <p:cNvSpPr>
              <a:spLocks noEditPoints="1"/>
            </p:cNvSpPr>
            <p:nvPr/>
          </p:nvSpPr>
          <p:spPr bwMode="ltGray">
            <a:xfrm>
              <a:off x="3059" y="1768"/>
              <a:ext cx="90" cy="108"/>
            </a:xfrm>
            <a:custGeom>
              <a:avLst/>
              <a:gdLst>
                <a:gd name="T0" fmla="*/ 0 w 90"/>
                <a:gd name="T1" fmla="*/ 90 h 108"/>
                <a:gd name="T2" fmla="*/ 12 w 90"/>
                <a:gd name="T3" fmla="*/ 102 h 108"/>
                <a:gd name="T4" fmla="*/ 24 w 90"/>
                <a:gd name="T5" fmla="*/ 108 h 108"/>
                <a:gd name="T6" fmla="*/ 54 w 90"/>
                <a:gd name="T7" fmla="*/ 108 h 108"/>
                <a:gd name="T8" fmla="*/ 78 w 90"/>
                <a:gd name="T9" fmla="*/ 96 h 108"/>
                <a:gd name="T10" fmla="*/ 90 w 90"/>
                <a:gd name="T11" fmla="*/ 72 h 108"/>
                <a:gd name="T12" fmla="*/ 84 w 90"/>
                <a:gd name="T13" fmla="*/ 42 h 108"/>
                <a:gd name="T14" fmla="*/ 66 w 90"/>
                <a:gd name="T15" fmla="*/ 24 h 108"/>
                <a:gd name="T16" fmla="*/ 54 w 90"/>
                <a:gd name="T17" fmla="*/ 12 h 108"/>
                <a:gd name="T18" fmla="*/ 48 w 90"/>
                <a:gd name="T19" fmla="*/ 6 h 108"/>
                <a:gd name="T20" fmla="*/ 48 w 90"/>
                <a:gd name="T21" fmla="*/ 6 h 108"/>
                <a:gd name="T22" fmla="*/ 48 w 90"/>
                <a:gd name="T23" fmla="*/ 0 h 108"/>
                <a:gd name="T24" fmla="*/ 24 w 90"/>
                <a:gd name="T25" fmla="*/ 24 h 108"/>
                <a:gd name="T26" fmla="*/ 6 w 90"/>
                <a:gd name="T27" fmla="*/ 48 h 108"/>
                <a:gd name="T28" fmla="*/ 0 w 90"/>
                <a:gd name="T29" fmla="*/ 66 h 108"/>
                <a:gd name="T30" fmla="*/ 0 w 90"/>
                <a:gd name="T31" fmla="*/ 90 h 108"/>
                <a:gd name="T32" fmla="*/ 0 w 90"/>
                <a:gd name="T33" fmla="*/ 90 h 108"/>
                <a:gd name="T34" fmla="*/ 12 w 90"/>
                <a:gd name="T35" fmla="*/ 66 h 108"/>
                <a:gd name="T36" fmla="*/ 18 w 90"/>
                <a:gd name="T37" fmla="*/ 48 h 108"/>
                <a:gd name="T38" fmla="*/ 30 w 90"/>
                <a:gd name="T39" fmla="*/ 36 h 108"/>
                <a:gd name="T40" fmla="*/ 42 w 90"/>
                <a:gd name="T41" fmla="*/ 24 h 108"/>
                <a:gd name="T42" fmla="*/ 48 w 90"/>
                <a:gd name="T43" fmla="*/ 18 h 108"/>
                <a:gd name="T44" fmla="*/ 66 w 90"/>
                <a:gd name="T45" fmla="*/ 30 h 108"/>
                <a:gd name="T46" fmla="*/ 72 w 90"/>
                <a:gd name="T47" fmla="*/ 48 h 108"/>
                <a:gd name="T48" fmla="*/ 78 w 90"/>
                <a:gd name="T49" fmla="*/ 72 h 108"/>
                <a:gd name="T50" fmla="*/ 78 w 90"/>
                <a:gd name="T51" fmla="*/ 84 h 108"/>
                <a:gd name="T52" fmla="*/ 66 w 90"/>
                <a:gd name="T53" fmla="*/ 96 h 108"/>
                <a:gd name="T54" fmla="*/ 42 w 90"/>
                <a:gd name="T55" fmla="*/ 102 h 108"/>
                <a:gd name="T56" fmla="*/ 30 w 90"/>
                <a:gd name="T57" fmla="*/ 96 h 108"/>
                <a:gd name="T58" fmla="*/ 18 w 90"/>
                <a:gd name="T59" fmla="*/ 90 h 108"/>
                <a:gd name="T60" fmla="*/ 12 w 90"/>
                <a:gd name="T61" fmla="*/ 78 h 108"/>
                <a:gd name="T62" fmla="*/ 12 w 90"/>
                <a:gd name="T63" fmla="*/ 66 h 108"/>
                <a:gd name="T64" fmla="*/ 12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19" name="Freeform 19"/>
            <p:cNvSpPr>
              <a:spLocks/>
            </p:cNvSpPr>
            <p:nvPr/>
          </p:nvSpPr>
          <p:spPr bwMode="ltGray">
            <a:xfrm>
              <a:off x="5470" y="1205"/>
              <a:ext cx="102" cy="156"/>
            </a:xfrm>
            <a:custGeom>
              <a:avLst/>
              <a:gdLst>
                <a:gd name="T0" fmla="*/ 102 w 102"/>
                <a:gd name="T1" fmla="*/ 0 h 156"/>
                <a:gd name="T2" fmla="*/ 0 w 102"/>
                <a:gd name="T3" fmla="*/ 6 h 156"/>
                <a:gd name="T4" fmla="*/ 30 w 102"/>
                <a:gd name="T5" fmla="*/ 72 h 156"/>
                <a:gd name="T6" fmla="*/ 30 w 102"/>
                <a:gd name="T7" fmla="*/ 156 h 156"/>
                <a:gd name="T8" fmla="*/ 72 w 102"/>
                <a:gd name="T9" fmla="*/ 156 h 156"/>
                <a:gd name="T10" fmla="*/ 72 w 102"/>
                <a:gd name="T11" fmla="*/ 66 h 156"/>
                <a:gd name="T12" fmla="*/ 102 w 102"/>
                <a:gd name="T13" fmla="*/ 0 h 156"/>
                <a:gd name="T14" fmla="*/ 102 w 102"/>
                <a:gd name="T15" fmla="*/ 0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0" name="Freeform 20"/>
            <p:cNvSpPr>
              <a:spLocks noEditPoints="1"/>
            </p:cNvSpPr>
            <p:nvPr/>
          </p:nvSpPr>
          <p:spPr bwMode="ltGray">
            <a:xfrm>
              <a:off x="5476" y="1349"/>
              <a:ext cx="84" cy="96"/>
            </a:xfrm>
            <a:custGeom>
              <a:avLst/>
              <a:gdLst>
                <a:gd name="T0" fmla="*/ 42 w 84"/>
                <a:gd name="T1" fmla="*/ 96 h 96"/>
                <a:gd name="T2" fmla="*/ 66 w 84"/>
                <a:gd name="T3" fmla="*/ 78 h 96"/>
                <a:gd name="T4" fmla="*/ 84 w 84"/>
                <a:gd name="T5" fmla="*/ 54 h 96"/>
                <a:gd name="T6" fmla="*/ 84 w 84"/>
                <a:gd name="T7" fmla="*/ 30 h 96"/>
                <a:gd name="T8" fmla="*/ 66 w 84"/>
                <a:gd name="T9" fmla="*/ 6 h 96"/>
                <a:gd name="T10" fmla="*/ 42 w 84"/>
                <a:gd name="T11" fmla="*/ 0 h 96"/>
                <a:gd name="T12" fmla="*/ 24 w 84"/>
                <a:gd name="T13" fmla="*/ 6 h 96"/>
                <a:gd name="T14" fmla="*/ 12 w 84"/>
                <a:gd name="T15" fmla="*/ 18 h 96"/>
                <a:gd name="T16" fmla="*/ 6 w 84"/>
                <a:gd name="T17" fmla="*/ 30 h 96"/>
                <a:gd name="T18" fmla="*/ 0 w 84"/>
                <a:gd name="T19" fmla="*/ 42 h 96"/>
                <a:gd name="T20" fmla="*/ 12 w 84"/>
                <a:gd name="T21" fmla="*/ 66 h 96"/>
                <a:gd name="T22" fmla="*/ 30 w 84"/>
                <a:gd name="T23" fmla="*/ 84 h 96"/>
                <a:gd name="T24" fmla="*/ 42 w 84"/>
                <a:gd name="T25" fmla="*/ 96 h 96"/>
                <a:gd name="T26" fmla="*/ 42 w 84"/>
                <a:gd name="T27" fmla="*/ 96 h 96"/>
                <a:gd name="T28" fmla="*/ 48 w 84"/>
                <a:gd name="T29" fmla="*/ 12 h 96"/>
                <a:gd name="T30" fmla="*/ 66 w 84"/>
                <a:gd name="T31" fmla="*/ 18 h 96"/>
                <a:gd name="T32" fmla="*/ 72 w 84"/>
                <a:gd name="T33" fmla="*/ 30 h 96"/>
                <a:gd name="T34" fmla="*/ 72 w 84"/>
                <a:gd name="T35" fmla="*/ 42 h 96"/>
                <a:gd name="T36" fmla="*/ 66 w 84"/>
                <a:gd name="T37" fmla="*/ 54 h 96"/>
                <a:gd name="T38" fmla="*/ 54 w 84"/>
                <a:gd name="T39" fmla="*/ 72 h 96"/>
                <a:gd name="T40" fmla="*/ 42 w 84"/>
                <a:gd name="T41" fmla="*/ 84 h 96"/>
                <a:gd name="T42" fmla="*/ 42 w 84"/>
                <a:gd name="T43" fmla="*/ 84 h 96"/>
                <a:gd name="T44" fmla="*/ 30 w 84"/>
                <a:gd name="T45" fmla="*/ 72 h 96"/>
                <a:gd name="T46" fmla="*/ 18 w 84"/>
                <a:gd name="T47" fmla="*/ 54 h 96"/>
                <a:gd name="T48" fmla="*/ 18 w 84"/>
                <a:gd name="T49" fmla="*/ 30 h 96"/>
                <a:gd name="T50" fmla="*/ 30 w 84"/>
                <a:gd name="T51" fmla="*/ 18 h 96"/>
                <a:gd name="T52" fmla="*/ 48 w 84"/>
                <a:gd name="T53" fmla="*/ 12 h 96"/>
                <a:gd name="T54" fmla="*/ 48 w 84"/>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1" name="Freeform 21"/>
            <p:cNvSpPr>
              <a:spLocks noEditPoints="1"/>
            </p:cNvSpPr>
            <p:nvPr/>
          </p:nvSpPr>
          <p:spPr bwMode="ltGray">
            <a:xfrm>
              <a:off x="5470" y="1433"/>
              <a:ext cx="90" cy="108"/>
            </a:xfrm>
            <a:custGeom>
              <a:avLst/>
              <a:gdLst>
                <a:gd name="T0" fmla="*/ 6 w 90"/>
                <a:gd name="T1" fmla="*/ 90 h 108"/>
                <a:gd name="T2" fmla="*/ 18 w 90"/>
                <a:gd name="T3" fmla="*/ 102 h 108"/>
                <a:gd name="T4" fmla="*/ 30 w 90"/>
                <a:gd name="T5" fmla="*/ 108 h 108"/>
                <a:gd name="T6" fmla="*/ 60 w 90"/>
                <a:gd name="T7" fmla="*/ 108 h 108"/>
                <a:gd name="T8" fmla="*/ 84 w 90"/>
                <a:gd name="T9" fmla="*/ 96 h 108"/>
                <a:gd name="T10" fmla="*/ 90 w 90"/>
                <a:gd name="T11" fmla="*/ 84 h 108"/>
                <a:gd name="T12" fmla="*/ 90 w 90"/>
                <a:gd name="T13" fmla="*/ 66 h 108"/>
                <a:gd name="T14" fmla="*/ 84 w 90"/>
                <a:gd name="T15" fmla="*/ 36 h 108"/>
                <a:gd name="T16" fmla="*/ 72 w 90"/>
                <a:gd name="T17" fmla="*/ 18 h 108"/>
                <a:gd name="T18" fmla="*/ 60 w 90"/>
                <a:gd name="T19" fmla="*/ 6 h 108"/>
                <a:gd name="T20" fmla="*/ 54 w 90"/>
                <a:gd name="T21" fmla="*/ 0 h 108"/>
                <a:gd name="T22" fmla="*/ 54 w 90"/>
                <a:gd name="T23" fmla="*/ 0 h 108"/>
                <a:gd name="T24" fmla="*/ 48 w 90"/>
                <a:gd name="T25" fmla="*/ 0 h 108"/>
                <a:gd name="T26" fmla="*/ 24 w 90"/>
                <a:gd name="T27" fmla="*/ 24 h 108"/>
                <a:gd name="T28" fmla="*/ 12 w 90"/>
                <a:gd name="T29" fmla="*/ 48 h 108"/>
                <a:gd name="T30" fmla="*/ 0 w 90"/>
                <a:gd name="T31" fmla="*/ 66 h 108"/>
                <a:gd name="T32" fmla="*/ 6 w 90"/>
                <a:gd name="T33" fmla="*/ 90 h 108"/>
                <a:gd name="T34" fmla="*/ 6 w 90"/>
                <a:gd name="T35" fmla="*/ 90 h 108"/>
                <a:gd name="T36" fmla="*/ 18 w 90"/>
                <a:gd name="T37" fmla="*/ 66 h 108"/>
                <a:gd name="T38" fmla="*/ 24 w 90"/>
                <a:gd name="T39" fmla="*/ 48 h 108"/>
                <a:gd name="T40" fmla="*/ 36 w 90"/>
                <a:gd name="T41" fmla="*/ 30 h 108"/>
                <a:gd name="T42" fmla="*/ 42 w 90"/>
                <a:gd name="T43" fmla="*/ 18 h 108"/>
                <a:gd name="T44" fmla="*/ 48 w 90"/>
                <a:gd name="T45" fmla="*/ 12 h 108"/>
                <a:gd name="T46" fmla="*/ 78 w 90"/>
                <a:gd name="T47" fmla="*/ 42 h 108"/>
                <a:gd name="T48" fmla="*/ 84 w 90"/>
                <a:gd name="T49" fmla="*/ 66 h 108"/>
                <a:gd name="T50" fmla="*/ 66 w 90"/>
                <a:gd name="T51" fmla="*/ 90 h 108"/>
                <a:gd name="T52" fmla="*/ 54 w 90"/>
                <a:gd name="T53" fmla="*/ 96 h 108"/>
                <a:gd name="T54" fmla="*/ 42 w 90"/>
                <a:gd name="T55" fmla="*/ 96 h 108"/>
                <a:gd name="T56" fmla="*/ 30 w 90"/>
                <a:gd name="T57" fmla="*/ 96 h 108"/>
                <a:gd name="T58" fmla="*/ 24 w 90"/>
                <a:gd name="T59" fmla="*/ 84 h 108"/>
                <a:gd name="T60" fmla="*/ 18 w 90"/>
                <a:gd name="T61" fmla="*/ 78 h 108"/>
                <a:gd name="T62" fmla="*/ 18 w 90"/>
                <a:gd name="T63" fmla="*/ 66 h 108"/>
                <a:gd name="T64" fmla="*/ 18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2" name="Freeform 22"/>
            <p:cNvSpPr>
              <a:spLocks noEditPoints="1"/>
            </p:cNvSpPr>
            <p:nvPr/>
          </p:nvSpPr>
          <p:spPr bwMode="ltGray">
            <a:xfrm>
              <a:off x="5428" y="3525"/>
              <a:ext cx="66" cy="96"/>
            </a:xfrm>
            <a:custGeom>
              <a:avLst/>
              <a:gdLst>
                <a:gd name="T0" fmla="*/ 30 w 66"/>
                <a:gd name="T1" fmla="*/ 96 h 96"/>
                <a:gd name="T2" fmla="*/ 54 w 66"/>
                <a:gd name="T3" fmla="*/ 72 h 96"/>
                <a:gd name="T4" fmla="*/ 66 w 66"/>
                <a:gd name="T5" fmla="*/ 48 h 96"/>
                <a:gd name="T6" fmla="*/ 66 w 66"/>
                <a:gd name="T7" fmla="*/ 24 h 96"/>
                <a:gd name="T8" fmla="*/ 54 w 66"/>
                <a:gd name="T9" fmla="*/ 6 h 96"/>
                <a:gd name="T10" fmla="*/ 30 w 66"/>
                <a:gd name="T11" fmla="*/ 0 h 96"/>
                <a:gd name="T12" fmla="*/ 18 w 66"/>
                <a:gd name="T13" fmla="*/ 0 h 96"/>
                <a:gd name="T14" fmla="*/ 6 w 66"/>
                <a:gd name="T15" fmla="*/ 12 h 96"/>
                <a:gd name="T16" fmla="*/ 0 w 66"/>
                <a:gd name="T17" fmla="*/ 36 h 96"/>
                <a:gd name="T18" fmla="*/ 6 w 66"/>
                <a:gd name="T19" fmla="*/ 60 h 96"/>
                <a:gd name="T20" fmla="*/ 18 w 66"/>
                <a:gd name="T21" fmla="*/ 84 h 96"/>
                <a:gd name="T22" fmla="*/ 30 w 66"/>
                <a:gd name="T23" fmla="*/ 96 h 96"/>
                <a:gd name="T24" fmla="*/ 30 w 66"/>
                <a:gd name="T25" fmla="*/ 96 h 96"/>
                <a:gd name="T26" fmla="*/ 30 w 66"/>
                <a:gd name="T27" fmla="*/ 12 h 96"/>
                <a:gd name="T28" fmla="*/ 48 w 66"/>
                <a:gd name="T29" fmla="*/ 18 h 96"/>
                <a:gd name="T30" fmla="*/ 54 w 66"/>
                <a:gd name="T31" fmla="*/ 24 h 96"/>
                <a:gd name="T32" fmla="*/ 54 w 66"/>
                <a:gd name="T33" fmla="*/ 36 h 96"/>
                <a:gd name="T34" fmla="*/ 48 w 66"/>
                <a:gd name="T35" fmla="*/ 48 h 96"/>
                <a:gd name="T36" fmla="*/ 36 w 66"/>
                <a:gd name="T37" fmla="*/ 66 h 96"/>
                <a:gd name="T38" fmla="*/ 30 w 66"/>
                <a:gd name="T39" fmla="*/ 78 h 96"/>
                <a:gd name="T40" fmla="*/ 18 w 66"/>
                <a:gd name="T41" fmla="*/ 66 h 96"/>
                <a:gd name="T42" fmla="*/ 12 w 66"/>
                <a:gd name="T43" fmla="*/ 48 h 96"/>
                <a:gd name="T44" fmla="*/ 6 w 66"/>
                <a:gd name="T45" fmla="*/ 30 h 96"/>
                <a:gd name="T46" fmla="*/ 18 w 66"/>
                <a:gd name="T47" fmla="*/ 12 h 96"/>
                <a:gd name="T48" fmla="*/ 30 w 66"/>
                <a:gd name="T49" fmla="*/ 12 h 96"/>
                <a:gd name="T50" fmla="*/ 30 w 66"/>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3" name="Freeform 23"/>
            <p:cNvSpPr>
              <a:spLocks/>
            </p:cNvSpPr>
            <p:nvPr/>
          </p:nvSpPr>
          <p:spPr bwMode="ltGray">
            <a:xfrm>
              <a:off x="3017" y="1127"/>
              <a:ext cx="2603" cy="444"/>
            </a:xfrm>
            <a:custGeom>
              <a:avLst/>
              <a:gdLst>
                <a:gd name="T0" fmla="*/ 2577 w 2594"/>
                <a:gd name="T1" fmla="*/ 0 h 444"/>
                <a:gd name="T2" fmla="*/ 2594 w 2594"/>
                <a:gd name="T3" fmla="*/ 72 h 444"/>
                <a:gd name="T4" fmla="*/ 6 w 2594"/>
                <a:gd name="T5" fmla="*/ 444 h 444"/>
                <a:gd name="T6" fmla="*/ 0 w 2594"/>
                <a:gd name="T7" fmla="*/ 396 h 444"/>
                <a:gd name="T8" fmla="*/ 1225 w 2594"/>
                <a:gd name="T9" fmla="*/ 96 h 444"/>
                <a:gd name="T10" fmla="*/ 1351 w 2594"/>
                <a:gd name="T11" fmla="*/ 78 h 444"/>
                <a:gd name="T12" fmla="*/ 2577 w 2594"/>
                <a:gd name="T13" fmla="*/ 0 h 444"/>
                <a:gd name="T14" fmla="*/ 2577 w 2594"/>
                <a:gd name="T15" fmla="*/ 0 h 4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4" name="Freeform 24"/>
            <p:cNvSpPr>
              <a:spLocks noEditPoints="1"/>
            </p:cNvSpPr>
            <p:nvPr/>
          </p:nvSpPr>
          <p:spPr bwMode="ltGray">
            <a:xfrm>
              <a:off x="2934" y="3773"/>
              <a:ext cx="84" cy="95"/>
            </a:xfrm>
            <a:custGeom>
              <a:avLst/>
              <a:gdLst>
                <a:gd name="T0" fmla="*/ 36 w 84"/>
                <a:gd name="T1" fmla="*/ 95 h 95"/>
                <a:gd name="T2" fmla="*/ 60 w 84"/>
                <a:gd name="T3" fmla="*/ 77 h 95"/>
                <a:gd name="T4" fmla="*/ 78 w 84"/>
                <a:gd name="T5" fmla="*/ 53 h 95"/>
                <a:gd name="T6" fmla="*/ 84 w 84"/>
                <a:gd name="T7" fmla="*/ 42 h 95"/>
                <a:gd name="T8" fmla="*/ 84 w 84"/>
                <a:gd name="T9" fmla="*/ 30 h 95"/>
                <a:gd name="T10" fmla="*/ 72 w 84"/>
                <a:gd name="T11" fmla="*/ 6 h 95"/>
                <a:gd name="T12" fmla="*/ 42 w 84"/>
                <a:gd name="T13" fmla="*/ 0 h 95"/>
                <a:gd name="T14" fmla="*/ 30 w 84"/>
                <a:gd name="T15" fmla="*/ 0 h 95"/>
                <a:gd name="T16" fmla="*/ 12 w 84"/>
                <a:gd name="T17" fmla="*/ 12 h 95"/>
                <a:gd name="T18" fmla="*/ 0 w 84"/>
                <a:gd name="T19" fmla="*/ 24 h 95"/>
                <a:gd name="T20" fmla="*/ 0 w 84"/>
                <a:gd name="T21" fmla="*/ 36 h 95"/>
                <a:gd name="T22" fmla="*/ 6 w 84"/>
                <a:gd name="T23" fmla="*/ 59 h 95"/>
                <a:gd name="T24" fmla="*/ 24 w 84"/>
                <a:gd name="T25" fmla="*/ 83 h 95"/>
                <a:gd name="T26" fmla="*/ 36 w 84"/>
                <a:gd name="T27" fmla="*/ 95 h 95"/>
                <a:gd name="T28" fmla="*/ 36 w 84"/>
                <a:gd name="T29" fmla="*/ 95 h 95"/>
                <a:gd name="T30" fmla="*/ 48 w 84"/>
                <a:gd name="T31" fmla="*/ 12 h 95"/>
                <a:gd name="T32" fmla="*/ 66 w 84"/>
                <a:gd name="T33" fmla="*/ 18 h 95"/>
                <a:gd name="T34" fmla="*/ 72 w 84"/>
                <a:gd name="T35" fmla="*/ 30 h 95"/>
                <a:gd name="T36" fmla="*/ 72 w 84"/>
                <a:gd name="T37" fmla="*/ 42 h 95"/>
                <a:gd name="T38" fmla="*/ 66 w 84"/>
                <a:gd name="T39" fmla="*/ 53 h 95"/>
                <a:gd name="T40" fmla="*/ 48 w 84"/>
                <a:gd name="T41" fmla="*/ 71 h 95"/>
                <a:gd name="T42" fmla="*/ 42 w 84"/>
                <a:gd name="T43" fmla="*/ 77 h 95"/>
                <a:gd name="T44" fmla="*/ 36 w 84"/>
                <a:gd name="T45" fmla="*/ 77 h 95"/>
                <a:gd name="T46" fmla="*/ 24 w 84"/>
                <a:gd name="T47" fmla="*/ 65 h 95"/>
                <a:gd name="T48" fmla="*/ 18 w 84"/>
                <a:gd name="T49" fmla="*/ 48 h 95"/>
                <a:gd name="T50" fmla="*/ 18 w 84"/>
                <a:gd name="T51" fmla="*/ 30 h 95"/>
                <a:gd name="T52" fmla="*/ 30 w 84"/>
                <a:gd name="T53" fmla="*/ 12 h 95"/>
                <a:gd name="T54" fmla="*/ 48 w 84"/>
                <a:gd name="T55" fmla="*/ 12 h 95"/>
                <a:gd name="T56" fmla="*/ 48 w 84"/>
                <a:gd name="T57"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5" name="Freeform 25"/>
            <p:cNvSpPr>
              <a:spLocks noEditPoints="1"/>
            </p:cNvSpPr>
            <p:nvPr/>
          </p:nvSpPr>
          <p:spPr bwMode="ltGray">
            <a:xfrm>
              <a:off x="3779" y="3872"/>
              <a:ext cx="90" cy="108"/>
            </a:xfrm>
            <a:custGeom>
              <a:avLst/>
              <a:gdLst>
                <a:gd name="T0" fmla="*/ 12 w 90"/>
                <a:gd name="T1" fmla="*/ 96 h 108"/>
                <a:gd name="T2" fmla="*/ 24 w 90"/>
                <a:gd name="T3" fmla="*/ 108 h 108"/>
                <a:gd name="T4" fmla="*/ 42 w 90"/>
                <a:gd name="T5" fmla="*/ 108 h 108"/>
                <a:gd name="T6" fmla="*/ 66 w 90"/>
                <a:gd name="T7" fmla="*/ 102 h 108"/>
                <a:gd name="T8" fmla="*/ 84 w 90"/>
                <a:gd name="T9" fmla="*/ 78 h 108"/>
                <a:gd name="T10" fmla="*/ 90 w 90"/>
                <a:gd name="T11" fmla="*/ 66 h 108"/>
                <a:gd name="T12" fmla="*/ 84 w 90"/>
                <a:gd name="T13" fmla="*/ 48 h 108"/>
                <a:gd name="T14" fmla="*/ 66 w 90"/>
                <a:gd name="T15" fmla="*/ 24 h 108"/>
                <a:gd name="T16" fmla="*/ 48 w 90"/>
                <a:gd name="T17" fmla="*/ 12 h 108"/>
                <a:gd name="T18" fmla="*/ 36 w 90"/>
                <a:gd name="T19" fmla="*/ 0 h 108"/>
                <a:gd name="T20" fmla="*/ 30 w 90"/>
                <a:gd name="T21" fmla="*/ 0 h 108"/>
                <a:gd name="T22" fmla="*/ 30 w 90"/>
                <a:gd name="T23" fmla="*/ 0 h 108"/>
                <a:gd name="T24" fmla="*/ 24 w 90"/>
                <a:gd name="T25" fmla="*/ 0 h 108"/>
                <a:gd name="T26" fmla="*/ 12 w 90"/>
                <a:gd name="T27" fmla="*/ 30 h 108"/>
                <a:gd name="T28" fmla="*/ 0 w 90"/>
                <a:gd name="T29" fmla="*/ 54 h 108"/>
                <a:gd name="T30" fmla="*/ 0 w 90"/>
                <a:gd name="T31" fmla="*/ 78 h 108"/>
                <a:gd name="T32" fmla="*/ 12 w 90"/>
                <a:gd name="T33" fmla="*/ 96 h 108"/>
                <a:gd name="T34" fmla="*/ 12 w 90"/>
                <a:gd name="T35" fmla="*/ 96 h 108"/>
                <a:gd name="T36" fmla="*/ 12 w 90"/>
                <a:gd name="T37" fmla="*/ 72 h 108"/>
                <a:gd name="T38" fmla="*/ 18 w 90"/>
                <a:gd name="T39" fmla="*/ 54 h 108"/>
                <a:gd name="T40" fmla="*/ 24 w 90"/>
                <a:gd name="T41" fmla="*/ 36 h 108"/>
                <a:gd name="T42" fmla="*/ 30 w 90"/>
                <a:gd name="T43" fmla="*/ 18 h 108"/>
                <a:gd name="T44" fmla="*/ 30 w 90"/>
                <a:gd name="T45" fmla="*/ 12 h 108"/>
                <a:gd name="T46" fmla="*/ 48 w 90"/>
                <a:gd name="T47" fmla="*/ 24 h 108"/>
                <a:gd name="T48" fmla="*/ 66 w 90"/>
                <a:gd name="T49" fmla="*/ 36 h 108"/>
                <a:gd name="T50" fmla="*/ 78 w 90"/>
                <a:gd name="T51" fmla="*/ 54 h 108"/>
                <a:gd name="T52" fmla="*/ 78 w 90"/>
                <a:gd name="T53" fmla="*/ 72 h 108"/>
                <a:gd name="T54" fmla="*/ 72 w 90"/>
                <a:gd name="T55" fmla="*/ 84 h 108"/>
                <a:gd name="T56" fmla="*/ 48 w 90"/>
                <a:gd name="T57" fmla="*/ 96 h 108"/>
                <a:gd name="T58" fmla="*/ 36 w 90"/>
                <a:gd name="T59" fmla="*/ 96 h 108"/>
                <a:gd name="T60" fmla="*/ 24 w 90"/>
                <a:gd name="T61" fmla="*/ 90 h 108"/>
                <a:gd name="T62" fmla="*/ 18 w 90"/>
                <a:gd name="T63" fmla="*/ 84 h 108"/>
                <a:gd name="T64" fmla="*/ 12 w 90"/>
                <a:gd name="T65" fmla="*/ 72 h 108"/>
                <a:gd name="T66" fmla="*/ 12 w 90"/>
                <a:gd name="T67" fmla="*/ 7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6" name="Freeform 26"/>
            <p:cNvSpPr>
              <a:spLocks noEditPoints="1"/>
            </p:cNvSpPr>
            <p:nvPr/>
          </p:nvSpPr>
          <p:spPr bwMode="ltGray">
            <a:xfrm>
              <a:off x="2400" y="3872"/>
              <a:ext cx="72" cy="90"/>
            </a:xfrm>
            <a:custGeom>
              <a:avLst/>
              <a:gdLst>
                <a:gd name="T0" fmla="*/ 71 w 71"/>
                <a:gd name="T1" fmla="*/ 90 h 90"/>
                <a:gd name="T2" fmla="*/ 71 w 71"/>
                <a:gd name="T3" fmla="*/ 60 h 90"/>
                <a:gd name="T4" fmla="*/ 71 w 71"/>
                <a:gd name="T5" fmla="*/ 36 h 90"/>
                <a:gd name="T6" fmla="*/ 60 w 71"/>
                <a:gd name="T7" fmla="*/ 12 h 90"/>
                <a:gd name="T8" fmla="*/ 36 w 71"/>
                <a:gd name="T9" fmla="*/ 0 h 90"/>
                <a:gd name="T10" fmla="*/ 12 w 71"/>
                <a:gd name="T11" fmla="*/ 12 h 90"/>
                <a:gd name="T12" fmla="*/ 0 w 71"/>
                <a:gd name="T13" fmla="*/ 36 h 90"/>
                <a:gd name="T14" fmla="*/ 6 w 71"/>
                <a:gd name="T15" fmla="*/ 60 h 90"/>
                <a:gd name="T16" fmla="*/ 30 w 71"/>
                <a:gd name="T17" fmla="*/ 78 h 90"/>
                <a:gd name="T18" fmla="*/ 54 w 71"/>
                <a:gd name="T19" fmla="*/ 90 h 90"/>
                <a:gd name="T20" fmla="*/ 71 w 71"/>
                <a:gd name="T21" fmla="*/ 90 h 90"/>
                <a:gd name="T22" fmla="*/ 71 w 71"/>
                <a:gd name="T23" fmla="*/ 90 h 90"/>
                <a:gd name="T24" fmla="*/ 24 w 71"/>
                <a:gd name="T25" fmla="*/ 18 h 90"/>
                <a:gd name="T26" fmla="*/ 42 w 71"/>
                <a:gd name="T27" fmla="*/ 18 h 90"/>
                <a:gd name="T28" fmla="*/ 54 w 71"/>
                <a:gd name="T29" fmla="*/ 18 h 90"/>
                <a:gd name="T30" fmla="*/ 60 w 71"/>
                <a:gd name="T31" fmla="*/ 42 h 90"/>
                <a:gd name="T32" fmla="*/ 60 w 71"/>
                <a:gd name="T33" fmla="*/ 66 h 90"/>
                <a:gd name="T34" fmla="*/ 60 w 71"/>
                <a:gd name="T35" fmla="*/ 72 h 90"/>
                <a:gd name="T36" fmla="*/ 60 w 71"/>
                <a:gd name="T37" fmla="*/ 78 h 90"/>
                <a:gd name="T38" fmla="*/ 42 w 71"/>
                <a:gd name="T39" fmla="*/ 72 h 90"/>
                <a:gd name="T40" fmla="*/ 24 w 71"/>
                <a:gd name="T41" fmla="*/ 66 h 90"/>
                <a:gd name="T42" fmla="*/ 12 w 71"/>
                <a:gd name="T43" fmla="*/ 48 h 90"/>
                <a:gd name="T44" fmla="*/ 12 w 71"/>
                <a:gd name="T45" fmla="*/ 30 h 90"/>
                <a:gd name="T46" fmla="*/ 24 w 71"/>
                <a:gd name="T47" fmla="*/ 18 h 90"/>
                <a:gd name="T48" fmla="*/ 24 w 71"/>
                <a:gd name="T4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27" name="Oval 27"/>
            <p:cNvSpPr>
              <a:spLocks noChangeArrowheads="1"/>
            </p:cNvSpPr>
            <p:nvPr/>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28" name="Oval 28"/>
            <p:cNvSpPr>
              <a:spLocks noChangeArrowheads="1"/>
            </p:cNvSpPr>
            <p:nvPr/>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29" name="Oval 29"/>
            <p:cNvSpPr>
              <a:spLocks noChangeArrowheads="1"/>
            </p:cNvSpPr>
            <p:nvPr/>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30" name="Freeform 30"/>
            <p:cNvSpPr>
              <a:spLocks noEditPoints="1"/>
            </p:cNvSpPr>
            <p:nvPr/>
          </p:nvSpPr>
          <p:spPr bwMode="ltGray">
            <a:xfrm>
              <a:off x="3743" y="3788"/>
              <a:ext cx="90" cy="96"/>
            </a:xfrm>
            <a:custGeom>
              <a:avLst/>
              <a:gdLst>
                <a:gd name="T0" fmla="*/ 66 w 90"/>
                <a:gd name="T1" fmla="*/ 96 h 96"/>
                <a:gd name="T2" fmla="*/ 78 w 90"/>
                <a:gd name="T3" fmla="*/ 66 h 96"/>
                <a:gd name="T4" fmla="*/ 90 w 90"/>
                <a:gd name="T5" fmla="*/ 42 h 96"/>
                <a:gd name="T6" fmla="*/ 78 w 90"/>
                <a:gd name="T7" fmla="*/ 18 h 96"/>
                <a:gd name="T8" fmla="*/ 60 w 90"/>
                <a:gd name="T9" fmla="*/ 0 h 96"/>
                <a:gd name="T10" fmla="*/ 30 w 90"/>
                <a:gd name="T11" fmla="*/ 6 h 96"/>
                <a:gd name="T12" fmla="*/ 18 w 90"/>
                <a:gd name="T13" fmla="*/ 18 h 96"/>
                <a:gd name="T14" fmla="*/ 6 w 90"/>
                <a:gd name="T15" fmla="*/ 30 h 96"/>
                <a:gd name="T16" fmla="*/ 0 w 90"/>
                <a:gd name="T17" fmla="*/ 42 h 96"/>
                <a:gd name="T18" fmla="*/ 6 w 90"/>
                <a:gd name="T19" fmla="*/ 60 h 96"/>
                <a:gd name="T20" fmla="*/ 24 w 90"/>
                <a:gd name="T21" fmla="*/ 78 h 96"/>
                <a:gd name="T22" fmla="*/ 48 w 90"/>
                <a:gd name="T23" fmla="*/ 90 h 96"/>
                <a:gd name="T24" fmla="*/ 66 w 90"/>
                <a:gd name="T25" fmla="*/ 96 h 96"/>
                <a:gd name="T26" fmla="*/ 66 w 90"/>
                <a:gd name="T27" fmla="*/ 96 h 96"/>
                <a:gd name="T28" fmla="*/ 42 w 90"/>
                <a:gd name="T29" fmla="*/ 18 h 96"/>
                <a:gd name="T30" fmla="*/ 60 w 90"/>
                <a:gd name="T31" fmla="*/ 18 h 96"/>
                <a:gd name="T32" fmla="*/ 72 w 90"/>
                <a:gd name="T33" fmla="*/ 24 h 96"/>
                <a:gd name="T34" fmla="*/ 72 w 90"/>
                <a:gd name="T35" fmla="*/ 36 h 96"/>
                <a:gd name="T36" fmla="*/ 72 w 90"/>
                <a:gd name="T37" fmla="*/ 48 h 96"/>
                <a:gd name="T38" fmla="*/ 66 w 90"/>
                <a:gd name="T39" fmla="*/ 72 h 96"/>
                <a:gd name="T40" fmla="*/ 60 w 90"/>
                <a:gd name="T41" fmla="*/ 78 h 96"/>
                <a:gd name="T42" fmla="*/ 60 w 90"/>
                <a:gd name="T43" fmla="*/ 84 h 96"/>
                <a:gd name="T44" fmla="*/ 42 w 90"/>
                <a:gd name="T45" fmla="*/ 72 h 96"/>
                <a:gd name="T46" fmla="*/ 30 w 90"/>
                <a:gd name="T47" fmla="*/ 66 h 96"/>
                <a:gd name="T48" fmla="*/ 18 w 90"/>
                <a:gd name="T49" fmla="*/ 42 h 96"/>
                <a:gd name="T50" fmla="*/ 24 w 90"/>
                <a:gd name="T51" fmla="*/ 30 h 96"/>
                <a:gd name="T52" fmla="*/ 42 w 90"/>
                <a:gd name="T53" fmla="*/ 18 h 96"/>
                <a:gd name="T54" fmla="*/ 42 w 90"/>
                <a:gd name="T55"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31" name="Freeform 31"/>
            <p:cNvSpPr>
              <a:spLocks noEditPoints="1"/>
            </p:cNvSpPr>
            <p:nvPr/>
          </p:nvSpPr>
          <p:spPr bwMode="ltGray">
            <a:xfrm>
              <a:off x="5422" y="3603"/>
              <a:ext cx="72" cy="108"/>
            </a:xfrm>
            <a:custGeom>
              <a:avLst/>
              <a:gdLst>
                <a:gd name="T0" fmla="*/ 0 w 72"/>
                <a:gd name="T1" fmla="*/ 90 h 108"/>
                <a:gd name="T2" fmla="*/ 12 w 72"/>
                <a:gd name="T3" fmla="*/ 102 h 108"/>
                <a:gd name="T4" fmla="*/ 24 w 72"/>
                <a:gd name="T5" fmla="*/ 108 h 108"/>
                <a:gd name="T6" fmla="*/ 48 w 72"/>
                <a:gd name="T7" fmla="*/ 108 h 108"/>
                <a:gd name="T8" fmla="*/ 66 w 72"/>
                <a:gd name="T9" fmla="*/ 96 h 108"/>
                <a:gd name="T10" fmla="*/ 72 w 72"/>
                <a:gd name="T11" fmla="*/ 66 h 108"/>
                <a:gd name="T12" fmla="*/ 66 w 72"/>
                <a:gd name="T13" fmla="*/ 42 h 108"/>
                <a:gd name="T14" fmla="*/ 60 w 72"/>
                <a:gd name="T15" fmla="*/ 18 h 108"/>
                <a:gd name="T16" fmla="*/ 48 w 72"/>
                <a:gd name="T17" fmla="*/ 6 h 108"/>
                <a:gd name="T18" fmla="*/ 42 w 72"/>
                <a:gd name="T19" fmla="*/ 0 h 108"/>
                <a:gd name="T20" fmla="*/ 42 w 72"/>
                <a:gd name="T21" fmla="*/ 0 h 108"/>
                <a:gd name="T22" fmla="*/ 36 w 72"/>
                <a:gd name="T23" fmla="*/ 0 h 108"/>
                <a:gd name="T24" fmla="*/ 18 w 72"/>
                <a:gd name="T25" fmla="*/ 24 h 108"/>
                <a:gd name="T26" fmla="*/ 6 w 72"/>
                <a:gd name="T27" fmla="*/ 48 h 108"/>
                <a:gd name="T28" fmla="*/ 0 w 72"/>
                <a:gd name="T29" fmla="*/ 66 h 108"/>
                <a:gd name="T30" fmla="*/ 0 w 72"/>
                <a:gd name="T31" fmla="*/ 90 h 108"/>
                <a:gd name="T32" fmla="*/ 0 w 72"/>
                <a:gd name="T33" fmla="*/ 90 h 108"/>
                <a:gd name="T34" fmla="*/ 12 w 72"/>
                <a:gd name="T35" fmla="*/ 66 h 108"/>
                <a:gd name="T36" fmla="*/ 18 w 72"/>
                <a:gd name="T37" fmla="*/ 48 h 108"/>
                <a:gd name="T38" fmla="*/ 24 w 72"/>
                <a:gd name="T39" fmla="*/ 36 h 108"/>
                <a:gd name="T40" fmla="*/ 30 w 72"/>
                <a:gd name="T41" fmla="*/ 24 h 108"/>
                <a:gd name="T42" fmla="*/ 36 w 72"/>
                <a:gd name="T43" fmla="*/ 18 h 108"/>
                <a:gd name="T44" fmla="*/ 54 w 72"/>
                <a:gd name="T45" fmla="*/ 30 h 108"/>
                <a:gd name="T46" fmla="*/ 60 w 72"/>
                <a:gd name="T47" fmla="*/ 48 h 108"/>
                <a:gd name="T48" fmla="*/ 66 w 72"/>
                <a:gd name="T49" fmla="*/ 72 h 108"/>
                <a:gd name="T50" fmla="*/ 66 w 72"/>
                <a:gd name="T51" fmla="*/ 84 h 108"/>
                <a:gd name="T52" fmla="*/ 54 w 72"/>
                <a:gd name="T53" fmla="*/ 96 h 108"/>
                <a:gd name="T54" fmla="*/ 30 w 72"/>
                <a:gd name="T55" fmla="*/ 102 h 108"/>
                <a:gd name="T56" fmla="*/ 24 w 72"/>
                <a:gd name="T57" fmla="*/ 96 h 108"/>
                <a:gd name="T58" fmla="*/ 12 w 72"/>
                <a:gd name="T59" fmla="*/ 90 h 108"/>
                <a:gd name="T60" fmla="*/ 12 w 72"/>
                <a:gd name="T61" fmla="*/ 78 h 108"/>
                <a:gd name="T62" fmla="*/ 12 w 72"/>
                <a:gd name="T63" fmla="*/ 66 h 108"/>
                <a:gd name="T64" fmla="*/ 12 w 72"/>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32" name="Rectangle 32"/>
            <p:cNvSpPr>
              <a:spLocks noChangeArrowheads="1"/>
            </p:cNvSpPr>
            <p:nvPr/>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33" name="Rectangle 33"/>
            <p:cNvSpPr>
              <a:spLocks noChangeArrowheads="1"/>
            </p:cNvSpPr>
            <p:nvPr/>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34" name="AutoShape 34"/>
            <p:cNvSpPr>
              <a:spLocks noChangeArrowheads="1"/>
            </p:cNvSpPr>
            <p:nvPr/>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1235" name="Freeform 35"/>
            <p:cNvSpPr>
              <a:spLocks/>
            </p:cNvSpPr>
            <p:nvPr/>
          </p:nvSpPr>
          <p:spPr bwMode="ltGray">
            <a:xfrm>
              <a:off x="4306" y="1529"/>
              <a:ext cx="252" cy="1576"/>
            </a:xfrm>
            <a:custGeom>
              <a:avLst/>
              <a:gdLst>
                <a:gd name="T0" fmla="*/ 252 w 252"/>
                <a:gd name="T1" fmla="*/ 1576 h 1576"/>
                <a:gd name="T2" fmla="*/ 12 w 252"/>
                <a:gd name="T3" fmla="*/ 84 h 1576"/>
                <a:gd name="T4" fmla="*/ 12 w 252"/>
                <a:gd name="T5" fmla="*/ 60 h 1576"/>
                <a:gd name="T6" fmla="*/ 0 w 252"/>
                <a:gd name="T7" fmla="*/ 12 h 1576"/>
                <a:gd name="T8" fmla="*/ 72 w 252"/>
                <a:gd name="T9" fmla="*/ 0 h 1576"/>
                <a:gd name="T10" fmla="*/ 72 w 252"/>
                <a:gd name="T11" fmla="*/ 0 h 1576"/>
                <a:gd name="T12" fmla="*/ 78 w 252"/>
                <a:gd name="T13" fmla="*/ 48 h 1576"/>
                <a:gd name="T14" fmla="*/ 88 w 252"/>
                <a:gd name="T15" fmla="*/ 66 h 15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36" name="Freeform 36"/>
            <p:cNvSpPr>
              <a:spLocks/>
            </p:cNvSpPr>
            <p:nvPr/>
          </p:nvSpPr>
          <p:spPr bwMode="ltGray">
            <a:xfrm>
              <a:off x="4169" y="1421"/>
              <a:ext cx="317" cy="138"/>
            </a:xfrm>
            <a:custGeom>
              <a:avLst/>
              <a:gdLst>
                <a:gd name="T0" fmla="*/ 161 w 316"/>
                <a:gd name="T1" fmla="*/ 0 h 138"/>
                <a:gd name="T2" fmla="*/ 227 w 316"/>
                <a:gd name="T3" fmla="*/ 6 h 138"/>
                <a:gd name="T4" fmla="*/ 275 w 316"/>
                <a:gd name="T5" fmla="*/ 36 h 138"/>
                <a:gd name="T6" fmla="*/ 304 w 316"/>
                <a:gd name="T7" fmla="*/ 78 h 138"/>
                <a:gd name="T8" fmla="*/ 316 w 316"/>
                <a:gd name="T9" fmla="*/ 138 h 138"/>
                <a:gd name="T10" fmla="*/ 0 w 316"/>
                <a:gd name="T11" fmla="*/ 138 h 138"/>
                <a:gd name="T12" fmla="*/ 11 w 316"/>
                <a:gd name="T13" fmla="*/ 78 h 138"/>
                <a:gd name="T14" fmla="*/ 47 w 316"/>
                <a:gd name="T15" fmla="*/ 36 h 138"/>
                <a:gd name="T16" fmla="*/ 95 w 316"/>
                <a:gd name="T17" fmla="*/ 6 h 138"/>
                <a:gd name="T18" fmla="*/ 161 w 316"/>
                <a:gd name="T19" fmla="*/ 0 h 138"/>
                <a:gd name="T20" fmla="*/ 161 w 316"/>
                <a:gd name="T21"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1237" name="Rectangle 37"/>
          <p:cNvSpPr>
            <a:spLocks noGrp="1" noChangeArrowheads="1"/>
          </p:cNvSpPr>
          <p:nvPr>
            <p:ph type="dt" sz="half" idx="2"/>
          </p:nvPr>
        </p:nvSpPr>
        <p:spPr/>
        <p:txBody>
          <a:bodyPr/>
          <a:lstStyle>
            <a:lvl1pPr>
              <a:defRPr/>
            </a:lvl1pPr>
          </a:lstStyle>
          <a:p>
            <a:endParaRPr lang="en-US"/>
          </a:p>
        </p:txBody>
      </p:sp>
      <p:sp>
        <p:nvSpPr>
          <p:cNvPr id="51238" name="Rectangle 38"/>
          <p:cNvSpPr>
            <a:spLocks noGrp="1" noChangeArrowheads="1"/>
          </p:cNvSpPr>
          <p:nvPr>
            <p:ph type="ftr" sz="quarter" idx="3"/>
          </p:nvPr>
        </p:nvSpPr>
        <p:spPr/>
        <p:txBody>
          <a:bodyPr/>
          <a:lstStyle>
            <a:lvl1pPr>
              <a:defRPr/>
            </a:lvl1pPr>
          </a:lstStyle>
          <a:p>
            <a:endParaRPr lang="en-US"/>
          </a:p>
        </p:txBody>
      </p:sp>
      <p:sp>
        <p:nvSpPr>
          <p:cNvPr id="51239" name="Rectangle 39"/>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51240" name="Rectangle 40"/>
          <p:cNvSpPr>
            <a:spLocks noGrp="1" noChangeArrowheads="1"/>
          </p:cNvSpPr>
          <p:nvPr>
            <p:ph type="ctrTitle"/>
          </p:nvPr>
        </p:nvSpPr>
        <p:spPr>
          <a:xfrm>
            <a:off x="685800" y="1768475"/>
            <a:ext cx="7772400" cy="1736725"/>
          </a:xfrm>
        </p:spPr>
        <p:txBody>
          <a:bodyPr anchor="b" anchorCtr="1"/>
          <a:lstStyle>
            <a:lvl1pPr>
              <a:defRPr sz="5400"/>
            </a:lvl1pPr>
          </a:lstStyle>
          <a:p>
            <a:pPr lvl="0"/>
            <a:r>
              <a:rPr lang="en-US" noProof="0" smtClean="0"/>
              <a:t>Click to edit Master title style</a:t>
            </a:r>
          </a:p>
        </p:txBody>
      </p:sp>
      <p:sp>
        <p:nvSpPr>
          <p:cNvPr id="51241" name="Rectangle 41"/>
          <p:cNvSpPr>
            <a:spLocks noGrp="1" noChangeArrowheads="1"/>
          </p:cNvSpPr>
          <p:nvPr>
            <p:ph type="sldNum" sz="quarter" idx="4"/>
          </p:nvPr>
        </p:nvSpPr>
        <p:spPr/>
        <p:txBody>
          <a:bodyPr/>
          <a:lstStyle>
            <a:lvl1pPr>
              <a:defRPr/>
            </a:lvl1pPr>
          </a:lstStyle>
          <a:p>
            <a:fld id="{ECA6D373-241C-4A97-A395-745FA3ABA8C9}" type="slidenum">
              <a:rPr lang="ar-SA"/>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0021C78-1A66-4AB7-A5A9-9A7D5158BD9C}" type="slidenum">
              <a:rPr lang="ar-SA"/>
              <a:pPr/>
              <a:t>‹#›</a:t>
            </a:fld>
            <a:endParaRPr lang="en-US"/>
          </a:p>
        </p:txBody>
      </p:sp>
    </p:spTree>
    <p:extLst>
      <p:ext uri="{BB962C8B-B14F-4D97-AF65-F5344CB8AC3E}">
        <p14:creationId xmlns:p14="http://schemas.microsoft.com/office/powerpoint/2010/main" val="18071659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ECF7204-EEAE-4C34-8397-50345663667C}" type="slidenum">
              <a:rPr lang="ar-SA"/>
              <a:pPr/>
              <a:t>‹#›</a:t>
            </a:fld>
            <a:endParaRPr lang="en-US"/>
          </a:p>
        </p:txBody>
      </p:sp>
    </p:spTree>
    <p:extLst>
      <p:ext uri="{BB962C8B-B14F-4D97-AF65-F5344CB8AC3E}">
        <p14:creationId xmlns:p14="http://schemas.microsoft.com/office/powerpoint/2010/main" val="27177670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ECACF12-518F-4BB3-A008-D526191B61E3}" type="slidenum">
              <a:rPr lang="ar-SA"/>
              <a:pPr/>
              <a:t>‹#›</a:t>
            </a:fld>
            <a:endParaRPr lang="en-US"/>
          </a:p>
        </p:txBody>
      </p:sp>
    </p:spTree>
    <p:extLst>
      <p:ext uri="{BB962C8B-B14F-4D97-AF65-F5344CB8AC3E}">
        <p14:creationId xmlns:p14="http://schemas.microsoft.com/office/powerpoint/2010/main" val="383594887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66C9AB1-D6D4-424B-8E31-2AA68F82CA61}" type="slidenum">
              <a:rPr lang="ar-SA"/>
              <a:pPr/>
              <a:t>‹#›</a:t>
            </a:fld>
            <a:endParaRPr lang="en-US"/>
          </a:p>
        </p:txBody>
      </p:sp>
    </p:spTree>
    <p:extLst>
      <p:ext uri="{BB962C8B-B14F-4D97-AF65-F5344CB8AC3E}">
        <p14:creationId xmlns:p14="http://schemas.microsoft.com/office/powerpoint/2010/main" val="20031089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42CDB91A-CBF2-4394-A885-60A803A4DE84}" type="slidenum">
              <a:rPr lang="ar-SA"/>
              <a:pPr/>
              <a:t>‹#›</a:t>
            </a:fld>
            <a:endParaRPr lang="en-US"/>
          </a:p>
        </p:txBody>
      </p:sp>
    </p:spTree>
    <p:extLst>
      <p:ext uri="{BB962C8B-B14F-4D97-AF65-F5344CB8AC3E}">
        <p14:creationId xmlns:p14="http://schemas.microsoft.com/office/powerpoint/2010/main" val="26376760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8E1A3C5-71D6-4C38-98A0-D04C61294130}" type="slidenum">
              <a:rPr lang="ar-SA"/>
              <a:pPr/>
              <a:t>‹#›</a:t>
            </a:fld>
            <a:endParaRPr lang="en-US"/>
          </a:p>
        </p:txBody>
      </p:sp>
    </p:spTree>
    <p:extLst>
      <p:ext uri="{BB962C8B-B14F-4D97-AF65-F5344CB8AC3E}">
        <p14:creationId xmlns:p14="http://schemas.microsoft.com/office/powerpoint/2010/main" val="36633257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79F5968-634E-4824-81DD-D759F27E1729}" type="slidenum">
              <a:rPr lang="ar-SA"/>
              <a:pPr/>
              <a:t>‹#›</a:t>
            </a:fld>
            <a:endParaRPr lang="en-US"/>
          </a:p>
        </p:txBody>
      </p:sp>
    </p:spTree>
    <p:extLst>
      <p:ext uri="{BB962C8B-B14F-4D97-AF65-F5344CB8AC3E}">
        <p14:creationId xmlns:p14="http://schemas.microsoft.com/office/powerpoint/2010/main" val="130664792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6749ED5-6418-4A68-B373-3B582C875A40}" type="slidenum">
              <a:rPr lang="ar-SA"/>
              <a:pPr/>
              <a:t>‹#›</a:t>
            </a:fld>
            <a:endParaRPr lang="en-US"/>
          </a:p>
        </p:txBody>
      </p:sp>
    </p:spTree>
    <p:extLst>
      <p:ext uri="{BB962C8B-B14F-4D97-AF65-F5344CB8AC3E}">
        <p14:creationId xmlns:p14="http://schemas.microsoft.com/office/powerpoint/2010/main" val="16758616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49F1C72-5C94-4171-9968-F5955D8A3815}" type="slidenum">
              <a:rPr lang="ar-SA"/>
              <a:pPr/>
              <a:t>‹#›</a:t>
            </a:fld>
            <a:endParaRPr lang="en-US"/>
          </a:p>
        </p:txBody>
      </p:sp>
    </p:spTree>
    <p:extLst>
      <p:ext uri="{BB962C8B-B14F-4D97-AF65-F5344CB8AC3E}">
        <p14:creationId xmlns:p14="http://schemas.microsoft.com/office/powerpoint/2010/main" val="22023111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D755ADB-D17D-4788-B739-F21FE57F29CE}" type="slidenum">
              <a:rPr lang="ar-SA"/>
              <a:pPr/>
              <a:t>‹#›</a:t>
            </a:fld>
            <a:endParaRPr lang="en-US"/>
          </a:p>
        </p:txBody>
      </p:sp>
    </p:spTree>
    <p:extLst>
      <p:ext uri="{BB962C8B-B14F-4D97-AF65-F5344CB8AC3E}">
        <p14:creationId xmlns:p14="http://schemas.microsoft.com/office/powerpoint/2010/main" val="39928742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8370" name="Rectangle 2"/>
          <p:cNvSpPr>
            <a:spLocks noGrp="1" noChangeArrowheads="1"/>
          </p:cNvSpPr>
          <p:nvPr>
            <p:ph type="ctrTitle"/>
          </p:nvPr>
        </p:nvSpPr>
        <p:spPr>
          <a:xfrm>
            <a:off x="2895600" y="1371600"/>
            <a:ext cx="5867400" cy="2286000"/>
          </a:xfrm>
        </p:spPr>
        <p:txBody>
          <a:bodyPr/>
          <a:lstStyle>
            <a:lvl1pPr>
              <a:defRPr sz="4500"/>
            </a:lvl1pPr>
          </a:lstStyle>
          <a:p>
            <a:pPr lvl="0"/>
            <a:r>
              <a:rPr lang="en-US" noProof="0" smtClean="0"/>
              <a:t>Click to edit Master title style</a:t>
            </a:r>
          </a:p>
        </p:txBody>
      </p:sp>
      <p:sp>
        <p:nvSpPr>
          <p:cNvPr id="58371" name="Rectangle 3"/>
          <p:cNvSpPr>
            <a:spLocks noGrp="1" noChangeArrowheads="1"/>
          </p:cNvSpPr>
          <p:nvPr>
            <p:ph type="subTitle" idx="1"/>
          </p:nvPr>
        </p:nvSpPr>
        <p:spPr>
          <a:xfrm>
            <a:off x="2971800" y="4267200"/>
            <a:ext cx="5791200" cy="1447800"/>
          </a:xfrm>
        </p:spPr>
        <p:txBody>
          <a:bodyPr/>
          <a:lstStyle>
            <a:lvl1pPr marL="0" indent="0">
              <a:buFont typeface="Wingdings" pitchFamily="2" charset="2"/>
              <a:buNone/>
              <a:defRPr sz="2600" b="1"/>
            </a:lvl1pPr>
          </a:lstStyle>
          <a:p>
            <a:pPr lvl="0"/>
            <a:r>
              <a:rPr lang="en-US" noProof="0" smtClean="0"/>
              <a:t>Click to edit Master subtitle style</a:t>
            </a:r>
          </a:p>
        </p:txBody>
      </p:sp>
      <p:sp>
        <p:nvSpPr>
          <p:cNvPr id="58372" name="Rectangle 4"/>
          <p:cNvSpPr>
            <a:spLocks noGrp="1" noChangeArrowheads="1"/>
          </p:cNvSpPr>
          <p:nvPr>
            <p:ph type="dt" sz="half" idx="2"/>
          </p:nvPr>
        </p:nvSpPr>
        <p:spPr>
          <a:xfrm>
            <a:off x="457200" y="6248400"/>
            <a:ext cx="2133600" cy="457200"/>
          </a:xfrm>
        </p:spPr>
        <p:txBody>
          <a:bodyPr/>
          <a:lstStyle>
            <a:lvl1pPr>
              <a:defRPr/>
            </a:lvl1pPr>
          </a:lstStyle>
          <a:p>
            <a:endParaRPr lang="en-US"/>
          </a:p>
        </p:txBody>
      </p:sp>
      <p:sp>
        <p:nvSpPr>
          <p:cNvPr id="58373" name="Rectangle 5"/>
          <p:cNvSpPr>
            <a:spLocks noGrp="1" noChangeArrowheads="1"/>
          </p:cNvSpPr>
          <p:nvPr>
            <p:ph type="ftr" sz="quarter" idx="3"/>
          </p:nvPr>
        </p:nvSpPr>
        <p:spPr/>
        <p:txBody>
          <a:bodyPr/>
          <a:lstStyle>
            <a:lvl1pPr>
              <a:defRPr/>
            </a:lvl1pPr>
          </a:lstStyle>
          <a:p>
            <a:endParaRPr lang="en-US"/>
          </a:p>
        </p:txBody>
      </p:sp>
      <p:sp>
        <p:nvSpPr>
          <p:cNvPr id="58374" name="Rectangle 6"/>
          <p:cNvSpPr>
            <a:spLocks noGrp="1" noChangeArrowheads="1"/>
          </p:cNvSpPr>
          <p:nvPr>
            <p:ph type="sldNum" sz="quarter" idx="4"/>
          </p:nvPr>
        </p:nvSpPr>
        <p:spPr/>
        <p:txBody>
          <a:bodyPr/>
          <a:lstStyle>
            <a:lvl1pPr>
              <a:defRPr/>
            </a:lvl1pPr>
          </a:lstStyle>
          <a:p>
            <a:fld id="{74E981D9-02FC-40E6-8551-4C323B451F92}" type="slidenum">
              <a:rPr lang="ar-SA"/>
              <a:pPr/>
              <a:t>‹#›</a:t>
            </a:fld>
            <a:endParaRPr lang="en-US"/>
          </a:p>
        </p:txBody>
      </p:sp>
      <p:sp>
        <p:nvSpPr>
          <p:cNvPr id="58375" name="Line 7"/>
          <p:cNvSpPr>
            <a:spLocks noChangeShapeType="1"/>
          </p:cNvSpPr>
          <p:nvPr/>
        </p:nvSpPr>
        <p:spPr bwMode="auto">
          <a:xfrm>
            <a:off x="228600" y="990600"/>
            <a:ext cx="8610600" cy="0"/>
          </a:xfrm>
          <a:prstGeom prst="line">
            <a:avLst/>
          </a:prstGeom>
          <a:noFill/>
          <a:ln w="6667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8376" name="Group 8"/>
          <p:cNvGrpSpPr>
            <a:grpSpLocks/>
          </p:cNvGrpSpPr>
          <p:nvPr/>
        </p:nvGrpSpPr>
        <p:grpSpPr bwMode="auto">
          <a:xfrm>
            <a:off x="228600" y="1447800"/>
            <a:ext cx="2286000" cy="2514600"/>
            <a:chOff x="144" y="912"/>
            <a:chExt cx="1440" cy="1584"/>
          </a:xfrm>
        </p:grpSpPr>
        <p:sp>
          <p:nvSpPr>
            <p:cNvPr id="58377" name="Rectangle 9"/>
            <p:cNvSpPr>
              <a:spLocks noChangeArrowheads="1"/>
            </p:cNvSpPr>
            <p:nvPr/>
          </p:nvSpPr>
          <p:spPr bwMode="auto">
            <a:xfrm>
              <a:off x="960" y="912"/>
              <a:ext cx="52" cy="97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78" name="Rectangle 10"/>
            <p:cNvSpPr>
              <a:spLocks noChangeArrowheads="1"/>
            </p:cNvSpPr>
            <p:nvPr/>
          </p:nvSpPr>
          <p:spPr bwMode="auto">
            <a:xfrm>
              <a:off x="844" y="912"/>
              <a:ext cx="52" cy="861"/>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79" name="Rectangle 11"/>
            <p:cNvSpPr>
              <a:spLocks noChangeArrowheads="1"/>
            </p:cNvSpPr>
            <p:nvPr/>
          </p:nvSpPr>
          <p:spPr bwMode="auto">
            <a:xfrm>
              <a:off x="727" y="912"/>
              <a:ext cx="52" cy="73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0" name="Rectangle 12"/>
            <p:cNvSpPr>
              <a:spLocks noChangeArrowheads="1"/>
            </p:cNvSpPr>
            <p:nvPr/>
          </p:nvSpPr>
          <p:spPr bwMode="auto">
            <a:xfrm>
              <a:off x="610" y="912"/>
              <a:ext cx="52" cy="612"/>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1" name="Rectangle 13"/>
            <p:cNvSpPr>
              <a:spLocks noChangeArrowheads="1"/>
            </p:cNvSpPr>
            <p:nvPr/>
          </p:nvSpPr>
          <p:spPr bwMode="auto">
            <a:xfrm>
              <a:off x="494" y="912"/>
              <a:ext cx="52" cy="49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2" name="Rectangle 14"/>
            <p:cNvSpPr>
              <a:spLocks noChangeArrowheads="1"/>
            </p:cNvSpPr>
            <p:nvPr/>
          </p:nvSpPr>
          <p:spPr bwMode="auto">
            <a:xfrm>
              <a:off x="377" y="912"/>
              <a:ext cx="52" cy="361"/>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3" name="Rectangle 15"/>
            <p:cNvSpPr>
              <a:spLocks noChangeArrowheads="1"/>
            </p:cNvSpPr>
            <p:nvPr/>
          </p:nvSpPr>
          <p:spPr bwMode="auto">
            <a:xfrm>
              <a:off x="260" y="912"/>
              <a:ext cx="52" cy="24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4" name="Rectangle 16"/>
            <p:cNvSpPr>
              <a:spLocks noChangeArrowheads="1"/>
            </p:cNvSpPr>
            <p:nvPr/>
          </p:nvSpPr>
          <p:spPr bwMode="auto">
            <a:xfrm>
              <a:off x="144" y="912"/>
              <a:ext cx="52" cy="1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5" name="Rectangle 17"/>
            <p:cNvSpPr>
              <a:spLocks noChangeArrowheads="1"/>
            </p:cNvSpPr>
            <p:nvPr/>
          </p:nvSpPr>
          <p:spPr bwMode="auto">
            <a:xfrm>
              <a:off x="1077" y="912"/>
              <a:ext cx="49" cy="109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6" name="Rectangle 18"/>
            <p:cNvSpPr>
              <a:spLocks noChangeArrowheads="1"/>
            </p:cNvSpPr>
            <p:nvPr/>
          </p:nvSpPr>
          <p:spPr bwMode="auto">
            <a:xfrm>
              <a:off x="1191" y="912"/>
              <a:ext cx="49" cy="122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7" name="Rectangle 19"/>
            <p:cNvSpPr>
              <a:spLocks noChangeArrowheads="1"/>
            </p:cNvSpPr>
            <p:nvPr/>
          </p:nvSpPr>
          <p:spPr bwMode="auto">
            <a:xfrm>
              <a:off x="1304" y="912"/>
              <a:ext cx="49" cy="134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8" name="Rectangle 20"/>
            <p:cNvSpPr>
              <a:spLocks noChangeArrowheads="1"/>
            </p:cNvSpPr>
            <p:nvPr/>
          </p:nvSpPr>
          <p:spPr bwMode="auto">
            <a:xfrm>
              <a:off x="1418" y="912"/>
              <a:ext cx="52" cy="146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8389" name="Rectangle 21"/>
            <p:cNvSpPr>
              <a:spLocks noChangeArrowheads="1"/>
            </p:cNvSpPr>
            <p:nvPr/>
          </p:nvSpPr>
          <p:spPr bwMode="auto">
            <a:xfrm>
              <a:off x="1535" y="912"/>
              <a:ext cx="49" cy="15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58390" name="Line 22"/>
          <p:cNvSpPr>
            <a:spLocks noChangeShapeType="1"/>
          </p:cNvSpPr>
          <p:nvPr/>
        </p:nvSpPr>
        <p:spPr bwMode="auto">
          <a:xfrm>
            <a:off x="266700" y="6172200"/>
            <a:ext cx="8610600" cy="0"/>
          </a:xfrm>
          <a:prstGeom prst="line">
            <a:avLst/>
          </a:prstGeom>
          <a:noFill/>
          <a:ln w="127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D7F3D53C-7763-4A47-B59F-16D57EF7FB75}" type="slidenum">
              <a:rPr lang="ar-SA"/>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374897613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5130107B-779B-4225-86A2-9F2E615B070E}" type="slidenum">
              <a:rPr lang="ar-SA"/>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5222659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76400" y="19812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57800" y="19812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91F32F5D-3010-4FBD-A551-F2ED6867D06A}" type="slidenum">
              <a:rPr lang="ar-SA"/>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38684601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B42C1092-B906-4CBA-BB6D-C3F2E07D2B37}" type="slidenum">
              <a:rPr lang="ar-SA"/>
              <a:pPr/>
              <a:t>‹#›</a:t>
            </a:fld>
            <a:endParaRPr lang="en-US"/>
          </a:p>
        </p:txBody>
      </p:sp>
      <p:sp>
        <p:nvSpPr>
          <p:cNvPr id="9" name="Date Placeholder 8"/>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15586431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5B02A086-531B-425E-9594-65252101AC28}" type="slidenum">
              <a:rPr lang="ar-SA"/>
              <a:pPr/>
              <a:t>‹#›</a:t>
            </a:fld>
            <a:endParaRPr lang="en-US"/>
          </a:p>
        </p:txBody>
      </p:sp>
      <p:sp>
        <p:nvSpPr>
          <p:cNvPr id="5" name="Date Placeholder 4"/>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59120404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1F58BFB8-73A5-4C8A-94ED-E4342DB4AA43}" type="slidenum">
              <a:rPr lang="ar-SA"/>
              <a:pPr/>
              <a:t>‹#›</a:t>
            </a:fld>
            <a:endParaRPr lang="en-US"/>
          </a:p>
        </p:txBody>
      </p:sp>
      <p:sp>
        <p:nvSpPr>
          <p:cNvPr id="4" name="Date Placeholder 3"/>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1585873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F505377C-E5C6-4221-BE34-CCD58E12276F}" type="slidenum">
              <a:rPr lang="ar-SA"/>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17208143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13A66702-26FE-4AEF-93A0-6928567D60CF}" type="slidenum">
              <a:rPr lang="ar-SA"/>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29352077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E6D6338A-147D-424F-B96E-DF989FF5A2EB}" type="slidenum">
              <a:rPr lang="ar-SA"/>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426384441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34200" y="457200"/>
            <a:ext cx="1752600" cy="5638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76400" y="457200"/>
            <a:ext cx="51054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0D5BF6EC-D27E-4DD6-98FE-DAE0AB250CE7}" type="slidenum">
              <a:rPr lang="ar-SA"/>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17951873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676400" y="457200"/>
            <a:ext cx="7010400" cy="5638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Footer Placeholder 2"/>
          <p:cNvSpPr>
            <a:spLocks noGrp="1"/>
          </p:cNvSpPr>
          <p:nvPr>
            <p:ph type="ftr" sz="quarter" idx="10"/>
          </p:nvPr>
        </p:nvSpPr>
        <p:spPr>
          <a:xfrm>
            <a:off x="3124200" y="6248400"/>
            <a:ext cx="2895600" cy="457200"/>
          </a:xfrm>
        </p:spPr>
        <p:txBody>
          <a:bodyPr/>
          <a:lstStyle>
            <a:lvl1pPr>
              <a:defRPr/>
            </a:lvl1pPr>
          </a:lstStyle>
          <a:p>
            <a:endParaRPr lang="en-US"/>
          </a:p>
        </p:txBody>
      </p:sp>
      <p:sp>
        <p:nvSpPr>
          <p:cNvPr id="4" name="Slide Number Placeholder 3"/>
          <p:cNvSpPr>
            <a:spLocks noGrp="1"/>
          </p:cNvSpPr>
          <p:nvPr>
            <p:ph type="sldNum" sz="quarter" idx="11"/>
          </p:nvPr>
        </p:nvSpPr>
        <p:spPr>
          <a:xfrm>
            <a:off x="6553200" y="6248400"/>
            <a:ext cx="2133600" cy="457200"/>
          </a:xfrm>
        </p:spPr>
        <p:txBody>
          <a:bodyPr/>
          <a:lstStyle>
            <a:lvl1pPr>
              <a:defRPr/>
            </a:lvl1pPr>
          </a:lstStyle>
          <a:p>
            <a:fld id="{AEE3C1A7-17F9-40F6-BF1E-76A01EB95369}" type="slidenum">
              <a:rPr lang="ar-SA"/>
              <a:pPr/>
              <a:t>‹#›</a:t>
            </a:fld>
            <a:endParaRPr lang="en-US"/>
          </a:p>
        </p:txBody>
      </p:sp>
      <p:sp>
        <p:nvSpPr>
          <p:cNvPr id="5" name="Date Placeholder 4"/>
          <p:cNvSpPr>
            <a:spLocks noGrp="1"/>
          </p:cNvSpPr>
          <p:nvPr>
            <p:ph type="dt" sz="half" idx="12"/>
          </p:nvPr>
        </p:nvSpPr>
        <p:spPr>
          <a:xfrm>
            <a:off x="457200" y="6245225"/>
            <a:ext cx="2133600" cy="476250"/>
          </a:xfrm>
        </p:spPr>
        <p:txBody>
          <a:bodyPr/>
          <a:lstStyle>
            <a:lvl1pPr>
              <a:defRPr/>
            </a:lvl1pPr>
          </a:lstStyle>
          <a:p>
            <a:endParaRPr lang="en-US"/>
          </a:p>
        </p:txBody>
      </p:sp>
    </p:spTree>
    <p:extLst>
      <p:ext uri="{BB962C8B-B14F-4D97-AF65-F5344CB8AC3E}">
        <p14:creationId xmlns:p14="http://schemas.microsoft.com/office/powerpoint/2010/main" val="389532149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5538" name="Group 2"/>
          <p:cNvGrpSpPr>
            <a:grpSpLocks/>
          </p:cNvGrpSpPr>
          <p:nvPr/>
        </p:nvGrpSpPr>
        <p:grpSpPr bwMode="auto">
          <a:xfrm>
            <a:off x="0" y="0"/>
            <a:ext cx="9159875" cy="6870700"/>
            <a:chOff x="0" y="0"/>
            <a:chExt cx="5770" cy="4328"/>
          </a:xfrm>
        </p:grpSpPr>
        <p:sp>
          <p:nvSpPr>
            <p:cNvPr id="65539"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sp>
          <p:nvSpPr>
            <p:cNvPr id="65540"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sp>
          <p:nvSpPr>
            <p:cNvPr id="65541"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grpSp>
          <p:nvGrpSpPr>
            <p:cNvPr id="65542" name="Group 6"/>
            <p:cNvGrpSpPr>
              <a:grpSpLocks/>
            </p:cNvGrpSpPr>
            <p:nvPr/>
          </p:nvGrpSpPr>
          <p:grpSpPr bwMode="auto">
            <a:xfrm>
              <a:off x="4944" y="1"/>
              <a:ext cx="816" cy="3974"/>
              <a:chOff x="4944" y="1"/>
              <a:chExt cx="816" cy="3974"/>
            </a:xfrm>
          </p:grpSpPr>
          <p:grpSp>
            <p:nvGrpSpPr>
              <p:cNvPr id="65543" name="Group 7"/>
              <p:cNvGrpSpPr>
                <a:grpSpLocks/>
              </p:cNvGrpSpPr>
              <p:nvPr userDrawn="1"/>
            </p:nvGrpSpPr>
            <p:grpSpPr bwMode="auto">
              <a:xfrm>
                <a:off x="5280" y="1"/>
                <a:ext cx="480" cy="1430"/>
                <a:chOff x="5280" y="1"/>
                <a:chExt cx="480" cy="1430"/>
              </a:xfrm>
            </p:grpSpPr>
            <p:grpSp>
              <p:nvGrpSpPr>
                <p:cNvPr id="65544" name="Group 8"/>
                <p:cNvGrpSpPr>
                  <a:grpSpLocks/>
                </p:cNvGrpSpPr>
                <p:nvPr userDrawn="1"/>
              </p:nvGrpSpPr>
              <p:grpSpPr bwMode="auto">
                <a:xfrm rot="-5400000">
                  <a:off x="5484" y="0"/>
                  <a:ext cx="174" cy="176"/>
                  <a:chOff x="1657" y="323"/>
                  <a:chExt cx="1691" cy="2560"/>
                </a:xfrm>
              </p:grpSpPr>
              <p:grpSp>
                <p:nvGrpSpPr>
                  <p:cNvPr id="65545" name="Group 9"/>
                  <p:cNvGrpSpPr>
                    <a:grpSpLocks/>
                  </p:cNvGrpSpPr>
                  <p:nvPr/>
                </p:nvGrpSpPr>
                <p:grpSpPr bwMode="auto">
                  <a:xfrm>
                    <a:off x="1657" y="323"/>
                    <a:ext cx="1691" cy="2560"/>
                    <a:chOff x="1657" y="323"/>
                    <a:chExt cx="1691" cy="2560"/>
                  </a:xfrm>
                </p:grpSpPr>
                <p:sp>
                  <p:nvSpPr>
                    <p:cNvPr id="65546" name="Freeform 10"/>
                    <p:cNvSpPr>
                      <a:spLocks/>
                    </p:cNvSpPr>
                    <p:nvPr/>
                  </p:nvSpPr>
                  <p:spPr bwMode="auto">
                    <a:xfrm>
                      <a:off x="2117" y="323"/>
                      <a:ext cx="1231" cy="2560"/>
                    </a:xfrm>
                    <a:custGeom>
                      <a:avLst/>
                      <a:gdLst>
                        <a:gd name="T0" fmla="*/ 337 w 1231"/>
                        <a:gd name="T1" fmla="*/ 283 h 2560"/>
                        <a:gd name="T2" fmla="*/ 415 w 1231"/>
                        <a:gd name="T3" fmla="*/ 115 h 2560"/>
                        <a:gd name="T4" fmla="*/ 583 w 1231"/>
                        <a:gd name="T5" fmla="*/ 7 h 2560"/>
                        <a:gd name="T6" fmla="*/ 895 w 1231"/>
                        <a:gd name="T7" fmla="*/ 61 h 2560"/>
                        <a:gd name="T8" fmla="*/ 1051 w 1231"/>
                        <a:gd name="T9" fmla="*/ 349 h 2560"/>
                        <a:gd name="T10" fmla="*/ 979 w 1231"/>
                        <a:gd name="T11" fmla="*/ 769 h 2560"/>
                        <a:gd name="T12" fmla="*/ 943 w 1231"/>
                        <a:gd name="T13" fmla="*/ 943 h 2560"/>
                        <a:gd name="T14" fmla="*/ 1105 w 1231"/>
                        <a:gd name="T15" fmla="*/ 1075 h 2560"/>
                        <a:gd name="T16" fmla="*/ 1231 w 1231"/>
                        <a:gd name="T17" fmla="*/ 1525 h 2560"/>
                        <a:gd name="T18" fmla="*/ 1123 w 1231"/>
                        <a:gd name="T19" fmla="*/ 1969 h 2560"/>
                        <a:gd name="T20" fmla="*/ 907 w 1231"/>
                        <a:gd name="T21" fmla="*/ 2077 h 2560"/>
                        <a:gd name="T22" fmla="*/ 721 w 1231"/>
                        <a:gd name="T23" fmla="*/ 2059 h 2560"/>
                        <a:gd name="T24" fmla="*/ 655 w 1231"/>
                        <a:gd name="T25" fmla="*/ 2251 h 2560"/>
                        <a:gd name="T26" fmla="*/ 529 w 1231"/>
                        <a:gd name="T27" fmla="*/ 2527 h 2560"/>
                        <a:gd name="T28" fmla="*/ 211 w 1231"/>
                        <a:gd name="T29" fmla="*/ 2509 h 2560"/>
                        <a:gd name="T30" fmla="*/ 31 w 1231"/>
                        <a:gd name="T31" fmla="*/ 2227 h 2560"/>
                        <a:gd name="T32" fmla="*/ 25 w 1231"/>
                        <a:gd name="T33" fmla="*/ 1969 h 2560"/>
                        <a:gd name="T34" fmla="*/ 145 w 1231"/>
                        <a:gd name="T35" fmla="*/ 1651 h 2560"/>
                        <a:gd name="T36" fmla="*/ 259 w 1231"/>
                        <a:gd name="T37" fmla="*/ 1513 h 2560"/>
                        <a:gd name="T38" fmla="*/ 217 w 1231"/>
                        <a:gd name="T39" fmla="*/ 1729 h 2560"/>
                        <a:gd name="T40" fmla="*/ 73 w 1231"/>
                        <a:gd name="T41" fmla="*/ 2023 h 2560"/>
                        <a:gd name="T42" fmla="*/ 169 w 1231"/>
                        <a:gd name="T43" fmla="*/ 2323 h 2560"/>
                        <a:gd name="T44" fmla="*/ 439 w 1231"/>
                        <a:gd name="T45" fmla="*/ 2431 h 2560"/>
                        <a:gd name="T46" fmla="*/ 595 w 1231"/>
                        <a:gd name="T47" fmla="*/ 2227 h 2560"/>
                        <a:gd name="T48" fmla="*/ 577 w 1231"/>
                        <a:gd name="T49" fmla="*/ 1807 h 2560"/>
                        <a:gd name="T50" fmla="*/ 493 w 1231"/>
                        <a:gd name="T51" fmla="*/ 1531 h 2560"/>
                        <a:gd name="T52" fmla="*/ 535 w 1231"/>
                        <a:gd name="T53" fmla="*/ 1459 h 2560"/>
                        <a:gd name="T54" fmla="*/ 625 w 1231"/>
                        <a:gd name="T55" fmla="*/ 1633 h 2560"/>
                        <a:gd name="T56" fmla="*/ 721 w 1231"/>
                        <a:gd name="T57" fmla="*/ 1933 h 2560"/>
                        <a:gd name="T58" fmla="*/ 967 w 1231"/>
                        <a:gd name="T59" fmla="*/ 1963 h 2560"/>
                        <a:gd name="T60" fmla="*/ 1135 w 1231"/>
                        <a:gd name="T61" fmla="*/ 1687 h 2560"/>
                        <a:gd name="T62" fmla="*/ 1117 w 1231"/>
                        <a:gd name="T63" fmla="*/ 1273 h 2560"/>
                        <a:gd name="T64" fmla="*/ 883 w 1231"/>
                        <a:gd name="T65" fmla="*/ 1057 h 2560"/>
                        <a:gd name="T66" fmla="*/ 679 w 1231"/>
                        <a:gd name="T67" fmla="*/ 1129 h 2560"/>
                        <a:gd name="T68" fmla="*/ 577 w 1231"/>
                        <a:gd name="T69" fmla="*/ 1117 h 2560"/>
                        <a:gd name="T70" fmla="*/ 619 w 1231"/>
                        <a:gd name="T71" fmla="*/ 1033 h 2560"/>
                        <a:gd name="T72" fmla="*/ 811 w 1231"/>
                        <a:gd name="T73" fmla="*/ 937 h 2560"/>
                        <a:gd name="T74" fmla="*/ 949 w 1231"/>
                        <a:gd name="T75" fmla="*/ 613 h 2560"/>
                        <a:gd name="T76" fmla="*/ 883 w 1231"/>
                        <a:gd name="T77" fmla="*/ 175 h 2560"/>
                        <a:gd name="T78" fmla="*/ 619 w 1231"/>
                        <a:gd name="T79" fmla="*/ 103 h 2560"/>
                        <a:gd name="T80" fmla="*/ 391 w 1231"/>
                        <a:gd name="T81" fmla="*/ 355 h 2560"/>
                        <a:gd name="T82" fmla="*/ 403 w 1231"/>
                        <a:gd name="T83" fmla="*/ 763 h 2560"/>
                        <a:gd name="T84" fmla="*/ 343 w 1231"/>
                        <a:gd name="T85" fmla="*/ 949 h 2560"/>
                        <a:gd name="T86" fmla="*/ 289 w 1231"/>
                        <a:gd name="T87" fmla="*/ 685 h 2560"/>
                        <a:gd name="T88" fmla="*/ 307 w 1231"/>
                        <a:gd name="T89" fmla="*/ 367 h 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47" name="Freeform 11"/>
                    <p:cNvSpPr>
                      <a:spLocks/>
                    </p:cNvSpPr>
                    <p:nvPr/>
                  </p:nvSpPr>
                  <p:spPr bwMode="auto">
                    <a:xfrm>
                      <a:off x="1657" y="376"/>
                      <a:ext cx="865" cy="2071"/>
                    </a:xfrm>
                    <a:custGeom>
                      <a:avLst/>
                      <a:gdLst>
                        <a:gd name="T0" fmla="*/ 785 w 865"/>
                        <a:gd name="T1" fmla="*/ 530 h 2071"/>
                        <a:gd name="T2" fmla="*/ 797 w 865"/>
                        <a:gd name="T3" fmla="*/ 350 h 2071"/>
                        <a:gd name="T4" fmla="*/ 863 w 865"/>
                        <a:gd name="T5" fmla="*/ 206 h 2071"/>
                        <a:gd name="T6" fmla="*/ 809 w 865"/>
                        <a:gd name="T7" fmla="*/ 218 h 2071"/>
                        <a:gd name="T8" fmla="*/ 749 w 865"/>
                        <a:gd name="T9" fmla="*/ 218 h 2071"/>
                        <a:gd name="T10" fmla="*/ 683 w 865"/>
                        <a:gd name="T11" fmla="*/ 116 h 2071"/>
                        <a:gd name="T12" fmla="*/ 611 w 865"/>
                        <a:gd name="T13" fmla="*/ 32 h 2071"/>
                        <a:gd name="T14" fmla="*/ 509 w 865"/>
                        <a:gd name="T15" fmla="*/ 2 h 2071"/>
                        <a:gd name="T16" fmla="*/ 407 w 865"/>
                        <a:gd name="T17" fmla="*/ 20 h 2071"/>
                        <a:gd name="T18" fmla="*/ 281 w 865"/>
                        <a:gd name="T19" fmla="*/ 74 h 2071"/>
                        <a:gd name="T20" fmla="*/ 173 w 865"/>
                        <a:gd name="T21" fmla="*/ 206 h 2071"/>
                        <a:gd name="T22" fmla="*/ 119 w 865"/>
                        <a:gd name="T23" fmla="*/ 404 h 2071"/>
                        <a:gd name="T24" fmla="*/ 131 w 865"/>
                        <a:gd name="T25" fmla="*/ 590 h 2071"/>
                        <a:gd name="T26" fmla="*/ 173 w 865"/>
                        <a:gd name="T27" fmla="*/ 782 h 2071"/>
                        <a:gd name="T28" fmla="*/ 197 w 865"/>
                        <a:gd name="T29" fmla="*/ 884 h 2071"/>
                        <a:gd name="T30" fmla="*/ 167 w 865"/>
                        <a:gd name="T31" fmla="*/ 986 h 2071"/>
                        <a:gd name="T32" fmla="*/ 65 w 865"/>
                        <a:gd name="T33" fmla="*/ 1124 h 2071"/>
                        <a:gd name="T34" fmla="*/ 17 w 865"/>
                        <a:gd name="T35" fmla="*/ 1298 h 2071"/>
                        <a:gd name="T36" fmla="*/ 5 w 865"/>
                        <a:gd name="T37" fmla="*/ 1550 h 2071"/>
                        <a:gd name="T38" fmla="*/ 47 w 865"/>
                        <a:gd name="T39" fmla="*/ 1748 h 2071"/>
                        <a:gd name="T40" fmla="*/ 131 w 865"/>
                        <a:gd name="T41" fmla="*/ 1898 h 2071"/>
                        <a:gd name="T42" fmla="*/ 299 w 865"/>
                        <a:gd name="T43" fmla="*/ 1988 h 2071"/>
                        <a:gd name="T44" fmla="*/ 425 w 865"/>
                        <a:gd name="T45" fmla="*/ 1982 h 2071"/>
                        <a:gd name="T46" fmla="*/ 467 w 865"/>
                        <a:gd name="T47" fmla="*/ 1994 h 2071"/>
                        <a:gd name="T48" fmla="*/ 497 w 865"/>
                        <a:gd name="T49" fmla="*/ 2066 h 2071"/>
                        <a:gd name="T50" fmla="*/ 497 w 865"/>
                        <a:gd name="T51" fmla="*/ 1964 h 2071"/>
                        <a:gd name="T52" fmla="*/ 557 w 865"/>
                        <a:gd name="T53" fmla="*/ 1778 h 2071"/>
                        <a:gd name="T54" fmla="*/ 617 w 865"/>
                        <a:gd name="T55" fmla="*/ 1658 h 2071"/>
                        <a:gd name="T56" fmla="*/ 581 w 865"/>
                        <a:gd name="T57" fmla="*/ 1700 h 2071"/>
                        <a:gd name="T58" fmla="*/ 515 w 865"/>
                        <a:gd name="T59" fmla="*/ 1820 h 2071"/>
                        <a:gd name="T60" fmla="*/ 407 w 865"/>
                        <a:gd name="T61" fmla="*/ 1904 h 2071"/>
                        <a:gd name="T62" fmla="*/ 269 w 865"/>
                        <a:gd name="T63" fmla="*/ 1898 h 2071"/>
                        <a:gd name="T64" fmla="*/ 179 w 865"/>
                        <a:gd name="T65" fmla="*/ 1814 h 2071"/>
                        <a:gd name="T66" fmla="*/ 113 w 865"/>
                        <a:gd name="T67" fmla="*/ 1640 h 2071"/>
                        <a:gd name="T68" fmla="*/ 107 w 865"/>
                        <a:gd name="T69" fmla="*/ 1394 h 2071"/>
                        <a:gd name="T70" fmla="*/ 137 w 865"/>
                        <a:gd name="T71" fmla="*/ 1190 h 2071"/>
                        <a:gd name="T72" fmla="*/ 203 w 865"/>
                        <a:gd name="T73" fmla="*/ 1070 h 2071"/>
                        <a:gd name="T74" fmla="*/ 323 w 865"/>
                        <a:gd name="T75" fmla="*/ 1022 h 2071"/>
                        <a:gd name="T76" fmla="*/ 509 w 865"/>
                        <a:gd name="T77" fmla="*/ 1076 h 2071"/>
                        <a:gd name="T78" fmla="*/ 611 w 865"/>
                        <a:gd name="T79" fmla="*/ 1124 h 2071"/>
                        <a:gd name="T80" fmla="*/ 665 w 865"/>
                        <a:gd name="T81" fmla="*/ 1100 h 2071"/>
                        <a:gd name="T82" fmla="*/ 659 w 865"/>
                        <a:gd name="T83" fmla="*/ 1046 h 2071"/>
                        <a:gd name="T84" fmla="*/ 611 w 865"/>
                        <a:gd name="T85" fmla="*/ 1004 h 2071"/>
                        <a:gd name="T86" fmla="*/ 497 w 865"/>
                        <a:gd name="T87" fmla="*/ 980 h 2071"/>
                        <a:gd name="T88" fmla="*/ 323 w 865"/>
                        <a:gd name="T89" fmla="*/ 896 h 2071"/>
                        <a:gd name="T90" fmla="*/ 233 w 865"/>
                        <a:gd name="T91" fmla="*/ 680 h 2071"/>
                        <a:gd name="T92" fmla="*/ 209 w 865"/>
                        <a:gd name="T93" fmla="*/ 416 h 2071"/>
                        <a:gd name="T94" fmla="*/ 317 w 865"/>
                        <a:gd name="T95" fmla="*/ 170 h 2071"/>
                        <a:gd name="T96" fmla="*/ 485 w 865"/>
                        <a:gd name="T97" fmla="*/ 110 h 2071"/>
                        <a:gd name="T98" fmla="*/ 617 w 865"/>
                        <a:gd name="T99" fmla="*/ 164 h 2071"/>
                        <a:gd name="T100" fmla="*/ 707 w 865"/>
                        <a:gd name="T101" fmla="*/ 290 h 2071"/>
                        <a:gd name="T102" fmla="*/ 737 w 865"/>
                        <a:gd name="T103" fmla="*/ 428 h 2071"/>
                        <a:gd name="T104" fmla="*/ 773 w 865"/>
                        <a:gd name="T105" fmla="*/ 602 h 2071"/>
                        <a:gd name="T106" fmla="*/ 809 w 865"/>
                        <a:gd name="T107" fmla="*/ 584 h 2071"/>
                        <a:gd name="T108" fmla="*/ 785 w 865"/>
                        <a:gd name="T109" fmla="*/ 530 h 2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65548" name="Oval 12"/>
                  <p:cNvSpPr>
                    <a:spLocks noChangeArrowheads="1"/>
                  </p:cNvSpPr>
                  <p:nvPr/>
                </p:nvSpPr>
                <p:spPr bwMode="auto">
                  <a:xfrm>
                    <a:off x="2400" y="1428"/>
                    <a:ext cx="168" cy="246"/>
                  </a:xfrm>
                  <a:prstGeom prst="ellipse">
                    <a:avLst/>
                  </a:prstGeom>
                  <a:solidFill>
                    <a:srgbClr val="E7D6B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49" name="Freeform 13"/>
                  <p:cNvSpPr>
                    <a:spLocks/>
                  </p:cNvSpPr>
                  <p:nvPr/>
                </p:nvSpPr>
                <p:spPr bwMode="auto">
                  <a:xfrm>
                    <a:off x="2595" y="741"/>
                    <a:ext cx="266" cy="521"/>
                  </a:xfrm>
                  <a:custGeom>
                    <a:avLst/>
                    <a:gdLst>
                      <a:gd name="T0" fmla="*/ 3 w 266"/>
                      <a:gd name="T1" fmla="*/ 483 h 521"/>
                      <a:gd name="T2" fmla="*/ 27 w 266"/>
                      <a:gd name="T3" fmla="*/ 273 h 521"/>
                      <a:gd name="T4" fmla="*/ 111 w 266"/>
                      <a:gd name="T5" fmla="*/ 45 h 521"/>
                      <a:gd name="T6" fmla="*/ 183 w 266"/>
                      <a:gd name="T7" fmla="*/ 3 h 521"/>
                      <a:gd name="T8" fmla="*/ 237 w 266"/>
                      <a:gd name="T9" fmla="*/ 39 h 521"/>
                      <a:gd name="T10" fmla="*/ 261 w 266"/>
                      <a:gd name="T11" fmla="*/ 129 h 521"/>
                      <a:gd name="T12" fmla="*/ 207 w 266"/>
                      <a:gd name="T13" fmla="*/ 273 h 521"/>
                      <a:gd name="T14" fmla="*/ 105 w 266"/>
                      <a:gd name="T15" fmla="*/ 477 h 521"/>
                      <a:gd name="T16" fmla="*/ 45 w 266"/>
                      <a:gd name="T17" fmla="*/ 501 h 521"/>
                      <a:gd name="T18" fmla="*/ 3 w 266"/>
                      <a:gd name="T19" fmla="*/ 483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50" name="Freeform 14"/>
                  <p:cNvSpPr>
                    <a:spLocks/>
                  </p:cNvSpPr>
                  <p:nvPr/>
                </p:nvSpPr>
                <p:spPr bwMode="auto">
                  <a:xfrm>
                    <a:off x="2672" y="1593"/>
                    <a:ext cx="392" cy="340"/>
                  </a:xfrm>
                  <a:custGeom>
                    <a:avLst/>
                    <a:gdLst>
                      <a:gd name="T0" fmla="*/ 100 w 392"/>
                      <a:gd name="T1" fmla="*/ 201 h 340"/>
                      <a:gd name="T2" fmla="*/ 16 w 392"/>
                      <a:gd name="T3" fmla="*/ 87 h 340"/>
                      <a:gd name="T4" fmla="*/ 4 w 392"/>
                      <a:gd name="T5" fmla="*/ 45 h 340"/>
                      <a:gd name="T6" fmla="*/ 28 w 392"/>
                      <a:gd name="T7" fmla="*/ 3 h 340"/>
                      <a:gd name="T8" fmla="*/ 130 w 392"/>
                      <a:gd name="T9" fmla="*/ 27 h 340"/>
                      <a:gd name="T10" fmla="*/ 250 w 392"/>
                      <a:gd name="T11" fmla="*/ 75 h 340"/>
                      <a:gd name="T12" fmla="*/ 364 w 392"/>
                      <a:gd name="T13" fmla="*/ 159 h 340"/>
                      <a:gd name="T14" fmla="*/ 388 w 392"/>
                      <a:gd name="T15" fmla="*/ 273 h 340"/>
                      <a:gd name="T16" fmla="*/ 340 w 392"/>
                      <a:gd name="T17" fmla="*/ 333 h 340"/>
                      <a:gd name="T18" fmla="*/ 244 w 392"/>
                      <a:gd name="T19" fmla="*/ 315 h 340"/>
                      <a:gd name="T20" fmla="*/ 100 w 392"/>
                      <a:gd name="T21" fmla="*/ 20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51" name="Freeform 15"/>
                  <p:cNvSpPr>
                    <a:spLocks/>
                  </p:cNvSpPr>
                  <p:nvPr/>
                </p:nvSpPr>
                <p:spPr bwMode="auto">
                  <a:xfrm>
                    <a:off x="2412" y="1929"/>
                    <a:ext cx="151" cy="558"/>
                  </a:xfrm>
                  <a:custGeom>
                    <a:avLst/>
                    <a:gdLst>
                      <a:gd name="T0" fmla="*/ 18 w 151"/>
                      <a:gd name="T1" fmla="*/ 165 h 558"/>
                      <a:gd name="T2" fmla="*/ 42 w 151"/>
                      <a:gd name="T3" fmla="*/ 39 h 558"/>
                      <a:gd name="T4" fmla="*/ 66 w 151"/>
                      <a:gd name="T5" fmla="*/ 3 h 558"/>
                      <a:gd name="T6" fmla="*/ 108 w 151"/>
                      <a:gd name="T7" fmla="*/ 27 h 558"/>
                      <a:gd name="T8" fmla="*/ 138 w 151"/>
                      <a:gd name="T9" fmla="*/ 165 h 558"/>
                      <a:gd name="T10" fmla="*/ 144 w 151"/>
                      <a:gd name="T11" fmla="*/ 423 h 558"/>
                      <a:gd name="T12" fmla="*/ 96 w 151"/>
                      <a:gd name="T13" fmla="*/ 543 h 558"/>
                      <a:gd name="T14" fmla="*/ 24 w 151"/>
                      <a:gd name="T15" fmla="*/ 513 h 558"/>
                      <a:gd name="T16" fmla="*/ 0 w 151"/>
                      <a:gd name="T17" fmla="*/ 315 h 558"/>
                      <a:gd name="T18" fmla="*/ 18 w 151"/>
                      <a:gd name="T19" fmla="*/ 165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52" name="Freeform 16"/>
                  <p:cNvSpPr>
                    <a:spLocks/>
                  </p:cNvSpPr>
                  <p:nvPr/>
                </p:nvSpPr>
                <p:spPr bwMode="auto">
                  <a:xfrm>
                    <a:off x="1907" y="1589"/>
                    <a:ext cx="392" cy="253"/>
                  </a:xfrm>
                  <a:custGeom>
                    <a:avLst/>
                    <a:gdLst>
                      <a:gd name="T0" fmla="*/ 175 w 392"/>
                      <a:gd name="T1" fmla="*/ 61 h 253"/>
                      <a:gd name="T2" fmla="*/ 307 w 392"/>
                      <a:gd name="T3" fmla="*/ 19 h 253"/>
                      <a:gd name="T4" fmla="*/ 367 w 392"/>
                      <a:gd name="T5" fmla="*/ 7 h 253"/>
                      <a:gd name="T6" fmla="*/ 385 w 392"/>
                      <a:gd name="T7" fmla="*/ 61 h 253"/>
                      <a:gd name="T8" fmla="*/ 325 w 392"/>
                      <a:gd name="T9" fmla="*/ 133 h 253"/>
                      <a:gd name="T10" fmla="*/ 193 w 392"/>
                      <a:gd name="T11" fmla="*/ 223 h 253"/>
                      <a:gd name="T12" fmla="*/ 37 w 392"/>
                      <a:gd name="T13" fmla="*/ 247 h 253"/>
                      <a:gd name="T14" fmla="*/ 1 w 392"/>
                      <a:gd name="T15" fmla="*/ 187 h 253"/>
                      <a:gd name="T16" fmla="*/ 43 w 392"/>
                      <a:gd name="T17" fmla="*/ 115 h 253"/>
                      <a:gd name="T18" fmla="*/ 175 w 392"/>
                      <a:gd name="T19" fmla="*/ 61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53" name="Freeform 17"/>
                  <p:cNvSpPr>
                    <a:spLocks/>
                  </p:cNvSpPr>
                  <p:nvPr/>
                </p:nvSpPr>
                <p:spPr bwMode="auto">
                  <a:xfrm>
                    <a:off x="2094" y="930"/>
                    <a:ext cx="238" cy="386"/>
                  </a:xfrm>
                  <a:custGeom>
                    <a:avLst/>
                    <a:gdLst>
                      <a:gd name="T0" fmla="*/ 78 w 238"/>
                      <a:gd name="T1" fmla="*/ 270 h 386"/>
                      <a:gd name="T2" fmla="*/ 24 w 238"/>
                      <a:gd name="T3" fmla="*/ 192 h 386"/>
                      <a:gd name="T4" fmla="*/ 0 w 238"/>
                      <a:gd name="T5" fmla="*/ 96 h 386"/>
                      <a:gd name="T6" fmla="*/ 24 w 238"/>
                      <a:gd name="T7" fmla="*/ 12 h 386"/>
                      <a:gd name="T8" fmla="*/ 120 w 238"/>
                      <a:gd name="T9" fmla="*/ 24 h 386"/>
                      <a:gd name="T10" fmla="*/ 180 w 238"/>
                      <a:gd name="T11" fmla="*/ 132 h 386"/>
                      <a:gd name="T12" fmla="*/ 234 w 238"/>
                      <a:gd name="T13" fmla="*/ 306 h 386"/>
                      <a:gd name="T14" fmla="*/ 204 w 238"/>
                      <a:gd name="T15" fmla="*/ 378 h 386"/>
                      <a:gd name="T16" fmla="*/ 168 w 238"/>
                      <a:gd name="T17" fmla="*/ 354 h 386"/>
                      <a:gd name="T18" fmla="*/ 78 w 238"/>
                      <a:gd name="T19" fmla="*/ 27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5554" name="Picture 1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55" name="Picture 1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56" name="Picture 2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24" y="3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57" name="Picture 2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376" y="57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58" name="Picture 2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5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59" name="Picture 2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72" y="76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0" name="Picture 2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1" name="Picture 2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574" y="12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5562" name="Group 26"/>
              <p:cNvGrpSpPr>
                <a:grpSpLocks/>
              </p:cNvGrpSpPr>
              <p:nvPr userDrawn="1"/>
            </p:nvGrpSpPr>
            <p:grpSpPr bwMode="auto">
              <a:xfrm>
                <a:off x="4944" y="1008"/>
                <a:ext cx="522" cy="2967"/>
                <a:chOff x="4944" y="1008"/>
                <a:chExt cx="522" cy="2967"/>
              </a:xfrm>
            </p:grpSpPr>
            <p:pic>
              <p:nvPicPr>
                <p:cNvPr id="65563" name="Picture 27"/>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4" name="Picture 2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84" y="1200"/>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5" name="Picture 2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158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6" name="Picture 3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17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7" name="Picture 3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40" y="182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8" name="Picture 3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88" y="201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69" name="Picture 3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80" y="206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0" name="Picture 3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23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1" name="Picture 3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22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2" name="Picture 36"/>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24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3" name="Picture 37"/>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36" y="25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4" name="Picture 3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13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5" name="Picture 39"/>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44" y="27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6" name="Picture 4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07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7" name="Picture 4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32" y="331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8" name="Picture 4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4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79" name="Picture 4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088" y="35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80" name="Picture 4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992" y="37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81" name="Picture 4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184" y="369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65582" name="Freeform 46"/>
            <p:cNvSpPr>
              <a:spLocks/>
            </p:cNvSpPr>
            <p:nvPr/>
          </p:nvSpPr>
          <p:spPr bwMode="auto">
            <a:xfrm>
              <a:off x="5010" y="3092"/>
              <a:ext cx="750" cy="1222"/>
            </a:xfrm>
            <a:custGeom>
              <a:avLst/>
              <a:gdLst>
                <a:gd name="T0" fmla="*/ 372 w 750"/>
                <a:gd name="T1" fmla="*/ 154 h 1222"/>
                <a:gd name="T2" fmla="*/ 378 w 750"/>
                <a:gd name="T3" fmla="*/ 412 h 1222"/>
                <a:gd name="T4" fmla="*/ 312 w 750"/>
                <a:gd name="T5" fmla="*/ 724 h 1222"/>
                <a:gd name="T6" fmla="*/ 138 w 750"/>
                <a:gd name="T7" fmla="*/ 928 h 1222"/>
                <a:gd name="T8" fmla="*/ 0 w 750"/>
                <a:gd name="T9" fmla="*/ 976 h 1222"/>
                <a:gd name="T10" fmla="*/ 0 w 750"/>
                <a:gd name="T11" fmla="*/ 1222 h 1222"/>
                <a:gd name="T12" fmla="*/ 750 w 750"/>
                <a:gd name="T13" fmla="*/ 1222 h 1222"/>
                <a:gd name="T14" fmla="*/ 750 w 750"/>
                <a:gd name="T15" fmla="*/ 178 h 1222"/>
                <a:gd name="T16" fmla="*/ 372 w 750"/>
                <a:gd name="T17" fmla="*/ 154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83" name="Freeform 47"/>
            <p:cNvSpPr>
              <a:spLocks/>
            </p:cNvSpPr>
            <p:nvPr/>
          </p:nvSpPr>
          <p:spPr bwMode="auto">
            <a:xfrm>
              <a:off x="5001" y="3060"/>
              <a:ext cx="768" cy="1260"/>
            </a:xfrm>
            <a:custGeom>
              <a:avLst/>
              <a:gdLst>
                <a:gd name="T0" fmla="*/ 0 w 768"/>
                <a:gd name="T1" fmla="*/ 1260 h 1260"/>
                <a:gd name="T2" fmla="*/ 0 w 768"/>
                <a:gd name="T3" fmla="*/ 1134 h 1260"/>
                <a:gd name="T4" fmla="*/ 210 w 768"/>
                <a:gd name="T5" fmla="*/ 1032 h 1260"/>
                <a:gd name="T6" fmla="*/ 324 w 768"/>
                <a:gd name="T7" fmla="*/ 918 h 1260"/>
                <a:gd name="T8" fmla="*/ 414 w 768"/>
                <a:gd name="T9" fmla="*/ 714 h 1260"/>
                <a:gd name="T10" fmla="*/ 450 w 768"/>
                <a:gd name="T11" fmla="*/ 456 h 1260"/>
                <a:gd name="T12" fmla="*/ 438 w 768"/>
                <a:gd name="T13" fmla="*/ 258 h 1260"/>
                <a:gd name="T14" fmla="*/ 684 w 768"/>
                <a:gd name="T15" fmla="*/ 0 h 1260"/>
                <a:gd name="T16" fmla="*/ 768 w 768"/>
                <a:gd name="T17" fmla="*/ 18 h 1260"/>
                <a:gd name="T18" fmla="*/ 768 w 768"/>
                <a:gd name="T19" fmla="*/ 1254 h 1260"/>
                <a:gd name="T20" fmla="*/ 0 w 768"/>
                <a:gd name="T21" fmla="*/ 1260 h 1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84" name="Freeform 48"/>
            <p:cNvSpPr>
              <a:spLocks/>
            </p:cNvSpPr>
            <p:nvPr/>
          </p:nvSpPr>
          <p:spPr bwMode="auto">
            <a:xfrm>
              <a:off x="4994" y="1775"/>
              <a:ext cx="776" cy="2543"/>
            </a:xfrm>
            <a:custGeom>
              <a:avLst/>
              <a:gdLst>
                <a:gd name="T0" fmla="*/ 550 w 776"/>
                <a:gd name="T1" fmla="*/ 115 h 2543"/>
                <a:gd name="T2" fmla="*/ 460 w 776"/>
                <a:gd name="T3" fmla="*/ 529 h 2543"/>
                <a:gd name="T4" fmla="*/ 298 w 776"/>
                <a:gd name="T5" fmla="*/ 925 h 2543"/>
                <a:gd name="T6" fmla="*/ 76 w 776"/>
                <a:gd name="T7" fmla="*/ 1267 h 2543"/>
                <a:gd name="T8" fmla="*/ 4 w 776"/>
                <a:gd name="T9" fmla="*/ 1339 h 2543"/>
                <a:gd name="T10" fmla="*/ 100 w 776"/>
                <a:gd name="T11" fmla="*/ 1351 h 2543"/>
                <a:gd name="T12" fmla="*/ 286 w 776"/>
                <a:gd name="T13" fmla="*/ 1399 h 2543"/>
                <a:gd name="T14" fmla="*/ 394 w 776"/>
                <a:gd name="T15" fmla="*/ 1525 h 2543"/>
                <a:gd name="T16" fmla="*/ 478 w 776"/>
                <a:gd name="T17" fmla="*/ 1705 h 2543"/>
                <a:gd name="T18" fmla="*/ 478 w 776"/>
                <a:gd name="T19" fmla="*/ 1969 h 2543"/>
                <a:gd name="T20" fmla="*/ 370 w 776"/>
                <a:gd name="T21" fmla="*/ 2263 h 2543"/>
                <a:gd name="T22" fmla="*/ 124 w 776"/>
                <a:gd name="T23" fmla="*/ 2479 h 2543"/>
                <a:gd name="T24" fmla="*/ 22 w 776"/>
                <a:gd name="T25" fmla="*/ 2515 h 2543"/>
                <a:gd name="T26" fmla="*/ 196 w 776"/>
                <a:gd name="T27" fmla="*/ 2533 h 2543"/>
                <a:gd name="T28" fmla="*/ 388 w 776"/>
                <a:gd name="T29" fmla="*/ 2455 h 2543"/>
                <a:gd name="T30" fmla="*/ 502 w 776"/>
                <a:gd name="T31" fmla="*/ 2299 h 2543"/>
                <a:gd name="T32" fmla="*/ 598 w 776"/>
                <a:gd name="T33" fmla="*/ 2197 h 2543"/>
                <a:gd name="T34" fmla="*/ 694 w 776"/>
                <a:gd name="T35" fmla="*/ 2197 h 2543"/>
                <a:gd name="T36" fmla="*/ 742 w 776"/>
                <a:gd name="T37" fmla="*/ 2230 h 2543"/>
                <a:gd name="T38" fmla="*/ 712 w 776"/>
                <a:gd name="T39" fmla="*/ 2137 h 2543"/>
                <a:gd name="T40" fmla="*/ 664 w 776"/>
                <a:gd name="T41" fmla="*/ 1807 h 2543"/>
                <a:gd name="T42" fmla="*/ 670 w 776"/>
                <a:gd name="T43" fmla="*/ 1561 h 2543"/>
                <a:gd name="T44" fmla="*/ 718 w 776"/>
                <a:gd name="T45" fmla="*/ 1393 h 2543"/>
                <a:gd name="T46" fmla="*/ 748 w 776"/>
                <a:gd name="T47" fmla="*/ 1219 h 2543"/>
                <a:gd name="T48" fmla="*/ 550 w 776"/>
                <a:gd name="T49" fmla="*/ 11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85" name="Freeform 49" descr="kimonopat1"/>
            <p:cNvSpPr>
              <a:spLocks/>
            </p:cNvSpPr>
            <p:nvPr/>
          </p:nvSpPr>
          <p:spPr bwMode="auto">
            <a:xfrm>
              <a:off x="5046" y="2229"/>
              <a:ext cx="617" cy="1376"/>
            </a:xfrm>
            <a:custGeom>
              <a:avLst/>
              <a:gdLst>
                <a:gd name="T0" fmla="*/ 486 w 617"/>
                <a:gd name="T1" fmla="*/ 3 h 1376"/>
                <a:gd name="T2" fmla="*/ 402 w 617"/>
                <a:gd name="T3" fmla="*/ 381 h 1376"/>
                <a:gd name="T4" fmla="*/ 216 w 617"/>
                <a:gd name="T5" fmla="*/ 777 h 1376"/>
                <a:gd name="T6" fmla="*/ 0 w 617"/>
                <a:gd name="T7" fmla="*/ 1119 h 1376"/>
                <a:gd name="T8" fmla="*/ 102 w 617"/>
                <a:gd name="T9" fmla="*/ 1101 h 1376"/>
                <a:gd name="T10" fmla="*/ 282 w 617"/>
                <a:gd name="T11" fmla="*/ 1119 h 1376"/>
                <a:gd name="T12" fmla="*/ 378 w 617"/>
                <a:gd name="T13" fmla="*/ 1185 h 1376"/>
                <a:gd name="T14" fmla="*/ 432 w 617"/>
                <a:gd name="T15" fmla="*/ 1269 h 1376"/>
                <a:gd name="T16" fmla="*/ 444 w 617"/>
                <a:gd name="T17" fmla="*/ 1365 h 1376"/>
                <a:gd name="T18" fmla="*/ 498 w 617"/>
                <a:gd name="T19" fmla="*/ 1203 h 1376"/>
                <a:gd name="T20" fmla="*/ 564 w 617"/>
                <a:gd name="T21" fmla="*/ 825 h 1376"/>
                <a:gd name="T22" fmla="*/ 606 w 617"/>
                <a:gd name="T23" fmla="*/ 363 h 1376"/>
                <a:gd name="T24" fmla="*/ 486 w 617"/>
                <a:gd name="T25" fmla="*/ 3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86" name="Freeform 50" descr="kimonopat1"/>
            <p:cNvSpPr>
              <a:spLocks/>
            </p:cNvSpPr>
            <p:nvPr/>
          </p:nvSpPr>
          <p:spPr bwMode="auto">
            <a:xfrm>
              <a:off x="5193" y="269"/>
              <a:ext cx="576" cy="3180"/>
            </a:xfrm>
            <a:custGeom>
              <a:avLst/>
              <a:gdLst>
                <a:gd name="T0" fmla="*/ 42 w 576"/>
                <a:gd name="T1" fmla="*/ 61 h 3180"/>
                <a:gd name="T2" fmla="*/ 156 w 576"/>
                <a:gd name="T3" fmla="*/ 517 h 3180"/>
                <a:gd name="T4" fmla="*/ 288 w 576"/>
                <a:gd name="T5" fmla="*/ 991 h 3180"/>
                <a:gd name="T6" fmla="*/ 414 w 576"/>
                <a:gd name="T7" fmla="*/ 1435 h 3180"/>
                <a:gd name="T8" fmla="*/ 576 w 576"/>
                <a:gd name="T9" fmla="*/ 1807 h 3180"/>
                <a:gd name="T10" fmla="*/ 576 w 576"/>
                <a:gd name="T11" fmla="*/ 3055 h 3180"/>
                <a:gd name="T12" fmla="*/ 414 w 576"/>
                <a:gd name="T13" fmla="*/ 2557 h 3180"/>
                <a:gd name="T14" fmla="*/ 252 w 576"/>
                <a:gd name="T15" fmla="*/ 1765 h 3180"/>
                <a:gd name="T16" fmla="*/ 126 w 576"/>
                <a:gd name="T17" fmla="*/ 961 h 3180"/>
                <a:gd name="T18" fmla="*/ 12 w 576"/>
                <a:gd name="T19" fmla="*/ 151 h 3180"/>
                <a:gd name="T20" fmla="*/ 42 w 576"/>
                <a:gd name="T21" fmla="*/ 61 h 3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87" name="Freeform 51"/>
            <p:cNvSpPr>
              <a:spLocks/>
            </p:cNvSpPr>
            <p:nvPr/>
          </p:nvSpPr>
          <p:spPr bwMode="auto">
            <a:xfrm>
              <a:off x="5197" y="165"/>
              <a:ext cx="573" cy="1935"/>
            </a:xfrm>
            <a:custGeom>
              <a:avLst/>
              <a:gdLst>
                <a:gd name="T0" fmla="*/ 69 w 573"/>
                <a:gd name="T1" fmla="*/ 63 h 1935"/>
                <a:gd name="T2" fmla="*/ 207 w 573"/>
                <a:gd name="T3" fmla="*/ 549 h 1935"/>
                <a:gd name="T4" fmla="*/ 381 w 573"/>
                <a:gd name="T5" fmla="*/ 1101 h 1935"/>
                <a:gd name="T6" fmla="*/ 573 w 573"/>
                <a:gd name="T7" fmla="*/ 1575 h 1935"/>
                <a:gd name="T8" fmla="*/ 573 w 573"/>
                <a:gd name="T9" fmla="*/ 1935 h 1935"/>
                <a:gd name="T10" fmla="*/ 321 w 573"/>
                <a:gd name="T11" fmla="*/ 1449 h 1935"/>
                <a:gd name="T12" fmla="*/ 147 w 573"/>
                <a:gd name="T13" fmla="*/ 699 h 1935"/>
                <a:gd name="T14" fmla="*/ 15 w 573"/>
                <a:gd name="T15" fmla="*/ 171 h 1935"/>
                <a:gd name="T16" fmla="*/ 69 w 573"/>
                <a:gd name="T17" fmla="*/ 63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88" name="Freeform 52"/>
            <p:cNvSpPr>
              <a:spLocks/>
            </p:cNvSpPr>
            <p:nvPr/>
          </p:nvSpPr>
          <p:spPr bwMode="auto">
            <a:xfrm>
              <a:off x="5004" y="0"/>
              <a:ext cx="363"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89" name="Freeform 53"/>
            <p:cNvSpPr>
              <a:spLocks/>
            </p:cNvSpPr>
            <p:nvPr/>
          </p:nvSpPr>
          <p:spPr bwMode="auto">
            <a:xfrm>
              <a:off x="5004" y="1"/>
              <a:ext cx="189"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90"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sp>
          <p:nvSpPr>
            <p:cNvPr id="65591" name="Freeform 55"/>
            <p:cNvSpPr>
              <a:spLocks/>
            </p:cNvSpPr>
            <p:nvPr/>
          </p:nvSpPr>
          <p:spPr bwMode="auto">
            <a:xfrm>
              <a:off x="5013" y="3924"/>
              <a:ext cx="734" cy="390"/>
            </a:xfrm>
            <a:custGeom>
              <a:avLst/>
              <a:gdLst>
                <a:gd name="T0" fmla="*/ 1 w 692"/>
                <a:gd name="T1" fmla="*/ 357 h 378"/>
                <a:gd name="T2" fmla="*/ 109 w 692"/>
                <a:gd name="T3" fmla="*/ 341 h 378"/>
                <a:gd name="T4" fmla="*/ 241 w 692"/>
                <a:gd name="T5" fmla="*/ 305 h 378"/>
                <a:gd name="T6" fmla="*/ 353 w 692"/>
                <a:gd name="T7" fmla="*/ 209 h 378"/>
                <a:gd name="T8" fmla="*/ 429 w 692"/>
                <a:gd name="T9" fmla="*/ 89 h 378"/>
                <a:gd name="T10" fmla="*/ 493 w 692"/>
                <a:gd name="T11" fmla="*/ 17 h 378"/>
                <a:gd name="T12" fmla="*/ 577 w 692"/>
                <a:gd name="T13" fmla="*/ 1 h 378"/>
                <a:gd name="T14" fmla="*/ 629 w 692"/>
                <a:gd name="T15" fmla="*/ 21 h 378"/>
                <a:gd name="T16" fmla="*/ 673 w 692"/>
                <a:gd name="T17" fmla="*/ 65 h 378"/>
                <a:gd name="T18" fmla="*/ 673 w 692"/>
                <a:gd name="T19" fmla="*/ 137 h 378"/>
                <a:gd name="T20" fmla="*/ 561 w 692"/>
                <a:gd name="T21" fmla="*/ 225 h 378"/>
                <a:gd name="T22" fmla="*/ 425 w 692"/>
                <a:gd name="T23" fmla="*/ 297 h 378"/>
                <a:gd name="T24" fmla="*/ 245 w 692"/>
                <a:gd name="T25" fmla="*/ 357 h 378"/>
                <a:gd name="T26" fmla="*/ 113 w 692"/>
                <a:gd name="T27" fmla="*/ 377 h 378"/>
                <a:gd name="T28" fmla="*/ 1 w 692"/>
                <a:gd name="T29" fmla="*/ 35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592"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rtl="0"/>
              <a:endParaRPr kumimoji="1" lang="en-US"/>
            </a:p>
          </p:txBody>
        </p:sp>
      </p:grpSp>
      <p:sp>
        <p:nvSpPr>
          <p:cNvPr id="65593" name="Rectangle 57"/>
          <p:cNvSpPr>
            <a:spLocks noGrp="1" noChangeArrowheads="1"/>
          </p:cNvSpPr>
          <p:nvPr>
            <p:ph type="ctrTitle" sz="quarter"/>
          </p:nvPr>
        </p:nvSpPr>
        <p:spPr>
          <a:xfrm>
            <a:off x="685800" y="1370013"/>
            <a:ext cx="6965950" cy="2057400"/>
          </a:xfrm>
        </p:spPr>
        <p:txBody>
          <a:bodyPr/>
          <a:lstStyle>
            <a:lvl1pPr>
              <a:defRPr/>
            </a:lvl1pPr>
          </a:lstStyle>
          <a:p>
            <a:pPr lvl="0"/>
            <a:r>
              <a:rPr lang="en-US" noProof="0" smtClean="0"/>
              <a:t>Click to edit Master title style</a:t>
            </a:r>
          </a:p>
        </p:txBody>
      </p:sp>
      <p:sp>
        <p:nvSpPr>
          <p:cNvPr id="65594" name="Rectangle 58"/>
          <p:cNvSpPr>
            <a:spLocks noGrp="1" noChangeArrowheads="1"/>
          </p:cNvSpPr>
          <p:nvPr>
            <p:ph type="subTitle" sz="quarter" idx="1"/>
          </p:nvPr>
        </p:nvSpPr>
        <p:spPr>
          <a:xfrm>
            <a:off x="1727200" y="3886200"/>
            <a:ext cx="5640388" cy="1752600"/>
          </a:xfrm>
        </p:spPr>
        <p:txBody>
          <a:bodyPr/>
          <a:lstStyle>
            <a:lvl1pPr marL="0" indent="0" algn="ctr">
              <a:buFontTx/>
              <a:buNone/>
              <a:defRPr/>
            </a:lvl1pPr>
          </a:lstStyle>
          <a:p>
            <a:pPr lvl="0"/>
            <a:r>
              <a:rPr lang="en-US" noProof="0" smtClean="0"/>
              <a:t>Click to edit Master subtitle style</a:t>
            </a:r>
          </a:p>
        </p:txBody>
      </p:sp>
      <p:sp>
        <p:nvSpPr>
          <p:cNvPr id="65595" name="Rectangle 59"/>
          <p:cNvSpPr>
            <a:spLocks noGrp="1" noChangeArrowheads="1"/>
          </p:cNvSpPr>
          <p:nvPr>
            <p:ph type="dt" sz="quarter" idx="2"/>
          </p:nvPr>
        </p:nvSpPr>
        <p:spPr/>
        <p:txBody>
          <a:bodyPr/>
          <a:lstStyle>
            <a:lvl1pPr>
              <a:defRPr/>
            </a:lvl1pPr>
          </a:lstStyle>
          <a:p>
            <a:endParaRPr lang="en-US"/>
          </a:p>
        </p:txBody>
      </p:sp>
      <p:sp>
        <p:nvSpPr>
          <p:cNvPr id="65596" name="Rectangle 60"/>
          <p:cNvSpPr>
            <a:spLocks noGrp="1" noChangeArrowheads="1"/>
          </p:cNvSpPr>
          <p:nvPr>
            <p:ph type="ftr" sz="quarter" idx="3"/>
          </p:nvPr>
        </p:nvSpPr>
        <p:spPr/>
        <p:txBody>
          <a:bodyPr/>
          <a:lstStyle>
            <a:lvl1pPr>
              <a:defRPr/>
            </a:lvl1pPr>
          </a:lstStyle>
          <a:p>
            <a:endParaRPr lang="en-US"/>
          </a:p>
        </p:txBody>
      </p:sp>
      <p:sp>
        <p:nvSpPr>
          <p:cNvPr id="65597" name="Rectangle 61"/>
          <p:cNvSpPr>
            <a:spLocks noGrp="1" noChangeArrowheads="1"/>
          </p:cNvSpPr>
          <p:nvPr>
            <p:ph type="sldNum" sz="quarter" idx="4"/>
          </p:nvPr>
        </p:nvSpPr>
        <p:spPr/>
        <p:txBody>
          <a:bodyPr/>
          <a:lstStyle>
            <a:lvl1pPr>
              <a:defRPr/>
            </a:lvl1pPr>
          </a:lstStyle>
          <a:p>
            <a:fld id="{8C7F72A1-D9FF-439D-BA93-042251B643E6}" type="slidenum">
              <a:rPr lang="ar-SA"/>
              <a:pPr/>
              <a:t>‹#›</a:t>
            </a:fld>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31DE654-DA75-47CB-957B-9ED1BDA8158A}" type="slidenum">
              <a:rPr lang="ar-SA"/>
              <a:pPr/>
              <a:t>‹#›</a:t>
            </a:fld>
            <a:endParaRPr lang="en-US"/>
          </a:p>
        </p:txBody>
      </p:sp>
    </p:spTree>
    <p:extLst>
      <p:ext uri="{BB962C8B-B14F-4D97-AF65-F5344CB8AC3E}">
        <p14:creationId xmlns:p14="http://schemas.microsoft.com/office/powerpoint/2010/main" val="4982430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832CBCD-052D-4283-B389-7994436D6DEE}" type="slidenum">
              <a:rPr lang="ar-SA"/>
              <a:pPr/>
              <a:t>‹#›</a:t>
            </a:fld>
            <a:endParaRPr lang="en-US"/>
          </a:p>
        </p:txBody>
      </p:sp>
    </p:spTree>
    <p:extLst>
      <p:ext uri="{BB962C8B-B14F-4D97-AF65-F5344CB8AC3E}">
        <p14:creationId xmlns:p14="http://schemas.microsoft.com/office/powerpoint/2010/main" val="311522598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63525" y="1598613"/>
            <a:ext cx="3616325"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032250" y="1598613"/>
            <a:ext cx="3617913"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955AB9F-170C-4B72-B0CC-8A05DA3D7FDB}" type="slidenum">
              <a:rPr lang="ar-SA"/>
              <a:pPr/>
              <a:t>‹#›</a:t>
            </a:fld>
            <a:endParaRPr lang="en-US"/>
          </a:p>
        </p:txBody>
      </p:sp>
    </p:spTree>
    <p:extLst>
      <p:ext uri="{BB962C8B-B14F-4D97-AF65-F5344CB8AC3E}">
        <p14:creationId xmlns:p14="http://schemas.microsoft.com/office/powerpoint/2010/main" val="19687623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C32A824-3EE5-4FFF-847C-9F283ECF48F4}" type="slidenum">
              <a:rPr lang="ar-SA"/>
              <a:pPr/>
              <a:t>‹#›</a:t>
            </a:fld>
            <a:endParaRPr lang="en-US"/>
          </a:p>
        </p:txBody>
      </p:sp>
    </p:spTree>
    <p:extLst>
      <p:ext uri="{BB962C8B-B14F-4D97-AF65-F5344CB8AC3E}">
        <p14:creationId xmlns:p14="http://schemas.microsoft.com/office/powerpoint/2010/main" val="272235435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04A28F25-ABDD-4AEF-BED4-5D36F503AFB8}" type="slidenum">
              <a:rPr lang="ar-SA"/>
              <a:pPr/>
              <a:t>‹#›</a:t>
            </a:fld>
            <a:endParaRPr lang="en-US"/>
          </a:p>
        </p:txBody>
      </p:sp>
    </p:spTree>
    <p:extLst>
      <p:ext uri="{BB962C8B-B14F-4D97-AF65-F5344CB8AC3E}">
        <p14:creationId xmlns:p14="http://schemas.microsoft.com/office/powerpoint/2010/main" val="34130755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FECC2E6-FABF-4AE0-83B2-1F5FD9CE0852}" type="slidenum">
              <a:rPr lang="ar-SA"/>
              <a:pPr/>
              <a:t>‹#›</a:t>
            </a:fld>
            <a:endParaRPr lang="en-US"/>
          </a:p>
        </p:txBody>
      </p:sp>
    </p:spTree>
    <p:extLst>
      <p:ext uri="{BB962C8B-B14F-4D97-AF65-F5344CB8AC3E}">
        <p14:creationId xmlns:p14="http://schemas.microsoft.com/office/powerpoint/2010/main" val="367535942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5A7AA59-E837-463F-B0FE-F32E96EDAB98}" type="slidenum">
              <a:rPr lang="ar-SA"/>
              <a:pPr/>
              <a:t>‹#›</a:t>
            </a:fld>
            <a:endParaRPr lang="en-US"/>
          </a:p>
        </p:txBody>
      </p:sp>
    </p:spTree>
    <p:extLst>
      <p:ext uri="{BB962C8B-B14F-4D97-AF65-F5344CB8AC3E}">
        <p14:creationId xmlns:p14="http://schemas.microsoft.com/office/powerpoint/2010/main" val="25382654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C0C35DA-1C0B-4FBD-931A-82DA75854636}" type="slidenum">
              <a:rPr lang="ar-SA"/>
              <a:pPr/>
              <a:t>‹#›</a:t>
            </a:fld>
            <a:endParaRPr lang="en-US"/>
          </a:p>
        </p:txBody>
      </p:sp>
    </p:spTree>
    <p:extLst>
      <p:ext uri="{BB962C8B-B14F-4D97-AF65-F5344CB8AC3E}">
        <p14:creationId xmlns:p14="http://schemas.microsoft.com/office/powerpoint/2010/main" val="292727309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4944B86-1B3D-4677-BC08-F207E65371E2}" type="slidenum">
              <a:rPr lang="ar-SA"/>
              <a:pPr/>
              <a:t>‹#›</a:t>
            </a:fld>
            <a:endParaRPr lang="en-US"/>
          </a:p>
        </p:txBody>
      </p:sp>
    </p:spTree>
    <p:extLst>
      <p:ext uri="{BB962C8B-B14F-4D97-AF65-F5344CB8AC3E}">
        <p14:creationId xmlns:p14="http://schemas.microsoft.com/office/powerpoint/2010/main" val="42226120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827713" y="227013"/>
            <a:ext cx="1868487" cy="58689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075" y="227013"/>
            <a:ext cx="5456238" cy="58689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D53A7C0-CF88-4377-8829-AC878C435FF5}" type="slidenum">
              <a:rPr lang="ar-SA"/>
              <a:pPr/>
              <a:t>‹#›</a:t>
            </a:fld>
            <a:endParaRPr lang="en-US"/>
          </a:p>
        </p:txBody>
      </p:sp>
    </p:spTree>
    <p:extLst>
      <p:ext uri="{BB962C8B-B14F-4D97-AF65-F5344CB8AC3E}">
        <p14:creationId xmlns:p14="http://schemas.microsoft.com/office/powerpoint/2010/main" val="25860701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19075" y="227013"/>
            <a:ext cx="7477125" cy="58689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301625" y="6242050"/>
            <a:ext cx="1782763" cy="474663"/>
          </a:xfrm>
        </p:spPr>
        <p:txBody>
          <a:bodyPr/>
          <a:lstStyle>
            <a:lvl1pPr>
              <a:defRPr/>
            </a:lvl1pPr>
          </a:lstStyle>
          <a:p>
            <a:endParaRPr lang="en-US"/>
          </a:p>
        </p:txBody>
      </p:sp>
      <p:sp>
        <p:nvSpPr>
          <p:cNvPr id="4" name="Footer Placeholder 3"/>
          <p:cNvSpPr>
            <a:spLocks noGrp="1"/>
          </p:cNvSpPr>
          <p:nvPr>
            <p:ph type="ftr" sz="quarter" idx="11"/>
          </p:nvPr>
        </p:nvSpPr>
        <p:spPr>
          <a:xfrm>
            <a:off x="2257425" y="6248400"/>
            <a:ext cx="3455988" cy="474663"/>
          </a:xfrm>
        </p:spPr>
        <p:txBody>
          <a:bodyPr/>
          <a:lstStyle>
            <a:lvl1pPr>
              <a:defRPr/>
            </a:lvl1pPr>
          </a:lstStyle>
          <a:p>
            <a:endParaRPr lang="en-US"/>
          </a:p>
        </p:txBody>
      </p:sp>
      <p:sp>
        <p:nvSpPr>
          <p:cNvPr id="5" name="Slide Number Placeholder 4"/>
          <p:cNvSpPr>
            <a:spLocks noGrp="1"/>
          </p:cNvSpPr>
          <p:nvPr>
            <p:ph type="sldNum" sz="quarter" idx="12"/>
          </p:nvPr>
        </p:nvSpPr>
        <p:spPr>
          <a:xfrm>
            <a:off x="5867400" y="6248400"/>
            <a:ext cx="1755775" cy="474663"/>
          </a:xfrm>
        </p:spPr>
        <p:txBody>
          <a:bodyPr/>
          <a:lstStyle>
            <a:lvl1pPr>
              <a:defRPr/>
            </a:lvl1pPr>
          </a:lstStyle>
          <a:p>
            <a:fld id="{522E4E07-7963-4A38-90CF-8AE420399330}" type="slidenum">
              <a:rPr lang="ar-SA"/>
              <a:pPr/>
              <a:t>‹#›</a:t>
            </a:fld>
            <a:endParaRPr lang="en-US"/>
          </a:p>
        </p:txBody>
      </p:sp>
    </p:spTree>
    <p:extLst>
      <p:ext uri="{BB962C8B-B14F-4D97-AF65-F5344CB8AC3E}">
        <p14:creationId xmlns:p14="http://schemas.microsoft.com/office/powerpoint/2010/main" val="43293252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8610" name="Group 2"/>
          <p:cNvGrpSpPr>
            <a:grpSpLocks/>
          </p:cNvGrpSpPr>
          <p:nvPr/>
        </p:nvGrpSpPr>
        <p:grpSpPr bwMode="auto">
          <a:xfrm>
            <a:off x="0" y="0"/>
            <a:ext cx="9142413" cy="6856413"/>
            <a:chOff x="0" y="0"/>
            <a:chExt cx="5759" cy="4319"/>
          </a:xfrm>
        </p:grpSpPr>
        <p:sp>
          <p:nvSpPr>
            <p:cNvPr id="68611" name="Freeform 3"/>
            <p:cNvSpPr>
              <a:spLocks/>
            </p:cNvSpPr>
            <p:nvPr/>
          </p:nvSpPr>
          <p:spPr bwMode="hidden">
            <a:xfrm>
              <a:off x="0" y="0"/>
              <a:ext cx="5758" cy="1043"/>
            </a:xfrm>
            <a:custGeom>
              <a:avLst/>
              <a:gdLst>
                <a:gd name="T0" fmla="*/ 5740 w 5740"/>
                <a:gd name="T1" fmla="*/ 1043 h 1043"/>
                <a:gd name="T2" fmla="*/ 0 w 5740"/>
                <a:gd name="T3" fmla="*/ 1043 h 1043"/>
                <a:gd name="T4" fmla="*/ 0 w 5740"/>
                <a:gd name="T5" fmla="*/ 0 h 1043"/>
                <a:gd name="T6" fmla="*/ 5740 w 5740"/>
                <a:gd name="T7" fmla="*/ 0 h 1043"/>
                <a:gd name="T8" fmla="*/ 5740 w 5740"/>
                <a:gd name="T9" fmla="*/ 1043 h 1043"/>
                <a:gd name="T10" fmla="*/ 5740 w 5740"/>
                <a:gd name="T11" fmla="*/ 1043 h 1043"/>
              </a:gdLst>
              <a:ahLst/>
              <a:cxnLst>
                <a:cxn ang="0">
                  <a:pos x="T0" y="T1"/>
                </a:cxn>
                <a:cxn ang="0">
                  <a:pos x="T2" y="T3"/>
                </a:cxn>
                <a:cxn ang="0">
                  <a:pos x="T4" y="T5"/>
                </a:cxn>
                <a:cxn ang="0">
                  <a:pos x="T6" y="T7"/>
                </a:cxn>
                <a:cxn ang="0">
                  <a:pos x="T8" y="T9"/>
                </a:cxn>
                <a:cxn ang="0">
                  <a:pos x="T10" y="T11"/>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8612" name="Group 4"/>
            <p:cNvGrpSpPr>
              <a:grpSpLocks/>
            </p:cNvGrpSpPr>
            <p:nvPr userDrawn="1"/>
          </p:nvGrpSpPr>
          <p:grpSpPr bwMode="auto">
            <a:xfrm>
              <a:off x="0" y="0"/>
              <a:ext cx="5759" cy="4319"/>
              <a:chOff x="0" y="0"/>
              <a:chExt cx="5759" cy="4319"/>
            </a:xfrm>
          </p:grpSpPr>
          <p:sp>
            <p:nvSpPr>
              <p:cNvPr id="68613" name="Freeform 5"/>
              <p:cNvSpPr>
                <a:spLocks/>
              </p:cNvSpPr>
              <p:nvPr/>
            </p:nvSpPr>
            <p:spPr bwMode="hidden">
              <a:xfrm>
                <a:off x="1" y="104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14" name="Freeform 6"/>
              <p:cNvSpPr>
                <a:spLocks/>
              </p:cNvSpPr>
              <p:nvPr/>
            </p:nvSpPr>
            <p:spPr bwMode="hidden">
              <a:xfrm>
                <a:off x="0" y="3988"/>
                <a:ext cx="5758" cy="42"/>
              </a:xfrm>
              <a:custGeom>
                <a:avLst/>
                <a:gdLst>
                  <a:gd name="T0" fmla="*/ 0 w 5740"/>
                  <a:gd name="T1" fmla="*/ 42 h 42"/>
                  <a:gd name="T2" fmla="*/ 5740 w 5740"/>
                  <a:gd name="T3" fmla="*/ 42 h 42"/>
                  <a:gd name="T4" fmla="*/ 5740 w 5740"/>
                  <a:gd name="T5" fmla="*/ 0 h 42"/>
                  <a:gd name="T6" fmla="*/ 0 w 5740"/>
                  <a:gd name="T7" fmla="*/ 0 h 42"/>
                  <a:gd name="T8" fmla="*/ 0 w 5740"/>
                  <a:gd name="T9" fmla="*/ 42 h 42"/>
                  <a:gd name="T10" fmla="*/ 0 w 5740"/>
                  <a:gd name="T11" fmla="*/ 42 h 42"/>
                </a:gdLst>
                <a:ahLst/>
                <a:cxnLst>
                  <a:cxn ang="0">
                    <a:pos x="T0" y="T1"/>
                  </a:cxn>
                  <a:cxn ang="0">
                    <a:pos x="T2" y="T3"/>
                  </a:cxn>
                  <a:cxn ang="0">
                    <a:pos x="T4" y="T5"/>
                  </a:cxn>
                  <a:cxn ang="0">
                    <a:pos x="T6" y="T7"/>
                  </a:cxn>
                  <a:cxn ang="0">
                    <a:pos x="T8" y="T9"/>
                  </a:cxn>
                  <a:cxn ang="0">
                    <a:pos x="T10" y="T11"/>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15" name="Freeform 7"/>
              <p:cNvSpPr>
                <a:spLocks/>
              </p:cNvSpPr>
              <p:nvPr/>
            </p:nvSpPr>
            <p:spPr bwMode="hidden">
              <a:xfrm>
                <a:off x="0" y="3665"/>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16" name="Freeform 8"/>
              <p:cNvSpPr>
                <a:spLocks/>
              </p:cNvSpPr>
              <p:nvPr/>
            </p:nvSpPr>
            <p:spPr bwMode="hidden">
              <a:xfrm>
                <a:off x="0" y="3364"/>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17" name="Freeform 9"/>
              <p:cNvSpPr>
                <a:spLocks/>
              </p:cNvSpPr>
              <p:nvPr/>
            </p:nvSpPr>
            <p:spPr bwMode="hidden">
              <a:xfrm>
                <a:off x="0" y="3105"/>
                <a:ext cx="5758" cy="31"/>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18" name="Freeform 10"/>
              <p:cNvSpPr>
                <a:spLocks/>
              </p:cNvSpPr>
              <p:nvPr/>
            </p:nvSpPr>
            <p:spPr bwMode="hidden">
              <a:xfrm>
                <a:off x="0" y="2859"/>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19" name="Freeform 11"/>
              <p:cNvSpPr>
                <a:spLocks/>
              </p:cNvSpPr>
              <p:nvPr/>
            </p:nvSpPr>
            <p:spPr bwMode="hidden">
              <a:xfrm>
                <a:off x="0" y="264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0" name="Freeform 12"/>
              <p:cNvSpPr>
                <a:spLocks/>
              </p:cNvSpPr>
              <p:nvPr/>
            </p:nvSpPr>
            <p:spPr bwMode="hidden">
              <a:xfrm>
                <a:off x="0" y="2433"/>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1" name="Freeform 13"/>
              <p:cNvSpPr>
                <a:spLocks/>
              </p:cNvSpPr>
              <p:nvPr/>
            </p:nvSpPr>
            <p:spPr bwMode="hidden">
              <a:xfrm>
                <a:off x="0" y="2259"/>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2" name="Freeform 14"/>
              <p:cNvSpPr>
                <a:spLocks/>
              </p:cNvSpPr>
              <p:nvPr/>
            </p:nvSpPr>
            <p:spPr bwMode="hidden">
              <a:xfrm>
                <a:off x="0" y="209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3" name="Freeform 15"/>
              <p:cNvSpPr>
                <a:spLocks/>
              </p:cNvSpPr>
              <p:nvPr/>
            </p:nvSpPr>
            <p:spPr bwMode="hidden">
              <a:xfrm>
                <a:off x="0" y="192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4" name="Freeform 16"/>
              <p:cNvSpPr>
                <a:spLocks/>
              </p:cNvSpPr>
              <p:nvPr/>
            </p:nvSpPr>
            <p:spPr bwMode="hidden">
              <a:xfrm>
                <a:off x="0" y="1645"/>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5" name="Freeform 17"/>
              <p:cNvSpPr>
                <a:spLocks/>
              </p:cNvSpPr>
              <p:nvPr/>
            </p:nvSpPr>
            <p:spPr bwMode="hidden">
              <a:xfrm>
                <a:off x="0" y="177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6" name="Freeform 18"/>
              <p:cNvSpPr>
                <a:spLocks/>
              </p:cNvSpPr>
              <p:nvPr/>
            </p:nvSpPr>
            <p:spPr bwMode="hidden">
              <a:xfrm>
                <a:off x="0" y="1520"/>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7" name="Freeform 19"/>
              <p:cNvSpPr>
                <a:spLocks/>
              </p:cNvSpPr>
              <p:nvPr/>
            </p:nvSpPr>
            <p:spPr bwMode="hidden">
              <a:xfrm>
                <a:off x="0" y="1394"/>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8" name="Freeform 20"/>
              <p:cNvSpPr>
                <a:spLocks/>
              </p:cNvSpPr>
              <p:nvPr/>
            </p:nvSpPr>
            <p:spPr bwMode="hidden">
              <a:xfrm>
                <a:off x="0" y="128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29" name="Freeform 21"/>
              <p:cNvSpPr>
                <a:spLocks/>
              </p:cNvSpPr>
              <p:nvPr/>
            </p:nvSpPr>
            <p:spPr bwMode="hidden">
              <a:xfrm>
                <a:off x="0" y="117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0" name="Freeform 22"/>
              <p:cNvSpPr>
                <a:spLocks/>
              </p:cNvSpPr>
              <p:nvPr/>
            </p:nvSpPr>
            <p:spPr bwMode="hidden">
              <a:xfrm>
                <a:off x="0" y="2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1" name="Freeform 23"/>
              <p:cNvSpPr>
                <a:spLocks/>
              </p:cNvSpPr>
              <p:nvPr/>
            </p:nvSpPr>
            <p:spPr bwMode="hidden">
              <a:xfrm>
                <a:off x="0" y="186"/>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2" name="Freeform 24"/>
              <p:cNvSpPr>
                <a:spLocks/>
              </p:cNvSpPr>
              <p:nvPr/>
            </p:nvSpPr>
            <p:spPr bwMode="hidden">
              <a:xfrm>
                <a:off x="0" y="475"/>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3" name="Freeform 25"/>
              <p:cNvSpPr>
                <a:spLocks/>
              </p:cNvSpPr>
              <p:nvPr/>
            </p:nvSpPr>
            <p:spPr bwMode="hidden">
              <a:xfrm>
                <a:off x="0" y="337"/>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4" name="Freeform 26"/>
              <p:cNvSpPr>
                <a:spLocks/>
              </p:cNvSpPr>
              <p:nvPr/>
            </p:nvSpPr>
            <p:spPr bwMode="hidden">
              <a:xfrm>
                <a:off x="0" y="60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5" name="Freeform 27"/>
              <p:cNvSpPr>
                <a:spLocks/>
              </p:cNvSpPr>
              <p:nvPr/>
            </p:nvSpPr>
            <p:spPr bwMode="hidden">
              <a:xfrm>
                <a:off x="0" y="72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6" name="Freeform 28"/>
              <p:cNvSpPr>
                <a:spLocks/>
              </p:cNvSpPr>
              <p:nvPr/>
            </p:nvSpPr>
            <p:spPr bwMode="hidden">
              <a:xfrm>
                <a:off x="0" y="841"/>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37" name="Freeform 29"/>
              <p:cNvSpPr>
                <a:spLocks/>
              </p:cNvSpPr>
              <p:nvPr/>
            </p:nvSpPr>
            <p:spPr bwMode="hidden">
              <a:xfrm>
                <a:off x="0" y="943"/>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8638" name="Group 30"/>
              <p:cNvGrpSpPr>
                <a:grpSpLocks/>
              </p:cNvGrpSpPr>
              <p:nvPr/>
            </p:nvGrpSpPr>
            <p:grpSpPr bwMode="auto">
              <a:xfrm>
                <a:off x="0" y="0"/>
                <a:ext cx="5758" cy="1045"/>
                <a:chOff x="0" y="0"/>
                <a:chExt cx="5758" cy="1045"/>
              </a:xfrm>
            </p:grpSpPr>
            <p:sp>
              <p:nvSpPr>
                <p:cNvPr id="68639" name="Freeform 31"/>
                <p:cNvSpPr>
                  <a:spLocks/>
                </p:cNvSpPr>
                <p:nvPr/>
              </p:nvSpPr>
              <p:spPr bwMode="hidden">
                <a:xfrm>
                  <a:off x="2849" y="0"/>
                  <a:ext cx="42" cy="1045"/>
                </a:xfrm>
                <a:custGeom>
                  <a:avLst/>
                  <a:gdLst>
                    <a:gd name="T0" fmla="*/ 18 w 42"/>
                    <a:gd name="T1" fmla="*/ 1043 h 1043"/>
                    <a:gd name="T2" fmla="*/ 42 w 42"/>
                    <a:gd name="T3" fmla="*/ 1043 h 1043"/>
                    <a:gd name="T4" fmla="*/ 42 w 42"/>
                    <a:gd name="T5" fmla="*/ 0 h 1043"/>
                    <a:gd name="T6" fmla="*/ 0 w 42"/>
                    <a:gd name="T7" fmla="*/ 0 h 1043"/>
                    <a:gd name="T8" fmla="*/ 0 w 42"/>
                    <a:gd name="T9" fmla="*/ 1043 h 1043"/>
                    <a:gd name="T10" fmla="*/ 18 w 42"/>
                    <a:gd name="T11" fmla="*/ 1043 h 1043"/>
                    <a:gd name="T12" fmla="*/ 18 w 4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0" name="Freeform 32"/>
                <p:cNvSpPr>
                  <a:spLocks/>
                </p:cNvSpPr>
                <p:nvPr/>
              </p:nvSpPr>
              <p:spPr bwMode="hidden">
                <a:xfrm>
                  <a:off x="2400" y="0"/>
                  <a:ext cx="155" cy="1045"/>
                </a:xfrm>
                <a:custGeom>
                  <a:avLst/>
                  <a:gdLst>
                    <a:gd name="T0" fmla="*/ 131 w 155"/>
                    <a:gd name="T1" fmla="*/ 1043 h 1043"/>
                    <a:gd name="T2" fmla="*/ 155 w 155"/>
                    <a:gd name="T3" fmla="*/ 1043 h 1043"/>
                    <a:gd name="T4" fmla="*/ 42 w 155"/>
                    <a:gd name="T5" fmla="*/ 0 h 1043"/>
                    <a:gd name="T6" fmla="*/ 0 w 155"/>
                    <a:gd name="T7" fmla="*/ 0 h 1043"/>
                    <a:gd name="T8" fmla="*/ 113 w 155"/>
                    <a:gd name="T9" fmla="*/ 1043 h 1043"/>
                    <a:gd name="T10" fmla="*/ 131 w 155"/>
                    <a:gd name="T11" fmla="*/ 1043 h 1043"/>
                    <a:gd name="T12" fmla="*/ 131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1" name="Freeform 33"/>
                <p:cNvSpPr>
                  <a:spLocks/>
                </p:cNvSpPr>
                <p:nvPr/>
              </p:nvSpPr>
              <p:spPr bwMode="hidden">
                <a:xfrm>
                  <a:off x="1967" y="0"/>
                  <a:ext cx="240" cy="1045"/>
                </a:xfrm>
                <a:custGeom>
                  <a:avLst/>
                  <a:gdLst>
                    <a:gd name="T0" fmla="*/ 221 w 239"/>
                    <a:gd name="T1" fmla="*/ 1043 h 1043"/>
                    <a:gd name="T2" fmla="*/ 239 w 239"/>
                    <a:gd name="T3" fmla="*/ 1043 h 1043"/>
                    <a:gd name="T4" fmla="*/ 36 w 239"/>
                    <a:gd name="T5" fmla="*/ 0 h 1043"/>
                    <a:gd name="T6" fmla="*/ 0 w 239"/>
                    <a:gd name="T7" fmla="*/ 0 h 1043"/>
                    <a:gd name="T8" fmla="*/ 203 w 239"/>
                    <a:gd name="T9" fmla="*/ 1043 h 1043"/>
                    <a:gd name="T10" fmla="*/ 221 w 239"/>
                    <a:gd name="T11" fmla="*/ 1043 h 1043"/>
                    <a:gd name="T12" fmla="*/ 221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2" name="Freeform 34"/>
                <p:cNvSpPr>
                  <a:spLocks/>
                </p:cNvSpPr>
                <p:nvPr/>
              </p:nvSpPr>
              <p:spPr bwMode="hidden">
                <a:xfrm>
                  <a:off x="1554" y="0"/>
                  <a:ext cx="353" cy="1045"/>
                </a:xfrm>
                <a:custGeom>
                  <a:avLst/>
                  <a:gdLst>
                    <a:gd name="T0" fmla="*/ 334 w 352"/>
                    <a:gd name="T1" fmla="*/ 1043 h 1043"/>
                    <a:gd name="T2" fmla="*/ 352 w 352"/>
                    <a:gd name="T3" fmla="*/ 1043 h 1043"/>
                    <a:gd name="T4" fmla="*/ 41 w 352"/>
                    <a:gd name="T5" fmla="*/ 0 h 1043"/>
                    <a:gd name="T6" fmla="*/ 0 w 352"/>
                    <a:gd name="T7" fmla="*/ 0 h 1043"/>
                    <a:gd name="T8" fmla="*/ 311 w 352"/>
                    <a:gd name="T9" fmla="*/ 1043 h 1043"/>
                    <a:gd name="T10" fmla="*/ 334 w 352"/>
                    <a:gd name="T11" fmla="*/ 1043 h 1043"/>
                    <a:gd name="T12" fmla="*/ 334 w 35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3" name="Freeform 35"/>
                <p:cNvSpPr>
                  <a:spLocks/>
                </p:cNvSpPr>
                <p:nvPr/>
              </p:nvSpPr>
              <p:spPr bwMode="hidden">
                <a:xfrm>
                  <a:off x="1134" y="0"/>
                  <a:ext cx="450" cy="1045"/>
                </a:xfrm>
                <a:custGeom>
                  <a:avLst/>
                  <a:gdLst>
                    <a:gd name="T0" fmla="*/ 425 w 449"/>
                    <a:gd name="T1" fmla="*/ 1043 h 1043"/>
                    <a:gd name="T2" fmla="*/ 449 w 449"/>
                    <a:gd name="T3" fmla="*/ 1043 h 1043"/>
                    <a:gd name="T4" fmla="*/ 42 w 449"/>
                    <a:gd name="T5" fmla="*/ 0 h 1043"/>
                    <a:gd name="T6" fmla="*/ 0 w 449"/>
                    <a:gd name="T7" fmla="*/ 0 h 1043"/>
                    <a:gd name="T8" fmla="*/ 407 w 449"/>
                    <a:gd name="T9" fmla="*/ 1043 h 1043"/>
                    <a:gd name="T10" fmla="*/ 425 w 449"/>
                    <a:gd name="T11" fmla="*/ 1043 h 1043"/>
                    <a:gd name="T12" fmla="*/ 425 w 44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4" name="Freeform 36"/>
                <p:cNvSpPr>
                  <a:spLocks/>
                </p:cNvSpPr>
                <p:nvPr/>
              </p:nvSpPr>
              <p:spPr bwMode="hidden">
                <a:xfrm>
                  <a:off x="714" y="0"/>
                  <a:ext cx="540" cy="1045"/>
                </a:xfrm>
                <a:custGeom>
                  <a:avLst/>
                  <a:gdLst>
                    <a:gd name="T0" fmla="*/ 520 w 538"/>
                    <a:gd name="T1" fmla="*/ 1043 h 1043"/>
                    <a:gd name="T2" fmla="*/ 538 w 538"/>
                    <a:gd name="T3" fmla="*/ 1043 h 1043"/>
                    <a:gd name="T4" fmla="*/ 41 w 538"/>
                    <a:gd name="T5" fmla="*/ 0 h 1043"/>
                    <a:gd name="T6" fmla="*/ 0 w 538"/>
                    <a:gd name="T7" fmla="*/ 0 h 1043"/>
                    <a:gd name="T8" fmla="*/ 496 w 538"/>
                    <a:gd name="T9" fmla="*/ 1043 h 1043"/>
                    <a:gd name="T10" fmla="*/ 520 w 538"/>
                    <a:gd name="T11" fmla="*/ 1043 h 1043"/>
                    <a:gd name="T12" fmla="*/ 520 w 53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5" name="Freeform 37"/>
                <p:cNvSpPr>
                  <a:spLocks/>
                </p:cNvSpPr>
                <p:nvPr/>
              </p:nvSpPr>
              <p:spPr bwMode="hidden">
                <a:xfrm>
                  <a:off x="306" y="0"/>
                  <a:ext cx="642" cy="1045"/>
                </a:xfrm>
                <a:custGeom>
                  <a:avLst/>
                  <a:gdLst>
                    <a:gd name="T0" fmla="*/ 622 w 640"/>
                    <a:gd name="T1" fmla="*/ 1043 h 1043"/>
                    <a:gd name="T2" fmla="*/ 640 w 640"/>
                    <a:gd name="T3" fmla="*/ 1043 h 1043"/>
                    <a:gd name="T4" fmla="*/ 48 w 640"/>
                    <a:gd name="T5" fmla="*/ 0 h 1043"/>
                    <a:gd name="T6" fmla="*/ 0 w 640"/>
                    <a:gd name="T7" fmla="*/ 0 h 1043"/>
                    <a:gd name="T8" fmla="*/ 598 w 640"/>
                    <a:gd name="T9" fmla="*/ 1043 h 1043"/>
                    <a:gd name="T10" fmla="*/ 622 w 640"/>
                    <a:gd name="T11" fmla="*/ 1043 h 1043"/>
                    <a:gd name="T12" fmla="*/ 622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6" name="Freeform 38"/>
                <p:cNvSpPr>
                  <a:spLocks/>
                </p:cNvSpPr>
                <p:nvPr/>
              </p:nvSpPr>
              <p:spPr bwMode="hidden">
                <a:xfrm>
                  <a:off x="0" y="108"/>
                  <a:ext cx="630" cy="937"/>
                </a:xfrm>
                <a:custGeom>
                  <a:avLst/>
                  <a:gdLst>
                    <a:gd name="T0" fmla="*/ 604 w 628"/>
                    <a:gd name="T1" fmla="*/ 935 h 935"/>
                    <a:gd name="T2" fmla="*/ 628 w 628"/>
                    <a:gd name="T3" fmla="*/ 935 h 935"/>
                    <a:gd name="T4" fmla="*/ 0 w 628"/>
                    <a:gd name="T5" fmla="*/ 0 h 935"/>
                    <a:gd name="T6" fmla="*/ 0 w 628"/>
                    <a:gd name="T7" fmla="*/ 66 h 935"/>
                    <a:gd name="T8" fmla="*/ 580 w 628"/>
                    <a:gd name="T9" fmla="*/ 935 h 935"/>
                    <a:gd name="T10" fmla="*/ 604 w 628"/>
                    <a:gd name="T11" fmla="*/ 935 h 935"/>
                    <a:gd name="T12" fmla="*/ 604 w 628"/>
                    <a:gd name="T13" fmla="*/ 935 h 935"/>
                  </a:gdLst>
                  <a:ahLst/>
                  <a:cxnLst>
                    <a:cxn ang="0">
                      <a:pos x="T0" y="T1"/>
                    </a:cxn>
                    <a:cxn ang="0">
                      <a:pos x="T2" y="T3"/>
                    </a:cxn>
                    <a:cxn ang="0">
                      <a:pos x="T4" y="T5"/>
                    </a:cxn>
                    <a:cxn ang="0">
                      <a:pos x="T6" y="T7"/>
                    </a:cxn>
                    <a:cxn ang="0">
                      <a:pos x="T8" y="T9"/>
                    </a:cxn>
                    <a:cxn ang="0">
                      <a:pos x="T10" y="T11"/>
                    </a:cxn>
                    <a:cxn ang="0">
                      <a:pos x="T12" y="T13"/>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7" name="Freeform 39"/>
                <p:cNvSpPr>
                  <a:spLocks/>
                </p:cNvSpPr>
                <p:nvPr/>
              </p:nvSpPr>
              <p:spPr bwMode="hidden">
                <a:xfrm>
                  <a:off x="3191" y="0"/>
                  <a:ext cx="155" cy="1045"/>
                </a:xfrm>
                <a:custGeom>
                  <a:avLst/>
                  <a:gdLst>
                    <a:gd name="T0" fmla="*/ 18 w 155"/>
                    <a:gd name="T1" fmla="*/ 1043 h 1043"/>
                    <a:gd name="T2" fmla="*/ 42 w 155"/>
                    <a:gd name="T3" fmla="*/ 1043 h 1043"/>
                    <a:gd name="T4" fmla="*/ 155 w 155"/>
                    <a:gd name="T5" fmla="*/ 0 h 1043"/>
                    <a:gd name="T6" fmla="*/ 114 w 155"/>
                    <a:gd name="T7" fmla="*/ 0 h 1043"/>
                    <a:gd name="T8" fmla="*/ 0 w 155"/>
                    <a:gd name="T9" fmla="*/ 1043 h 1043"/>
                    <a:gd name="T10" fmla="*/ 18 w 155"/>
                    <a:gd name="T11" fmla="*/ 1043 h 1043"/>
                    <a:gd name="T12" fmla="*/ 18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8" name="Freeform 40"/>
                <p:cNvSpPr>
                  <a:spLocks/>
                </p:cNvSpPr>
                <p:nvPr/>
              </p:nvSpPr>
              <p:spPr bwMode="hidden">
                <a:xfrm>
                  <a:off x="3533" y="0"/>
                  <a:ext cx="240" cy="1045"/>
                </a:xfrm>
                <a:custGeom>
                  <a:avLst/>
                  <a:gdLst>
                    <a:gd name="T0" fmla="*/ 18 w 239"/>
                    <a:gd name="T1" fmla="*/ 1043 h 1043"/>
                    <a:gd name="T2" fmla="*/ 36 w 239"/>
                    <a:gd name="T3" fmla="*/ 1043 h 1043"/>
                    <a:gd name="T4" fmla="*/ 239 w 239"/>
                    <a:gd name="T5" fmla="*/ 0 h 1043"/>
                    <a:gd name="T6" fmla="*/ 203 w 239"/>
                    <a:gd name="T7" fmla="*/ 0 h 1043"/>
                    <a:gd name="T8" fmla="*/ 0 w 239"/>
                    <a:gd name="T9" fmla="*/ 1043 h 1043"/>
                    <a:gd name="T10" fmla="*/ 18 w 239"/>
                    <a:gd name="T11" fmla="*/ 1043 h 1043"/>
                    <a:gd name="T12" fmla="*/ 18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49" name="Freeform 41"/>
                <p:cNvSpPr>
                  <a:spLocks/>
                </p:cNvSpPr>
                <p:nvPr/>
              </p:nvSpPr>
              <p:spPr bwMode="hidden">
                <a:xfrm>
                  <a:off x="3821" y="0"/>
                  <a:ext cx="359" cy="1045"/>
                </a:xfrm>
                <a:custGeom>
                  <a:avLst/>
                  <a:gdLst>
                    <a:gd name="T0" fmla="*/ 24 w 358"/>
                    <a:gd name="T1" fmla="*/ 1043 h 1043"/>
                    <a:gd name="T2" fmla="*/ 42 w 358"/>
                    <a:gd name="T3" fmla="*/ 1043 h 1043"/>
                    <a:gd name="T4" fmla="*/ 358 w 358"/>
                    <a:gd name="T5" fmla="*/ 0 h 1043"/>
                    <a:gd name="T6" fmla="*/ 317 w 358"/>
                    <a:gd name="T7" fmla="*/ 0 h 1043"/>
                    <a:gd name="T8" fmla="*/ 0 w 358"/>
                    <a:gd name="T9" fmla="*/ 1043 h 1043"/>
                    <a:gd name="T10" fmla="*/ 24 w 358"/>
                    <a:gd name="T11" fmla="*/ 1043 h 1043"/>
                    <a:gd name="T12" fmla="*/ 24 w 35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50" name="Freeform 42"/>
                <p:cNvSpPr>
                  <a:spLocks/>
                </p:cNvSpPr>
                <p:nvPr/>
              </p:nvSpPr>
              <p:spPr bwMode="hidden">
                <a:xfrm>
                  <a:off x="4139" y="0"/>
                  <a:ext cx="449" cy="1045"/>
                </a:xfrm>
                <a:custGeom>
                  <a:avLst/>
                  <a:gdLst>
                    <a:gd name="T0" fmla="*/ 18 w 448"/>
                    <a:gd name="T1" fmla="*/ 1043 h 1043"/>
                    <a:gd name="T2" fmla="*/ 41 w 448"/>
                    <a:gd name="T3" fmla="*/ 1043 h 1043"/>
                    <a:gd name="T4" fmla="*/ 448 w 448"/>
                    <a:gd name="T5" fmla="*/ 0 h 1043"/>
                    <a:gd name="T6" fmla="*/ 406 w 448"/>
                    <a:gd name="T7" fmla="*/ 0 h 1043"/>
                    <a:gd name="T8" fmla="*/ 0 w 448"/>
                    <a:gd name="T9" fmla="*/ 1043 h 1043"/>
                    <a:gd name="T10" fmla="*/ 18 w 448"/>
                    <a:gd name="T11" fmla="*/ 1043 h 1043"/>
                    <a:gd name="T12" fmla="*/ 18 w 44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51" name="Freeform 43"/>
                <p:cNvSpPr>
                  <a:spLocks/>
                </p:cNvSpPr>
                <p:nvPr/>
              </p:nvSpPr>
              <p:spPr bwMode="hidden">
                <a:xfrm>
                  <a:off x="4480" y="0"/>
                  <a:ext cx="541" cy="1045"/>
                </a:xfrm>
                <a:custGeom>
                  <a:avLst/>
                  <a:gdLst>
                    <a:gd name="T0" fmla="*/ 18 w 539"/>
                    <a:gd name="T1" fmla="*/ 1043 h 1043"/>
                    <a:gd name="T2" fmla="*/ 42 w 539"/>
                    <a:gd name="T3" fmla="*/ 1043 h 1043"/>
                    <a:gd name="T4" fmla="*/ 539 w 539"/>
                    <a:gd name="T5" fmla="*/ 0 h 1043"/>
                    <a:gd name="T6" fmla="*/ 497 w 539"/>
                    <a:gd name="T7" fmla="*/ 0 h 1043"/>
                    <a:gd name="T8" fmla="*/ 0 w 539"/>
                    <a:gd name="T9" fmla="*/ 1043 h 1043"/>
                    <a:gd name="T10" fmla="*/ 18 w 539"/>
                    <a:gd name="T11" fmla="*/ 1043 h 1043"/>
                    <a:gd name="T12" fmla="*/ 18 w 5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52" name="Freeform 44"/>
                <p:cNvSpPr>
                  <a:spLocks/>
                </p:cNvSpPr>
                <p:nvPr/>
              </p:nvSpPr>
              <p:spPr bwMode="hidden">
                <a:xfrm>
                  <a:off x="4768" y="0"/>
                  <a:ext cx="642" cy="1045"/>
                </a:xfrm>
                <a:custGeom>
                  <a:avLst/>
                  <a:gdLst>
                    <a:gd name="T0" fmla="*/ 18 w 640"/>
                    <a:gd name="T1" fmla="*/ 1043 h 1043"/>
                    <a:gd name="T2" fmla="*/ 42 w 640"/>
                    <a:gd name="T3" fmla="*/ 1043 h 1043"/>
                    <a:gd name="T4" fmla="*/ 640 w 640"/>
                    <a:gd name="T5" fmla="*/ 0 h 1043"/>
                    <a:gd name="T6" fmla="*/ 592 w 640"/>
                    <a:gd name="T7" fmla="*/ 0 h 1043"/>
                    <a:gd name="T8" fmla="*/ 0 w 640"/>
                    <a:gd name="T9" fmla="*/ 1043 h 1043"/>
                    <a:gd name="T10" fmla="*/ 18 w 640"/>
                    <a:gd name="T11" fmla="*/ 1043 h 1043"/>
                    <a:gd name="T12" fmla="*/ 18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53" name="Freeform 45"/>
                <p:cNvSpPr>
                  <a:spLocks/>
                </p:cNvSpPr>
                <p:nvPr/>
              </p:nvSpPr>
              <p:spPr bwMode="hidden">
                <a:xfrm>
                  <a:off x="5086" y="48"/>
                  <a:ext cx="672" cy="997"/>
                </a:xfrm>
                <a:custGeom>
                  <a:avLst/>
                  <a:gdLst>
                    <a:gd name="T0" fmla="*/ 24 w 670"/>
                    <a:gd name="T1" fmla="*/ 995 h 995"/>
                    <a:gd name="T2" fmla="*/ 48 w 670"/>
                    <a:gd name="T3" fmla="*/ 995 h 995"/>
                    <a:gd name="T4" fmla="*/ 670 w 670"/>
                    <a:gd name="T5" fmla="*/ 72 h 995"/>
                    <a:gd name="T6" fmla="*/ 670 w 670"/>
                    <a:gd name="T7" fmla="*/ 0 h 995"/>
                    <a:gd name="T8" fmla="*/ 0 w 670"/>
                    <a:gd name="T9" fmla="*/ 995 h 995"/>
                    <a:gd name="T10" fmla="*/ 24 w 670"/>
                    <a:gd name="T11" fmla="*/ 995 h 995"/>
                    <a:gd name="T12" fmla="*/ 24 w 670"/>
                    <a:gd name="T13" fmla="*/ 995 h 995"/>
                  </a:gdLst>
                  <a:ahLst/>
                  <a:cxnLst>
                    <a:cxn ang="0">
                      <a:pos x="T0" y="T1"/>
                    </a:cxn>
                    <a:cxn ang="0">
                      <a:pos x="T2" y="T3"/>
                    </a:cxn>
                    <a:cxn ang="0">
                      <a:pos x="T4" y="T5"/>
                    </a:cxn>
                    <a:cxn ang="0">
                      <a:pos x="T6" y="T7"/>
                    </a:cxn>
                    <a:cxn ang="0">
                      <a:pos x="T8" y="T9"/>
                    </a:cxn>
                    <a:cxn ang="0">
                      <a:pos x="T10" y="T11"/>
                    </a:cxn>
                    <a:cxn ang="0">
                      <a:pos x="T12" y="T13"/>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68654" name="Group 46"/>
              <p:cNvGrpSpPr>
                <a:grpSpLocks/>
              </p:cNvGrpSpPr>
              <p:nvPr/>
            </p:nvGrpSpPr>
            <p:grpSpPr bwMode="auto">
              <a:xfrm>
                <a:off x="0" y="558"/>
                <a:ext cx="5758" cy="487"/>
                <a:chOff x="0" y="558"/>
                <a:chExt cx="5758" cy="487"/>
              </a:xfrm>
            </p:grpSpPr>
            <p:sp>
              <p:nvSpPr>
                <p:cNvPr id="68655" name="Freeform 47"/>
                <p:cNvSpPr>
                  <a:spLocks/>
                </p:cNvSpPr>
                <p:nvPr/>
              </p:nvSpPr>
              <p:spPr bwMode="hidden">
                <a:xfrm>
                  <a:off x="0" y="618"/>
                  <a:ext cx="306" cy="427"/>
                </a:xfrm>
                <a:custGeom>
                  <a:avLst/>
                  <a:gdLst>
                    <a:gd name="T0" fmla="*/ 281 w 305"/>
                    <a:gd name="T1" fmla="*/ 426 h 426"/>
                    <a:gd name="T2" fmla="*/ 305 w 305"/>
                    <a:gd name="T3" fmla="*/ 426 h 426"/>
                    <a:gd name="T4" fmla="*/ 0 w 305"/>
                    <a:gd name="T5" fmla="*/ 0 h 426"/>
                    <a:gd name="T6" fmla="*/ 0 w 305"/>
                    <a:gd name="T7" fmla="*/ 66 h 426"/>
                    <a:gd name="T8" fmla="*/ 251 w 305"/>
                    <a:gd name="T9" fmla="*/ 426 h 426"/>
                    <a:gd name="T10" fmla="*/ 281 w 305"/>
                    <a:gd name="T11" fmla="*/ 426 h 426"/>
                    <a:gd name="T12" fmla="*/ 281 w 305"/>
                    <a:gd name="T13" fmla="*/ 426 h 426"/>
                  </a:gdLst>
                  <a:ahLst/>
                  <a:cxnLst>
                    <a:cxn ang="0">
                      <a:pos x="T0" y="T1"/>
                    </a:cxn>
                    <a:cxn ang="0">
                      <a:pos x="T2" y="T3"/>
                    </a:cxn>
                    <a:cxn ang="0">
                      <a:pos x="T4" y="T5"/>
                    </a:cxn>
                    <a:cxn ang="0">
                      <a:pos x="T6" y="T7"/>
                    </a:cxn>
                    <a:cxn ang="0">
                      <a:pos x="T8" y="T9"/>
                    </a:cxn>
                    <a:cxn ang="0">
                      <a:pos x="T10" y="T11"/>
                    </a:cxn>
                    <a:cxn ang="0">
                      <a:pos x="T12" y="T13"/>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56" name="Freeform 48"/>
                <p:cNvSpPr>
                  <a:spLocks/>
                </p:cNvSpPr>
                <p:nvPr/>
              </p:nvSpPr>
              <p:spPr bwMode="hidden">
                <a:xfrm>
                  <a:off x="5410" y="558"/>
                  <a:ext cx="348" cy="487"/>
                </a:xfrm>
                <a:custGeom>
                  <a:avLst/>
                  <a:gdLst>
                    <a:gd name="T0" fmla="*/ 24 w 347"/>
                    <a:gd name="T1" fmla="*/ 486 h 486"/>
                    <a:gd name="T2" fmla="*/ 48 w 347"/>
                    <a:gd name="T3" fmla="*/ 486 h 486"/>
                    <a:gd name="T4" fmla="*/ 347 w 347"/>
                    <a:gd name="T5" fmla="*/ 72 h 486"/>
                    <a:gd name="T6" fmla="*/ 347 w 347"/>
                    <a:gd name="T7" fmla="*/ 0 h 486"/>
                    <a:gd name="T8" fmla="*/ 0 w 347"/>
                    <a:gd name="T9" fmla="*/ 486 h 486"/>
                    <a:gd name="T10" fmla="*/ 24 w 347"/>
                    <a:gd name="T11" fmla="*/ 486 h 486"/>
                    <a:gd name="T12" fmla="*/ 24 w 347"/>
                    <a:gd name="T13" fmla="*/ 486 h 486"/>
                  </a:gdLst>
                  <a:ahLst/>
                  <a:cxnLst>
                    <a:cxn ang="0">
                      <a:pos x="T0" y="T1"/>
                    </a:cxn>
                    <a:cxn ang="0">
                      <a:pos x="T2" y="T3"/>
                    </a:cxn>
                    <a:cxn ang="0">
                      <a:pos x="T4" y="T5"/>
                    </a:cxn>
                    <a:cxn ang="0">
                      <a:pos x="T6" y="T7"/>
                    </a:cxn>
                    <a:cxn ang="0">
                      <a:pos x="T8" y="T9"/>
                    </a:cxn>
                    <a:cxn ang="0">
                      <a:pos x="T10" y="T11"/>
                    </a:cxn>
                    <a:cxn ang="0">
                      <a:pos x="T12" y="T13"/>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68657" name="Group 49"/>
              <p:cNvGrpSpPr>
                <a:grpSpLocks/>
              </p:cNvGrpSpPr>
              <p:nvPr/>
            </p:nvGrpSpPr>
            <p:grpSpPr bwMode="auto">
              <a:xfrm>
                <a:off x="264" y="1039"/>
                <a:ext cx="5200" cy="3280"/>
                <a:chOff x="264" y="1039"/>
                <a:chExt cx="5200" cy="3280"/>
              </a:xfrm>
            </p:grpSpPr>
            <p:sp>
              <p:nvSpPr>
                <p:cNvPr id="68658" name="Freeform 50"/>
                <p:cNvSpPr>
                  <a:spLocks/>
                </p:cNvSpPr>
                <p:nvPr/>
              </p:nvSpPr>
              <p:spPr bwMode="hidden">
                <a:xfrm>
                  <a:off x="2849" y="1039"/>
                  <a:ext cx="42" cy="3280"/>
                </a:xfrm>
                <a:custGeom>
                  <a:avLst/>
                  <a:gdLst>
                    <a:gd name="T0" fmla="*/ 18 w 42"/>
                    <a:gd name="T1" fmla="*/ 0 h 3273"/>
                    <a:gd name="T2" fmla="*/ 0 w 42"/>
                    <a:gd name="T3" fmla="*/ 0 h 3273"/>
                    <a:gd name="T4" fmla="*/ 0 w 42"/>
                    <a:gd name="T5" fmla="*/ 3273 h 3273"/>
                    <a:gd name="T6" fmla="*/ 42 w 42"/>
                    <a:gd name="T7" fmla="*/ 3273 h 3273"/>
                    <a:gd name="T8" fmla="*/ 42 w 42"/>
                    <a:gd name="T9" fmla="*/ 0 h 3273"/>
                    <a:gd name="T10" fmla="*/ 18 w 42"/>
                    <a:gd name="T11" fmla="*/ 0 h 3273"/>
                    <a:gd name="T12" fmla="*/ 18 w 42"/>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59" name="Freeform 51"/>
                <p:cNvSpPr>
                  <a:spLocks/>
                </p:cNvSpPr>
                <p:nvPr/>
              </p:nvSpPr>
              <p:spPr bwMode="hidden">
                <a:xfrm>
                  <a:off x="2154" y="1039"/>
                  <a:ext cx="401" cy="3280"/>
                </a:xfrm>
                <a:custGeom>
                  <a:avLst/>
                  <a:gdLst>
                    <a:gd name="T0" fmla="*/ 376 w 400"/>
                    <a:gd name="T1" fmla="*/ 0 h 3273"/>
                    <a:gd name="T2" fmla="*/ 358 w 400"/>
                    <a:gd name="T3" fmla="*/ 0 h 3273"/>
                    <a:gd name="T4" fmla="*/ 0 w 400"/>
                    <a:gd name="T5" fmla="*/ 3273 h 3273"/>
                    <a:gd name="T6" fmla="*/ 41 w 400"/>
                    <a:gd name="T7" fmla="*/ 3273 h 3273"/>
                    <a:gd name="T8" fmla="*/ 400 w 400"/>
                    <a:gd name="T9" fmla="*/ 0 h 3273"/>
                    <a:gd name="T10" fmla="*/ 376 w 400"/>
                    <a:gd name="T11" fmla="*/ 0 h 3273"/>
                    <a:gd name="T12" fmla="*/ 376 w 400"/>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0" name="Freeform 52"/>
                <p:cNvSpPr>
                  <a:spLocks/>
                </p:cNvSpPr>
                <p:nvPr/>
              </p:nvSpPr>
              <p:spPr bwMode="hidden">
                <a:xfrm>
                  <a:off x="1530" y="1039"/>
                  <a:ext cx="677" cy="3280"/>
                </a:xfrm>
                <a:custGeom>
                  <a:avLst/>
                  <a:gdLst>
                    <a:gd name="T0" fmla="*/ 657 w 675"/>
                    <a:gd name="T1" fmla="*/ 0 h 3273"/>
                    <a:gd name="T2" fmla="*/ 639 w 675"/>
                    <a:gd name="T3" fmla="*/ 0 h 3273"/>
                    <a:gd name="T4" fmla="*/ 0 w 675"/>
                    <a:gd name="T5" fmla="*/ 3273 h 3273"/>
                    <a:gd name="T6" fmla="*/ 42 w 675"/>
                    <a:gd name="T7" fmla="*/ 3273 h 3273"/>
                    <a:gd name="T8" fmla="*/ 675 w 675"/>
                    <a:gd name="T9" fmla="*/ 0 h 3273"/>
                    <a:gd name="T10" fmla="*/ 657 w 675"/>
                    <a:gd name="T11" fmla="*/ 0 h 3273"/>
                    <a:gd name="T12" fmla="*/ 657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1" name="Freeform 53"/>
                <p:cNvSpPr>
                  <a:spLocks/>
                </p:cNvSpPr>
                <p:nvPr/>
              </p:nvSpPr>
              <p:spPr bwMode="hidden">
                <a:xfrm>
                  <a:off x="876" y="1039"/>
                  <a:ext cx="1031" cy="3280"/>
                </a:xfrm>
                <a:custGeom>
                  <a:avLst/>
                  <a:gdLst>
                    <a:gd name="T0" fmla="*/ 1013 w 1031"/>
                    <a:gd name="T1" fmla="*/ 0 h 3280"/>
                    <a:gd name="T2" fmla="*/ 990 w 1031"/>
                    <a:gd name="T3" fmla="*/ 0 h 3280"/>
                    <a:gd name="T4" fmla="*/ 0 w 1031"/>
                    <a:gd name="T5" fmla="*/ 3280 h 3280"/>
                    <a:gd name="T6" fmla="*/ 42 w 1031"/>
                    <a:gd name="T7" fmla="*/ 3280 h 3280"/>
                    <a:gd name="T8" fmla="*/ 1031 w 1031"/>
                    <a:gd name="T9" fmla="*/ 4 h 3280"/>
                    <a:gd name="T10" fmla="*/ 1013 w 1031"/>
                    <a:gd name="T11" fmla="*/ 0 h 3280"/>
                    <a:gd name="T12" fmla="*/ 1013 w 1031"/>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2" name="Freeform 54"/>
                <p:cNvSpPr>
                  <a:spLocks/>
                </p:cNvSpPr>
                <p:nvPr/>
              </p:nvSpPr>
              <p:spPr bwMode="hidden">
                <a:xfrm>
                  <a:off x="264" y="1039"/>
                  <a:ext cx="1319" cy="3280"/>
                </a:xfrm>
                <a:custGeom>
                  <a:avLst/>
                  <a:gdLst>
                    <a:gd name="T0" fmla="*/ 1296 w 1319"/>
                    <a:gd name="T1" fmla="*/ 0 h 3280"/>
                    <a:gd name="T2" fmla="*/ 1278 w 1319"/>
                    <a:gd name="T3" fmla="*/ 0 h 3280"/>
                    <a:gd name="T4" fmla="*/ 0 w 1319"/>
                    <a:gd name="T5" fmla="*/ 3280 h 3280"/>
                    <a:gd name="T6" fmla="*/ 42 w 1319"/>
                    <a:gd name="T7" fmla="*/ 3280 h 3280"/>
                    <a:gd name="T8" fmla="*/ 1319 w 1319"/>
                    <a:gd name="T9" fmla="*/ 5 h 3280"/>
                    <a:gd name="T10" fmla="*/ 1296 w 1319"/>
                    <a:gd name="T11" fmla="*/ 0 h 3280"/>
                    <a:gd name="T12" fmla="*/ 1296 w 1319"/>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3" name="Freeform 55"/>
                <p:cNvSpPr>
                  <a:spLocks/>
                </p:cNvSpPr>
                <p:nvPr/>
              </p:nvSpPr>
              <p:spPr bwMode="hidden">
                <a:xfrm>
                  <a:off x="3191" y="1039"/>
                  <a:ext cx="402" cy="3280"/>
                </a:xfrm>
                <a:custGeom>
                  <a:avLst/>
                  <a:gdLst>
                    <a:gd name="T0" fmla="*/ 18 w 401"/>
                    <a:gd name="T1" fmla="*/ 0 h 3273"/>
                    <a:gd name="T2" fmla="*/ 0 w 401"/>
                    <a:gd name="T3" fmla="*/ 0 h 3273"/>
                    <a:gd name="T4" fmla="*/ 359 w 401"/>
                    <a:gd name="T5" fmla="*/ 3273 h 3273"/>
                    <a:gd name="T6" fmla="*/ 401 w 401"/>
                    <a:gd name="T7" fmla="*/ 3273 h 3273"/>
                    <a:gd name="T8" fmla="*/ 42 w 401"/>
                    <a:gd name="T9" fmla="*/ 0 h 3273"/>
                    <a:gd name="T10" fmla="*/ 18 w 401"/>
                    <a:gd name="T11" fmla="*/ 0 h 3273"/>
                    <a:gd name="T12" fmla="*/ 18 w 401"/>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4" name="Freeform 56"/>
                <p:cNvSpPr>
                  <a:spLocks/>
                </p:cNvSpPr>
                <p:nvPr/>
              </p:nvSpPr>
              <p:spPr bwMode="hidden">
                <a:xfrm>
                  <a:off x="3533" y="1039"/>
                  <a:ext cx="677" cy="3280"/>
                </a:xfrm>
                <a:custGeom>
                  <a:avLst/>
                  <a:gdLst>
                    <a:gd name="T0" fmla="*/ 18 w 675"/>
                    <a:gd name="T1" fmla="*/ 0 h 3273"/>
                    <a:gd name="T2" fmla="*/ 0 w 675"/>
                    <a:gd name="T3" fmla="*/ 0 h 3273"/>
                    <a:gd name="T4" fmla="*/ 640 w 675"/>
                    <a:gd name="T5" fmla="*/ 3273 h 3273"/>
                    <a:gd name="T6" fmla="*/ 675 w 675"/>
                    <a:gd name="T7" fmla="*/ 3273 h 3273"/>
                    <a:gd name="T8" fmla="*/ 36 w 675"/>
                    <a:gd name="T9" fmla="*/ 0 h 3273"/>
                    <a:gd name="T10" fmla="*/ 18 w 675"/>
                    <a:gd name="T11" fmla="*/ 0 h 3273"/>
                    <a:gd name="T12" fmla="*/ 18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5" name="Freeform 57"/>
                <p:cNvSpPr>
                  <a:spLocks/>
                </p:cNvSpPr>
                <p:nvPr/>
              </p:nvSpPr>
              <p:spPr bwMode="hidden">
                <a:xfrm>
                  <a:off x="3822" y="1039"/>
                  <a:ext cx="1036" cy="3280"/>
                </a:xfrm>
                <a:custGeom>
                  <a:avLst/>
                  <a:gdLst>
                    <a:gd name="T0" fmla="*/ 23 w 1036"/>
                    <a:gd name="T1" fmla="*/ 0 h 3280"/>
                    <a:gd name="T2" fmla="*/ 0 w 1036"/>
                    <a:gd name="T3" fmla="*/ 5 h 3280"/>
                    <a:gd name="T4" fmla="*/ 994 w 1036"/>
                    <a:gd name="T5" fmla="*/ 3280 h 3280"/>
                    <a:gd name="T6" fmla="*/ 1036 w 1036"/>
                    <a:gd name="T7" fmla="*/ 3280 h 3280"/>
                    <a:gd name="T8" fmla="*/ 41 w 1036"/>
                    <a:gd name="T9" fmla="*/ 0 h 3280"/>
                    <a:gd name="T10" fmla="*/ 23 w 1036"/>
                    <a:gd name="T11" fmla="*/ 0 h 3280"/>
                    <a:gd name="T12" fmla="*/ 23 w 1036"/>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6" name="Freeform 58"/>
                <p:cNvSpPr>
                  <a:spLocks/>
                </p:cNvSpPr>
                <p:nvPr/>
              </p:nvSpPr>
              <p:spPr bwMode="hidden">
                <a:xfrm>
                  <a:off x="4137" y="1039"/>
                  <a:ext cx="1327" cy="3280"/>
                </a:xfrm>
                <a:custGeom>
                  <a:avLst/>
                  <a:gdLst>
                    <a:gd name="T0" fmla="*/ 20 w 1327"/>
                    <a:gd name="T1" fmla="*/ 0 h 3280"/>
                    <a:gd name="T2" fmla="*/ 0 w 1327"/>
                    <a:gd name="T3" fmla="*/ 7 h 3280"/>
                    <a:gd name="T4" fmla="*/ 1285 w 1327"/>
                    <a:gd name="T5" fmla="*/ 3280 h 3280"/>
                    <a:gd name="T6" fmla="*/ 1327 w 1327"/>
                    <a:gd name="T7" fmla="*/ 3280 h 3280"/>
                    <a:gd name="T8" fmla="*/ 43 w 1327"/>
                    <a:gd name="T9" fmla="*/ 0 h 3280"/>
                    <a:gd name="T10" fmla="*/ 20 w 1327"/>
                    <a:gd name="T11" fmla="*/ 0 h 3280"/>
                    <a:gd name="T12" fmla="*/ 20 w 1327"/>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68667" name="Freeform 59"/>
              <p:cNvSpPr>
                <a:spLocks/>
              </p:cNvSpPr>
              <p:nvPr/>
            </p:nvSpPr>
            <p:spPr bwMode="hidden">
              <a:xfrm>
                <a:off x="0" y="1039"/>
                <a:ext cx="1254" cy="2632"/>
              </a:xfrm>
              <a:custGeom>
                <a:avLst/>
                <a:gdLst>
                  <a:gd name="T0" fmla="*/ 1236 w 1254"/>
                  <a:gd name="T1" fmla="*/ 0 h 2632"/>
                  <a:gd name="T2" fmla="*/ 1212 w 1254"/>
                  <a:gd name="T3" fmla="*/ 0 h 2632"/>
                  <a:gd name="T4" fmla="*/ 0 w 1254"/>
                  <a:gd name="T5" fmla="*/ 2542 h 2632"/>
                  <a:gd name="T6" fmla="*/ 0 w 1254"/>
                  <a:gd name="T7" fmla="*/ 2632 h 2632"/>
                  <a:gd name="T8" fmla="*/ 1254 w 1254"/>
                  <a:gd name="T9" fmla="*/ 7 h 2632"/>
                  <a:gd name="T10" fmla="*/ 1236 w 1254"/>
                  <a:gd name="T11" fmla="*/ 0 h 2632"/>
                  <a:gd name="T12" fmla="*/ 1236 w 1254"/>
                  <a:gd name="T13" fmla="*/ 0 h 2632"/>
                </a:gdLst>
                <a:ahLst/>
                <a:cxnLst>
                  <a:cxn ang="0">
                    <a:pos x="T0" y="T1"/>
                  </a:cxn>
                  <a:cxn ang="0">
                    <a:pos x="T2" y="T3"/>
                  </a:cxn>
                  <a:cxn ang="0">
                    <a:pos x="T4" y="T5"/>
                  </a:cxn>
                  <a:cxn ang="0">
                    <a:pos x="T6" y="T7"/>
                  </a:cxn>
                  <a:cxn ang="0">
                    <a:pos x="T8" y="T9"/>
                  </a:cxn>
                  <a:cxn ang="0">
                    <a:pos x="T10" y="T11"/>
                  </a:cxn>
                  <a:cxn ang="0">
                    <a:pos x="T12" y="T13"/>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8" name="Freeform 60"/>
              <p:cNvSpPr>
                <a:spLocks/>
              </p:cNvSpPr>
              <p:nvPr/>
            </p:nvSpPr>
            <p:spPr bwMode="hidden">
              <a:xfrm>
                <a:off x="0" y="1039"/>
                <a:ext cx="948" cy="1676"/>
              </a:xfrm>
              <a:custGeom>
                <a:avLst/>
                <a:gdLst>
                  <a:gd name="T0" fmla="*/ 930 w 948"/>
                  <a:gd name="T1" fmla="*/ 0 h 1676"/>
                  <a:gd name="T2" fmla="*/ 906 w 948"/>
                  <a:gd name="T3" fmla="*/ 0 h 1676"/>
                  <a:gd name="T4" fmla="*/ 0 w 948"/>
                  <a:gd name="T5" fmla="*/ 1593 h 1676"/>
                  <a:gd name="T6" fmla="*/ 0 w 948"/>
                  <a:gd name="T7" fmla="*/ 1676 h 1676"/>
                  <a:gd name="T8" fmla="*/ 948 w 948"/>
                  <a:gd name="T9" fmla="*/ 5 h 1676"/>
                  <a:gd name="T10" fmla="*/ 930 w 948"/>
                  <a:gd name="T11" fmla="*/ 0 h 1676"/>
                  <a:gd name="T12" fmla="*/ 930 w 948"/>
                  <a:gd name="T13" fmla="*/ 0 h 1676"/>
                </a:gdLst>
                <a:ahLst/>
                <a:cxnLst>
                  <a:cxn ang="0">
                    <a:pos x="T0" y="T1"/>
                  </a:cxn>
                  <a:cxn ang="0">
                    <a:pos x="T2" y="T3"/>
                  </a:cxn>
                  <a:cxn ang="0">
                    <a:pos x="T4" y="T5"/>
                  </a:cxn>
                  <a:cxn ang="0">
                    <a:pos x="T6" y="T7"/>
                  </a:cxn>
                  <a:cxn ang="0">
                    <a:pos x="T8" y="T9"/>
                  </a:cxn>
                  <a:cxn ang="0">
                    <a:pos x="T10" y="T11"/>
                  </a:cxn>
                  <a:cxn ang="0">
                    <a:pos x="T12" y="T13"/>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69" name="Freeform 61"/>
              <p:cNvSpPr>
                <a:spLocks/>
              </p:cNvSpPr>
              <p:nvPr/>
            </p:nvSpPr>
            <p:spPr bwMode="hidden">
              <a:xfrm>
                <a:off x="0" y="1039"/>
                <a:ext cx="629" cy="937"/>
              </a:xfrm>
              <a:custGeom>
                <a:avLst/>
                <a:gdLst>
                  <a:gd name="T0" fmla="*/ 606 w 629"/>
                  <a:gd name="T1" fmla="*/ 0 h 937"/>
                  <a:gd name="T2" fmla="*/ 582 w 629"/>
                  <a:gd name="T3" fmla="*/ 0 h 937"/>
                  <a:gd name="T4" fmla="*/ 0 w 629"/>
                  <a:gd name="T5" fmla="*/ 871 h 937"/>
                  <a:gd name="T6" fmla="*/ 0 w 629"/>
                  <a:gd name="T7" fmla="*/ 937 h 937"/>
                  <a:gd name="T8" fmla="*/ 629 w 629"/>
                  <a:gd name="T9" fmla="*/ 4 h 937"/>
                  <a:gd name="T10" fmla="*/ 606 w 629"/>
                  <a:gd name="T11" fmla="*/ 0 h 937"/>
                  <a:gd name="T12" fmla="*/ 606 w 629"/>
                  <a:gd name="T13" fmla="*/ 0 h 937"/>
                </a:gdLst>
                <a:ahLst/>
                <a:cxnLst>
                  <a:cxn ang="0">
                    <a:pos x="T0" y="T1"/>
                  </a:cxn>
                  <a:cxn ang="0">
                    <a:pos x="T2" y="T3"/>
                  </a:cxn>
                  <a:cxn ang="0">
                    <a:pos x="T4" y="T5"/>
                  </a:cxn>
                  <a:cxn ang="0">
                    <a:pos x="T6" y="T7"/>
                  </a:cxn>
                  <a:cxn ang="0">
                    <a:pos x="T8" y="T9"/>
                  </a:cxn>
                  <a:cxn ang="0">
                    <a:pos x="T10" y="T11"/>
                  </a:cxn>
                  <a:cxn ang="0">
                    <a:pos x="T12" y="T13"/>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70" name="Freeform 62"/>
              <p:cNvSpPr>
                <a:spLocks/>
              </p:cNvSpPr>
              <p:nvPr/>
            </p:nvSpPr>
            <p:spPr bwMode="hidden">
              <a:xfrm>
                <a:off x="0" y="1039"/>
                <a:ext cx="305" cy="427"/>
              </a:xfrm>
              <a:custGeom>
                <a:avLst/>
                <a:gdLst>
                  <a:gd name="T0" fmla="*/ 282 w 305"/>
                  <a:gd name="T1" fmla="*/ 0 h 427"/>
                  <a:gd name="T2" fmla="*/ 252 w 305"/>
                  <a:gd name="T3" fmla="*/ 0 h 427"/>
                  <a:gd name="T4" fmla="*/ 0 w 305"/>
                  <a:gd name="T5" fmla="*/ 361 h 427"/>
                  <a:gd name="T6" fmla="*/ 0 w 305"/>
                  <a:gd name="T7" fmla="*/ 427 h 427"/>
                  <a:gd name="T8" fmla="*/ 305 w 305"/>
                  <a:gd name="T9" fmla="*/ 5 h 427"/>
                  <a:gd name="T10" fmla="*/ 282 w 305"/>
                  <a:gd name="T11" fmla="*/ 0 h 427"/>
                  <a:gd name="T12" fmla="*/ 282 w 305"/>
                  <a:gd name="T13" fmla="*/ 0 h 427"/>
                </a:gdLst>
                <a:ahLst/>
                <a:cxnLst>
                  <a:cxn ang="0">
                    <a:pos x="T0" y="T1"/>
                  </a:cxn>
                  <a:cxn ang="0">
                    <a:pos x="T2" y="T3"/>
                  </a:cxn>
                  <a:cxn ang="0">
                    <a:pos x="T4" y="T5"/>
                  </a:cxn>
                  <a:cxn ang="0">
                    <a:pos x="T6" y="T7"/>
                  </a:cxn>
                  <a:cxn ang="0">
                    <a:pos x="T8" y="T9"/>
                  </a:cxn>
                  <a:cxn ang="0">
                    <a:pos x="T10" y="T11"/>
                  </a:cxn>
                  <a:cxn ang="0">
                    <a:pos x="T12" y="T13"/>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71" name="Freeform 63"/>
              <p:cNvSpPr>
                <a:spLocks/>
              </p:cNvSpPr>
              <p:nvPr/>
            </p:nvSpPr>
            <p:spPr bwMode="hidden">
              <a:xfrm>
                <a:off x="4481" y="1039"/>
                <a:ext cx="1277" cy="2686"/>
              </a:xfrm>
              <a:custGeom>
                <a:avLst/>
                <a:gdLst>
                  <a:gd name="T0" fmla="*/ 41 w 1277"/>
                  <a:gd name="T1" fmla="*/ 0 h 2686"/>
                  <a:gd name="T2" fmla="*/ 17 w 1277"/>
                  <a:gd name="T3" fmla="*/ 0 h 2686"/>
                  <a:gd name="T4" fmla="*/ 0 w 1277"/>
                  <a:gd name="T5" fmla="*/ 4 h 2686"/>
                  <a:gd name="T6" fmla="*/ 1277 w 1277"/>
                  <a:gd name="T7" fmla="*/ 2686 h 2686"/>
                  <a:gd name="T8" fmla="*/ 1277 w 1277"/>
                  <a:gd name="T9" fmla="*/ 2596 h 2686"/>
                  <a:gd name="T10" fmla="*/ 41 w 1277"/>
                  <a:gd name="T11" fmla="*/ 0 h 2686"/>
                  <a:gd name="T12" fmla="*/ 41 w 1277"/>
                  <a:gd name="T13" fmla="*/ 0 h 2686"/>
                </a:gdLst>
                <a:ahLst/>
                <a:cxnLst>
                  <a:cxn ang="0">
                    <a:pos x="T0" y="T1"/>
                  </a:cxn>
                  <a:cxn ang="0">
                    <a:pos x="T2" y="T3"/>
                  </a:cxn>
                  <a:cxn ang="0">
                    <a:pos x="T4" y="T5"/>
                  </a:cxn>
                  <a:cxn ang="0">
                    <a:pos x="T6" y="T7"/>
                  </a:cxn>
                  <a:cxn ang="0">
                    <a:pos x="T8" y="T9"/>
                  </a:cxn>
                  <a:cxn ang="0">
                    <a:pos x="T10" y="T11"/>
                  </a:cxn>
                  <a:cxn ang="0">
                    <a:pos x="T12" y="T13"/>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72" name="Freeform 64"/>
              <p:cNvSpPr>
                <a:spLocks/>
              </p:cNvSpPr>
              <p:nvPr/>
            </p:nvSpPr>
            <p:spPr bwMode="hidden">
              <a:xfrm>
                <a:off x="4770" y="1039"/>
                <a:ext cx="988" cy="1730"/>
              </a:xfrm>
              <a:custGeom>
                <a:avLst/>
                <a:gdLst>
                  <a:gd name="T0" fmla="*/ 16 w 988"/>
                  <a:gd name="T1" fmla="*/ 0 h 1730"/>
                  <a:gd name="T2" fmla="*/ 0 w 988"/>
                  <a:gd name="T3" fmla="*/ 7 h 1730"/>
                  <a:gd name="T4" fmla="*/ 988 w 988"/>
                  <a:gd name="T5" fmla="*/ 1730 h 1730"/>
                  <a:gd name="T6" fmla="*/ 988 w 988"/>
                  <a:gd name="T7" fmla="*/ 1653 h 1730"/>
                  <a:gd name="T8" fmla="*/ 40 w 988"/>
                  <a:gd name="T9" fmla="*/ 0 h 1730"/>
                  <a:gd name="T10" fmla="*/ 16 w 988"/>
                  <a:gd name="T11" fmla="*/ 0 h 1730"/>
                  <a:gd name="T12" fmla="*/ 16 w 988"/>
                  <a:gd name="T13" fmla="*/ 0 h 1730"/>
                </a:gdLst>
                <a:ahLst/>
                <a:cxnLst>
                  <a:cxn ang="0">
                    <a:pos x="T0" y="T1"/>
                  </a:cxn>
                  <a:cxn ang="0">
                    <a:pos x="T2" y="T3"/>
                  </a:cxn>
                  <a:cxn ang="0">
                    <a:pos x="T4" y="T5"/>
                  </a:cxn>
                  <a:cxn ang="0">
                    <a:pos x="T6" y="T7"/>
                  </a:cxn>
                  <a:cxn ang="0">
                    <a:pos x="T8" y="T9"/>
                  </a:cxn>
                  <a:cxn ang="0">
                    <a:pos x="T10" y="T11"/>
                  </a:cxn>
                  <a:cxn ang="0">
                    <a:pos x="T12" y="T13"/>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73" name="Freeform 65"/>
              <p:cNvSpPr>
                <a:spLocks/>
              </p:cNvSpPr>
              <p:nvPr/>
            </p:nvSpPr>
            <p:spPr bwMode="hidden">
              <a:xfrm>
                <a:off x="5088" y="1039"/>
                <a:ext cx="670" cy="997"/>
              </a:xfrm>
              <a:custGeom>
                <a:avLst/>
                <a:gdLst>
                  <a:gd name="T0" fmla="*/ 22 w 670"/>
                  <a:gd name="T1" fmla="*/ 0 h 997"/>
                  <a:gd name="T2" fmla="*/ 0 w 670"/>
                  <a:gd name="T3" fmla="*/ 4 h 997"/>
                  <a:gd name="T4" fmla="*/ 670 w 670"/>
                  <a:gd name="T5" fmla="*/ 997 h 997"/>
                  <a:gd name="T6" fmla="*/ 670 w 670"/>
                  <a:gd name="T7" fmla="*/ 925 h 997"/>
                  <a:gd name="T8" fmla="*/ 46 w 670"/>
                  <a:gd name="T9" fmla="*/ 0 h 997"/>
                  <a:gd name="T10" fmla="*/ 22 w 670"/>
                  <a:gd name="T11" fmla="*/ 0 h 997"/>
                  <a:gd name="T12" fmla="*/ 22 w 670"/>
                  <a:gd name="T13" fmla="*/ 0 h 997"/>
                </a:gdLst>
                <a:ahLst/>
                <a:cxnLst>
                  <a:cxn ang="0">
                    <a:pos x="T0" y="T1"/>
                  </a:cxn>
                  <a:cxn ang="0">
                    <a:pos x="T2" y="T3"/>
                  </a:cxn>
                  <a:cxn ang="0">
                    <a:pos x="T4" y="T5"/>
                  </a:cxn>
                  <a:cxn ang="0">
                    <a:pos x="T6" y="T7"/>
                  </a:cxn>
                  <a:cxn ang="0">
                    <a:pos x="T8" y="T9"/>
                  </a:cxn>
                  <a:cxn ang="0">
                    <a:pos x="T10" y="T11"/>
                  </a:cxn>
                  <a:cxn ang="0">
                    <a:pos x="T12" y="T13"/>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674" name="Freeform 66"/>
              <p:cNvSpPr>
                <a:spLocks/>
              </p:cNvSpPr>
              <p:nvPr/>
            </p:nvSpPr>
            <p:spPr bwMode="hidden">
              <a:xfrm>
                <a:off x="5412" y="1039"/>
                <a:ext cx="346" cy="487"/>
              </a:xfrm>
              <a:custGeom>
                <a:avLst/>
                <a:gdLst>
                  <a:gd name="T0" fmla="*/ 22 w 346"/>
                  <a:gd name="T1" fmla="*/ 0 h 487"/>
                  <a:gd name="T2" fmla="*/ 0 w 346"/>
                  <a:gd name="T3" fmla="*/ 7 h 487"/>
                  <a:gd name="T4" fmla="*/ 346 w 346"/>
                  <a:gd name="T5" fmla="*/ 487 h 487"/>
                  <a:gd name="T6" fmla="*/ 346 w 346"/>
                  <a:gd name="T7" fmla="*/ 415 h 487"/>
                  <a:gd name="T8" fmla="*/ 46 w 346"/>
                  <a:gd name="T9" fmla="*/ 0 h 487"/>
                  <a:gd name="T10" fmla="*/ 22 w 346"/>
                  <a:gd name="T11" fmla="*/ 0 h 487"/>
                  <a:gd name="T12" fmla="*/ 22 w 346"/>
                  <a:gd name="T13" fmla="*/ 0 h 487"/>
                </a:gdLst>
                <a:ahLst/>
                <a:cxnLst>
                  <a:cxn ang="0">
                    <a:pos x="T0" y="T1"/>
                  </a:cxn>
                  <a:cxn ang="0">
                    <a:pos x="T2" y="T3"/>
                  </a:cxn>
                  <a:cxn ang="0">
                    <a:pos x="T4" y="T5"/>
                  </a:cxn>
                  <a:cxn ang="0">
                    <a:pos x="T6" y="T7"/>
                  </a:cxn>
                  <a:cxn ang="0">
                    <a:pos x="T8" y="T9"/>
                  </a:cxn>
                  <a:cxn ang="0">
                    <a:pos x="T10" y="T11"/>
                  </a:cxn>
                  <a:cxn ang="0">
                    <a:pos x="T12" y="T13"/>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sp>
        <p:nvSpPr>
          <p:cNvPr id="68675" name="Rectangle 67"/>
          <p:cNvSpPr>
            <a:spLocks noGrp="1" noChangeArrowheads="1"/>
          </p:cNvSpPr>
          <p:nvPr>
            <p:ph type="ctrTitle" sz="quarter"/>
          </p:nvPr>
        </p:nvSpPr>
        <p:spPr>
          <a:xfrm>
            <a:off x="455613" y="1920875"/>
            <a:ext cx="8226425" cy="1736725"/>
          </a:xfrm>
        </p:spPr>
        <p:txBody>
          <a:bodyPr anchor="b"/>
          <a:lstStyle>
            <a:lvl1pPr>
              <a:defRPr sz="5400"/>
            </a:lvl1pPr>
          </a:lstStyle>
          <a:p>
            <a:pPr lvl="0"/>
            <a:r>
              <a:rPr lang="en-US" noProof="0" smtClean="0"/>
              <a:t>Click to edit Master title style</a:t>
            </a:r>
          </a:p>
        </p:txBody>
      </p:sp>
      <p:sp>
        <p:nvSpPr>
          <p:cNvPr id="68676" name="Rectangle 68"/>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68677" name="Rectangle 69"/>
          <p:cNvSpPr>
            <a:spLocks noGrp="1" noChangeArrowheads="1"/>
          </p:cNvSpPr>
          <p:nvPr>
            <p:ph type="dt" sz="quarter" idx="2"/>
          </p:nvPr>
        </p:nvSpPr>
        <p:spPr/>
        <p:txBody>
          <a:bodyPr/>
          <a:lstStyle>
            <a:lvl1pPr>
              <a:defRPr/>
            </a:lvl1pPr>
          </a:lstStyle>
          <a:p>
            <a:endParaRPr lang="en-US"/>
          </a:p>
        </p:txBody>
      </p:sp>
      <p:sp>
        <p:nvSpPr>
          <p:cNvPr id="68678" name="Rectangle 70"/>
          <p:cNvSpPr>
            <a:spLocks noGrp="1" noChangeArrowheads="1"/>
          </p:cNvSpPr>
          <p:nvPr>
            <p:ph type="ftr" sz="quarter" idx="3"/>
          </p:nvPr>
        </p:nvSpPr>
        <p:spPr/>
        <p:txBody>
          <a:bodyPr/>
          <a:lstStyle>
            <a:lvl1pPr>
              <a:defRPr/>
            </a:lvl1pPr>
          </a:lstStyle>
          <a:p>
            <a:endParaRPr lang="en-US"/>
          </a:p>
        </p:txBody>
      </p:sp>
      <p:sp>
        <p:nvSpPr>
          <p:cNvPr id="68679" name="Rectangle 71"/>
          <p:cNvSpPr>
            <a:spLocks noGrp="1" noChangeArrowheads="1"/>
          </p:cNvSpPr>
          <p:nvPr>
            <p:ph type="sldNum" sz="quarter" idx="4"/>
          </p:nvPr>
        </p:nvSpPr>
        <p:spPr/>
        <p:txBody>
          <a:bodyPr/>
          <a:lstStyle>
            <a:lvl1pPr>
              <a:defRPr/>
            </a:lvl1pPr>
          </a:lstStyle>
          <a:p>
            <a:fld id="{2A9FC85E-248B-4702-A3CC-825DEAA8540A}" type="slidenum">
              <a:rPr lang="ar-SA"/>
              <a:pPr/>
              <a:t>‹#›</a:t>
            </a:fld>
            <a:endParaRPr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689608F-4589-4C97-8835-1A7B50C50758}" type="slidenum">
              <a:rPr lang="ar-SA"/>
              <a:pPr/>
              <a:t>‹#›</a:t>
            </a:fld>
            <a:endParaRPr lang="en-US"/>
          </a:p>
        </p:txBody>
      </p:sp>
    </p:spTree>
    <p:extLst>
      <p:ext uri="{BB962C8B-B14F-4D97-AF65-F5344CB8AC3E}">
        <p14:creationId xmlns:p14="http://schemas.microsoft.com/office/powerpoint/2010/main" val="258743958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E6C34A0-971F-406D-8C25-7B6040E341B9}" type="slidenum">
              <a:rPr lang="ar-SA"/>
              <a:pPr/>
              <a:t>‹#›</a:t>
            </a:fld>
            <a:endParaRPr lang="en-US"/>
          </a:p>
        </p:txBody>
      </p:sp>
    </p:spTree>
    <p:extLst>
      <p:ext uri="{BB962C8B-B14F-4D97-AF65-F5344CB8AC3E}">
        <p14:creationId xmlns:p14="http://schemas.microsoft.com/office/powerpoint/2010/main" val="17286820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5613" y="1598613"/>
            <a:ext cx="4037012"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5025" y="1598613"/>
            <a:ext cx="4037013"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4FBCFD7-35E0-4DC7-826C-36DF2701BD45}" type="slidenum">
              <a:rPr lang="ar-SA"/>
              <a:pPr/>
              <a:t>‹#›</a:t>
            </a:fld>
            <a:endParaRPr lang="en-US"/>
          </a:p>
        </p:txBody>
      </p:sp>
    </p:spTree>
    <p:extLst>
      <p:ext uri="{BB962C8B-B14F-4D97-AF65-F5344CB8AC3E}">
        <p14:creationId xmlns:p14="http://schemas.microsoft.com/office/powerpoint/2010/main" val="387159712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42710C6-9032-4792-8F6E-72B3D7BEF22A}" type="slidenum">
              <a:rPr lang="ar-SA"/>
              <a:pPr/>
              <a:t>‹#›</a:t>
            </a:fld>
            <a:endParaRPr lang="en-US"/>
          </a:p>
        </p:txBody>
      </p:sp>
    </p:spTree>
    <p:extLst>
      <p:ext uri="{BB962C8B-B14F-4D97-AF65-F5344CB8AC3E}">
        <p14:creationId xmlns:p14="http://schemas.microsoft.com/office/powerpoint/2010/main" val="194699866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161BD6AC-B35D-493B-9A82-5439C389FD54}" type="slidenum">
              <a:rPr lang="ar-SA"/>
              <a:pPr/>
              <a:t>‹#›</a:t>
            </a:fld>
            <a:endParaRPr lang="en-US"/>
          </a:p>
        </p:txBody>
      </p:sp>
    </p:spTree>
    <p:extLst>
      <p:ext uri="{BB962C8B-B14F-4D97-AF65-F5344CB8AC3E}">
        <p14:creationId xmlns:p14="http://schemas.microsoft.com/office/powerpoint/2010/main" val="40121934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07E295E-0D15-41D0-9A15-4BFD8138B211}" type="slidenum">
              <a:rPr lang="ar-SA"/>
              <a:pPr/>
              <a:t>‹#›</a:t>
            </a:fld>
            <a:endParaRPr lang="en-US"/>
          </a:p>
        </p:txBody>
      </p:sp>
    </p:spTree>
    <p:extLst>
      <p:ext uri="{BB962C8B-B14F-4D97-AF65-F5344CB8AC3E}">
        <p14:creationId xmlns:p14="http://schemas.microsoft.com/office/powerpoint/2010/main" val="214727256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7AA1131-E063-43F4-95D6-B15FD3BB838A}" type="slidenum">
              <a:rPr lang="ar-SA"/>
              <a:pPr/>
              <a:t>‹#›</a:t>
            </a:fld>
            <a:endParaRPr lang="en-US"/>
          </a:p>
        </p:txBody>
      </p:sp>
    </p:spTree>
    <p:extLst>
      <p:ext uri="{BB962C8B-B14F-4D97-AF65-F5344CB8AC3E}">
        <p14:creationId xmlns:p14="http://schemas.microsoft.com/office/powerpoint/2010/main" val="328741192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D6886F6-3C61-4033-BFA0-2D91CE838C33}" type="slidenum">
              <a:rPr lang="ar-SA"/>
              <a:pPr/>
              <a:t>‹#›</a:t>
            </a:fld>
            <a:endParaRPr lang="en-US"/>
          </a:p>
        </p:txBody>
      </p:sp>
    </p:spTree>
    <p:extLst>
      <p:ext uri="{BB962C8B-B14F-4D97-AF65-F5344CB8AC3E}">
        <p14:creationId xmlns:p14="http://schemas.microsoft.com/office/powerpoint/2010/main" val="703140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40A7A5D-7603-4ECC-9C62-43F2A9C9074F}" type="slidenum">
              <a:rPr lang="ar-SA"/>
              <a:pPr/>
              <a:t>‹#›</a:t>
            </a:fld>
            <a:endParaRPr lang="en-US"/>
          </a:p>
        </p:txBody>
      </p:sp>
    </p:spTree>
    <p:extLst>
      <p:ext uri="{BB962C8B-B14F-4D97-AF65-F5344CB8AC3E}">
        <p14:creationId xmlns:p14="http://schemas.microsoft.com/office/powerpoint/2010/main" val="127045271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3050"/>
            <a:ext cx="2055813" cy="58229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5613" y="273050"/>
            <a:ext cx="6018212" cy="58229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F53697-5D55-494F-95C9-31A2BA7259F7}" type="slidenum">
              <a:rPr lang="ar-SA"/>
              <a:pPr/>
              <a:t>‹#›</a:t>
            </a:fld>
            <a:endParaRPr lang="en-US"/>
          </a:p>
        </p:txBody>
      </p:sp>
    </p:spTree>
    <p:extLst>
      <p:ext uri="{BB962C8B-B14F-4D97-AF65-F5344CB8AC3E}">
        <p14:creationId xmlns:p14="http://schemas.microsoft.com/office/powerpoint/2010/main" val="193561868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1682" name="Rectangle 2"/>
          <p:cNvSpPr>
            <a:spLocks noGrp="1" noChangeArrowheads="1"/>
          </p:cNvSpPr>
          <p:nvPr>
            <p:ph type="ctrTitle" sz="quarter"/>
          </p:nvPr>
        </p:nvSpPr>
        <p:spPr>
          <a:xfrm>
            <a:off x="685800" y="1676400"/>
            <a:ext cx="7772400" cy="1828800"/>
          </a:xfrm>
        </p:spPr>
        <p:txBody>
          <a:bodyPr/>
          <a:lstStyle>
            <a:lvl1pPr>
              <a:defRPr/>
            </a:lvl1pPr>
          </a:lstStyle>
          <a:p>
            <a:pPr lvl="0"/>
            <a:r>
              <a:rPr lang="en-US" noProof="0" smtClean="0"/>
              <a:t>Click to edit Master title style</a:t>
            </a:r>
          </a:p>
        </p:txBody>
      </p:sp>
      <p:sp>
        <p:nvSpPr>
          <p:cNvPr id="71683"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71684" name="Rectangle 4"/>
          <p:cNvSpPr>
            <a:spLocks noGrp="1" noChangeArrowheads="1"/>
          </p:cNvSpPr>
          <p:nvPr>
            <p:ph type="dt" sz="quarter" idx="2"/>
          </p:nvPr>
        </p:nvSpPr>
        <p:spPr/>
        <p:txBody>
          <a:bodyPr/>
          <a:lstStyle>
            <a:lvl1pPr>
              <a:defRPr/>
            </a:lvl1pPr>
          </a:lstStyle>
          <a:p>
            <a:endParaRPr lang="en-US"/>
          </a:p>
        </p:txBody>
      </p:sp>
      <p:sp>
        <p:nvSpPr>
          <p:cNvPr id="71685" name="Rectangle 5"/>
          <p:cNvSpPr>
            <a:spLocks noGrp="1" noChangeArrowheads="1"/>
          </p:cNvSpPr>
          <p:nvPr>
            <p:ph type="ftr" sz="quarter" idx="3"/>
          </p:nvPr>
        </p:nvSpPr>
        <p:spPr/>
        <p:txBody>
          <a:bodyPr/>
          <a:lstStyle>
            <a:lvl1pPr>
              <a:defRPr/>
            </a:lvl1pPr>
          </a:lstStyle>
          <a:p>
            <a:endParaRPr lang="en-US"/>
          </a:p>
        </p:txBody>
      </p:sp>
      <p:sp>
        <p:nvSpPr>
          <p:cNvPr id="71686" name="Rectangle 6"/>
          <p:cNvSpPr>
            <a:spLocks noGrp="1" noChangeArrowheads="1"/>
          </p:cNvSpPr>
          <p:nvPr>
            <p:ph type="sldNum" sz="quarter" idx="4"/>
          </p:nvPr>
        </p:nvSpPr>
        <p:spPr/>
        <p:txBody>
          <a:bodyPr/>
          <a:lstStyle>
            <a:lvl1pPr>
              <a:defRPr/>
            </a:lvl1pPr>
          </a:lstStyle>
          <a:p>
            <a:fld id="{C06F360E-F877-4E16-9E2D-45A53FA861F4}" type="slidenum">
              <a:rPr lang="ar-SA"/>
              <a:pPr/>
              <a:t>‹#›</a:t>
            </a:fld>
            <a:endParaRPr lang="en-US"/>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388272C-B01E-4D6E-9456-9B768C84F426}" type="slidenum">
              <a:rPr lang="ar-SA"/>
              <a:pPr/>
              <a:t>‹#›</a:t>
            </a:fld>
            <a:endParaRPr lang="en-US"/>
          </a:p>
        </p:txBody>
      </p:sp>
    </p:spTree>
    <p:extLst>
      <p:ext uri="{BB962C8B-B14F-4D97-AF65-F5344CB8AC3E}">
        <p14:creationId xmlns:p14="http://schemas.microsoft.com/office/powerpoint/2010/main" val="381809816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4929C30-1E6D-4079-910F-1BF89F36BA99}" type="slidenum">
              <a:rPr lang="ar-SA"/>
              <a:pPr/>
              <a:t>‹#›</a:t>
            </a:fld>
            <a:endParaRPr lang="en-US"/>
          </a:p>
        </p:txBody>
      </p:sp>
    </p:spTree>
    <p:extLst>
      <p:ext uri="{BB962C8B-B14F-4D97-AF65-F5344CB8AC3E}">
        <p14:creationId xmlns:p14="http://schemas.microsoft.com/office/powerpoint/2010/main" val="190403468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2021AF4-73FE-4DC1-816C-53B46DAEFF5C}" type="slidenum">
              <a:rPr lang="ar-SA"/>
              <a:pPr/>
              <a:t>‹#›</a:t>
            </a:fld>
            <a:endParaRPr lang="en-US"/>
          </a:p>
        </p:txBody>
      </p:sp>
    </p:spTree>
    <p:extLst>
      <p:ext uri="{BB962C8B-B14F-4D97-AF65-F5344CB8AC3E}">
        <p14:creationId xmlns:p14="http://schemas.microsoft.com/office/powerpoint/2010/main" val="19920440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500430D-FB3E-406C-95B1-AB859A3F9D4D}" type="slidenum">
              <a:rPr lang="ar-SA"/>
              <a:pPr/>
              <a:t>‹#›</a:t>
            </a:fld>
            <a:endParaRPr lang="en-US"/>
          </a:p>
        </p:txBody>
      </p:sp>
    </p:spTree>
    <p:extLst>
      <p:ext uri="{BB962C8B-B14F-4D97-AF65-F5344CB8AC3E}">
        <p14:creationId xmlns:p14="http://schemas.microsoft.com/office/powerpoint/2010/main" val="260334436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DD835F4-0220-4B60-9E90-F173F8E4AA89}" type="slidenum">
              <a:rPr lang="ar-SA"/>
              <a:pPr/>
              <a:t>‹#›</a:t>
            </a:fld>
            <a:endParaRPr lang="en-US"/>
          </a:p>
        </p:txBody>
      </p:sp>
    </p:spTree>
    <p:extLst>
      <p:ext uri="{BB962C8B-B14F-4D97-AF65-F5344CB8AC3E}">
        <p14:creationId xmlns:p14="http://schemas.microsoft.com/office/powerpoint/2010/main" val="154826552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B31B130-C0C2-487D-B8C5-556AE3C32DD5}" type="slidenum">
              <a:rPr lang="ar-SA"/>
              <a:pPr/>
              <a:t>‹#›</a:t>
            </a:fld>
            <a:endParaRPr lang="en-US"/>
          </a:p>
        </p:txBody>
      </p:sp>
    </p:spTree>
    <p:extLst>
      <p:ext uri="{BB962C8B-B14F-4D97-AF65-F5344CB8AC3E}">
        <p14:creationId xmlns:p14="http://schemas.microsoft.com/office/powerpoint/2010/main" val="73893569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8646878-44D0-4EF1-8D8E-A49775BE1A8A}" type="slidenum">
              <a:rPr lang="ar-SA"/>
              <a:pPr/>
              <a:t>‹#›</a:t>
            </a:fld>
            <a:endParaRPr lang="en-US"/>
          </a:p>
        </p:txBody>
      </p:sp>
    </p:spTree>
    <p:extLst>
      <p:ext uri="{BB962C8B-B14F-4D97-AF65-F5344CB8AC3E}">
        <p14:creationId xmlns:p14="http://schemas.microsoft.com/office/powerpoint/2010/main" val="242121468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F293A61-6294-4CEE-9FFC-21336E80902C}" type="slidenum">
              <a:rPr lang="ar-SA"/>
              <a:pPr/>
              <a:t>‹#›</a:t>
            </a:fld>
            <a:endParaRPr lang="en-US"/>
          </a:p>
        </p:txBody>
      </p:sp>
    </p:spTree>
    <p:extLst>
      <p:ext uri="{BB962C8B-B14F-4D97-AF65-F5344CB8AC3E}">
        <p14:creationId xmlns:p14="http://schemas.microsoft.com/office/powerpoint/2010/main" val="127295694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DDD2D4A-5397-4C27-AD99-E0A333D4B3C4}" type="slidenum">
              <a:rPr lang="ar-SA"/>
              <a:pPr/>
              <a:t>‹#›</a:t>
            </a:fld>
            <a:endParaRPr lang="en-US"/>
          </a:p>
        </p:txBody>
      </p:sp>
    </p:spTree>
    <p:extLst>
      <p:ext uri="{BB962C8B-B14F-4D97-AF65-F5344CB8AC3E}">
        <p14:creationId xmlns:p14="http://schemas.microsoft.com/office/powerpoint/2010/main" val="383686650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5ABC011-CBC6-4713-A3C7-40CB790F0C43}" type="slidenum">
              <a:rPr lang="ar-SA"/>
              <a:pPr/>
              <a:t>‹#›</a:t>
            </a:fld>
            <a:endParaRPr lang="en-US"/>
          </a:p>
        </p:txBody>
      </p:sp>
    </p:spTree>
    <p:extLst>
      <p:ext uri="{BB962C8B-B14F-4D97-AF65-F5344CB8AC3E}">
        <p14:creationId xmlns:p14="http://schemas.microsoft.com/office/powerpoint/2010/main" val="406267819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6802" name="Group 2"/>
          <p:cNvGrpSpPr>
            <a:grpSpLocks/>
          </p:cNvGrpSpPr>
          <p:nvPr/>
        </p:nvGrpSpPr>
        <p:grpSpPr bwMode="auto">
          <a:xfrm>
            <a:off x="381000" y="457200"/>
            <a:ext cx="8397875" cy="5562600"/>
            <a:chOff x="240" y="288"/>
            <a:chExt cx="5290" cy="3504"/>
          </a:xfrm>
        </p:grpSpPr>
        <p:sp>
          <p:nvSpPr>
            <p:cNvPr id="76803" name="Rectangle 3"/>
            <p:cNvSpPr>
              <a:spLocks noChangeArrowheads="1"/>
            </p:cNvSpPr>
            <p:nvPr/>
          </p:nvSpPr>
          <p:spPr bwMode="blackWhite">
            <a:xfrm>
              <a:off x="240" y="288"/>
              <a:ext cx="5290" cy="3504"/>
            </a:xfrm>
            <a:prstGeom prst="rect">
              <a:avLst/>
            </a:prstGeom>
            <a:solidFill>
              <a:schemeClr val="bg1"/>
            </a:solidFill>
            <a:ln w="50800">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76804" name="Rectangle 4"/>
            <p:cNvSpPr>
              <a:spLocks noChangeArrowheads="1"/>
            </p:cNvSpPr>
            <p:nvPr/>
          </p:nvSpPr>
          <p:spPr bwMode="auto">
            <a:xfrm>
              <a:off x="285" y="336"/>
              <a:ext cx="5184" cy="3408"/>
            </a:xfrm>
            <a:prstGeom prst="rect">
              <a:avLst/>
            </a:prstGeom>
            <a:noFill/>
            <a:ln w="9525">
              <a:solidFill>
                <a:schemeClr val="folHlink"/>
              </a:solidFill>
              <a:miter lim="800000"/>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76805" name="Line 5"/>
            <p:cNvSpPr>
              <a:spLocks noChangeShapeType="1"/>
            </p:cNvSpPr>
            <p:nvPr/>
          </p:nvSpPr>
          <p:spPr bwMode="auto">
            <a:xfrm>
              <a:off x="576" y="2256"/>
              <a:ext cx="4608" cy="0"/>
            </a:xfrm>
            <a:prstGeom prst="line">
              <a:avLst/>
            </a:prstGeom>
            <a:noFill/>
            <a:ln w="190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76806" name="Rectangle 6"/>
          <p:cNvSpPr>
            <a:spLocks noGrp="1" noChangeArrowheads="1"/>
          </p:cNvSpPr>
          <p:nvPr>
            <p:ph type="ctrTitle"/>
          </p:nvPr>
        </p:nvSpPr>
        <p:spPr>
          <a:xfrm>
            <a:off x="1219200" y="838200"/>
            <a:ext cx="6781800" cy="2559050"/>
          </a:xfrm>
        </p:spPr>
        <p:txBody>
          <a:bodyPr anchorCtr="1"/>
          <a:lstStyle>
            <a:lvl1pPr algn="ctr">
              <a:defRPr sz="6200"/>
            </a:lvl1pPr>
          </a:lstStyle>
          <a:p>
            <a:pPr lvl="0"/>
            <a:r>
              <a:rPr lang="en-US" noProof="0" smtClean="0"/>
              <a:t>Click to edit Master title style</a:t>
            </a:r>
          </a:p>
        </p:txBody>
      </p:sp>
      <p:sp>
        <p:nvSpPr>
          <p:cNvPr id="76807" name="Rectangle 7"/>
          <p:cNvSpPr>
            <a:spLocks noGrp="1" noChangeArrowheads="1"/>
          </p:cNvSpPr>
          <p:nvPr>
            <p:ph type="subTitle" idx="1"/>
          </p:nvPr>
        </p:nvSpPr>
        <p:spPr>
          <a:xfrm>
            <a:off x="1371600" y="3733800"/>
            <a:ext cx="6400800" cy="1873250"/>
          </a:xfrm>
        </p:spPr>
        <p:txBody>
          <a:bodyPr/>
          <a:lstStyle>
            <a:lvl1pPr marL="0" indent="0" algn="ctr">
              <a:buFont typeface="Wingdings" pitchFamily="2" charset="2"/>
              <a:buNone/>
              <a:defRPr sz="3000"/>
            </a:lvl1pPr>
          </a:lstStyle>
          <a:p>
            <a:pPr lvl="0"/>
            <a:r>
              <a:rPr lang="en-US" noProof="0" smtClean="0"/>
              <a:t>Click to edit Master subtitle style</a:t>
            </a:r>
          </a:p>
        </p:txBody>
      </p:sp>
      <p:sp>
        <p:nvSpPr>
          <p:cNvPr id="76808" name="Rectangle 8"/>
          <p:cNvSpPr>
            <a:spLocks noGrp="1" noChangeArrowheads="1"/>
          </p:cNvSpPr>
          <p:nvPr>
            <p:ph type="dt" sz="half" idx="2"/>
          </p:nvPr>
        </p:nvSpPr>
        <p:spPr>
          <a:xfrm>
            <a:off x="536575" y="6248400"/>
            <a:ext cx="2054225" cy="457200"/>
          </a:xfrm>
        </p:spPr>
        <p:txBody>
          <a:bodyPr/>
          <a:lstStyle>
            <a:lvl1pPr>
              <a:defRPr/>
            </a:lvl1pPr>
          </a:lstStyle>
          <a:p>
            <a:endParaRPr lang="en-US"/>
          </a:p>
        </p:txBody>
      </p:sp>
      <p:sp>
        <p:nvSpPr>
          <p:cNvPr id="76809" name="Rectangle 9"/>
          <p:cNvSpPr>
            <a:spLocks noGrp="1" noChangeArrowheads="1"/>
          </p:cNvSpPr>
          <p:nvPr>
            <p:ph type="ftr" sz="quarter" idx="3"/>
          </p:nvPr>
        </p:nvSpPr>
        <p:spPr>
          <a:xfrm>
            <a:off x="3251200" y="6248400"/>
            <a:ext cx="2887663" cy="457200"/>
          </a:xfrm>
        </p:spPr>
        <p:txBody>
          <a:bodyPr/>
          <a:lstStyle>
            <a:lvl1pPr>
              <a:defRPr/>
            </a:lvl1pPr>
          </a:lstStyle>
          <a:p>
            <a:endParaRPr lang="en-US"/>
          </a:p>
        </p:txBody>
      </p:sp>
      <p:sp>
        <p:nvSpPr>
          <p:cNvPr id="76810" name="Rectangle 10"/>
          <p:cNvSpPr>
            <a:spLocks noGrp="1" noChangeArrowheads="1"/>
          </p:cNvSpPr>
          <p:nvPr>
            <p:ph type="sldNum" sz="quarter" idx="4"/>
          </p:nvPr>
        </p:nvSpPr>
        <p:spPr>
          <a:xfrm>
            <a:off x="6788150" y="6257925"/>
            <a:ext cx="1905000" cy="457200"/>
          </a:xfrm>
        </p:spPr>
        <p:txBody>
          <a:bodyPr/>
          <a:lstStyle>
            <a:lvl1pPr>
              <a:defRPr/>
            </a:lvl1pPr>
          </a:lstStyle>
          <a:p>
            <a:fld id="{64BF827A-9E84-4E09-8E8D-8591A7AA7A91}" type="slidenum">
              <a:rPr lang="ar-SA"/>
              <a:pPr/>
              <a:t>‹#›</a:t>
            </a:fld>
            <a:endParaRPr lang="en-US"/>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E6970A5-A19C-4878-8665-B2D10DD3059D}" type="slidenum">
              <a:rPr lang="ar-SA"/>
              <a:pPr/>
              <a:t>‹#›</a:t>
            </a:fld>
            <a:endParaRPr lang="en-US"/>
          </a:p>
        </p:txBody>
      </p:sp>
    </p:spTree>
    <p:extLst>
      <p:ext uri="{BB962C8B-B14F-4D97-AF65-F5344CB8AC3E}">
        <p14:creationId xmlns:p14="http://schemas.microsoft.com/office/powerpoint/2010/main" val="108365600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CBCCC5A-0CC1-4EA7-B074-618DD87C652D}" type="slidenum">
              <a:rPr lang="ar-SA"/>
              <a:pPr/>
              <a:t>‹#›</a:t>
            </a:fld>
            <a:endParaRPr lang="en-US"/>
          </a:p>
        </p:txBody>
      </p:sp>
    </p:spTree>
    <p:extLst>
      <p:ext uri="{BB962C8B-B14F-4D97-AF65-F5344CB8AC3E}">
        <p14:creationId xmlns:p14="http://schemas.microsoft.com/office/powerpoint/2010/main" val="339638097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828800"/>
            <a:ext cx="40005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1828800"/>
            <a:ext cx="40005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A174535-D757-4413-B4C1-EA934C6BFD83}" type="slidenum">
              <a:rPr lang="ar-SA"/>
              <a:pPr/>
              <a:t>‹#›</a:t>
            </a:fld>
            <a:endParaRPr lang="en-US"/>
          </a:p>
        </p:txBody>
      </p:sp>
    </p:spTree>
    <p:extLst>
      <p:ext uri="{BB962C8B-B14F-4D97-AF65-F5344CB8AC3E}">
        <p14:creationId xmlns:p14="http://schemas.microsoft.com/office/powerpoint/2010/main" val="315951822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DA22472-ECC6-48E9-AB66-E74904DAA5C5}" type="slidenum">
              <a:rPr lang="ar-SA"/>
              <a:pPr/>
              <a:t>‹#›</a:t>
            </a:fld>
            <a:endParaRPr lang="en-US"/>
          </a:p>
        </p:txBody>
      </p:sp>
    </p:spTree>
    <p:extLst>
      <p:ext uri="{BB962C8B-B14F-4D97-AF65-F5344CB8AC3E}">
        <p14:creationId xmlns:p14="http://schemas.microsoft.com/office/powerpoint/2010/main" val="417698547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0A7AC67-48B4-4A70-9DA3-12123C12C4B7}" type="slidenum">
              <a:rPr lang="ar-SA"/>
              <a:pPr/>
              <a:t>‹#›</a:t>
            </a:fld>
            <a:endParaRPr lang="en-US"/>
          </a:p>
        </p:txBody>
      </p:sp>
    </p:spTree>
    <p:extLst>
      <p:ext uri="{BB962C8B-B14F-4D97-AF65-F5344CB8AC3E}">
        <p14:creationId xmlns:p14="http://schemas.microsoft.com/office/powerpoint/2010/main" val="226025363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664E872-9C6E-4698-88A8-7870DB5856A3}" type="slidenum">
              <a:rPr lang="ar-SA"/>
              <a:pPr/>
              <a:t>‹#›</a:t>
            </a:fld>
            <a:endParaRPr lang="en-US"/>
          </a:p>
        </p:txBody>
      </p:sp>
    </p:spTree>
    <p:extLst>
      <p:ext uri="{BB962C8B-B14F-4D97-AF65-F5344CB8AC3E}">
        <p14:creationId xmlns:p14="http://schemas.microsoft.com/office/powerpoint/2010/main" val="417012838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D3D9DCA-8051-4C27-B590-8DACD434D1C2}" type="slidenum">
              <a:rPr lang="ar-SA"/>
              <a:pPr/>
              <a:t>‹#›</a:t>
            </a:fld>
            <a:endParaRPr lang="en-US"/>
          </a:p>
        </p:txBody>
      </p:sp>
    </p:spTree>
    <p:extLst>
      <p:ext uri="{BB962C8B-B14F-4D97-AF65-F5344CB8AC3E}">
        <p14:creationId xmlns:p14="http://schemas.microsoft.com/office/powerpoint/2010/main" val="415219869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3B753AD-8E18-4785-8674-1583B6929CD1}" type="slidenum">
              <a:rPr lang="ar-SA"/>
              <a:pPr/>
              <a:t>‹#›</a:t>
            </a:fld>
            <a:endParaRPr lang="en-US"/>
          </a:p>
        </p:txBody>
      </p:sp>
    </p:spTree>
    <p:extLst>
      <p:ext uri="{BB962C8B-B14F-4D97-AF65-F5344CB8AC3E}">
        <p14:creationId xmlns:p14="http://schemas.microsoft.com/office/powerpoint/2010/main" val="172963818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E3853C0-9AA4-4933-A3D8-CBABCA1103D6}" type="slidenum">
              <a:rPr lang="ar-SA"/>
              <a:pPr/>
              <a:t>‹#›</a:t>
            </a:fld>
            <a:endParaRPr lang="en-US"/>
          </a:p>
        </p:txBody>
      </p:sp>
    </p:spTree>
    <p:extLst>
      <p:ext uri="{BB962C8B-B14F-4D97-AF65-F5344CB8AC3E}">
        <p14:creationId xmlns:p14="http://schemas.microsoft.com/office/powerpoint/2010/main" val="36261564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473075"/>
            <a:ext cx="2038350" cy="53943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473075"/>
            <a:ext cx="5962650" cy="5394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C50EE29-9FA7-47CE-BE81-8DD612EB405A}" type="slidenum">
              <a:rPr lang="ar-SA"/>
              <a:pPr/>
              <a:t>‹#›</a:t>
            </a:fld>
            <a:endParaRPr lang="en-US"/>
          </a:p>
        </p:txBody>
      </p:sp>
    </p:spTree>
    <p:extLst>
      <p:ext uri="{BB962C8B-B14F-4D97-AF65-F5344CB8AC3E}">
        <p14:creationId xmlns:p14="http://schemas.microsoft.com/office/powerpoint/2010/main" val="207082174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9874" name="Group 2"/>
          <p:cNvGrpSpPr>
            <a:grpSpLocks/>
          </p:cNvGrpSpPr>
          <p:nvPr/>
        </p:nvGrpSpPr>
        <p:grpSpPr bwMode="auto">
          <a:xfrm>
            <a:off x="2084388" y="296863"/>
            <a:ext cx="6823075" cy="5353050"/>
            <a:chOff x="1313" y="187"/>
            <a:chExt cx="4298" cy="3372"/>
          </a:xfrm>
        </p:grpSpPr>
        <p:grpSp>
          <p:nvGrpSpPr>
            <p:cNvPr id="79875" name="Group 3"/>
            <p:cNvGrpSpPr>
              <a:grpSpLocks/>
            </p:cNvGrpSpPr>
            <p:nvPr/>
          </p:nvGrpSpPr>
          <p:grpSpPr bwMode="auto">
            <a:xfrm>
              <a:off x="2194" y="601"/>
              <a:ext cx="596" cy="447"/>
              <a:chOff x="0" y="0"/>
              <a:chExt cx="768" cy="576"/>
            </a:xfrm>
          </p:grpSpPr>
          <p:sp>
            <p:nvSpPr>
              <p:cNvPr id="79876" name="Oval 4"/>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877" name="Oval 5"/>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878" name="Group 6"/>
            <p:cNvGrpSpPr>
              <a:grpSpLocks/>
            </p:cNvGrpSpPr>
            <p:nvPr/>
          </p:nvGrpSpPr>
          <p:grpSpPr bwMode="auto">
            <a:xfrm>
              <a:off x="1313" y="187"/>
              <a:ext cx="4298" cy="3372"/>
              <a:chOff x="0" y="0"/>
              <a:chExt cx="5533" cy="4341"/>
            </a:xfrm>
          </p:grpSpPr>
          <p:grpSp>
            <p:nvGrpSpPr>
              <p:cNvPr id="79879" name="Group 7"/>
              <p:cNvGrpSpPr>
                <a:grpSpLocks/>
              </p:cNvGrpSpPr>
              <p:nvPr/>
            </p:nvGrpSpPr>
            <p:grpSpPr bwMode="auto">
              <a:xfrm>
                <a:off x="0" y="0"/>
                <a:ext cx="5470" cy="4341"/>
                <a:chOff x="0" y="0"/>
                <a:chExt cx="5470" cy="4341"/>
              </a:xfrm>
            </p:grpSpPr>
            <p:grpSp>
              <p:nvGrpSpPr>
                <p:cNvPr id="79880" name="Group 8"/>
                <p:cNvGrpSpPr>
                  <a:grpSpLocks/>
                </p:cNvGrpSpPr>
                <p:nvPr/>
              </p:nvGrpSpPr>
              <p:grpSpPr bwMode="auto">
                <a:xfrm>
                  <a:off x="1339" y="786"/>
                  <a:ext cx="2919" cy="2151"/>
                  <a:chOff x="1265" y="814"/>
                  <a:chExt cx="2919" cy="2151"/>
                </a:xfrm>
              </p:grpSpPr>
              <p:sp>
                <p:nvSpPr>
                  <p:cNvPr id="79881" name="Oval 9"/>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882" name="Oval 10"/>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883" name="Group 11"/>
                <p:cNvGrpSpPr>
                  <a:grpSpLocks/>
                </p:cNvGrpSpPr>
                <p:nvPr/>
              </p:nvGrpSpPr>
              <p:grpSpPr bwMode="auto">
                <a:xfrm>
                  <a:off x="0" y="0"/>
                  <a:ext cx="5470" cy="4341"/>
                  <a:chOff x="0" y="0"/>
                  <a:chExt cx="5470" cy="4341"/>
                </a:xfrm>
              </p:grpSpPr>
              <p:grpSp>
                <p:nvGrpSpPr>
                  <p:cNvPr id="79884" name="Group 12"/>
                  <p:cNvGrpSpPr>
                    <a:grpSpLocks/>
                  </p:cNvGrpSpPr>
                  <p:nvPr/>
                </p:nvGrpSpPr>
                <p:grpSpPr bwMode="auto">
                  <a:xfrm>
                    <a:off x="3545" y="1502"/>
                    <a:ext cx="1258" cy="2327"/>
                    <a:chOff x="3471" y="1530"/>
                    <a:chExt cx="1258" cy="2327"/>
                  </a:xfrm>
                </p:grpSpPr>
                <p:sp>
                  <p:nvSpPr>
                    <p:cNvPr id="79885" name="Freeform 13"/>
                    <p:cNvSpPr>
                      <a:spLocks/>
                    </p:cNvSpPr>
                    <p:nvPr/>
                  </p:nvSpPr>
                  <p:spPr bwMode="hidden">
                    <a:xfrm rot="2711884">
                      <a:off x="2765" y="2236"/>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886" name="Freeform 14"/>
                    <p:cNvSpPr>
                      <a:spLocks/>
                    </p:cNvSpPr>
                    <p:nvPr/>
                  </p:nvSpPr>
                  <p:spPr bwMode="hidden">
                    <a:xfrm rot="2711884">
                      <a:off x="4021" y="3150"/>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887" name="Group 15"/>
                  <p:cNvGrpSpPr>
                    <a:grpSpLocks/>
                  </p:cNvGrpSpPr>
                  <p:nvPr/>
                </p:nvGrpSpPr>
                <p:grpSpPr bwMode="auto">
                  <a:xfrm>
                    <a:off x="2938" y="1991"/>
                    <a:ext cx="2463" cy="1332"/>
                    <a:chOff x="2864" y="2019"/>
                    <a:chExt cx="2463" cy="1332"/>
                  </a:xfrm>
                </p:grpSpPr>
                <p:sp>
                  <p:nvSpPr>
                    <p:cNvPr id="79888" name="Freeform 16"/>
                    <p:cNvSpPr>
                      <a:spLocks/>
                    </p:cNvSpPr>
                    <p:nvPr/>
                  </p:nvSpPr>
                  <p:spPr bwMode="hidden">
                    <a:xfrm rot="2104081">
                      <a:off x="2864" y="2019"/>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889" name="Freeform 17"/>
                    <p:cNvSpPr>
                      <a:spLocks/>
                    </p:cNvSpPr>
                    <p:nvPr/>
                  </p:nvSpPr>
                  <p:spPr bwMode="hidden">
                    <a:xfrm rot="2104081">
                      <a:off x="4353" y="2806"/>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890" name="Group 18"/>
                  <p:cNvGrpSpPr>
                    <a:grpSpLocks/>
                  </p:cNvGrpSpPr>
                  <p:nvPr/>
                </p:nvGrpSpPr>
                <p:grpSpPr bwMode="auto">
                  <a:xfrm>
                    <a:off x="2971" y="1804"/>
                    <a:ext cx="2477" cy="1064"/>
                    <a:chOff x="2897" y="1832"/>
                    <a:chExt cx="2477" cy="1064"/>
                  </a:xfrm>
                </p:grpSpPr>
                <p:sp>
                  <p:nvSpPr>
                    <p:cNvPr id="79891" name="Freeform 19"/>
                    <p:cNvSpPr>
                      <a:spLocks/>
                    </p:cNvSpPr>
                    <p:nvPr/>
                  </p:nvSpPr>
                  <p:spPr bwMode="hidden">
                    <a:xfrm rot="1582915">
                      <a:off x="2897" y="1832"/>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892" name="Freeform 20"/>
                    <p:cNvSpPr>
                      <a:spLocks/>
                    </p:cNvSpPr>
                    <p:nvPr/>
                  </p:nvSpPr>
                  <p:spPr bwMode="hidden">
                    <a:xfrm rot="1582915">
                      <a:off x="4442" y="2420"/>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893" name="Group 21"/>
                  <p:cNvGrpSpPr>
                    <a:grpSpLocks/>
                  </p:cNvGrpSpPr>
                  <p:nvPr/>
                </p:nvGrpSpPr>
                <p:grpSpPr bwMode="auto">
                  <a:xfrm>
                    <a:off x="2998" y="1608"/>
                    <a:ext cx="2472" cy="927"/>
                    <a:chOff x="2924" y="1636"/>
                    <a:chExt cx="2472" cy="927"/>
                  </a:xfrm>
                </p:grpSpPr>
                <p:sp>
                  <p:nvSpPr>
                    <p:cNvPr id="79894" name="Freeform 22"/>
                    <p:cNvSpPr>
                      <a:spLocks/>
                    </p:cNvSpPr>
                    <p:nvPr/>
                  </p:nvSpPr>
                  <p:spPr bwMode="hidden">
                    <a:xfrm rot="1080363">
                      <a:off x="2924" y="1636"/>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895" name="Freeform 23"/>
                    <p:cNvSpPr>
                      <a:spLocks/>
                    </p:cNvSpPr>
                    <p:nvPr/>
                  </p:nvSpPr>
                  <p:spPr bwMode="hidden">
                    <a:xfrm rot="1080363">
                      <a:off x="4495" y="2037"/>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896" name="Group 24"/>
                  <p:cNvGrpSpPr>
                    <a:grpSpLocks/>
                  </p:cNvGrpSpPr>
                  <p:nvPr/>
                </p:nvGrpSpPr>
                <p:grpSpPr bwMode="auto">
                  <a:xfrm>
                    <a:off x="3032" y="1386"/>
                    <a:ext cx="2342" cy="657"/>
                    <a:chOff x="2958" y="1414"/>
                    <a:chExt cx="2342" cy="657"/>
                  </a:xfrm>
                </p:grpSpPr>
                <p:sp>
                  <p:nvSpPr>
                    <p:cNvPr id="79897" name="Freeform 25"/>
                    <p:cNvSpPr>
                      <a:spLocks/>
                    </p:cNvSpPr>
                    <p:nvPr/>
                  </p:nvSpPr>
                  <p:spPr bwMode="hidden">
                    <a:xfrm rot="463793">
                      <a:off x="2958" y="1414"/>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898" name="Freeform 26"/>
                    <p:cNvSpPr>
                      <a:spLocks/>
                    </p:cNvSpPr>
                    <p:nvPr/>
                  </p:nvSpPr>
                  <p:spPr bwMode="hidden">
                    <a:xfrm rot="463793">
                      <a:off x="4470" y="1582"/>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899" name="Group 27"/>
                  <p:cNvGrpSpPr>
                    <a:grpSpLocks/>
                  </p:cNvGrpSpPr>
                  <p:nvPr/>
                </p:nvGrpSpPr>
                <p:grpSpPr bwMode="auto">
                  <a:xfrm>
                    <a:off x="3057" y="1241"/>
                    <a:ext cx="2150" cy="343"/>
                    <a:chOff x="2983" y="1269"/>
                    <a:chExt cx="2150" cy="343"/>
                  </a:xfrm>
                </p:grpSpPr>
                <p:sp>
                  <p:nvSpPr>
                    <p:cNvPr id="79900" name="Freeform 28"/>
                    <p:cNvSpPr>
                      <a:spLocks/>
                    </p:cNvSpPr>
                    <p:nvPr/>
                  </p:nvSpPr>
                  <p:spPr bwMode="hidden">
                    <a:xfrm rot="-84182">
                      <a:off x="2983" y="1289"/>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01" name="Freeform 29"/>
                    <p:cNvSpPr>
                      <a:spLocks/>
                    </p:cNvSpPr>
                    <p:nvPr/>
                  </p:nvSpPr>
                  <p:spPr bwMode="hidden">
                    <a:xfrm rot="-84182">
                      <a:off x="4379" y="1269"/>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02" name="Group 30"/>
                  <p:cNvGrpSpPr>
                    <a:grpSpLocks/>
                  </p:cNvGrpSpPr>
                  <p:nvPr/>
                </p:nvGrpSpPr>
                <p:grpSpPr bwMode="auto">
                  <a:xfrm>
                    <a:off x="3012" y="889"/>
                    <a:ext cx="1879" cy="427"/>
                    <a:chOff x="2938" y="917"/>
                    <a:chExt cx="1879" cy="427"/>
                  </a:xfrm>
                </p:grpSpPr>
                <p:sp>
                  <p:nvSpPr>
                    <p:cNvPr id="79903" name="Freeform 31"/>
                    <p:cNvSpPr>
                      <a:spLocks/>
                    </p:cNvSpPr>
                    <p:nvPr/>
                  </p:nvSpPr>
                  <p:spPr bwMode="hidden">
                    <a:xfrm rot="-802576">
                      <a:off x="2938" y="1129"/>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04" name="Freeform 32"/>
                    <p:cNvSpPr>
                      <a:spLocks/>
                    </p:cNvSpPr>
                    <p:nvPr/>
                  </p:nvSpPr>
                  <p:spPr bwMode="hidden">
                    <a:xfrm rot="-802576">
                      <a:off x="4155" y="917"/>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05" name="Group 33"/>
                  <p:cNvGrpSpPr>
                    <a:grpSpLocks/>
                  </p:cNvGrpSpPr>
                  <p:nvPr/>
                </p:nvGrpSpPr>
                <p:grpSpPr bwMode="auto">
                  <a:xfrm>
                    <a:off x="711" y="1625"/>
                    <a:ext cx="1257" cy="2326"/>
                    <a:chOff x="637" y="1653"/>
                    <a:chExt cx="1257" cy="2326"/>
                  </a:xfrm>
                </p:grpSpPr>
                <p:sp>
                  <p:nvSpPr>
                    <p:cNvPr id="79906" name="Freeform 34"/>
                    <p:cNvSpPr>
                      <a:spLocks/>
                    </p:cNvSpPr>
                    <p:nvPr/>
                  </p:nvSpPr>
                  <p:spPr bwMode="hidden">
                    <a:xfrm rot="18888116" flipH="1">
                      <a:off x="876" y="2359"/>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07" name="Freeform 35"/>
                    <p:cNvSpPr>
                      <a:spLocks/>
                    </p:cNvSpPr>
                    <p:nvPr/>
                  </p:nvSpPr>
                  <p:spPr bwMode="hidden">
                    <a:xfrm rot="18888116" flipH="1">
                      <a:off x="419" y="327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08" name="Group 36"/>
                  <p:cNvGrpSpPr>
                    <a:grpSpLocks/>
                  </p:cNvGrpSpPr>
                  <p:nvPr/>
                </p:nvGrpSpPr>
                <p:grpSpPr bwMode="auto">
                  <a:xfrm>
                    <a:off x="69" y="2168"/>
                    <a:ext cx="2463" cy="1332"/>
                    <a:chOff x="-5" y="2196"/>
                    <a:chExt cx="2463" cy="1332"/>
                  </a:xfrm>
                </p:grpSpPr>
                <p:sp>
                  <p:nvSpPr>
                    <p:cNvPr id="79909" name="Freeform 37"/>
                    <p:cNvSpPr>
                      <a:spLocks/>
                    </p:cNvSpPr>
                    <p:nvPr/>
                  </p:nvSpPr>
                  <p:spPr bwMode="hidden">
                    <a:xfrm rot="19495919" flipH="1">
                      <a:off x="644" y="2196"/>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10" name="Freeform 38"/>
                    <p:cNvSpPr>
                      <a:spLocks/>
                    </p:cNvSpPr>
                    <p:nvPr/>
                  </p:nvSpPr>
                  <p:spPr bwMode="hidden">
                    <a:xfrm rot="19495919" flipH="1">
                      <a:off x="-5" y="2983"/>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11" name="Group 39"/>
                  <p:cNvGrpSpPr>
                    <a:grpSpLocks/>
                  </p:cNvGrpSpPr>
                  <p:nvPr/>
                </p:nvGrpSpPr>
                <p:grpSpPr bwMode="auto">
                  <a:xfrm>
                    <a:off x="22" y="1981"/>
                    <a:ext cx="2477" cy="1064"/>
                    <a:chOff x="-52" y="2009"/>
                    <a:chExt cx="2477" cy="1064"/>
                  </a:xfrm>
                </p:grpSpPr>
                <p:sp>
                  <p:nvSpPr>
                    <p:cNvPr id="79912" name="Freeform 40"/>
                    <p:cNvSpPr>
                      <a:spLocks/>
                    </p:cNvSpPr>
                    <p:nvPr/>
                  </p:nvSpPr>
                  <p:spPr bwMode="hidden">
                    <a:xfrm rot="20017085" flipH="1">
                      <a:off x="689" y="2009"/>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13" name="Freeform 41"/>
                    <p:cNvSpPr>
                      <a:spLocks/>
                    </p:cNvSpPr>
                    <p:nvPr/>
                  </p:nvSpPr>
                  <p:spPr bwMode="hidden">
                    <a:xfrm rot="20017085" flipH="1">
                      <a:off x="-52" y="2597"/>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14" name="Group 42"/>
                  <p:cNvGrpSpPr>
                    <a:grpSpLocks/>
                  </p:cNvGrpSpPr>
                  <p:nvPr/>
                </p:nvGrpSpPr>
                <p:grpSpPr bwMode="auto">
                  <a:xfrm>
                    <a:off x="0" y="1785"/>
                    <a:ext cx="2472" cy="927"/>
                    <a:chOff x="-74" y="1813"/>
                    <a:chExt cx="2472" cy="927"/>
                  </a:xfrm>
                </p:grpSpPr>
                <p:sp>
                  <p:nvSpPr>
                    <p:cNvPr id="79915" name="Freeform 43"/>
                    <p:cNvSpPr>
                      <a:spLocks/>
                    </p:cNvSpPr>
                    <p:nvPr/>
                  </p:nvSpPr>
                  <p:spPr bwMode="hidden">
                    <a:xfrm rot="20519637" flipH="1">
                      <a:off x="721" y="1813"/>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16" name="Freeform 44"/>
                    <p:cNvSpPr>
                      <a:spLocks/>
                    </p:cNvSpPr>
                    <p:nvPr/>
                  </p:nvSpPr>
                  <p:spPr bwMode="hidden">
                    <a:xfrm rot="20519637" flipH="1">
                      <a:off x="-74" y="2214"/>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17" name="Group 45"/>
                  <p:cNvGrpSpPr>
                    <a:grpSpLocks/>
                  </p:cNvGrpSpPr>
                  <p:nvPr/>
                </p:nvGrpSpPr>
                <p:grpSpPr bwMode="auto">
                  <a:xfrm>
                    <a:off x="96" y="1563"/>
                    <a:ext cx="2342" cy="657"/>
                    <a:chOff x="22" y="1591"/>
                    <a:chExt cx="2342" cy="657"/>
                  </a:xfrm>
                </p:grpSpPr>
                <p:sp>
                  <p:nvSpPr>
                    <p:cNvPr id="79918" name="Freeform 46"/>
                    <p:cNvSpPr>
                      <a:spLocks/>
                    </p:cNvSpPr>
                    <p:nvPr/>
                  </p:nvSpPr>
                  <p:spPr bwMode="hidden">
                    <a:xfrm rot="21136207" flipH="1">
                      <a:off x="819" y="1591"/>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19" name="Freeform 47"/>
                    <p:cNvSpPr>
                      <a:spLocks/>
                    </p:cNvSpPr>
                    <p:nvPr/>
                  </p:nvSpPr>
                  <p:spPr bwMode="hidden">
                    <a:xfrm rot="21136207" flipH="1">
                      <a:off x="22" y="1759"/>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20" name="Group 48"/>
                  <p:cNvGrpSpPr>
                    <a:grpSpLocks/>
                  </p:cNvGrpSpPr>
                  <p:nvPr/>
                </p:nvGrpSpPr>
                <p:grpSpPr bwMode="auto">
                  <a:xfrm>
                    <a:off x="263" y="1418"/>
                    <a:ext cx="2150" cy="343"/>
                    <a:chOff x="189" y="1446"/>
                    <a:chExt cx="2150" cy="343"/>
                  </a:xfrm>
                </p:grpSpPr>
                <p:sp>
                  <p:nvSpPr>
                    <p:cNvPr id="79921" name="Freeform 49"/>
                    <p:cNvSpPr>
                      <a:spLocks/>
                    </p:cNvSpPr>
                    <p:nvPr/>
                  </p:nvSpPr>
                  <p:spPr bwMode="hidden">
                    <a:xfrm rot="84182" flipH="1">
                      <a:off x="935" y="1466"/>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22" name="Freeform 50"/>
                    <p:cNvSpPr>
                      <a:spLocks/>
                    </p:cNvSpPr>
                    <p:nvPr/>
                  </p:nvSpPr>
                  <p:spPr bwMode="hidden">
                    <a:xfrm rot="84182" flipH="1">
                      <a:off x="189" y="1446"/>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23" name="Group 51"/>
                  <p:cNvGrpSpPr>
                    <a:grpSpLocks/>
                  </p:cNvGrpSpPr>
                  <p:nvPr/>
                </p:nvGrpSpPr>
                <p:grpSpPr bwMode="auto">
                  <a:xfrm>
                    <a:off x="579" y="1066"/>
                    <a:ext cx="1879" cy="427"/>
                    <a:chOff x="505" y="1094"/>
                    <a:chExt cx="1879" cy="427"/>
                  </a:xfrm>
                </p:grpSpPr>
                <p:sp>
                  <p:nvSpPr>
                    <p:cNvPr id="79924" name="Freeform 52"/>
                    <p:cNvSpPr>
                      <a:spLocks/>
                    </p:cNvSpPr>
                    <p:nvPr/>
                  </p:nvSpPr>
                  <p:spPr bwMode="hidden">
                    <a:xfrm rot="802576" flipH="1">
                      <a:off x="1151" y="1306"/>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25" name="Freeform 53"/>
                    <p:cNvSpPr>
                      <a:spLocks/>
                    </p:cNvSpPr>
                    <p:nvPr/>
                  </p:nvSpPr>
                  <p:spPr bwMode="hidden">
                    <a:xfrm rot="802576" flipH="1">
                      <a:off x="505" y="1094"/>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26" name="Group 54"/>
                  <p:cNvGrpSpPr>
                    <a:grpSpLocks/>
                  </p:cNvGrpSpPr>
                  <p:nvPr/>
                </p:nvGrpSpPr>
                <p:grpSpPr bwMode="auto">
                  <a:xfrm>
                    <a:off x="690" y="871"/>
                    <a:ext cx="1850" cy="554"/>
                    <a:chOff x="616" y="899"/>
                    <a:chExt cx="1850" cy="554"/>
                  </a:xfrm>
                </p:grpSpPr>
                <p:sp>
                  <p:nvSpPr>
                    <p:cNvPr id="79927" name="Freeform 55"/>
                    <p:cNvSpPr>
                      <a:spLocks/>
                    </p:cNvSpPr>
                    <p:nvPr/>
                  </p:nvSpPr>
                  <p:spPr bwMode="hidden">
                    <a:xfrm rot="1277471" flipH="1">
                      <a:off x="1233" y="1238"/>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28" name="Freeform 56"/>
                    <p:cNvSpPr>
                      <a:spLocks/>
                    </p:cNvSpPr>
                    <p:nvPr/>
                  </p:nvSpPr>
                  <p:spPr bwMode="hidden">
                    <a:xfrm rot="1277471" flipH="1">
                      <a:off x="616" y="89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29" name="Group 57"/>
                  <p:cNvGrpSpPr>
                    <a:grpSpLocks/>
                  </p:cNvGrpSpPr>
                  <p:nvPr/>
                </p:nvGrpSpPr>
                <p:grpSpPr bwMode="auto">
                  <a:xfrm>
                    <a:off x="911" y="589"/>
                    <a:ext cx="1767" cy="743"/>
                    <a:chOff x="911" y="589"/>
                    <a:chExt cx="1767" cy="743"/>
                  </a:xfrm>
                </p:grpSpPr>
                <p:sp>
                  <p:nvSpPr>
                    <p:cNvPr id="79930" name="Freeform 58"/>
                    <p:cNvSpPr>
                      <a:spLocks/>
                    </p:cNvSpPr>
                    <p:nvPr/>
                  </p:nvSpPr>
                  <p:spPr bwMode="hidden">
                    <a:xfrm rot="2028410" flipH="1">
                      <a:off x="1445" y="111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31" name="Freeform 59"/>
                    <p:cNvSpPr>
                      <a:spLocks/>
                    </p:cNvSpPr>
                    <p:nvPr/>
                  </p:nvSpPr>
                  <p:spPr bwMode="hidden">
                    <a:xfrm rot="2028410" flipH="1">
                      <a:off x="911" y="58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32" name="Group 60"/>
                  <p:cNvGrpSpPr>
                    <a:grpSpLocks/>
                  </p:cNvGrpSpPr>
                  <p:nvPr/>
                </p:nvGrpSpPr>
                <p:grpSpPr bwMode="auto">
                  <a:xfrm>
                    <a:off x="1120" y="300"/>
                    <a:ext cx="1693" cy="892"/>
                    <a:chOff x="1120" y="300"/>
                    <a:chExt cx="1693" cy="892"/>
                  </a:xfrm>
                </p:grpSpPr>
                <p:sp>
                  <p:nvSpPr>
                    <p:cNvPr id="79933" name="Freeform 61"/>
                    <p:cNvSpPr>
                      <a:spLocks/>
                    </p:cNvSpPr>
                    <p:nvPr/>
                  </p:nvSpPr>
                  <p:spPr bwMode="hidden">
                    <a:xfrm rot="2664424" flipH="1">
                      <a:off x="1562" y="977"/>
                      <a:ext cx="125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34" name="Freeform 62"/>
                    <p:cNvSpPr>
                      <a:spLocks/>
                    </p:cNvSpPr>
                    <p:nvPr/>
                  </p:nvSpPr>
                  <p:spPr bwMode="hidden">
                    <a:xfrm rot="2664424" flipH="1">
                      <a:off x="1120" y="300"/>
                      <a:ext cx="67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35" name="Group 63"/>
                  <p:cNvGrpSpPr>
                    <a:grpSpLocks/>
                  </p:cNvGrpSpPr>
                  <p:nvPr/>
                </p:nvGrpSpPr>
                <p:grpSpPr bwMode="auto">
                  <a:xfrm>
                    <a:off x="1707" y="76"/>
                    <a:ext cx="778" cy="1512"/>
                    <a:chOff x="1633" y="104"/>
                    <a:chExt cx="778" cy="1512"/>
                  </a:xfrm>
                </p:grpSpPr>
                <p:sp>
                  <p:nvSpPr>
                    <p:cNvPr id="79936" name="Freeform 64"/>
                    <p:cNvSpPr>
                      <a:spLocks/>
                    </p:cNvSpPr>
                    <p:nvPr/>
                  </p:nvSpPr>
                  <p:spPr bwMode="hidden">
                    <a:xfrm rot="3473776" flipH="1">
                      <a:off x="1754" y="958"/>
                      <a:ext cx="1100"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37" name="Freeform 65"/>
                    <p:cNvSpPr>
                      <a:spLocks/>
                    </p:cNvSpPr>
                    <p:nvPr/>
                  </p:nvSpPr>
                  <p:spPr bwMode="hidden">
                    <a:xfrm rot="3473776" flipH="1">
                      <a:off x="1506" y="231"/>
                      <a:ext cx="591"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38" name="Group 66"/>
                  <p:cNvGrpSpPr>
                    <a:grpSpLocks/>
                  </p:cNvGrpSpPr>
                  <p:nvPr/>
                </p:nvGrpSpPr>
                <p:grpSpPr bwMode="auto">
                  <a:xfrm>
                    <a:off x="2009" y="0"/>
                    <a:ext cx="634" cy="1534"/>
                    <a:chOff x="1935" y="28"/>
                    <a:chExt cx="634" cy="1534"/>
                  </a:xfrm>
                </p:grpSpPr>
                <p:sp>
                  <p:nvSpPr>
                    <p:cNvPr id="79939" name="Freeform 67"/>
                    <p:cNvSpPr>
                      <a:spLocks/>
                    </p:cNvSpPr>
                    <p:nvPr/>
                  </p:nvSpPr>
                  <p:spPr bwMode="hidden">
                    <a:xfrm rot="4126480" flipH="1">
                      <a:off x="1931" y="924"/>
                      <a:ext cx="106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40" name="Freeform 68"/>
                    <p:cNvSpPr>
                      <a:spLocks/>
                    </p:cNvSpPr>
                    <p:nvPr/>
                  </p:nvSpPr>
                  <p:spPr bwMode="hidden">
                    <a:xfrm rot="4126480" flipH="1">
                      <a:off x="1819" y="144"/>
                      <a:ext cx="570"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41" name="Group 69"/>
                  <p:cNvGrpSpPr>
                    <a:grpSpLocks/>
                  </p:cNvGrpSpPr>
                  <p:nvPr/>
                </p:nvGrpSpPr>
                <p:grpSpPr bwMode="auto">
                  <a:xfrm>
                    <a:off x="2896" y="644"/>
                    <a:ext cx="1845" cy="566"/>
                    <a:chOff x="2822" y="672"/>
                    <a:chExt cx="1845" cy="566"/>
                  </a:xfrm>
                </p:grpSpPr>
                <p:sp>
                  <p:nvSpPr>
                    <p:cNvPr id="79942" name="Freeform 70"/>
                    <p:cNvSpPr>
                      <a:spLocks/>
                    </p:cNvSpPr>
                    <p:nvPr/>
                  </p:nvSpPr>
                  <p:spPr bwMode="hidden">
                    <a:xfrm rot="-1325434">
                      <a:off x="2822" y="1023"/>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43" name="Freeform 71"/>
                    <p:cNvSpPr>
                      <a:spLocks/>
                    </p:cNvSpPr>
                    <p:nvPr/>
                  </p:nvSpPr>
                  <p:spPr bwMode="hidden">
                    <a:xfrm rot="-1325434">
                      <a:off x="4005" y="672"/>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44" name="Group 72"/>
                  <p:cNvGrpSpPr>
                    <a:grpSpLocks/>
                  </p:cNvGrpSpPr>
                  <p:nvPr/>
                </p:nvGrpSpPr>
                <p:grpSpPr bwMode="auto">
                  <a:xfrm>
                    <a:off x="2757" y="417"/>
                    <a:ext cx="1781" cy="717"/>
                    <a:chOff x="2683" y="445"/>
                    <a:chExt cx="1781" cy="717"/>
                  </a:xfrm>
                </p:grpSpPr>
                <p:sp>
                  <p:nvSpPr>
                    <p:cNvPr id="79945" name="Freeform 73"/>
                    <p:cNvSpPr>
                      <a:spLocks/>
                    </p:cNvSpPr>
                    <p:nvPr/>
                  </p:nvSpPr>
                  <p:spPr bwMode="hidden">
                    <a:xfrm rot="-1921064">
                      <a:off x="2683" y="94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46" name="Freeform 74"/>
                    <p:cNvSpPr>
                      <a:spLocks/>
                    </p:cNvSpPr>
                    <p:nvPr/>
                  </p:nvSpPr>
                  <p:spPr bwMode="hidden">
                    <a:xfrm rot="-1921064">
                      <a:off x="3802" y="445"/>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79947" name="Freeform 75"/>
                  <p:cNvSpPr>
                    <a:spLocks/>
                  </p:cNvSpPr>
                  <p:nvPr/>
                </p:nvSpPr>
                <p:spPr bwMode="hidden">
                  <a:xfrm rot="4578755" flipH="1">
                    <a:off x="2175" y="949"/>
                    <a:ext cx="1027" cy="14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48" name="Freeform 76"/>
                  <p:cNvSpPr>
                    <a:spLocks/>
                  </p:cNvSpPr>
                  <p:nvPr/>
                </p:nvSpPr>
                <p:spPr bwMode="hidden">
                  <a:xfrm rot="4578755" flipH="1">
                    <a:off x="2199" y="196"/>
                    <a:ext cx="552" cy="22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79949" name="Group 77"/>
                  <p:cNvGrpSpPr>
                    <a:grpSpLocks/>
                  </p:cNvGrpSpPr>
                  <p:nvPr/>
                </p:nvGrpSpPr>
                <p:grpSpPr bwMode="auto">
                  <a:xfrm>
                    <a:off x="2874" y="13"/>
                    <a:ext cx="640" cy="1520"/>
                    <a:chOff x="2800" y="41"/>
                    <a:chExt cx="640" cy="1520"/>
                  </a:xfrm>
                </p:grpSpPr>
                <p:sp>
                  <p:nvSpPr>
                    <p:cNvPr id="79950" name="Freeform 78"/>
                    <p:cNvSpPr>
                      <a:spLocks/>
                    </p:cNvSpPr>
                    <p:nvPr/>
                  </p:nvSpPr>
                  <p:spPr bwMode="hidden">
                    <a:xfrm rot="-3857755">
                      <a:off x="2361" y="938"/>
                      <a:ext cx="1062" cy="1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51" name="Freeform 79"/>
                    <p:cNvSpPr>
                      <a:spLocks/>
                    </p:cNvSpPr>
                    <p:nvPr/>
                  </p:nvSpPr>
                  <p:spPr bwMode="hidden">
                    <a:xfrm rot="-3857755">
                      <a:off x="3011" y="181"/>
                      <a:ext cx="570" cy="2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52" name="Group 80"/>
                  <p:cNvGrpSpPr>
                    <a:grpSpLocks/>
                  </p:cNvGrpSpPr>
                  <p:nvPr/>
                </p:nvGrpSpPr>
                <p:grpSpPr bwMode="auto">
                  <a:xfrm>
                    <a:off x="3008" y="135"/>
                    <a:ext cx="1017" cy="1464"/>
                    <a:chOff x="2934" y="163"/>
                    <a:chExt cx="1017" cy="1464"/>
                  </a:xfrm>
                </p:grpSpPr>
                <p:sp>
                  <p:nvSpPr>
                    <p:cNvPr id="79953" name="Freeform 81"/>
                    <p:cNvSpPr>
                      <a:spLocks/>
                    </p:cNvSpPr>
                    <p:nvPr/>
                  </p:nvSpPr>
                  <p:spPr bwMode="hidden">
                    <a:xfrm rot="-2777260">
                      <a:off x="2491" y="915"/>
                      <a:ext cx="1155" cy="270"/>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54" name="Freeform 82"/>
                    <p:cNvSpPr>
                      <a:spLocks/>
                    </p:cNvSpPr>
                    <p:nvPr/>
                  </p:nvSpPr>
                  <p:spPr bwMode="hidden">
                    <a:xfrm rot="-2777260">
                      <a:off x="3430" y="261"/>
                      <a:ext cx="620" cy="42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55" name="Group 83"/>
                  <p:cNvGrpSpPr>
                    <a:grpSpLocks/>
                  </p:cNvGrpSpPr>
                  <p:nvPr/>
                </p:nvGrpSpPr>
                <p:grpSpPr bwMode="auto">
                  <a:xfrm>
                    <a:off x="2804" y="4"/>
                    <a:ext cx="243" cy="1448"/>
                    <a:chOff x="2730" y="32"/>
                    <a:chExt cx="243" cy="1448"/>
                  </a:xfrm>
                </p:grpSpPr>
                <p:sp>
                  <p:nvSpPr>
                    <p:cNvPr id="79956" name="Freeform 84"/>
                    <p:cNvSpPr>
                      <a:spLocks/>
                    </p:cNvSpPr>
                    <p:nvPr/>
                  </p:nvSpPr>
                  <p:spPr bwMode="hidden">
                    <a:xfrm rot="-4903748">
                      <a:off x="2296" y="960"/>
                      <a:ext cx="954" cy="8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57" name="Freeform 85"/>
                    <p:cNvSpPr>
                      <a:spLocks/>
                    </p:cNvSpPr>
                    <p:nvPr/>
                  </p:nvSpPr>
                  <p:spPr bwMode="hidden">
                    <a:xfrm rot="-4903748">
                      <a:off x="2650" y="220"/>
                      <a:ext cx="512" cy="13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58" name="Group 86"/>
                  <p:cNvGrpSpPr>
                    <a:grpSpLocks/>
                  </p:cNvGrpSpPr>
                  <p:nvPr/>
                </p:nvGrpSpPr>
                <p:grpSpPr bwMode="auto">
                  <a:xfrm>
                    <a:off x="1017" y="1741"/>
                    <a:ext cx="1085" cy="2450"/>
                    <a:chOff x="943" y="1769"/>
                    <a:chExt cx="1085" cy="2450"/>
                  </a:xfrm>
                </p:grpSpPr>
                <p:sp>
                  <p:nvSpPr>
                    <p:cNvPr id="79959" name="Freeform 87"/>
                    <p:cNvSpPr>
                      <a:spLocks/>
                    </p:cNvSpPr>
                    <p:nvPr/>
                  </p:nvSpPr>
                  <p:spPr bwMode="hidden">
                    <a:xfrm rot="18335692" flipH="1">
                      <a:off x="1010" y="2475"/>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60" name="Freeform 88"/>
                    <p:cNvSpPr>
                      <a:spLocks/>
                    </p:cNvSpPr>
                    <p:nvPr/>
                  </p:nvSpPr>
                  <p:spPr bwMode="hidden">
                    <a:xfrm rot="18335692" flipH="1">
                      <a:off x="725" y="351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61" name="Group 89"/>
                  <p:cNvGrpSpPr>
                    <a:grpSpLocks/>
                  </p:cNvGrpSpPr>
                  <p:nvPr/>
                </p:nvGrpSpPr>
                <p:grpSpPr bwMode="auto">
                  <a:xfrm>
                    <a:off x="1529" y="1908"/>
                    <a:ext cx="766" cy="2373"/>
                    <a:chOff x="1455" y="1936"/>
                    <a:chExt cx="766" cy="2373"/>
                  </a:xfrm>
                </p:grpSpPr>
                <p:sp>
                  <p:nvSpPr>
                    <p:cNvPr id="79962" name="Freeform 90"/>
                    <p:cNvSpPr>
                      <a:spLocks/>
                    </p:cNvSpPr>
                    <p:nvPr/>
                  </p:nvSpPr>
                  <p:spPr bwMode="hidden">
                    <a:xfrm rot="17542885" flipH="1">
                      <a:off x="1267" y="2578"/>
                      <a:ext cx="159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63" name="Freeform 91"/>
                    <p:cNvSpPr>
                      <a:spLocks/>
                    </p:cNvSpPr>
                    <p:nvPr/>
                  </p:nvSpPr>
                  <p:spPr bwMode="hidden">
                    <a:xfrm rot="17542885" flipH="1">
                      <a:off x="1272" y="3636"/>
                      <a:ext cx="856"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64" name="Group 92"/>
                  <p:cNvGrpSpPr>
                    <a:grpSpLocks/>
                  </p:cNvGrpSpPr>
                  <p:nvPr/>
                </p:nvGrpSpPr>
                <p:grpSpPr bwMode="auto">
                  <a:xfrm rot="88588">
                    <a:off x="2061" y="1962"/>
                    <a:ext cx="459" cy="2329"/>
                    <a:chOff x="1956" y="1990"/>
                    <a:chExt cx="492" cy="2604"/>
                  </a:xfrm>
                </p:grpSpPr>
                <p:sp>
                  <p:nvSpPr>
                    <p:cNvPr id="79965" name="Freeform 93"/>
                    <p:cNvSpPr>
                      <a:spLocks/>
                    </p:cNvSpPr>
                    <p:nvPr/>
                  </p:nvSpPr>
                  <p:spPr bwMode="hidden">
                    <a:xfrm rot="16782062" flipH="1">
                      <a:off x="1442" y="2695"/>
                      <a:ext cx="1711" cy="301"/>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66" name="Freeform 94"/>
                    <p:cNvSpPr>
                      <a:spLocks/>
                    </p:cNvSpPr>
                    <p:nvPr/>
                  </p:nvSpPr>
                  <p:spPr bwMode="hidden">
                    <a:xfrm rot="16782062" flipH="1">
                      <a:off x="1734" y="3898"/>
                      <a:ext cx="918" cy="47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67" name="Group 95"/>
                  <p:cNvGrpSpPr>
                    <a:grpSpLocks/>
                  </p:cNvGrpSpPr>
                  <p:nvPr/>
                </p:nvGrpSpPr>
                <p:grpSpPr bwMode="auto">
                  <a:xfrm>
                    <a:off x="3408" y="1689"/>
                    <a:ext cx="1125" cy="2426"/>
                    <a:chOff x="3334" y="1717"/>
                    <a:chExt cx="1125" cy="2426"/>
                  </a:xfrm>
                </p:grpSpPr>
                <p:sp>
                  <p:nvSpPr>
                    <p:cNvPr id="79968" name="Freeform 96"/>
                    <p:cNvSpPr>
                      <a:spLocks/>
                    </p:cNvSpPr>
                    <p:nvPr/>
                  </p:nvSpPr>
                  <p:spPr bwMode="hidden">
                    <a:xfrm rot="3144576">
                      <a:off x="2628" y="2423"/>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69" name="Freeform 97"/>
                    <p:cNvSpPr>
                      <a:spLocks/>
                    </p:cNvSpPr>
                    <p:nvPr/>
                  </p:nvSpPr>
                  <p:spPr bwMode="hidden">
                    <a:xfrm rot="3144576">
                      <a:off x="3751" y="3436"/>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70" name="Group 98"/>
                  <p:cNvGrpSpPr>
                    <a:grpSpLocks/>
                  </p:cNvGrpSpPr>
                  <p:nvPr/>
                </p:nvGrpSpPr>
                <p:grpSpPr bwMode="auto">
                  <a:xfrm>
                    <a:off x="3255" y="1838"/>
                    <a:ext cx="883" cy="2426"/>
                    <a:chOff x="3181" y="1866"/>
                    <a:chExt cx="883" cy="2426"/>
                  </a:xfrm>
                </p:grpSpPr>
                <p:sp>
                  <p:nvSpPr>
                    <p:cNvPr id="79971" name="Freeform 99"/>
                    <p:cNvSpPr>
                      <a:spLocks/>
                    </p:cNvSpPr>
                    <p:nvPr/>
                  </p:nvSpPr>
                  <p:spPr bwMode="hidden">
                    <a:xfrm rot="3745735">
                      <a:off x="2506" y="2541"/>
                      <a:ext cx="1650" cy="29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72" name="Freeform 100"/>
                    <p:cNvSpPr>
                      <a:spLocks/>
                    </p:cNvSpPr>
                    <p:nvPr/>
                  </p:nvSpPr>
                  <p:spPr bwMode="hidden">
                    <a:xfrm rot="3745735">
                      <a:off x="3387" y="3615"/>
                      <a:ext cx="885" cy="46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73" name="Group 101"/>
                  <p:cNvGrpSpPr>
                    <a:grpSpLocks/>
                  </p:cNvGrpSpPr>
                  <p:nvPr/>
                </p:nvGrpSpPr>
                <p:grpSpPr bwMode="auto">
                  <a:xfrm>
                    <a:off x="3080" y="1955"/>
                    <a:ext cx="619" cy="2386"/>
                    <a:chOff x="3006" y="1983"/>
                    <a:chExt cx="619" cy="2386"/>
                  </a:xfrm>
                </p:grpSpPr>
                <p:sp>
                  <p:nvSpPr>
                    <p:cNvPr id="79974" name="Freeform 102"/>
                    <p:cNvSpPr>
                      <a:spLocks/>
                    </p:cNvSpPr>
                    <p:nvPr/>
                  </p:nvSpPr>
                  <p:spPr bwMode="hidden">
                    <a:xfrm rot="4286818">
                      <a:off x="2328" y="2661"/>
                      <a:ext cx="160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75" name="Freeform 103"/>
                    <p:cNvSpPr>
                      <a:spLocks/>
                    </p:cNvSpPr>
                    <p:nvPr/>
                  </p:nvSpPr>
                  <p:spPr bwMode="hidden">
                    <a:xfrm rot="4286818">
                      <a:off x="3002" y="3747"/>
                      <a:ext cx="859"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76" name="Group 104"/>
                  <p:cNvGrpSpPr>
                    <a:grpSpLocks/>
                  </p:cNvGrpSpPr>
                  <p:nvPr/>
                </p:nvGrpSpPr>
                <p:grpSpPr bwMode="auto">
                  <a:xfrm>
                    <a:off x="2893" y="2073"/>
                    <a:ext cx="405" cy="2219"/>
                    <a:chOff x="2819" y="2101"/>
                    <a:chExt cx="405" cy="2219"/>
                  </a:xfrm>
                </p:grpSpPr>
                <p:sp>
                  <p:nvSpPr>
                    <p:cNvPr id="79977" name="Freeform 105"/>
                    <p:cNvSpPr>
                      <a:spLocks/>
                    </p:cNvSpPr>
                    <p:nvPr/>
                  </p:nvSpPr>
                  <p:spPr bwMode="hidden">
                    <a:xfrm rot="4898956">
                      <a:off x="2206" y="2714"/>
                      <a:ext cx="147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78" name="Freeform 106"/>
                    <p:cNvSpPr>
                      <a:spLocks/>
                    </p:cNvSpPr>
                    <p:nvPr/>
                  </p:nvSpPr>
                  <p:spPr bwMode="hidden">
                    <a:xfrm rot="4898956">
                      <a:off x="2636" y="3732"/>
                      <a:ext cx="790"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9979" name="Group 107"/>
                  <p:cNvGrpSpPr>
                    <a:grpSpLocks/>
                  </p:cNvGrpSpPr>
                  <p:nvPr/>
                </p:nvGrpSpPr>
                <p:grpSpPr bwMode="auto">
                  <a:xfrm>
                    <a:off x="2372" y="2107"/>
                    <a:ext cx="426" cy="2185"/>
                    <a:chOff x="2287" y="2135"/>
                    <a:chExt cx="426" cy="2185"/>
                  </a:xfrm>
                </p:grpSpPr>
                <p:sp>
                  <p:nvSpPr>
                    <p:cNvPr id="79980" name="Freeform 108"/>
                    <p:cNvSpPr>
                      <a:spLocks/>
                    </p:cNvSpPr>
                    <p:nvPr/>
                  </p:nvSpPr>
                  <p:spPr bwMode="hidden">
                    <a:xfrm rot="5755659">
                      <a:off x="1900" y="2760"/>
                      <a:ext cx="1437" cy="188"/>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81" name="Freeform 109"/>
                    <p:cNvSpPr>
                      <a:spLocks/>
                    </p:cNvSpPr>
                    <p:nvPr/>
                  </p:nvSpPr>
                  <p:spPr bwMode="hidden">
                    <a:xfrm rot="5755659">
                      <a:off x="2049" y="3787"/>
                      <a:ext cx="771" cy="29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grpSp>
            <p:nvGrpSpPr>
              <p:cNvPr id="79982" name="Group 110"/>
              <p:cNvGrpSpPr>
                <a:grpSpLocks/>
              </p:cNvGrpSpPr>
              <p:nvPr/>
            </p:nvGrpSpPr>
            <p:grpSpPr bwMode="auto">
              <a:xfrm>
                <a:off x="74" y="313"/>
                <a:ext cx="5459" cy="3667"/>
                <a:chOff x="74" y="313"/>
                <a:chExt cx="5459" cy="3667"/>
              </a:xfrm>
            </p:grpSpPr>
            <p:grpSp>
              <p:nvGrpSpPr>
                <p:cNvPr id="79983" name="Group 111"/>
                <p:cNvGrpSpPr>
                  <a:grpSpLocks/>
                </p:cNvGrpSpPr>
                <p:nvPr/>
              </p:nvGrpSpPr>
              <p:grpSpPr bwMode="auto">
                <a:xfrm>
                  <a:off x="74" y="313"/>
                  <a:ext cx="5459" cy="3667"/>
                  <a:chOff x="74" y="313"/>
                  <a:chExt cx="5459" cy="3667"/>
                </a:xfrm>
              </p:grpSpPr>
              <p:sp>
                <p:nvSpPr>
                  <p:cNvPr id="79984" name="Arc 112"/>
                  <p:cNvSpPr>
                    <a:spLocks/>
                  </p:cNvSpPr>
                  <p:nvPr/>
                </p:nvSpPr>
                <p:spPr bwMode="hidden">
                  <a:xfrm flipV="1">
                    <a:off x="2966" y="456"/>
                    <a:ext cx="2567" cy="2046"/>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85" name="Arc 113"/>
                  <p:cNvSpPr>
                    <a:spLocks/>
                  </p:cNvSpPr>
                  <p:nvPr/>
                </p:nvSpPr>
                <p:spPr bwMode="hidden">
                  <a:xfrm flipH="1">
                    <a:off x="388" y="1601"/>
                    <a:ext cx="2016" cy="2379"/>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86" name="Arc 114"/>
                  <p:cNvSpPr>
                    <a:spLocks/>
                  </p:cNvSpPr>
                  <p:nvPr/>
                </p:nvSpPr>
                <p:spPr bwMode="hidden">
                  <a:xfrm>
                    <a:off x="3029" y="1181"/>
                    <a:ext cx="1426"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87" name="Arc 115"/>
                  <p:cNvSpPr>
                    <a:spLocks/>
                  </p:cNvSpPr>
                  <p:nvPr/>
                </p:nvSpPr>
                <p:spPr bwMode="hidden">
                  <a:xfrm flipH="1">
                    <a:off x="74" y="813"/>
                    <a:ext cx="2540" cy="2379"/>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88" name="Arc 116"/>
                  <p:cNvSpPr>
                    <a:spLocks/>
                  </p:cNvSpPr>
                  <p:nvPr/>
                </p:nvSpPr>
                <p:spPr bwMode="hidden">
                  <a:xfrm flipH="1">
                    <a:off x="790" y="313"/>
                    <a:ext cx="1850" cy="2304"/>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89" name="Arc 117"/>
                  <p:cNvSpPr>
                    <a:spLocks/>
                  </p:cNvSpPr>
                  <p:nvPr/>
                </p:nvSpPr>
                <p:spPr bwMode="hidden">
                  <a:xfrm>
                    <a:off x="2763" y="1281"/>
                    <a:ext cx="764" cy="23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90" name="Freeform 118"/>
                  <p:cNvSpPr>
                    <a:spLocks/>
                  </p:cNvSpPr>
                  <p:nvPr/>
                </p:nvSpPr>
                <p:spPr bwMode="hidden">
                  <a:xfrm flipH="1">
                    <a:off x="1800" y="438"/>
                    <a:ext cx="418"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79991" name="Freeform 119"/>
                <p:cNvSpPr>
                  <a:spLocks/>
                </p:cNvSpPr>
                <p:nvPr/>
              </p:nvSpPr>
              <p:spPr bwMode="hidden">
                <a:xfrm rot="20253369">
                  <a:off x="3280" y="1529"/>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79992" name="Group 120"/>
            <p:cNvGrpSpPr>
              <a:grpSpLocks/>
            </p:cNvGrpSpPr>
            <p:nvPr/>
          </p:nvGrpSpPr>
          <p:grpSpPr bwMode="auto">
            <a:xfrm>
              <a:off x="1476" y="449"/>
              <a:ext cx="4038" cy="2966"/>
              <a:chOff x="210" y="337"/>
              <a:chExt cx="5198" cy="3818"/>
            </a:xfrm>
          </p:grpSpPr>
          <p:sp>
            <p:nvSpPr>
              <p:cNvPr id="79993" name="Freeform 121"/>
              <p:cNvSpPr>
                <a:spLocks/>
              </p:cNvSpPr>
              <p:nvPr/>
            </p:nvSpPr>
            <p:spPr bwMode="hidden">
              <a:xfrm flipH="1">
                <a:off x="1934" y="2382"/>
                <a:ext cx="485" cy="147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94" name="Arc 122"/>
              <p:cNvSpPr>
                <a:spLocks/>
              </p:cNvSpPr>
              <p:nvPr/>
            </p:nvSpPr>
            <p:spPr bwMode="hidden">
              <a:xfrm flipH="1">
                <a:off x="1054" y="1851"/>
                <a:ext cx="2122" cy="2304"/>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95" name="Arc 123"/>
              <p:cNvSpPr>
                <a:spLocks/>
              </p:cNvSpPr>
              <p:nvPr/>
            </p:nvSpPr>
            <p:spPr bwMode="hidden">
              <a:xfrm flipH="1">
                <a:off x="1266" y="1480"/>
                <a:ext cx="1244" cy="2379"/>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96" name="Arc 124"/>
              <p:cNvSpPr>
                <a:spLocks/>
              </p:cNvSpPr>
              <p:nvPr/>
            </p:nvSpPr>
            <p:spPr bwMode="hidden">
              <a:xfrm flipH="1">
                <a:off x="210" y="1168"/>
                <a:ext cx="2376" cy="2379"/>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97" name="Arc 125"/>
              <p:cNvSpPr>
                <a:spLocks/>
              </p:cNvSpPr>
              <p:nvPr/>
            </p:nvSpPr>
            <p:spPr bwMode="hidden">
              <a:xfrm>
                <a:off x="2840" y="1503"/>
                <a:ext cx="381"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98" name="Arc 126"/>
              <p:cNvSpPr>
                <a:spLocks/>
              </p:cNvSpPr>
              <p:nvPr/>
            </p:nvSpPr>
            <p:spPr bwMode="hidden">
              <a:xfrm>
                <a:off x="2940" y="1492"/>
                <a:ext cx="1004"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999" name="Freeform 127"/>
              <p:cNvSpPr>
                <a:spLocks/>
              </p:cNvSpPr>
              <p:nvPr/>
            </p:nvSpPr>
            <p:spPr bwMode="hidden">
              <a:xfrm>
                <a:off x="3301" y="2635"/>
                <a:ext cx="485" cy="147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000" name="Freeform 128"/>
              <p:cNvSpPr>
                <a:spLocks/>
              </p:cNvSpPr>
              <p:nvPr/>
            </p:nvSpPr>
            <p:spPr bwMode="hidden">
              <a:xfrm rot="19660755" flipV="1">
                <a:off x="2546" y="2150"/>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001" name="Freeform 129"/>
              <p:cNvSpPr>
                <a:spLocks/>
              </p:cNvSpPr>
              <p:nvPr/>
            </p:nvSpPr>
            <p:spPr bwMode="hidden">
              <a:xfrm flipH="1">
                <a:off x="489" y="2504"/>
                <a:ext cx="1085"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002" name="Freeform 130"/>
              <p:cNvSpPr>
                <a:spLocks/>
              </p:cNvSpPr>
              <p:nvPr/>
            </p:nvSpPr>
            <p:spPr bwMode="hidden">
              <a:xfrm flipH="1">
                <a:off x="1000" y="893"/>
                <a:ext cx="696"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003" name="Freeform 131"/>
              <p:cNvSpPr>
                <a:spLocks/>
              </p:cNvSpPr>
              <p:nvPr/>
            </p:nvSpPr>
            <p:spPr bwMode="hidden">
              <a:xfrm>
                <a:off x="4401" y="2280"/>
                <a:ext cx="1007" cy="1601"/>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004" name="Freeform 132"/>
              <p:cNvSpPr>
                <a:spLocks/>
              </p:cNvSpPr>
              <p:nvPr/>
            </p:nvSpPr>
            <p:spPr bwMode="hidden">
              <a:xfrm>
                <a:off x="3878" y="1470"/>
                <a:ext cx="1518" cy="106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005" name="Freeform 133"/>
              <p:cNvSpPr>
                <a:spLocks/>
              </p:cNvSpPr>
              <p:nvPr/>
            </p:nvSpPr>
            <p:spPr bwMode="hidden">
              <a:xfrm>
                <a:off x="3934" y="337"/>
                <a:ext cx="663" cy="143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006" name="Freeform 134"/>
              <p:cNvSpPr>
                <a:spLocks/>
              </p:cNvSpPr>
              <p:nvPr/>
            </p:nvSpPr>
            <p:spPr bwMode="hidden">
              <a:xfrm rot="1346631" flipH="1">
                <a:off x="1702" y="1506"/>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80007" name="Rectangle 135"/>
          <p:cNvSpPr>
            <a:spLocks noGrp="1" noChangeArrowheads="1"/>
          </p:cNvSpPr>
          <p:nvPr>
            <p:ph type="ctrTitle" sz="quarter"/>
          </p:nvPr>
        </p:nvSpPr>
        <p:spPr>
          <a:xfrm>
            <a:off x="685800" y="1827213"/>
            <a:ext cx="7772400" cy="1627187"/>
          </a:xfrm>
        </p:spPr>
        <p:txBody>
          <a:bodyPr/>
          <a:lstStyle>
            <a:lvl1pPr>
              <a:defRPr/>
            </a:lvl1pPr>
          </a:lstStyle>
          <a:p>
            <a:pPr lvl="0"/>
            <a:r>
              <a:rPr lang="en-US" noProof="0" smtClean="0"/>
              <a:t>Click to edit Master title style</a:t>
            </a:r>
          </a:p>
        </p:txBody>
      </p:sp>
      <p:sp>
        <p:nvSpPr>
          <p:cNvPr id="80008" name="Rectangle 136"/>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p>
        </p:txBody>
      </p:sp>
      <p:sp>
        <p:nvSpPr>
          <p:cNvPr id="80009" name="Rectangle 137"/>
          <p:cNvSpPr>
            <a:spLocks noGrp="1" noChangeArrowheads="1"/>
          </p:cNvSpPr>
          <p:nvPr>
            <p:ph type="dt" sz="quarter" idx="2"/>
          </p:nvPr>
        </p:nvSpPr>
        <p:spPr/>
        <p:txBody>
          <a:bodyPr/>
          <a:lstStyle>
            <a:lvl1pPr>
              <a:defRPr/>
            </a:lvl1pPr>
          </a:lstStyle>
          <a:p>
            <a:endParaRPr lang="en-US"/>
          </a:p>
        </p:txBody>
      </p:sp>
      <p:sp>
        <p:nvSpPr>
          <p:cNvPr id="80010" name="Rectangle 138"/>
          <p:cNvSpPr>
            <a:spLocks noGrp="1" noChangeArrowheads="1"/>
          </p:cNvSpPr>
          <p:nvPr>
            <p:ph type="ftr" sz="quarter" idx="3"/>
          </p:nvPr>
        </p:nvSpPr>
        <p:spPr/>
        <p:txBody>
          <a:bodyPr/>
          <a:lstStyle>
            <a:lvl1pPr>
              <a:defRPr/>
            </a:lvl1pPr>
          </a:lstStyle>
          <a:p>
            <a:endParaRPr lang="en-US"/>
          </a:p>
        </p:txBody>
      </p:sp>
      <p:sp>
        <p:nvSpPr>
          <p:cNvPr id="80011" name="Rectangle 139"/>
          <p:cNvSpPr>
            <a:spLocks noGrp="1" noChangeArrowheads="1"/>
          </p:cNvSpPr>
          <p:nvPr>
            <p:ph type="sldNum" sz="quarter" idx="4"/>
          </p:nvPr>
        </p:nvSpPr>
        <p:spPr/>
        <p:txBody>
          <a:bodyPr/>
          <a:lstStyle>
            <a:lvl1pPr>
              <a:defRPr/>
            </a:lvl1pPr>
          </a:lstStyle>
          <a:p>
            <a:fld id="{8BF0F4A7-60ED-452A-B5A0-C7B9036F6CB9}" type="slidenum">
              <a:rPr lang="ar-SA"/>
              <a:pPr/>
              <a:t>‹#›</a:t>
            </a:fld>
            <a:endParaRPr lang="en-US"/>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3A1DF21-57DF-4083-9B70-D679223EDC9D}" type="slidenum">
              <a:rPr lang="ar-SA"/>
              <a:pPr/>
              <a:t>‹#›</a:t>
            </a:fld>
            <a:endParaRPr lang="en-US"/>
          </a:p>
        </p:txBody>
      </p:sp>
    </p:spTree>
    <p:extLst>
      <p:ext uri="{BB962C8B-B14F-4D97-AF65-F5344CB8AC3E}">
        <p14:creationId xmlns:p14="http://schemas.microsoft.com/office/powerpoint/2010/main" val="295214825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9B90AFF-E373-436C-9D44-768588278911}" type="slidenum">
              <a:rPr lang="ar-SA"/>
              <a:pPr/>
              <a:t>‹#›</a:t>
            </a:fld>
            <a:endParaRPr lang="en-US"/>
          </a:p>
        </p:txBody>
      </p:sp>
    </p:spTree>
    <p:extLst>
      <p:ext uri="{BB962C8B-B14F-4D97-AF65-F5344CB8AC3E}">
        <p14:creationId xmlns:p14="http://schemas.microsoft.com/office/powerpoint/2010/main" val="191317217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689ACBF-46E4-43B3-BCF9-F9420E278ED9}" type="slidenum">
              <a:rPr lang="ar-SA"/>
              <a:pPr/>
              <a:t>‹#›</a:t>
            </a:fld>
            <a:endParaRPr lang="en-US"/>
          </a:p>
        </p:txBody>
      </p:sp>
    </p:spTree>
    <p:extLst>
      <p:ext uri="{BB962C8B-B14F-4D97-AF65-F5344CB8AC3E}">
        <p14:creationId xmlns:p14="http://schemas.microsoft.com/office/powerpoint/2010/main" val="273543135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372DF403-5E33-4B2D-9753-D9C87A4A2FCF}" type="slidenum">
              <a:rPr lang="ar-SA"/>
              <a:pPr/>
              <a:t>‹#›</a:t>
            </a:fld>
            <a:endParaRPr lang="en-US"/>
          </a:p>
        </p:txBody>
      </p:sp>
    </p:spTree>
    <p:extLst>
      <p:ext uri="{BB962C8B-B14F-4D97-AF65-F5344CB8AC3E}">
        <p14:creationId xmlns:p14="http://schemas.microsoft.com/office/powerpoint/2010/main" val="208120253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08506791-1BA2-4F45-9FEE-84157ED84C04}" type="slidenum">
              <a:rPr lang="ar-SA"/>
              <a:pPr/>
              <a:t>‹#›</a:t>
            </a:fld>
            <a:endParaRPr lang="en-US"/>
          </a:p>
        </p:txBody>
      </p:sp>
    </p:spTree>
    <p:extLst>
      <p:ext uri="{BB962C8B-B14F-4D97-AF65-F5344CB8AC3E}">
        <p14:creationId xmlns:p14="http://schemas.microsoft.com/office/powerpoint/2010/main" val="374534683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FB287E4-83E5-4403-964B-27B740591355}" type="slidenum">
              <a:rPr lang="ar-SA"/>
              <a:pPr/>
              <a:t>‹#›</a:t>
            </a:fld>
            <a:endParaRPr lang="en-US"/>
          </a:p>
        </p:txBody>
      </p:sp>
    </p:spTree>
    <p:extLst>
      <p:ext uri="{BB962C8B-B14F-4D97-AF65-F5344CB8AC3E}">
        <p14:creationId xmlns:p14="http://schemas.microsoft.com/office/powerpoint/2010/main" val="411080467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1E64074-6401-43D8-9CCA-41900D9837BF}" type="slidenum">
              <a:rPr lang="ar-SA"/>
              <a:pPr/>
              <a:t>‹#›</a:t>
            </a:fld>
            <a:endParaRPr lang="en-US"/>
          </a:p>
        </p:txBody>
      </p:sp>
    </p:spTree>
    <p:extLst>
      <p:ext uri="{BB962C8B-B14F-4D97-AF65-F5344CB8AC3E}">
        <p14:creationId xmlns:p14="http://schemas.microsoft.com/office/powerpoint/2010/main" val="353410009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60244DB-2741-47FF-820A-6295783DD5DC}" type="slidenum">
              <a:rPr lang="ar-SA"/>
              <a:pPr/>
              <a:t>‹#›</a:t>
            </a:fld>
            <a:endParaRPr lang="en-US"/>
          </a:p>
        </p:txBody>
      </p:sp>
    </p:spTree>
    <p:extLst>
      <p:ext uri="{BB962C8B-B14F-4D97-AF65-F5344CB8AC3E}">
        <p14:creationId xmlns:p14="http://schemas.microsoft.com/office/powerpoint/2010/main" val="66846575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75128C1-02ED-4A76-BA79-F21985C22FF6}" type="slidenum">
              <a:rPr lang="ar-SA"/>
              <a:pPr/>
              <a:t>‹#›</a:t>
            </a:fld>
            <a:endParaRPr lang="en-US"/>
          </a:p>
        </p:txBody>
      </p:sp>
    </p:spTree>
    <p:extLst>
      <p:ext uri="{BB962C8B-B14F-4D97-AF65-F5344CB8AC3E}">
        <p14:creationId xmlns:p14="http://schemas.microsoft.com/office/powerpoint/2010/main" val="278980341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01625"/>
            <a:ext cx="1943100" cy="5794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301625"/>
            <a:ext cx="5676900" cy="5794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8500B09-C480-4C86-B7C2-CF6073A19698}" type="slidenum">
              <a:rPr lang="ar-SA"/>
              <a:pPr/>
              <a:t>‹#›</a:t>
            </a:fld>
            <a:endParaRPr lang="en-US"/>
          </a:p>
        </p:txBody>
      </p:sp>
    </p:spTree>
    <p:extLst>
      <p:ext uri="{BB962C8B-B14F-4D97-AF65-F5344CB8AC3E}">
        <p14:creationId xmlns:p14="http://schemas.microsoft.com/office/powerpoint/2010/main" val="37350404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0114" name="Group 2"/>
          <p:cNvGrpSpPr>
            <a:grpSpLocks/>
          </p:cNvGrpSpPr>
          <p:nvPr/>
        </p:nvGrpSpPr>
        <p:grpSpPr bwMode="auto">
          <a:xfrm>
            <a:off x="0" y="0"/>
            <a:ext cx="9144000" cy="6934200"/>
            <a:chOff x="0" y="0"/>
            <a:chExt cx="5760" cy="4368"/>
          </a:xfrm>
        </p:grpSpPr>
        <p:sp>
          <p:nvSpPr>
            <p:cNvPr id="9011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1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1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1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1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012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012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2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3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3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13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0133"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noProof="0" smtClean="0"/>
              <a:t>Click to edit Master title style</a:t>
            </a:r>
          </a:p>
        </p:txBody>
      </p:sp>
      <p:sp>
        <p:nvSpPr>
          <p:cNvPr id="90134"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90135" name="Rectangle 23"/>
          <p:cNvSpPr>
            <a:spLocks noGrp="1" noChangeArrowheads="1"/>
          </p:cNvSpPr>
          <p:nvPr>
            <p:ph type="dt" sz="quarter" idx="2"/>
          </p:nvPr>
        </p:nvSpPr>
        <p:spPr/>
        <p:txBody>
          <a:bodyPr/>
          <a:lstStyle>
            <a:lvl1pPr>
              <a:defRPr/>
            </a:lvl1pPr>
          </a:lstStyle>
          <a:p>
            <a:endParaRPr lang="en-US"/>
          </a:p>
        </p:txBody>
      </p:sp>
      <p:sp>
        <p:nvSpPr>
          <p:cNvPr id="90136" name="Rectangle 24"/>
          <p:cNvSpPr>
            <a:spLocks noGrp="1" noChangeArrowheads="1"/>
          </p:cNvSpPr>
          <p:nvPr>
            <p:ph type="ftr" sz="quarter" idx="3"/>
          </p:nvPr>
        </p:nvSpPr>
        <p:spPr/>
        <p:txBody>
          <a:bodyPr/>
          <a:lstStyle>
            <a:lvl1pPr>
              <a:defRPr/>
            </a:lvl1pPr>
          </a:lstStyle>
          <a:p>
            <a:endParaRPr lang="en-US"/>
          </a:p>
        </p:txBody>
      </p:sp>
      <p:sp>
        <p:nvSpPr>
          <p:cNvPr id="90137" name="Rectangle 25"/>
          <p:cNvSpPr>
            <a:spLocks noGrp="1" noChangeArrowheads="1"/>
          </p:cNvSpPr>
          <p:nvPr>
            <p:ph type="sldNum" sz="quarter" idx="4"/>
          </p:nvPr>
        </p:nvSpPr>
        <p:spPr/>
        <p:txBody>
          <a:bodyPr/>
          <a:lstStyle>
            <a:lvl1pPr>
              <a:defRPr/>
            </a:lvl1pPr>
          </a:lstStyle>
          <a:p>
            <a:fld id="{2D1160CD-A45F-4653-A949-5E46FF64F7CE}" type="slidenum">
              <a:rPr lang="ar-SA"/>
              <a:pPr/>
              <a:t>‹#›</a:t>
            </a:fld>
            <a:endParaRPr lang="en-US"/>
          </a:p>
        </p:txBody>
      </p:sp>
    </p:spTree>
  </p:cSld>
  <p:clrMapOvr>
    <a:masterClrMapping/>
  </p:clrMapOvr>
  <p:timing>
    <p:tnLst>
      <p:par>
        <p:cTn id="1" dur="indefinite" restart="never" nodeType="tmRoot"/>
      </p:par>
    </p:tnLst>
  </p:timing>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3D376A0-B650-4AFE-AC72-81149011C807}" type="slidenum">
              <a:rPr lang="ar-SA"/>
              <a:pPr/>
              <a:t>‹#›</a:t>
            </a:fld>
            <a:endParaRPr lang="en-US"/>
          </a:p>
        </p:txBody>
      </p:sp>
    </p:spTree>
    <p:extLst>
      <p:ext uri="{BB962C8B-B14F-4D97-AF65-F5344CB8AC3E}">
        <p14:creationId xmlns:p14="http://schemas.microsoft.com/office/powerpoint/2010/main" val="375248704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1A11596-9171-475B-A742-C0C67BB14836}" type="slidenum">
              <a:rPr lang="ar-SA"/>
              <a:pPr/>
              <a:t>‹#›</a:t>
            </a:fld>
            <a:endParaRPr lang="en-US"/>
          </a:p>
        </p:txBody>
      </p:sp>
    </p:spTree>
    <p:extLst>
      <p:ext uri="{BB962C8B-B14F-4D97-AF65-F5344CB8AC3E}">
        <p14:creationId xmlns:p14="http://schemas.microsoft.com/office/powerpoint/2010/main" val="177535643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02773F3-CF90-4F55-8744-B0820910F74E}" type="slidenum">
              <a:rPr lang="ar-SA"/>
              <a:pPr/>
              <a:t>‹#›</a:t>
            </a:fld>
            <a:endParaRPr lang="en-US"/>
          </a:p>
        </p:txBody>
      </p:sp>
    </p:spTree>
    <p:extLst>
      <p:ext uri="{BB962C8B-B14F-4D97-AF65-F5344CB8AC3E}">
        <p14:creationId xmlns:p14="http://schemas.microsoft.com/office/powerpoint/2010/main" val="147782829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33A5449-17FD-41A8-AA53-0937B314B4FF}" type="slidenum">
              <a:rPr lang="ar-SA"/>
              <a:pPr/>
              <a:t>‹#›</a:t>
            </a:fld>
            <a:endParaRPr lang="en-US"/>
          </a:p>
        </p:txBody>
      </p:sp>
    </p:spTree>
    <p:extLst>
      <p:ext uri="{BB962C8B-B14F-4D97-AF65-F5344CB8AC3E}">
        <p14:creationId xmlns:p14="http://schemas.microsoft.com/office/powerpoint/2010/main" val="284390653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6792E97-FFCE-4EB2-AC40-6894BD7D4C04}" type="slidenum">
              <a:rPr lang="ar-SA"/>
              <a:pPr/>
              <a:t>‹#›</a:t>
            </a:fld>
            <a:endParaRPr lang="en-US"/>
          </a:p>
        </p:txBody>
      </p:sp>
    </p:spTree>
    <p:extLst>
      <p:ext uri="{BB962C8B-B14F-4D97-AF65-F5344CB8AC3E}">
        <p14:creationId xmlns:p14="http://schemas.microsoft.com/office/powerpoint/2010/main" val="141064896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2C7DDD3-D037-4390-8457-D4A7D09C8845}" type="slidenum">
              <a:rPr lang="ar-SA"/>
              <a:pPr/>
              <a:t>‹#›</a:t>
            </a:fld>
            <a:endParaRPr lang="en-US"/>
          </a:p>
        </p:txBody>
      </p:sp>
    </p:spTree>
    <p:extLst>
      <p:ext uri="{BB962C8B-B14F-4D97-AF65-F5344CB8AC3E}">
        <p14:creationId xmlns:p14="http://schemas.microsoft.com/office/powerpoint/2010/main" val="345237240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B44F0EA-8557-4DD2-B987-B64578DEBC10}" type="slidenum">
              <a:rPr lang="ar-SA"/>
              <a:pPr/>
              <a:t>‹#›</a:t>
            </a:fld>
            <a:endParaRPr lang="en-US"/>
          </a:p>
        </p:txBody>
      </p:sp>
    </p:spTree>
    <p:extLst>
      <p:ext uri="{BB962C8B-B14F-4D97-AF65-F5344CB8AC3E}">
        <p14:creationId xmlns:p14="http://schemas.microsoft.com/office/powerpoint/2010/main" val="267144183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23793BB-ACD6-4651-B990-1C3179F42F21}" type="slidenum">
              <a:rPr lang="ar-SA"/>
              <a:pPr/>
              <a:t>‹#›</a:t>
            </a:fld>
            <a:endParaRPr lang="en-US"/>
          </a:p>
        </p:txBody>
      </p:sp>
    </p:spTree>
    <p:extLst>
      <p:ext uri="{BB962C8B-B14F-4D97-AF65-F5344CB8AC3E}">
        <p14:creationId xmlns:p14="http://schemas.microsoft.com/office/powerpoint/2010/main" val="287917003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5CE029-C2DD-435E-BA7C-6FE62D62873E}" type="slidenum">
              <a:rPr lang="ar-SA"/>
              <a:pPr/>
              <a:t>‹#›</a:t>
            </a:fld>
            <a:endParaRPr lang="en-US"/>
          </a:p>
        </p:txBody>
      </p:sp>
    </p:spTree>
    <p:extLst>
      <p:ext uri="{BB962C8B-B14F-4D97-AF65-F5344CB8AC3E}">
        <p14:creationId xmlns:p14="http://schemas.microsoft.com/office/powerpoint/2010/main" val="139007287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7E06E4-5AEA-4CDA-B215-76DA76831FB5}" type="slidenum">
              <a:rPr lang="ar-SA"/>
              <a:pPr/>
              <a:t>‹#›</a:t>
            </a:fld>
            <a:endParaRPr lang="en-US"/>
          </a:p>
        </p:txBody>
      </p:sp>
    </p:spTree>
    <p:extLst>
      <p:ext uri="{BB962C8B-B14F-4D97-AF65-F5344CB8AC3E}">
        <p14:creationId xmlns:p14="http://schemas.microsoft.com/office/powerpoint/2010/main" val="239164304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3186" name="Group 2"/>
          <p:cNvGrpSpPr>
            <a:grpSpLocks/>
          </p:cNvGrpSpPr>
          <p:nvPr/>
        </p:nvGrpSpPr>
        <p:grpSpPr bwMode="auto">
          <a:xfrm>
            <a:off x="4716463" y="5345113"/>
            <a:ext cx="4427537" cy="1512887"/>
            <a:chOff x="2971" y="3367"/>
            <a:chExt cx="2789" cy="953"/>
          </a:xfrm>
        </p:grpSpPr>
        <p:sp>
          <p:nvSpPr>
            <p:cNvPr id="93187"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60" y="192"/>
                  </a:lnTo>
                  <a:lnTo>
                    <a:pt x="2248" y="186"/>
                  </a:lnTo>
                  <a:lnTo>
                    <a:pt x="2242" y="186"/>
                  </a:lnTo>
                  <a:lnTo>
                    <a:pt x="2236" y="186"/>
                  </a:lnTo>
                  <a:lnTo>
                    <a:pt x="2230" y="186"/>
                  </a:lnTo>
                  <a:lnTo>
                    <a:pt x="2224" y="192"/>
                  </a:lnTo>
                  <a:lnTo>
                    <a:pt x="2224" y="192"/>
                  </a:lnTo>
                  <a:lnTo>
                    <a:pt x="2218" y="192"/>
                  </a:lnTo>
                  <a:lnTo>
                    <a:pt x="2212" y="198"/>
                  </a:lnTo>
                  <a:lnTo>
                    <a:pt x="2194" y="204"/>
                  </a:lnTo>
                  <a:lnTo>
                    <a:pt x="2170" y="210"/>
                  </a:lnTo>
                  <a:lnTo>
                    <a:pt x="2146" y="228"/>
                  </a:lnTo>
                  <a:lnTo>
                    <a:pt x="2122" y="240"/>
                  </a:lnTo>
                  <a:lnTo>
                    <a:pt x="2116" y="240"/>
                  </a:lnTo>
                  <a:lnTo>
                    <a:pt x="2110" y="240"/>
                  </a:lnTo>
                  <a:lnTo>
                    <a:pt x="2110" y="240"/>
                  </a:lnTo>
                  <a:lnTo>
                    <a:pt x="2104" y="240"/>
                  </a:lnTo>
                  <a:lnTo>
                    <a:pt x="2098" y="246"/>
                  </a:lnTo>
                  <a:lnTo>
                    <a:pt x="2092" y="246"/>
                  </a:lnTo>
                  <a:lnTo>
                    <a:pt x="2086" y="246"/>
                  </a:lnTo>
                  <a:lnTo>
                    <a:pt x="2080" y="252"/>
                  </a:lnTo>
                  <a:lnTo>
                    <a:pt x="2080" y="258"/>
                  </a:lnTo>
                  <a:lnTo>
                    <a:pt x="2074" y="258"/>
                  </a:lnTo>
                  <a:lnTo>
                    <a:pt x="2074" y="258"/>
                  </a:lnTo>
                  <a:lnTo>
                    <a:pt x="2074" y="264"/>
                  </a:lnTo>
                  <a:lnTo>
                    <a:pt x="2074" y="264"/>
                  </a:lnTo>
                  <a:lnTo>
                    <a:pt x="2074" y="270"/>
                  </a:lnTo>
                  <a:lnTo>
                    <a:pt x="2074" y="276"/>
                  </a:lnTo>
                  <a:lnTo>
                    <a:pt x="2069" y="288"/>
                  </a:lnTo>
                  <a:lnTo>
                    <a:pt x="2057" y="300"/>
                  </a:lnTo>
                  <a:lnTo>
                    <a:pt x="2057" y="300"/>
                  </a:lnTo>
                  <a:lnTo>
                    <a:pt x="2051" y="300"/>
                  </a:lnTo>
                  <a:lnTo>
                    <a:pt x="2045" y="300"/>
                  </a:lnTo>
                  <a:lnTo>
                    <a:pt x="2039" y="306"/>
                  </a:lnTo>
                  <a:lnTo>
                    <a:pt x="2033" y="306"/>
                  </a:lnTo>
                  <a:lnTo>
                    <a:pt x="2033" y="312"/>
                  </a:lnTo>
                  <a:lnTo>
                    <a:pt x="2027" y="312"/>
                  </a:lnTo>
                  <a:lnTo>
                    <a:pt x="2027" y="318"/>
                  </a:lnTo>
                  <a:lnTo>
                    <a:pt x="2027" y="318"/>
                  </a:lnTo>
                  <a:lnTo>
                    <a:pt x="2021" y="324"/>
                  </a:lnTo>
                  <a:lnTo>
                    <a:pt x="2021" y="324"/>
                  </a:lnTo>
                  <a:lnTo>
                    <a:pt x="2015" y="330"/>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7" y="330"/>
                  </a:lnTo>
                  <a:lnTo>
                    <a:pt x="1871" y="336"/>
                  </a:lnTo>
                  <a:lnTo>
                    <a:pt x="1871" y="336"/>
                  </a:lnTo>
                  <a:lnTo>
                    <a:pt x="1865" y="342"/>
                  </a:lnTo>
                  <a:lnTo>
                    <a:pt x="1865" y="342"/>
                  </a:lnTo>
                  <a:lnTo>
                    <a:pt x="1859" y="348"/>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65"/>
                  </a:lnTo>
                  <a:lnTo>
                    <a:pt x="1638" y="671"/>
                  </a:lnTo>
                  <a:lnTo>
                    <a:pt x="1632" y="671"/>
                  </a:lnTo>
                  <a:lnTo>
                    <a:pt x="1632" y="677"/>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8" y="695"/>
                  </a:lnTo>
                  <a:lnTo>
                    <a:pt x="562" y="701"/>
                  </a:lnTo>
                  <a:lnTo>
                    <a:pt x="556" y="701"/>
                  </a:lnTo>
                  <a:lnTo>
                    <a:pt x="556"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7" y="857"/>
                  </a:lnTo>
                  <a:lnTo>
                    <a:pt x="101" y="863"/>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lnTo>
                    <a:pt x="2780" y="24"/>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88"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89"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0"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1"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2"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3"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4"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5"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6"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7"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8"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199"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200"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3201"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grpSp>
      <p:sp>
        <p:nvSpPr>
          <p:cNvPr id="93202" name="Rectangle 18"/>
          <p:cNvSpPr>
            <a:spLocks noGrp="1" noChangeArrowheads="1"/>
          </p:cNvSpPr>
          <p:nvPr>
            <p:ph type="ctrTitle" sz="quarter"/>
          </p:nvPr>
        </p:nvSpPr>
        <p:spPr>
          <a:xfrm>
            <a:off x="685800" y="1600200"/>
            <a:ext cx="7772400" cy="1828800"/>
          </a:xfrm>
        </p:spPr>
        <p:txBody>
          <a:bodyPr anchor="b"/>
          <a:lstStyle>
            <a:lvl1pPr>
              <a:defRPr sz="5700"/>
            </a:lvl1pPr>
          </a:lstStyle>
          <a:p>
            <a:pPr lvl="0"/>
            <a:r>
              <a:rPr lang="en-US" noProof="0" smtClean="0"/>
              <a:t>Click to edit Master title style</a:t>
            </a:r>
          </a:p>
        </p:txBody>
      </p:sp>
      <p:sp>
        <p:nvSpPr>
          <p:cNvPr id="93203" name="Rectangle 19"/>
          <p:cNvSpPr>
            <a:spLocks noGrp="1" noChangeArrowheads="1"/>
          </p:cNvSpPr>
          <p:nvPr>
            <p:ph type="subTitle" sz="quarter" idx="1"/>
          </p:nvPr>
        </p:nvSpPr>
        <p:spPr>
          <a:xfrm>
            <a:off x="1371600" y="3733800"/>
            <a:ext cx="6400800" cy="1752600"/>
          </a:xfrm>
        </p:spPr>
        <p:txBody>
          <a:bodyPr/>
          <a:lstStyle>
            <a:lvl1pPr marL="0" indent="0" algn="ctr">
              <a:buFont typeface="Wingdings" pitchFamily="2" charset="2"/>
              <a:buNone/>
              <a:defRPr sz="3600"/>
            </a:lvl1pPr>
          </a:lstStyle>
          <a:p>
            <a:pPr lvl="0"/>
            <a:r>
              <a:rPr lang="en-US" noProof="0" smtClean="0"/>
              <a:t>Click to edit Master subtitle style</a:t>
            </a:r>
          </a:p>
        </p:txBody>
      </p:sp>
      <p:sp>
        <p:nvSpPr>
          <p:cNvPr id="93204" name="Rectangle 20"/>
          <p:cNvSpPr>
            <a:spLocks noGrp="1" noChangeArrowheads="1"/>
          </p:cNvSpPr>
          <p:nvPr>
            <p:ph type="dt" sz="quarter" idx="2"/>
          </p:nvPr>
        </p:nvSpPr>
        <p:spPr/>
        <p:txBody>
          <a:bodyPr/>
          <a:lstStyle>
            <a:lvl1pPr>
              <a:defRPr/>
            </a:lvl1pPr>
          </a:lstStyle>
          <a:p>
            <a:endParaRPr lang="en-US"/>
          </a:p>
        </p:txBody>
      </p:sp>
      <p:sp>
        <p:nvSpPr>
          <p:cNvPr id="93205" name="Rectangle 21"/>
          <p:cNvSpPr>
            <a:spLocks noGrp="1" noChangeArrowheads="1"/>
          </p:cNvSpPr>
          <p:nvPr>
            <p:ph type="ftr" sz="quarter" idx="3"/>
          </p:nvPr>
        </p:nvSpPr>
        <p:spPr/>
        <p:txBody>
          <a:bodyPr/>
          <a:lstStyle>
            <a:lvl1pPr>
              <a:defRPr/>
            </a:lvl1pPr>
          </a:lstStyle>
          <a:p>
            <a:endParaRPr lang="en-US"/>
          </a:p>
        </p:txBody>
      </p:sp>
      <p:sp>
        <p:nvSpPr>
          <p:cNvPr id="93206" name="Rectangle 22"/>
          <p:cNvSpPr>
            <a:spLocks noGrp="1" noChangeArrowheads="1"/>
          </p:cNvSpPr>
          <p:nvPr>
            <p:ph type="sldNum" sz="quarter" idx="4"/>
          </p:nvPr>
        </p:nvSpPr>
        <p:spPr/>
        <p:txBody>
          <a:bodyPr/>
          <a:lstStyle>
            <a:lvl1pPr>
              <a:defRPr/>
            </a:lvl1pPr>
          </a:lstStyle>
          <a:p>
            <a:fld id="{D3F827F6-94C2-4197-8E40-272A985A8F7E}" type="slidenum">
              <a:rPr lang="ar-SA"/>
              <a:pPr/>
              <a:t>‹#›</a:t>
            </a:fld>
            <a:endParaRPr lang="en-US"/>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40AA78A-AE91-47E4-8BC3-32084D545B09}" type="slidenum">
              <a:rPr lang="ar-SA"/>
              <a:pPr/>
              <a:t>‹#›</a:t>
            </a:fld>
            <a:endParaRPr lang="en-US"/>
          </a:p>
        </p:txBody>
      </p:sp>
    </p:spTree>
    <p:extLst>
      <p:ext uri="{BB962C8B-B14F-4D97-AF65-F5344CB8AC3E}">
        <p14:creationId xmlns:p14="http://schemas.microsoft.com/office/powerpoint/2010/main" val="188489148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A0687BD-8B45-4C21-B40B-50F41B024FE6}" type="slidenum">
              <a:rPr lang="ar-SA"/>
              <a:pPr/>
              <a:t>‹#›</a:t>
            </a:fld>
            <a:endParaRPr lang="en-US"/>
          </a:p>
        </p:txBody>
      </p:sp>
    </p:spTree>
    <p:extLst>
      <p:ext uri="{BB962C8B-B14F-4D97-AF65-F5344CB8AC3E}">
        <p14:creationId xmlns:p14="http://schemas.microsoft.com/office/powerpoint/2010/main" val="329136769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8349160-1D26-4EF6-8427-30ABC43CBBD8}" type="slidenum">
              <a:rPr lang="ar-SA"/>
              <a:pPr/>
              <a:t>‹#›</a:t>
            </a:fld>
            <a:endParaRPr lang="en-US"/>
          </a:p>
        </p:txBody>
      </p:sp>
    </p:spTree>
    <p:extLst>
      <p:ext uri="{BB962C8B-B14F-4D97-AF65-F5344CB8AC3E}">
        <p14:creationId xmlns:p14="http://schemas.microsoft.com/office/powerpoint/2010/main" val="180074416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C5DBF9E-8107-4A0A-9AE4-A3EF80D492F9}" type="slidenum">
              <a:rPr lang="ar-SA"/>
              <a:pPr/>
              <a:t>‹#›</a:t>
            </a:fld>
            <a:endParaRPr lang="en-US"/>
          </a:p>
        </p:txBody>
      </p:sp>
    </p:spTree>
    <p:extLst>
      <p:ext uri="{BB962C8B-B14F-4D97-AF65-F5344CB8AC3E}">
        <p14:creationId xmlns:p14="http://schemas.microsoft.com/office/powerpoint/2010/main" val="52498626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3D037C3-A2A7-47DF-9E84-3462889C5876}" type="slidenum">
              <a:rPr lang="ar-SA"/>
              <a:pPr/>
              <a:t>‹#›</a:t>
            </a:fld>
            <a:endParaRPr lang="en-US"/>
          </a:p>
        </p:txBody>
      </p:sp>
    </p:spTree>
    <p:extLst>
      <p:ext uri="{BB962C8B-B14F-4D97-AF65-F5344CB8AC3E}">
        <p14:creationId xmlns:p14="http://schemas.microsoft.com/office/powerpoint/2010/main" val="333062153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AC19DBF-311F-4AF7-9F41-5FFA066AA08F}" type="slidenum">
              <a:rPr lang="ar-SA"/>
              <a:pPr/>
              <a:t>‹#›</a:t>
            </a:fld>
            <a:endParaRPr lang="en-US"/>
          </a:p>
        </p:txBody>
      </p:sp>
    </p:spTree>
    <p:extLst>
      <p:ext uri="{BB962C8B-B14F-4D97-AF65-F5344CB8AC3E}">
        <p14:creationId xmlns:p14="http://schemas.microsoft.com/office/powerpoint/2010/main" val="311897442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954DA72-3806-4D00-9218-36E52AC08F6A}" type="slidenum">
              <a:rPr lang="ar-SA"/>
              <a:pPr/>
              <a:t>‹#›</a:t>
            </a:fld>
            <a:endParaRPr lang="en-US"/>
          </a:p>
        </p:txBody>
      </p:sp>
    </p:spTree>
    <p:extLst>
      <p:ext uri="{BB962C8B-B14F-4D97-AF65-F5344CB8AC3E}">
        <p14:creationId xmlns:p14="http://schemas.microsoft.com/office/powerpoint/2010/main" val="44140883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66FC8C7-16CA-42DB-949B-F9D86BC57E81}" type="slidenum">
              <a:rPr lang="ar-SA"/>
              <a:pPr/>
              <a:t>‹#›</a:t>
            </a:fld>
            <a:endParaRPr lang="en-US"/>
          </a:p>
        </p:txBody>
      </p:sp>
    </p:spTree>
    <p:extLst>
      <p:ext uri="{BB962C8B-B14F-4D97-AF65-F5344CB8AC3E}">
        <p14:creationId xmlns:p14="http://schemas.microsoft.com/office/powerpoint/2010/main" val="188700531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7F9E546-8EA3-479C-9E96-115353A3374D}" type="slidenum">
              <a:rPr lang="ar-SA"/>
              <a:pPr/>
              <a:t>‹#›</a:t>
            </a:fld>
            <a:endParaRPr lang="en-US"/>
          </a:p>
        </p:txBody>
      </p:sp>
    </p:spTree>
    <p:extLst>
      <p:ext uri="{BB962C8B-B14F-4D97-AF65-F5344CB8AC3E}">
        <p14:creationId xmlns:p14="http://schemas.microsoft.com/office/powerpoint/2010/main" val="315748186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345A644-8950-4E7F-B29E-F49EE6F4BE6C}" type="slidenum">
              <a:rPr lang="ar-SA"/>
              <a:pPr/>
              <a:t>‹#›</a:t>
            </a:fld>
            <a:endParaRPr lang="en-US"/>
          </a:p>
        </p:txBody>
      </p:sp>
    </p:spTree>
    <p:extLst>
      <p:ext uri="{BB962C8B-B14F-4D97-AF65-F5344CB8AC3E}">
        <p14:creationId xmlns:p14="http://schemas.microsoft.com/office/powerpoint/2010/main" val="378103482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3638"/>
            <a:ext cx="2133600" cy="457200"/>
          </a:xfr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3638"/>
            <a:ext cx="2133600" cy="457200"/>
          </a:xfrm>
        </p:spPr>
        <p:txBody>
          <a:bodyPr/>
          <a:lstStyle>
            <a:lvl1pPr>
              <a:defRPr/>
            </a:lvl1pPr>
          </a:lstStyle>
          <a:p>
            <a:fld id="{28A98FBF-FC60-46A7-BE00-A41B9DA41F53}" type="slidenum">
              <a:rPr lang="ar-SA"/>
              <a:pPr/>
              <a:t>‹#›</a:t>
            </a:fld>
            <a:endParaRPr lang="en-US"/>
          </a:p>
        </p:txBody>
      </p:sp>
    </p:spTree>
    <p:extLst>
      <p:ext uri="{BB962C8B-B14F-4D97-AF65-F5344CB8AC3E}">
        <p14:creationId xmlns:p14="http://schemas.microsoft.com/office/powerpoint/2010/main" val="2449842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theme" Target="../theme/theme6.xml"/><Relationship Id="rId18" Type="http://schemas.openxmlformats.org/officeDocument/2006/relationships/image" Target="../media/image5.png"/><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image" Target="../media/image4.png"/><Relationship Id="rId2" Type="http://schemas.openxmlformats.org/officeDocument/2006/relationships/slideLayout" Target="../slideLayouts/slideLayout58.xml"/><Relationship Id="rId16" Type="http://schemas.openxmlformats.org/officeDocument/2006/relationships/image" Target="../media/image3.pn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image" Target="../media/image2.png"/><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image" Target="../media/image1.wmf"/></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image" Target="../media/image6.jpeg"/><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8.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9.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theme" Target="../theme/theme10.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0.xml"/><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theme" Target="../theme/theme11.xml"/><Relationship Id="rId2" Type="http://schemas.openxmlformats.org/officeDocument/2006/relationships/slideLayout" Target="../slideLayouts/slideLayout114.xml"/><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1.xml"/><Relationship Id="rId13" Type="http://schemas.openxmlformats.org/officeDocument/2006/relationships/theme" Target="../theme/theme12.xml"/><Relationship Id="rId3" Type="http://schemas.openxmlformats.org/officeDocument/2006/relationships/slideLayout" Target="../slideLayouts/slideLayout126.xml"/><Relationship Id="rId7" Type="http://schemas.openxmlformats.org/officeDocument/2006/relationships/slideLayout" Target="../slideLayouts/slideLayout130.xml"/><Relationship Id="rId12" Type="http://schemas.openxmlformats.org/officeDocument/2006/relationships/slideLayout" Target="../slideLayouts/slideLayout135.xml"/><Relationship Id="rId2" Type="http://schemas.openxmlformats.org/officeDocument/2006/relationships/slideLayout" Target="../slideLayouts/slideLayout125.xml"/><Relationship Id="rId1" Type="http://schemas.openxmlformats.org/officeDocument/2006/relationships/slideLayout" Target="../slideLayouts/slideLayout124.xml"/><Relationship Id="rId6" Type="http://schemas.openxmlformats.org/officeDocument/2006/relationships/slideLayout" Target="../slideLayouts/slideLayout129.xml"/><Relationship Id="rId11" Type="http://schemas.openxmlformats.org/officeDocument/2006/relationships/slideLayout" Target="../slideLayouts/slideLayout134.xml"/><Relationship Id="rId5" Type="http://schemas.openxmlformats.org/officeDocument/2006/relationships/slideLayout" Target="../slideLayouts/slideLayout128.xml"/><Relationship Id="rId10" Type="http://schemas.openxmlformats.org/officeDocument/2006/relationships/slideLayout" Target="../slideLayouts/slideLayout133.xml"/><Relationship Id="rId4" Type="http://schemas.openxmlformats.org/officeDocument/2006/relationships/slideLayout" Target="../slideLayouts/slideLayout127.xml"/><Relationship Id="rId9" Type="http://schemas.openxmlformats.org/officeDocument/2006/relationships/slideLayout" Target="../slideLayouts/slideLayout1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1746" name="Group 2"/>
          <p:cNvGrpSpPr>
            <a:grpSpLocks/>
          </p:cNvGrpSpPr>
          <p:nvPr/>
        </p:nvGrpSpPr>
        <p:grpSpPr bwMode="auto">
          <a:xfrm>
            <a:off x="0" y="0"/>
            <a:ext cx="8686800" cy="4876800"/>
            <a:chOff x="0" y="0"/>
            <a:chExt cx="5472" cy="3072"/>
          </a:xfrm>
        </p:grpSpPr>
        <p:sp>
          <p:nvSpPr>
            <p:cNvPr id="31747"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grpSp>
          <p:nvGrpSpPr>
            <p:cNvPr id="31748" name="Group 4"/>
            <p:cNvGrpSpPr>
              <a:grpSpLocks/>
            </p:cNvGrpSpPr>
            <p:nvPr/>
          </p:nvGrpSpPr>
          <p:grpSpPr bwMode="auto">
            <a:xfrm>
              <a:off x="240" y="893"/>
              <a:ext cx="5232" cy="115"/>
              <a:chOff x="240" y="893"/>
              <a:chExt cx="5232" cy="115"/>
            </a:xfrm>
          </p:grpSpPr>
          <p:sp>
            <p:nvSpPr>
              <p:cNvPr id="31749"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31750"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sp>
        <p:nvSpPr>
          <p:cNvPr id="31751"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1752"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1753"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defRPr sz="1000"/>
            </a:lvl1pPr>
          </a:lstStyle>
          <a:p>
            <a:endParaRPr lang="en-US"/>
          </a:p>
        </p:txBody>
      </p:sp>
      <p:sp>
        <p:nvSpPr>
          <p:cNvPr id="31754"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a:defRPr sz="1000"/>
            </a:lvl1pPr>
          </a:lstStyle>
          <a:p>
            <a:endParaRPr lang="en-US"/>
          </a:p>
        </p:txBody>
      </p:sp>
      <p:sp>
        <p:nvSpPr>
          <p:cNvPr id="31755"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defRPr sz="1000"/>
            </a:lvl1pPr>
          </a:lstStyle>
          <a:p>
            <a:fld id="{4CC6F369-ECEE-4976-B681-AD00FF4C6A26}" type="slidenum">
              <a:rPr lang="ar-SA"/>
              <a:pPr/>
              <a:t>‹#›</a:t>
            </a:fld>
            <a:endParaRPr lang="en-US"/>
          </a:p>
        </p:txBody>
      </p:sp>
      <p:sp>
        <p:nvSpPr>
          <p:cNvPr id="31756"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0"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iming>
    <p:tnLst>
      <p:par>
        <p:cTn id="1" dur="indefinite" restart="never" nodeType="tmRoot"/>
      </p:par>
    </p:tnLst>
  </p:timing>
  <p:txStyles>
    <p:titleStyle>
      <a:lvl1pPr algn="l" rtl="1" fontAlgn="base">
        <a:spcBef>
          <a:spcPct val="0"/>
        </a:spcBef>
        <a:spcAft>
          <a:spcPct val="0"/>
        </a:spcAft>
        <a:defRPr sz="4200">
          <a:solidFill>
            <a:schemeClr val="tx2"/>
          </a:solidFill>
          <a:latin typeface="+mj-lt"/>
          <a:ea typeface="+mj-ea"/>
          <a:cs typeface="+mj-cs"/>
        </a:defRPr>
      </a:lvl1pPr>
      <a:lvl2pPr algn="l" rtl="1" fontAlgn="base">
        <a:spcBef>
          <a:spcPct val="0"/>
        </a:spcBef>
        <a:spcAft>
          <a:spcPct val="0"/>
        </a:spcAft>
        <a:defRPr sz="4200">
          <a:solidFill>
            <a:schemeClr val="tx2"/>
          </a:solidFill>
          <a:latin typeface="Times New Roman" pitchFamily="18" charset="0"/>
          <a:cs typeface="Arial" charset="0"/>
        </a:defRPr>
      </a:lvl2pPr>
      <a:lvl3pPr algn="l" rtl="1" fontAlgn="base">
        <a:spcBef>
          <a:spcPct val="0"/>
        </a:spcBef>
        <a:spcAft>
          <a:spcPct val="0"/>
        </a:spcAft>
        <a:defRPr sz="4200">
          <a:solidFill>
            <a:schemeClr val="tx2"/>
          </a:solidFill>
          <a:latin typeface="Times New Roman" pitchFamily="18" charset="0"/>
          <a:cs typeface="Arial" charset="0"/>
        </a:defRPr>
      </a:lvl3pPr>
      <a:lvl4pPr algn="l" rtl="1" fontAlgn="base">
        <a:spcBef>
          <a:spcPct val="0"/>
        </a:spcBef>
        <a:spcAft>
          <a:spcPct val="0"/>
        </a:spcAft>
        <a:defRPr sz="4200">
          <a:solidFill>
            <a:schemeClr val="tx2"/>
          </a:solidFill>
          <a:latin typeface="Times New Roman" pitchFamily="18" charset="0"/>
          <a:cs typeface="Arial" charset="0"/>
        </a:defRPr>
      </a:lvl4pPr>
      <a:lvl5pPr algn="l" rtl="1" fontAlgn="base">
        <a:spcBef>
          <a:spcPct val="0"/>
        </a:spcBef>
        <a:spcAft>
          <a:spcPct val="0"/>
        </a:spcAft>
        <a:defRPr sz="4200">
          <a:solidFill>
            <a:schemeClr val="tx2"/>
          </a:solidFill>
          <a:latin typeface="Times New Roman" pitchFamily="18" charset="0"/>
          <a:cs typeface="Arial" charset="0"/>
        </a:defRPr>
      </a:lvl5pPr>
      <a:lvl6pPr marL="457200" algn="l" rtl="1" fontAlgn="base">
        <a:spcBef>
          <a:spcPct val="0"/>
        </a:spcBef>
        <a:spcAft>
          <a:spcPct val="0"/>
        </a:spcAft>
        <a:defRPr sz="4200">
          <a:solidFill>
            <a:schemeClr val="tx2"/>
          </a:solidFill>
          <a:latin typeface="Times New Roman" pitchFamily="18" charset="0"/>
          <a:cs typeface="Arial" charset="0"/>
        </a:defRPr>
      </a:lvl6pPr>
      <a:lvl7pPr marL="914400" algn="l" rtl="1" fontAlgn="base">
        <a:spcBef>
          <a:spcPct val="0"/>
        </a:spcBef>
        <a:spcAft>
          <a:spcPct val="0"/>
        </a:spcAft>
        <a:defRPr sz="4200">
          <a:solidFill>
            <a:schemeClr val="tx2"/>
          </a:solidFill>
          <a:latin typeface="Times New Roman" pitchFamily="18" charset="0"/>
          <a:cs typeface="Arial" charset="0"/>
        </a:defRPr>
      </a:lvl7pPr>
      <a:lvl8pPr marL="1371600" algn="l" rtl="1" fontAlgn="base">
        <a:spcBef>
          <a:spcPct val="0"/>
        </a:spcBef>
        <a:spcAft>
          <a:spcPct val="0"/>
        </a:spcAft>
        <a:defRPr sz="4200">
          <a:solidFill>
            <a:schemeClr val="tx2"/>
          </a:solidFill>
          <a:latin typeface="Times New Roman" pitchFamily="18" charset="0"/>
          <a:cs typeface="Arial" charset="0"/>
        </a:defRPr>
      </a:lvl8pPr>
      <a:lvl9pPr marL="1828800" algn="l" rtl="1" fontAlgn="base">
        <a:spcBef>
          <a:spcPct val="0"/>
        </a:spcBef>
        <a:spcAft>
          <a:spcPct val="0"/>
        </a:spcAft>
        <a:defRPr sz="4200">
          <a:solidFill>
            <a:schemeClr val="tx2"/>
          </a:solidFill>
          <a:latin typeface="Times New Roman" pitchFamily="18" charset="0"/>
          <a:cs typeface="Arial" charset="0"/>
        </a:defRPr>
      </a:lvl9pPr>
    </p:titleStyle>
    <p:bodyStyle>
      <a:lvl1pPr marL="342900" indent="-342900" algn="r" rtl="1"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r" rtl="1" fontAlgn="base">
        <a:spcBef>
          <a:spcPct val="20000"/>
        </a:spcBef>
        <a:spcAft>
          <a:spcPct val="0"/>
        </a:spcAft>
        <a:buClr>
          <a:schemeClr val="accent1"/>
        </a:buClr>
        <a:buSzPct val="75000"/>
        <a:buFont typeface="Wingdings" pitchFamily="2" charset="2"/>
        <a:buChar char="n"/>
        <a:defRPr sz="2600">
          <a:solidFill>
            <a:schemeClr val="tx1"/>
          </a:solidFill>
          <a:latin typeface="+mn-lt"/>
          <a:cs typeface="+mn-cs"/>
        </a:defRPr>
      </a:lvl2pPr>
      <a:lvl3pPr marL="1143000" indent="-228600" algn="r" rtl="1" fontAlgn="base">
        <a:spcBef>
          <a:spcPct val="20000"/>
        </a:spcBef>
        <a:spcAft>
          <a:spcPct val="0"/>
        </a:spcAft>
        <a:buClr>
          <a:schemeClr val="folHlink"/>
        </a:buClr>
        <a:buSzPct val="55000"/>
        <a:buFont typeface="Wingdings" pitchFamily="2" charset="2"/>
        <a:buChar char="n"/>
        <a:defRPr sz="2300">
          <a:solidFill>
            <a:schemeClr val="tx1"/>
          </a:solidFill>
          <a:latin typeface="+mn-lt"/>
          <a:cs typeface="+mn-cs"/>
        </a:defRPr>
      </a:lvl3pPr>
      <a:lvl4pPr marL="1600200" indent="-228600" algn="r" rtl="1" fontAlgn="base">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r" rtl="1" fontAlgn="base">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r" rtl="1"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r" rtl="1"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r" rtl="1"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r" rtl="1"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4818" name="Group 2"/>
          <p:cNvGrpSpPr>
            <a:grpSpLocks/>
          </p:cNvGrpSpPr>
          <p:nvPr/>
        </p:nvGrpSpPr>
        <p:grpSpPr bwMode="auto">
          <a:xfrm>
            <a:off x="-7938" y="0"/>
            <a:ext cx="2833688" cy="6856413"/>
            <a:chOff x="-5" y="0"/>
            <a:chExt cx="1785" cy="4319"/>
          </a:xfrm>
        </p:grpSpPr>
        <p:sp>
          <p:nvSpPr>
            <p:cNvPr id="34819" name="Freeform 3"/>
            <p:cNvSpPr>
              <a:spLocks/>
            </p:cNvSpPr>
            <p:nvPr/>
          </p:nvSpPr>
          <p:spPr bwMode="ltGray">
            <a:xfrm>
              <a:off x="-5" y="3262"/>
              <a:ext cx="472" cy="802"/>
            </a:xfrm>
            <a:custGeom>
              <a:avLst/>
              <a:gdLst>
                <a:gd name="T0" fmla="*/ 5 w 472"/>
                <a:gd name="T1" fmla="*/ 32 h 802"/>
                <a:gd name="T2" fmla="*/ 189 w 472"/>
                <a:gd name="T3" fmla="*/ 26 h 802"/>
                <a:gd name="T4" fmla="*/ 309 w 472"/>
                <a:gd name="T5" fmla="*/ 66 h 802"/>
                <a:gd name="T6" fmla="*/ 357 w 472"/>
                <a:gd name="T7" fmla="*/ 98 h 802"/>
                <a:gd name="T8" fmla="*/ 413 w 472"/>
                <a:gd name="T9" fmla="*/ 162 h 802"/>
                <a:gd name="T10" fmla="*/ 437 w 472"/>
                <a:gd name="T11" fmla="*/ 250 h 802"/>
                <a:gd name="T12" fmla="*/ 397 w 472"/>
                <a:gd name="T13" fmla="*/ 530 h 802"/>
                <a:gd name="T14" fmla="*/ 341 w 472"/>
                <a:gd name="T15" fmla="*/ 634 h 802"/>
                <a:gd name="T16" fmla="*/ 173 w 472"/>
                <a:gd name="T17" fmla="*/ 714 h 802"/>
                <a:gd name="T18" fmla="*/ 77 w 472"/>
                <a:gd name="T19" fmla="*/ 730 h 802"/>
                <a:gd name="T20" fmla="*/ 69 w 472"/>
                <a:gd name="T21" fmla="*/ 802 h 802"/>
                <a:gd name="T22" fmla="*/ 7 w 472"/>
                <a:gd name="T23" fmla="*/ 788 h 802"/>
                <a:gd name="T24" fmla="*/ 5 w 472"/>
                <a:gd name="T25" fmla="*/ 751 h 802"/>
                <a:gd name="T26" fmla="*/ 37 w 472"/>
                <a:gd name="T27" fmla="*/ 722 h 802"/>
                <a:gd name="T28" fmla="*/ 5 w 472"/>
                <a:gd name="T29" fmla="*/ 670 h 802"/>
                <a:gd name="T30" fmla="*/ 5 w 472"/>
                <a:gd name="T31" fmla="*/ 32 h 8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4820" name="Group 4"/>
            <p:cNvGrpSpPr>
              <a:grpSpLocks/>
            </p:cNvGrpSpPr>
            <p:nvPr/>
          </p:nvGrpSpPr>
          <p:grpSpPr bwMode="auto">
            <a:xfrm rot="14964908" flipH="1">
              <a:off x="104" y="2441"/>
              <a:ext cx="452" cy="444"/>
              <a:chOff x="1727" y="866"/>
              <a:chExt cx="129" cy="157"/>
            </a:xfrm>
          </p:grpSpPr>
          <p:sp>
            <p:nvSpPr>
              <p:cNvPr id="34821" name="Freeform 5"/>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2" name="Freeform 6"/>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3" name="Freeform 7"/>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4824" name="Freeform 8"/>
            <p:cNvSpPr>
              <a:spLocks/>
            </p:cNvSpPr>
            <p:nvPr/>
          </p:nvSpPr>
          <p:spPr bwMode="ltGray">
            <a:xfrm>
              <a:off x="90" y="1736"/>
              <a:ext cx="710" cy="768"/>
            </a:xfrm>
            <a:custGeom>
              <a:avLst/>
              <a:gdLst>
                <a:gd name="T0" fmla="*/ 14 w 710"/>
                <a:gd name="T1" fmla="*/ 416 h 768"/>
                <a:gd name="T2" fmla="*/ 14 w 710"/>
                <a:gd name="T3" fmla="*/ 272 h 768"/>
                <a:gd name="T4" fmla="*/ 102 w 710"/>
                <a:gd name="T5" fmla="*/ 144 h 768"/>
                <a:gd name="T6" fmla="*/ 150 w 710"/>
                <a:gd name="T7" fmla="*/ 96 h 768"/>
                <a:gd name="T8" fmla="*/ 198 w 710"/>
                <a:gd name="T9" fmla="*/ 64 h 768"/>
                <a:gd name="T10" fmla="*/ 350 w 710"/>
                <a:gd name="T11" fmla="*/ 0 h 768"/>
                <a:gd name="T12" fmla="*/ 534 w 710"/>
                <a:gd name="T13" fmla="*/ 8 h 768"/>
                <a:gd name="T14" fmla="*/ 662 w 710"/>
                <a:gd name="T15" fmla="*/ 96 h 768"/>
                <a:gd name="T16" fmla="*/ 710 w 710"/>
                <a:gd name="T17" fmla="*/ 200 h 768"/>
                <a:gd name="T18" fmla="*/ 702 w 710"/>
                <a:gd name="T19" fmla="*/ 400 h 768"/>
                <a:gd name="T20" fmla="*/ 678 w 710"/>
                <a:gd name="T21" fmla="*/ 448 h 768"/>
                <a:gd name="T22" fmla="*/ 550 w 710"/>
                <a:gd name="T23" fmla="*/ 632 h 768"/>
                <a:gd name="T24" fmla="*/ 518 w 710"/>
                <a:gd name="T25" fmla="*/ 656 h 768"/>
                <a:gd name="T26" fmla="*/ 470 w 710"/>
                <a:gd name="T27" fmla="*/ 664 h 768"/>
                <a:gd name="T28" fmla="*/ 518 w 710"/>
                <a:gd name="T29" fmla="*/ 680 h 768"/>
                <a:gd name="T30" fmla="*/ 566 w 710"/>
                <a:gd name="T31" fmla="*/ 696 h 768"/>
                <a:gd name="T32" fmla="*/ 574 w 710"/>
                <a:gd name="T33" fmla="*/ 720 h 768"/>
                <a:gd name="T34" fmla="*/ 526 w 710"/>
                <a:gd name="T35" fmla="*/ 736 h 768"/>
                <a:gd name="T36" fmla="*/ 502 w 710"/>
                <a:gd name="T37" fmla="*/ 752 h 768"/>
                <a:gd name="T38" fmla="*/ 454 w 710"/>
                <a:gd name="T39" fmla="*/ 768 h 768"/>
                <a:gd name="T40" fmla="*/ 438 w 710"/>
                <a:gd name="T41" fmla="*/ 712 h 768"/>
                <a:gd name="T42" fmla="*/ 246 w 710"/>
                <a:gd name="T43" fmla="*/ 688 h 768"/>
                <a:gd name="T44" fmla="*/ 134 w 710"/>
                <a:gd name="T45" fmla="*/ 648 h 768"/>
                <a:gd name="T46" fmla="*/ 110 w 710"/>
                <a:gd name="T47" fmla="*/ 624 h 768"/>
                <a:gd name="T48" fmla="*/ 78 w 710"/>
                <a:gd name="T49" fmla="*/ 576 h 768"/>
                <a:gd name="T50" fmla="*/ 54 w 710"/>
                <a:gd name="T51" fmla="*/ 464 h 768"/>
                <a:gd name="T52" fmla="*/ 30 w 710"/>
                <a:gd name="T53" fmla="*/ 408 h 768"/>
                <a:gd name="T54" fmla="*/ 22 w 710"/>
                <a:gd name="T55" fmla="*/ 384 h 768"/>
                <a:gd name="T56" fmla="*/ 14 w 710"/>
                <a:gd name="T57" fmla="*/ 416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4825" name="Group 9"/>
            <p:cNvGrpSpPr>
              <a:grpSpLocks/>
            </p:cNvGrpSpPr>
            <p:nvPr/>
          </p:nvGrpSpPr>
          <p:grpSpPr bwMode="auto">
            <a:xfrm rot="416244">
              <a:off x="9" y="1746"/>
              <a:ext cx="1771" cy="1741"/>
              <a:chOff x="41" y="2787"/>
              <a:chExt cx="902" cy="833"/>
            </a:xfrm>
          </p:grpSpPr>
          <p:sp>
            <p:nvSpPr>
              <p:cNvPr id="34826" name="Freeform 10"/>
              <p:cNvSpPr>
                <a:spLocks/>
              </p:cNvSpPr>
              <p:nvPr userDrawn="1"/>
            </p:nvSpPr>
            <p:spPr bwMode="ltGray">
              <a:xfrm rot="373331" flipH="1">
                <a:off x="125" y="2787"/>
                <a:ext cx="313" cy="303"/>
              </a:xfrm>
              <a:custGeom>
                <a:avLst/>
                <a:gdLst>
                  <a:gd name="T0" fmla="*/ 46 w 217"/>
                  <a:gd name="T1" fmla="*/ 210 h 210"/>
                  <a:gd name="T2" fmla="*/ 37 w 217"/>
                  <a:gd name="T3" fmla="*/ 198 h 210"/>
                  <a:gd name="T4" fmla="*/ 26 w 217"/>
                  <a:gd name="T5" fmla="*/ 181 h 210"/>
                  <a:gd name="T6" fmla="*/ 15 w 217"/>
                  <a:gd name="T7" fmla="*/ 159 h 210"/>
                  <a:gd name="T8" fmla="*/ 5 w 217"/>
                  <a:gd name="T9" fmla="*/ 135 h 210"/>
                  <a:gd name="T10" fmla="*/ 0 w 217"/>
                  <a:gd name="T11" fmla="*/ 109 h 210"/>
                  <a:gd name="T12" fmla="*/ 1 w 217"/>
                  <a:gd name="T13" fmla="*/ 82 h 210"/>
                  <a:gd name="T14" fmla="*/ 9 w 217"/>
                  <a:gd name="T15" fmla="*/ 57 h 210"/>
                  <a:gd name="T16" fmla="*/ 27 w 217"/>
                  <a:gd name="T17" fmla="*/ 35 h 210"/>
                  <a:gd name="T18" fmla="*/ 45 w 217"/>
                  <a:gd name="T19" fmla="*/ 22 h 210"/>
                  <a:gd name="T20" fmla="*/ 60 w 217"/>
                  <a:gd name="T21" fmla="*/ 12 h 210"/>
                  <a:gd name="T22" fmla="*/ 72 w 217"/>
                  <a:gd name="T23" fmla="*/ 7 h 210"/>
                  <a:gd name="T24" fmla="*/ 81 w 217"/>
                  <a:gd name="T25" fmla="*/ 5 h 210"/>
                  <a:gd name="T26" fmla="*/ 88 w 217"/>
                  <a:gd name="T27" fmla="*/ 5 h 210"/>
                  <a:gd name="T28" fmla="*/ 104 w 217"/>
                  <a:gd name="T29" fmla="*/ 0 h 210"/>
                  <a:gd name="T30" fmla="*/ 148 w 217"/>
                  <a:gd name="T31" fmla="*/ 8 h 210"/>
                  <a:gd name="T32" fmla="*/ 160 w 217"/>
                  <a:gd name="T33" fmla="*/ 12 h 210"/>
                  <a:gd name="T34" fmla="*/ 172 w 217"/>
                  <a:gd name="T35" fmla="*/ 15 h 210"/>
                  <a:gd name="T36" fmla="*/ 182 w 217"/>
                  <a:gd name="T37" fmla="*/ 19 h 210"/>
                  <a:gd name="T38" fmla="*/ 190 w 217"/>
                  <a:gd name="T39" fmla="*/ 23 h 210"/>
                  <a:gd name="T40" fmla="*/ 198 w 217"/>
                  <a:gd name="T41" fmla="*/ 27 h 210"/>
                  <a:gd name="T42" fmla="*/ 205 w 217"/>
                  <a:gd name="T43" fmla="*/ 32 h 210"/>
                  <a:gd name="T44" fmla="*/ 211 w 217"/>
                  <a:gd name="T45" fmla="*/ 38 h 210"/>
                  <a:gd name="T46" fmla="*/ 217 w 217"/>
                  <a:gd name="T47" fmla="*/ 45 h 210"/>
                  <a:gd name="T48" fmla="*/ 205 w 217"/>
                  <a:gd name="T49" fmla="*/ 40 h 210"/>
                  <a:gd name="T50" fmla="*/ 194 w 217"/>
                  <a:gd name="T51" fmla="*/ 36 h 210"/>
                  <a:gd name="T52" fmla="*/ 183 w 217"/>
                  <a:gd name="T53" fmla="*/ 33 h 210"/>
                  <a:gd name="T54" fmla="*/ 172 w 217"/>
                  <a:gd name="T55" fmla="*/ 30 h 210"/>
                  <a:gd name="T56" fmla="*/ 163 w 217"/>
                  <a:gd name="T57" fmla="*/ 27 h 210"/>
                  <a:gd name="T58" fmla="*/ 153 w 217"/>
                  <a:gd name="T59" fmla="*/ 26 h 210"/>
                  <a:gd name="T60" fmla="*/ 143 w 217"/>
                  <a:gd name="T61" fmla="*/ 24 h 210"/>
                  <a:gd name="T62" fmla="*/ 134 w 217"/>
                  <a:gd name="T63" fmla="*/ 24 h 210"/>
                  <a:gd name="T64" fmla="*/ 125 w 217"/>
                  <a:gd name="T65" fmla="*/ 24 h 210"/>
                  <a:gd name="T66" fmla="*/ 116 w 217"/>
                  <a:gd name="T67" fmla="*/ 25 h 210"/>
                  <a:gd name="T68" fmla="*/ 107 w 217"/>
                  <a:gd name="T69" fmla="*/ 27 h 210"/>
                  <a:gd name="T70" fmla="*/ 99 w 217"/>
                  <a:gd name="T71" fmla="*/ 29 h 210"/>
                  <a:gd name="T72" fmla="*/ 91 w 217"/>
                  <a:gd name="T73" fmla="*/ 33 h 210"/>
                  <a:gd name="T74" fmla="*/ 82 w 217"/>
                  <a:gd name="T75" fmla="*/ 36 h 210"/>
                  <a:gd name="T76" fmla="*/ 74 w 217"/>
                  <a:gd name="T77" fmla="*/ 41 h 210"/>
                  <a:gd name="T78" fmla="*/ 66 w 217"/>
                  <a:gd name="T79" fmla="*/ 46 h 210"/>
                  <a:gd name="T80" fmla="*/ 52 w 217"/>
                  <a:gd name="T81" fmla="*/ 61 h 210"/>
                  <a:gd name="T82" fmla="*/ 42 w 217"/>
                  <a:gd name="T83" fmla="*/ 80 h 210"/>
                  <a:gd name="T84" fmla="*/ 37 w 217"/>
                  <a:gd name="T85" fmla="*/ 103 h 210"/>
                  <a:gd name="T86" fmla="*/ 35 w 217"/>
                  <a:gd name="T87" fmla="*/ 126 h 210"/>
                  <a:gd name="T88" fmla="*/ 35 w 217"/>
                  <a:gd name="T89" fmla="*/ 151 h 210"/>
                  <a:gd name="T90" fmla="*/ 38 w 217"/>
                  <a:gd name="T91" fmla="*/ 174 h 210"/>
                  <a:gd name="T92" fmla="*/ 41 w 217"/>
                  <a:gd name="T93" fmla="*/ 194 h 210"/>
                  <a:gd name="T94" fmla="*/ 46 w 217"/>
                  <a:gd name="T95" fmla="*/ 21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7" name="Freeform 11"/>
              <p:cNvSpPr>
                <a:spLocks/>
              </p:cNvSpPr>
              <p:nvPr userDrawn="1"/>
            </p:nvSpPr>
            <p:spPr bwMode="ltGray">
              <a:xfrm rot="373331" flipH="1">
                <a:off x="41" y="2843"/>
                <a:ext cx="262" cy="308"/>
              </a:xfrm>
              <a:custGeom>
                <a:avLst/>
                <a:gdLst>
                  <a:gd name="T0" fmla="*/ 109 w 182"/>
                  <a:gd name="T1" fmla="*/ 0 h 213"/>
                  <a:gd name="T2" fmla="*/ 112 w 182"/>
                  <a:gd name="T3" fmla="*/ 2 h 213"/>
                  <a:gd name="T4" fmla="*/ 118 w 182"/>
                  <a:gd name="T5" fmla="*/ 8 h 213"/>
                  <a:gd name="T6" fmla="*/ 127 w 182"/>
                  <a:gd name="T7" fmla="*/ 18 h 213"/>
                  <a:gd name="T8" fmla="*/ 137 w 182"/>
                  <a:gd name="T9" fmla="*/ 33 h 213"/>
                  <a:gd name="T10" fmla="*/ 145 w 182"/>
                  <a:gd name="T11" fmla="*/ 52 h 213"/>
                  <a:gd name="T12" fmla="*/ 150 w 182"/>
                  <a:gd name="T13" fmla="*/ 76 h 213"/>
                  <a:gd name="T14" fmla="*/ 150 w 182"/>
                  <a:gd name="T15" fmla="*/ 105 h 213"/>
                  <a:gd name="T16" fmla="*/ 144 w 182"/>
                  <a:gd name="T17" fmla="*/ 139 h 213"/>
                  <a:gd name="T18" fmla="*/ 140 w 182"/>
                  <a:gd name="T19" fmla="*/ 149 h 213"/>
                  <a:gd name="T20" fmla="*/ 136 w 182"/>
                  <a:gd name="T21" fmla="*/ 157 h 213"/>
                  <a:gd name="T22" fmla="*/ 131 w 182"/>
                  <a:gd name="T23" fmla="*/ 165 h 213"/>
                  <a:gd name="T24" fmla="*/ 125 w 182"/>
                  <a:gd name="T25" fmla="*/ 173 h 213"/>
                  <a:gd name="T26" fmla="*/ 117 w 182"/>
                  <a:gd name="T27" fmla="*/ 180 h 213"/>
                  <a:gd name="T28" fmla="*/ 110 w 182"/>
                  <a:gd name="T29" fmla="*/ 185 h 213"/>
                  <a:gd name="T30" fmla="*/ 102 w 182"/>
                  <a:gd name="T31" fmla="*/ 191 h 213"/>
                  <a:gd name="T32" fmla="*/ 92 w 182"/>
                  <a:gd name="T33" fmla="*/ 195 h 213"/>
                  <a:gd name="T34" fmla="*/ 82 w 182"/>
                  <a:gd name="T35" fmla="*/ 197 h 213"/>
                  <a:gd name="T36" fmla="*/ 72 w 182"/>
                  <a:gd name="T37" fmla="*/ 200 h 213"/>
                  <a:gd name="T38" fmla="*/ 61 w 182"/>
                  <a:gd name="T39" fmla="*/ 201 h 213"/>
                  <a:gd name="T40" fmla="*/ 49 w 182"/>
                  <a:gd name="T41" fmla="*/ 201 h 213"/>
                  <a:gd name="T42" fmla="*/ 37 w 182"/>
                  <a:gd name="T43" fmla="*/ 200 h 213"/>
                  <a:gd name="T44" fmla="*/ 25 w 182"/>
                  <a:gd name="T45" fmla="*/ 197 h 213"/>
                  <a:gd name="T46" fmla="*/ 12 w 182"/>
                  <a:gd name="T47" fmla="*/ 193 h 213"/>
                  <a:gd name="T48" fmla="*/ 0 w 182"/>
                  <a:gd name="T49" fmla="*/ 188 h 213"/>
                  <a:gd name="T50" fmla="*/ 11 w 182"/>
                  <a:gd name="T51" fmla="*/ 195 h 213"/>
                  <a:gd name="T52" fmla="*/ 22 w 182"/>
                  <a:gd name="T53" fmla="*/ 200 h 213"/>
                  <a:gd name="T54" fmla="*/ 33 w 182"/>
                  <a:gd name="T55" fmla="*/ 205 h 213"/>
                  <a:gd name="T56" fmla="*/ 43 w 182"/>
                  <a:gd name="T57" fmla="*/ 208 h 213"/>
                  <a:gd name="T58" fmla="*/ 53 w 182"/>
                  <a:gd name="T59" fmla="*/ 211 h 213"/>
                  <a:gd name="T60" fmla="*/ 63 w 182"/>
                  <a:gd name="T61" fmla="*/ 212 h 213"/>
                  <a:gd name="T62" fmla="*/ 73 w 182"/>
                  <a:gd name="T63" fmla="*/ 213 h 213"/>
                  <a:gd name="T64" fmla="*/ 83 w 182"/>
                  <a:gd name="T65" fmla="*/ 213 h 213"/>
                  <a:gd name="T66" fmla="*/ 91 w 182"/>
                  <a:gd name="T67" fmla="*/ 212 h 213"/>
                  <a:gd name="T68" fmla="*/ 100 w 182"/>
                  <a:gd name="T69" fmla="*/ 210 h 213"/>
                  <a:gd name="T70" fmla="*/ 108 w 182"/>
                  <a:gd name="T71" fmla="*/ 208 h 213"/>
                  <a:gd name="T72" fmla="*/ 116 w 182"/>
                  <a:gd name="T73" fmla="*/ 206 h 213"/>
                  <a:gd name="T74" fmla="*/ 123 w 182"/>
                  <a:gd name="T75" fmla="*/ 203 h 213"/>
                  <a:gd name="T76" fmla="*/ 130 w 182"/>
                  <a:gd name="T77" fmla="*/ 199 h 213"/>
                  <a:gd name="T78" fmla="*/ 136 w 182"/>
                  <a:gd name="T79" fmla="*/ 195 h 213"/>
                  <a:gd name="T80" fmla="*/ 142 w 182"/>
                  <a:gd name="T81" fmla="*/ 191 h 213"/>
                  <a:gd name="T82" fmla="*/ 158 w 182"/>
                  <a:gd name="T83" fmla="*/ 176 h 213"/>
                  <a:gd name="T84" fmla="*/ 169 w 182"/>
                  <a:gd name="T85" fmla="*/ 161 h 213"/>
                  <a:gd name="T86" fmla="*/ 176 w 182"/>
                  <a:gd name="T87" fmla="*/ 144 h 213"/>
                  <a:gd name="T88" fmla="*/ 179 w 182"/>
                  <a:gd name="T89" fmla="*/ 128 h 213"/>
                  <a:gd name="T90" fmla="*/ 181 w 182"/>
                  <a:gd name="T91" fmla="*/ 111 h 213"/>
                  <a:gd name="T92" fmla="*/ 181 w 182"/>
                  <a:gd name="T93" fmla="*/ 95 h 213"/>
                  <a:gd name="T94" fmla="*/ 182 w 182"/>
                  <a:gd name="T95" fmla="*/ 79 h 213"/>
                  <a:gd name="T96" fmla="*/ 173 w 182"/>
                  <a:gd name="T97" fmla="*/ 46 h 213"/>
                  <a:gd name="T98" fmla="*/ 156 w 182"/>
                  <a:gd name="T99" fmla="*/ 21 h 213"/>
                  <a:gd name="T100" fmla="*/ 151 w 182"/>
                  <a:gd name="T101" fmla="*/ 18 h 213"/>
                  <a:gd name="T102" fmla="*/ 147 w 182"/>
                  <a:gd name="T103" fmla="*/ 15 h 213"/>
                  <a:gd name="T104" fmla="*/ 142 w 182"/>
                  <a:gd name="T105" fmla="*/ 13 h 213"/>
                  <a:gd name="T106" fmla="*/ 138 w 182"/>
                  <a:gd name="T107" fmla="*/ 11 h 213"/>
                  <a:gd name="T108" fmla="*/ 132 w 182"/>
                  <a:gd name="T109" fmla="*/ 9 h 213"/>
                  <a:gd name="T110" fmla="*/ 126 w 182"/>
                  <a:gd name="T111" fmla="*/ 6 h 213"/>
                  <a:gd name="T112" fmla="*/ 119 w 182"/>
                  <a:gd name="T113" fmla="*/ 3 h 213"/>
                  <a:gd name="T114" fmla="*/ 109 w 182"/>
                  <a:gd name="T115"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8" name="Freeform 12"/>
              <p:cNvSpPr>
                <a:spLocks/>
              </p:cNvSpPr>
              <p:nvPr userDrawn="1"/>
            </p:nvSpPr>
            <p:spPr bwMode="ltGray">
              <a:xfrm rot="373331" flipH="1">
                <a:off x="121" y="2907"/>
                <a:ext cx="93" cy="156"/>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29" name="Freeform 13"/>
              <p:cNvSpPr>
                <a:spLocks/>
              </p:cNvSpPr>
              <p:nvPr userDrawn="1"/>
            </p:nvSpPr>
            <p:spPr bwMode="ltGray">
              <a:xfrm rot="373331" flipH="1">
                <a:off x="313" y="3110"/>
                <a:ext cx="85" cy="93"/>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0" name="Freeform 14"/>
              <p:cNvSpPr>
                <a:spLocks/>
              </p:cNvSpPr>
              <p:nvPr userDrawn="1"/>
            </p:nvSpPr>
            <p:spPr bwMode="ltGray">
              <a:xfrm rot="373331" flipH="1">
                <a:off x="289" y="3135"/>
                <a:ext cx="21" cy="55"/>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4831" name="Group 15"/>
              <p:cNvGrpSpPr>
                <a:grpSpLocks/>
              </p:cNvGrpSpPr>
              <p:nvPr userDrawn="1"/>
            </p:nvGrpSpPr>
            <p:grpSpPr bwMode="auto">
              <a:xfrm rot="10886446" flipH="1">
                <a:off x="335" y="3251"/>
                <a:ext cx="608" cy="369"/>
                <a:chOff x="-366" y="1704"/>
                <a:chExt cx="608" cy="369"/>
              </a:xfrm>
            </p:grpSpPr>
            <p:sp>
              <p:nvSpPr>
                <p:cNvPr id="34832" name="Freeform 16"/>
                <p:cNvSpPr>
                  <a:spLocks/>
                </p:cNvSpPr>
                <p:nvPr userDrawn="1"/>
              </p:nvSpPr>
              <p:spPr bwMode="ltGray">
                <a:xfrm rot="4200091">
                  <a:off x="-243" y="1807"/>
                  <a:ext cx="143" cy="390"/>
                </a:xfrm>
                <a:custGeom>
                  <a:avLst/>
                  <a:gdLst>
                    <a:gd name="T0" fmla="*/ 12 w 207"/>
                    <a:gd name="T1" fmla="*/ 44 h 564"/>
                    <a:gd name="T2" fmla="*/ 6 w 207"/>
                    <a:gd name="T3" fmla="*/ 72 h 564"/>
                    <a:gd name="T4" fmla="*/ 3 w 207"/>
                    <a:gd name="T5" fmla="*/ 99 h 564"/>
                    <a:gd name="T6" fmla="*/ 0 w 207"/>
                    <a:gd name="T7" fmla="*/ 125 h 564"/>
                    <a:gd name="T8" fmla="*/ 0 w 207"/>
                    <a:gd name="T9" fmla="*/ 151 h 564"/>
                    <a:gd name="T10" fmla="*/ 3 w 207"/>
                    <a:gd name="T11" fmla="*/ 180 h 564"/>
                    <a:gd name="T12" fmla="*/ 7 w 207"/>
                    <a:gd name="T13" fmla="*/ 211 h 564"/>
                    <a:gd name="T14" fmla="*/ 16 w 207"/>
                    <a:gd name="T15" fmla="*/ 247 h 564"/>
                    <a:gd name="T16" fmla="*/ 29 w 207"/>
                    <a:gd name="T17" fmla="*/ 287 h 564"/>
                    <a:gd name="T18" fmla="*/ 43 w 207"/>
                    <a:gd name="T19" fmla="*/ 325 h 564"/>
                    <a:gd name="T20" fmla="*/ 61 w 207"/>
                    <a:gd name="T21" fmla="*/ 364 h 564"/>
                    <a:gd name="T22" fmla="*/ 83 w 207"/>
                    <a:gd name="T23" fmla="*/ 406 h 564"/>
                    <a:gd name="T24" fmla="*/ 106 w 207"/>
                    <a:gd name="T25" fmla="*/ 446 h 564"/>
                    <a:gd name="T26" fmla="*/ 132 w 207"/>
                    <a:gd name="T27" fmla="*/ 483 h 564"/>
                    <a:gd name="T28" fmla="*/ 157 w 207"/>
                    <a:gd name="T29" fmla="*/ 516 h 564"/>
                    <a:gd name="T30" fmla="*/ 182 w 207"/>
                    <a:gd name="T31" fmla="*/ 544 h 564"/>
                    <a:gd name="T32" fmla="*/ 207 w 207"/>
                    <a:gd name="T33" fmla="*/ 564 h 564"/>
                    <a:gd name="T34" fmla="*/ 160 w 207"/>
                    <a:gd name="T35" fmla="*/ 501 h 564"/>
                    <a:gd name="T36" fmla="*/ 127 w 207"/>
                    <a:gd name="T37" fmla="*/ 448 h 564"/>
                    <a:gd name="T38" fmla="*/ 103 w 207"/>
                    <a:gd name="T39" fmla="*/ 405 h 564"/>
                    <a:gd name="T40" fmla="*/ 87 w 207"/>
                    <a:gd name="T41" fmla="*/ 368 h 564"/>
                    <a:gd name="T42" fmla="*/ 75 w 207"/>
                    <a:gd name="T43" fmla="*/ 337 h 564"/>
                    <a:gd name="T44" fmla="*/ 68 w 207"/>
                    <a:gd name="T45" fmla="*/ 309 h 564"/>
                    <a:gd name="T46" fmla="*/ 63 w 207"/>
                    <a:gd name="T47" fmla="*/ 285 h 564"/>
                    <a:gd name="T48" fmla="*/ 56 w 207"/>
                    <a:gd name="T49" fmla="*/ 261 h 564"/>
                    <a:gd name="T50" fmla="*/ 44 w 207"/>
                    <a:gd name="T51" fmla="*/ 205 h 564"/>
                    <a:gd name="T52" fmla="*/ 41 w 207"/>
                    <a:gd name="T53" fmla="*/ 140 h 564"/>
                    <a:gd name="T54" fmla="*/ 43 w 207"/>
                    <a:gd name="T55" fmla="*/ 68 h 564"/>
                    <a:gd name="T56" fmla="*/ 50 w 207"/>
                    <a:gd name="T57" fmla="*/ 0 h 564"/>
                    <a:gd name="T58" fmla="*/ 12 w 207"/>
                    <a:gd name="T59" fmla="*/ 44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3" name="Freeform 17"/>
                <p:cNvSpPr>
                  <a:spLocks/>
                </p:cNvSpPr>
                <p:nvPr userDrawn="1"/>
              </p:nvSpPr>
              <p:spPr bwMode="ltGray">
                <a:xfrm rot="4200091">
                  <a:off x="124" y="1761"/>
                  <a:ext cx="33" cy="160"/>
                </a:xfrm>
                <a:custGeom>
                  <a:avLst/>
                  <a:gdLst>
                    <a:gd name="T0" fmla="*/ 0 w 47"/>
                    <a:gd name="T1" fmla="*/ 19 h 232"/>
                    <a:gd name="T2" fmla="*/ 14 w 47"/>
                    <a:gd name="T3" fmla="*/ 55 h 232"/>
                    <a:gd name="T4" fmla="*/ 22 w 47"/>
                    <a:gd name="T5" fmla="*/ 101 h 232"/>
                    <a:gd name="T6" fmla="*/ 24 w 47"/>
                    <a:gd name="T7" fmla="*/ 159 h 232"/>
                    <a:gd name="T8" fmla="*/ 19 w 47"/>
                    <a:gd name="T9" fmla="*/ 232 h 232"/>
                    <a:gd name="T10" fmla="*/ 45 w 47"/>
                    <a:gd name="T11" fmla="*/ 217 h 232"/>
                    <a:gd name="T12" fmla="*/ 47 w 47"/>
                    <a:gd name="T13" fmla="*/ 178 h 232"/>
                    <a:gd name="T14" fmla="*/ 47 w 47"/>
                    <a:gd name="T15" fmla="*/ 140 h 232"/>
                    <a:gd name="T16" fmla="*/ 45 w 47"/>
                    <a:gd name="T17" fmla="*/ 103 h 232"/>
                    <a:gd name="T18" fmla="*/ 41 w 47"/>
                    <a:gd name="T19" fmla="*/ 71 h 232"/>
                    <a:gd name="T20" fmla="*/ 36 w 47"/>
                    <a:gd name="T21" fmla="*/ 52 h 232"/>
                    <a:gd name="T22" fmla="*/ 29 w 47"/>
                    <a:gd name="T23" fmla="*/ 34 h 232"/>
                    <a:gd name="T24" fmla="*/ 22 w 47"/>
                    <a:gd name="T25" fmla="*/ 17 h 232"/>
                    <a:gd name="T26" fmla="*/ 13 w 47"/>
                    <a:gd name="T27" fmla="*/ 0 h 232"/>
                    <a:gd name="T28" fmla="*/ 0 w 47"/>
                    <a:gd name="T29" fmla="*/ 1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4" name="Freeform 18"/>
                <p:cNvSpPr>
                  <a:spLocks/>
                </p:cNvSpPr>
                <p:nvPr userDrawn="1"/>
              </p:nvSpPr>
              <p:spPr bwMode="ltGray">
                <a:xfrm rot="4200091">
                  <a:off x="199" y="1720"/>
                  <a:ext cx="60" cy="27"/>
                </a:xfrm>
                <a:custGeom>
                  <a:avLst/>
                  <a:gdLst>
                    <a:gd name="T0" fmla="*/ 87 w 87"/>
                    <a:gd name="T1" fmla="*/ 22 h 40"/>
                    <a:gd name="T2" fmla="*/ 77 w 87"/>
                    <a:gd name="T3" fmla="*/ 17 h 40"/>
                    <a:gd name="T4" fmla="*/ 68 w 87"/>
                    <a:gd name="T5" fmla="*/ 12 h 40"/>
                    <a:gd name="T6" fmla="*/ 58 w 87"/>
                    <a:gd name="T7" fmla="*/ 7 h 40"/>
                    <a:gd name="T8" fmla="*/ 47 w 87"/>
                    <a:gd name="T9" fmla="*/ 5 h 40"/>
                    <a:gd name="T10" fmla="*/ 37 w 87"/>
                    <a:gd name="T11" fmla="*/ 3 h 40"/>
                    <a:gd name="T12" fmla="*/ 26 w 87"/>
                    <a:gd name="T13" fmla="*/ 2 h 40"/>
                    <a:gd name="T14" fmla="*/ 13 w 87"/>
                    <a:gd name="T15" fmla="*/ 0 h 40"/>
                    <a:gd name="T16" fmla="*/ 0 w 87"/>
                    <a:gd name="T17" fmla="*/ 2 h 40"/>
                    <a:gd name="T18" fmla="*/ 6 w 87"/>
                    <a:gd name="T19" fmla="*/ 6 h 40"/>
                    <a:gd name="T20" fmla="*/ 14 w 87"/>
                    <a:gd name="T21" fmla="*/ 10 h 40"/>
                    <a:gd name="T22" fmla="*/ 22 w 87"/>
                    <a:gd name="T23" fmla="*/ 14 h 40"/>
                    <a:gd name="T24" fmla="*/ 33 w 87"/>
                    <a:gd name="T25" fmla="*/ 18 h 40"/>
                    <a:gd name="T26" fmla="*/ 42 w 87"/>
                    <a:gd name="T27" fmla="*/ 22 h 40"/>
                    <a:gd name="T28" fmla="*/ 52 w 87"/>
                    <a:gd name="T29" fmla="*/ 27 h 40"/>
                    <a:gd name="T30" fmla="*/ 64 w 87"/>
                    <a:gd name="T31" fmla="*/ 33 h 40"/>
                    <a:gd name="T32" fmla="*/ 74 w 87"/>
                    <a:gd name="T33" fmla="*/ 40 h 40"/>
                    <a:gd name="T34" fmla="*/ 87 w 87"/>
                    <a:gd name="T35"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nvGrpSpPr>
            <p:cNvPr id="34835" name="Group 19"/>
            <p:cNvGrpSpPr>
              <a:grpSpLocks/>
            </p:cNvGrpSpPr>
            <p:nvPr/>
          </p:nvGrpSpPr>
          <p:grpSpPr bwMode="auto">
            <a:xfrm rot="-15351438">
              <a:off x="343" y="3854"/>
              <a:ext cx="392" cy="424"/>
              <a:chOff x="1727" y="866"/>
              <a:chExt cx="129" cy="157"/>
            </a:xfrm>
          </p:grpSpPr>
          <p:sp>
            <p:nvSpPr>
              <p:cNvPr id="34836" name="Freeform 20"/>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7" name="Freeform 21"/>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38" name="Freeform 2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4839" name="Group 23"/>
            <p:cNvGrpSpPr>
              <a:grpSpLocks/>
            </p:cNvGrpSpPr>
            <p:nvPr/>
          </p:nvGrpSpPr>
          <p:grpSpPr bwMode="auto">
            <a:xfrm rot="5003157">
              <a:off x="249" y="1102"/>
              <a:ext cx="412" cy="500"/>
              <a:chOff x="1727" y="866"/>
              <a:chExt cx="129" cy="157"/>
            </a:xfrm>
          </p:grpSpPr>
          <p:sp>
            <p:nvSpPr>
              <p:cNvPr id="34840" name="Freeform 2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1" name="Freeform 2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2" name="Freeform 2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4843" name="Group 27"/>
            <p:cNvGrpSpPr>
              <a:grpSpLocks/>
            </p:cNvGrpSpPr>
            <p:nvPr/>
          </p:nvGrpSpPr>
          <p:grpSpPr bwMode="auto">
            <a:xfrm>
              <a:off x="815" y="0"/>
              <a:ext cx="345" cy="367"/>
              <a:chOff x="1727" y="866"/>
              <a:chExt cx="129" cy="157"/>
            </a:xfrm>
          </p:grpSpPr>
          <p:sp>
            <p:nvSpPr>
              <p:cNvPr id="34844" name="Freeform 2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5" name="Freeform 2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6" name="Freeform 3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4847" name="Freeform 31"/>
            <p:cNvSpPr>
              <a:spLocks/>
            </p:cNvSpPr>
            <p:nvPr/>
          </p:nvSpPr>
          <p:spPr bwMode="ltGray">
            <a:xfrm>
              <a:off x="87" y="94"/>
              <a:ext cx="699" cy="756"/>
            </a:xfrm>
            <a:custGeom>
              <a:avLst/>
              <a:gdLst>
                <a:gd name="T0" fmla="*/ 1 w 699"/>
                <a:gd name="T1" fmla="*/ 392 h 756"/>
                <a:gd name="T2" fmla="*/ 3 w 699"/>
                <a:gd name="T3" fmla="*/ 252 h 756"/>
                <a:gd name="T4" fmla="*/ 21 w 699"/>
                <a:gd name="T5" fmla="*/ 210 h 756"/>
                <a:gd name="T6" fmla="*/ 29 w 699"/>
                <a:gd name="T7" fmla="*/ 182 h 756"/>
                <a:gd name="T8" fmla="*/ 39 w 699"/>
                <a:gd name="T9" fmla="*/ 154 h 756"/>
                <a:gd name="T10" fmla="*/ 51 w 699"/>
                <a:gd name="T11" fmla="*/ 138 h 756"/>
                <a:gd name="T12" fmla="*/ 111 w 699"/>
                <a:gd name="T13" fmla="*/ 74 h 756"/>
                <a:gd name="T14" fmla="*/ 169 w 699"/>
                <a:gd name="T15" fmla="*/ 30 h 756"/>
                <a:gd name="T16" fmla="*/ 225 w 699"/>
                <a:gd name="T17" fmla="*/ 10 h 756"/>
                <a:gd name="T18" fmla="*/ 249 w 699"/>
                <a:gd name="T19" fmla="*/ 4 h 756"/>
                <a:gd name="T20" fmla="*/ 265 w 699"/>
                <a:gd name="T21" fmla="*/ 0 h 756"/>
                <a:gd name="T22" fmla="*/ 357 w 699"/>
                <a:gd name="T23" fmla="*/ 2 h 756"/>
                <a:gd name="T24" fmla="*/ 385 w 699"/>
                <a:gd name="T25" fmla="*/ 6 h 756"/>
                <a:gd name="T26" fmla="*/ 489 w 699"/>
                <a:gd name="T27" fmla="*/ 40 h 756"/>
                <a:gd name="T28" fmla="*/ 619 w 699"/>
                <a:gd name="T29" fmla="*/ 128 h 756"/>
                <a:gd name="T30" fmla="*/ 653 w 699"/>
                <a:gd name="T31" fmla="*/ 178 h 756"/>
                <a:gd name="T32" fmla="*/ 693 w 699"/>
                <a:gd name="T33" fmla="*/ 322 h 756"/>
                <a:gd name="T34" fmla="*/ 687 w 699"/>
                <a:gd name="T35" fmla="*/ 434 h 756"/>
                <a:gd name="T36" fmla="*/ 665 w 699"/>
                <a:gd name="T37" fmla="*/ 538 h 756"/>
                <a:gd name="T38" fmla="*/ 639 w 699"/>
                <a:gd name="T39" fmla="*/ 564 h 756"/>
                <a:gd name="T40" fmla="*/ 631 w 699"/>
                <a:gd name="T41" fmla="*/ 580 h 756"/>
                <a:gd name="T42" fmla="*/ 607 w 699"/>
                <a:gd name="T43" fmla="*/ 588 h 756"/>
                <a:gd name="T44" fmla="*/ 473 w 699"/>
                <a:gd name="T45" fmla="*/ 664 h 756"/>
                <a:gd name="T46" fmla="*/ 449 w 699"/>
                <a:gd name="T47" fmla="*/ 678 h 756"/>
                <a:gd name="T48" fmla="*/ 405 w 699"/>
                <a:gd name="T49" fmla="*/ 684 h 756"/>
                <a:gd name="T50" fmla="*/ 375 w 699"/>
                <a:gd name="T51" fmla="*/ 690 h 756"/>
                <a:gd name="T52" fmla="*/ 267 w 699"/>
                <a:gd name="T53" fmla="*/ 684 h 756"/>
                <a:gd name="T54" fmla="*/ 259 w 699"/>
                <a:gd name="T55" fmla="*/ 722 h 756"/>
                <a:gd name="T56" fmla="*/ 241 w 699"/>
                <a:gd name="T57" fmla="*/ 756 h 756"/>
                <a:gd name="T58" fmla="*/ 185 w 699"/>
                <a:gd name="T59" fmla="*/ 728 h 756"/>
                <a:gd name="T60" fmla="*/ 163 w 699"/>
                <a:gd name="T61" fmla="*/ 720 h 756"/>
                <a:gd name="T62" fmla="*/ 151 w 699"/>
                <a:gd name="T63" fmla="*/ 716 h 756"/>
                <a:gd name="T64" fmla="*/ 195 w 699"/>
                <a:gd name="T65" fmla="*/ 674 h 756"/>
                <a:gd name="T66" fmla="*/ 211 w 699"/>
                <a:gd name="T67" fmla="*/ 644 h 756"/>
                <a:gd name="T68" fmla="*/ 209 w 699"/>
                <a:gd name="T69" fmla="*/ 626 h 756"/>
                <a:gd name="T70" fmla="*/ 195 w 699"/>
                <a:gd name="T71" fmla="*/ 620 h 756"/>
                <a:gd name="T72" fmla="*/ 165 w 699"/>
                <a:gd name="T73" fmla="*/ 596 h 756"/>
                <a:gd name="T74" fmla="*/ 99 w 699"/>
                <a:gd name="T75" fmla="*/ 534 h 756"/>
                <a:gd name="T76" fmla="*/ 61 w 699"/>
                <a:gd name="T77" fmla="*/ 506 h 756"/>
                <a:gd name="T78" fmla="*/ 23 w 699"/>
                <a:gd name="T79" fmla="*/ 470 h 756"/>
                <a:gd name="T80" fmla="*/ 7 w 699"/>
                <a:gd name="T81" fmla="*/ 434 h 756"/>
                <a:gd name="T82" fmla="*/ 5 w 699"/>
                <a:gd name="T83" fmla="*/ 396 h 756"/>
                <a:gd name="T84" fmla="*/ 1 w 699"/>
                <a:gd name="T85" fmla="*/ 392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48" name="Freeform 32"/>
            <p:cNvSpPr>
              <a:spLocks/>
            </p:cNvSpPr>
            <p:nvPr/>
          </p:nvSpPr>
          <p:spPr bwMode="ltGray">
            <a:xfrm rot="828663">
              <a:off x="242" y="3404"/>
              <a:ext cx="132" cy="16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49" name="Freeform 33"/>
            <p:cNvSpPr>
              <a:spLocks/>
            </p:cNvSpPr>
            <p:nvPr/>
          </p:nvSpPr>
          <p:spPr bwMode="ltGray">
            <a:xfrm rot="828663">
              <a:off x="266" y="3592"/>
              <a:ext cx="66" cy="43"/>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0" name="Freeform 34"/>
            <p:cNvSpPr>
              <a:spLocks/>
            </p:cNvSpPr>
            <p:nvPr/>
          </p:nvSpPr>
          <p:spPr bwMode="ltGray">
            <a:xfrm>
              <a:off x="11" y="4110"/>
              <a:ext cx="118" cy="209"/>
            </a:xfrm>
            <a:custGeom>
              <a:avLst/>
              <a:gdLst>
                <a:gd name="T0" fmla="*/ 0 w 118"/>
                <a:gd name="T1" fmla="*/ 0 h 209"/>
                <a:gd name="T2" fmla="*/ 6 w 118"/>
                <a:gd name="T3" fmla="*/ 8 h 209"/>
                <a:gd name="T4" fmla="*/ 15 w 118"/>
                <a:gd name="T5" fmla="*/ 19 h 209"/>
                <a:gd name="T6" fmla="*/ 26 w 118"/>
                <a:gd name="T7" fmla="*/ 33 h 209"/>
                <a:gd name="T8" fmla="*/ 38 w 118"/>
                <a:gd name="T9" fmla="*/ 51 h 209"/>
                <a:gd name="T10" fmla="*/ 54 w 118"/>
                <a:gd name="T11" fmla="*/ 72 h 209"/>
                <a:gd name="T12" fmla="*/ 67 w 118"/>
                <a:gd name="T13" fmla="*/ 94 h 209"/>
                <a:gd name="T14" fmla="*/ 79 w 118"/>
                <a:gd name="T15" fmla="*/ 119 h 209"/>
                <a:gd name="T16" fmla="*/ 87 w 118"/>
                <a:gd name="T17" fmla="*/ 146 h 209"/>
                <a:gd name="T18" fmla="*/ 94 w 118"/>
                <a:gd name="T19" fmla="*/ 175 h 209"/>
                <a:gd name="T20" fmla="*/ 91 w 118"/>
                <a:gd name="T21" fmla="*/ 209 h 209"/>
                <a:gd name="T22" fmla="*/ 118 w 118"/>
                <a:gd name="T23" fmla="*/ 209 h 209"/>
                <a:gd name="T24" fmla="*/ 117 w 118"/>
                <a:gd name="T25" fmla="*/ 177 h 209"/>
                <a:gd name="T26" fmla="*/ 104 w 118"/>
                <a:gd name="T27" fmla="*/ 119 h 209"/>
                <a:gd name="T28" fmla="*/ 82 w 118"/>
                <a:gd name="T29" fmla="*/ 69 h 209"/>
                <a:gd name="T30" fmla="*/ 47 w 118"/>
                <a:gd name="T31" fmla="*/ 27 h 209"/>
                <a:gd name="T32" fmla="*/ 0 w 118"/>
                <a:gd name="T33"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1" name="Freeform 35"/>
            <p:cNvSpPr>
              <a:spLocks/>
            </p:cNvSpPr>
            <p:nvPr/>
          </p:nvSpPr>
          <p:spPr bwMode="ltGray">
            <a:xfrm>
              <a:off x="0" y="3968"/>
              <a:ext cx="130" cy="128"/>
            </a:xfrm>
            <a:custGeom>
              <a:avLst/>
              <a:gdLst>
                <a:gd name="T0" fmla="*/ 103 w 130"/>
                <a:gd name="T1" fmla="*/ 0 h 128"/>
                <a:gd name="T2" fmla="*/ 130 w 130"/>
                <a:gd name="T3" fmla="*/ 128 h 128"/>
                <a:gd name="T4" fmla="*/ 125 w 130"/>
                <a:gd name="T5" fmla="*/ 126 h 128"/>
                <a:gd name="T6" fmla="*/ 111 w 130"/>
                <a:gd name="T7" fmla="*/ 121 h 128"/>
                <a:gd name="T8" fmla="*/ 92 w 130"/>
                <a:gd name="T9" fmla="*/ 111 h 128"/>
                <a:gd name="T10" fmla="*/ 68 w 130"/>
                <a:gd name="T11" fmla="*/ 103 h 128"/>
                <a:gd name="T12" fmla="*/ 41 w 130"/>
                <a:gd name="T13" fmla="*/ 94 h 128"/>
                <a:gd name="T14" fmla="*/ 19 w 130"/>
                <a:gd name="T15" fmla="*/ 90 h 128"/>
                <a:gd name="T16" fmla="*/ 0 w 130"/>
                <a:gd name="T17" fmla="*/ 93 h 128"/>
                <a:gd name="T18" fmla="*/ 0 w 130"/>
                <a:gd name="T19" fmla="*/ 72 h 128"/>
                <a:gd name="T20" fmla="*/ 12 w 130"/>
                <a:gd name="T21" fmla="*/ 70 h 128"/>
                <a:gd name="T22" fmla="*/ 24 w 130"/>
                <a:gd name="T23" fmla="*/ 66 h 128"/>
                <a:gd name="T24" fmla="*/ 38 w 130"/>
                <a:gd name="T25" fmla="*/ 66 h 128"/>
                <a:gd name="T26" fmla="*/ 51 w 130"/>
                <a:gd name="T27" fmla="*/ 67 h 128"/>
                <a:gd name="T28" fmla="*/ 65 w 130"/>
                <a:gd name="T29" fmla="*/ 70 h 128"/>
                <a:gd name="T30" fmla="*/ 78 w 130"/>
                <a:gd name="T31" fmla="*/ 78 h 128"/>
                <a:gd name="T32" fmla="*/ 81 w 130"/>
                <a:gd name="T33" fmla="*/ 74 h 128"/>
                <a:gd name="T34" fmla="*/ 81 w 130"/>
                <a:gd name="T35" fmla="*/ 58 h 128"/>
                <a:gd name="T36" fmla="*/ 82 w 130"/>
                <a:gd name="T37" fmla="*/ 37 h 128"/>
                <a:gd name="T38" fmla="*/ 82 w 130"/>
                <a:gd name="T39" fmla="*/ 29 h 128"/>
                <a:gd name="T40" fmla="*/ 80 w 130"/>
                <a:gd name="T41" fmla="*/ 29 h 128"/>
                <a:gd name="T42" fmla="*/ 77 w 130"/>
                <a:gd name="T43" fmla="*/ 27 h 128"/>
                <a:gd name="T44" fmla="*/ 76 w 130"/>
                <a:gd name="T45" fmla="*/ 22 h 128"/>
                <a:gd name="T46" fmla="*/ 75 w 130"/>
                <a:gd name="T47" fmla="*/ 19 h 128"/>
                <a:gd name="T48" fmla="*/ 76 w 130"/>
                <a:gd name="T49" fmla="*/ 15 h 128"/>
                <a:gd name="T50" fmla="*/ 79 w 130"/>
                <a:gd name="T51" fmla="*/ 10 h 128"/>
                <a:gd name="T52" fmla="*/ 89 w 130"/>
                <a:gd name="T53" fmla="*/ 6 h 128"/>
                <a:gd name="T54" fmla="*/ 103 w 130"/>
                <a:gd name="T5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2" name="Freeform 36"/>
            <p:cNvSpPr>
              <a:spLocks/>
            </p:cNvSpPr>
            <p:nvPr/>
          </p:nvSpPr>
          <p:spPr bwMode="ltGray">
            <a:xfrm>
              <a:off x="0" y="3949"/>
              <a:ext cx="47" cy="86"/>
            </a:xfrm>
            <a:custGeom>
              <a:avLst/>
              <a:gdLst>
                <a:gd name="T0" fmla="*/ 37 w 47"/>
                <a:gd name="T1" fmla="*/ 0 h 86"/>
                <a:gd name="T2" fmla="*/ 15 w 47"/>
                <a:gd name="T3" fmla="*/ 37 h 86"/>
                <a:gd name="T4" fmla="*/ 0 w 47"/>
                <a:gd name="T5" fmla="*/ 59 h 86"/>
                <a:gd name="T6" fmla="*/ 0 w 47"/>
                <a:gd name="T7" fmla="*/ 86 h 86"/>
                <a:gd name="T8" fmla="*/ 8 w 47"/>
                <a:gd name="T9" fmla="*/ 82 h 86"/>
                <a:gd name="T10" fmla="*/ 20 w 47"/>
                <a:gd name="T11" fmla="*/ 73 h 86"/>
                <a:gd name="T12" fmla="*/ 33 w 47"/>
                <a:gd name="T13" fmla="*/ 63 h 86"/>
                <a:gd name="T14" fmla="*/ 42 w 47"/>
                <a:gd name="T15" fmla="*/ 51 h 86"/>
                <a:gd name="T16" fmla="*/ 47 w 47"/>
                <a:gd name="T17" fmla="*/ 36 h 86"/>
                <a:gd name="T18" fmla="*/ 46 w 47"/>
                <a:gd name="T19" fmla="*/ 19 h 86"/>
                <a:gd name="T20" fmla="*/ 37 w 47"/>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3" name="Freeform 37"/>
            <p:cNvSpPr>
              <a:spLocks/>
            </p:cNvSpPr>
            <p:nvPr/>
          </p:nvSpPr>
          <p:spPr bwMode="ltGray">
            <a:xfrm>
              <a:off x="0" y="3239"/>
              <a:ext cx="497" cy="740"/>
            </a:xfrm>
            <a:custGeom>
              <a:avLst/>
              <a:gdLst>
                <a:gd name="T0" fmla="*/ 0 w 497"/>
                <a:gd name="T1" fmla="*/ 13 h 740"/>
                <a:gd name="T2" fmla="*/ 41 w 497"/>
                <a:gd name="T3" fmla="*/ 4 h 740"/>
                <a:gd name="T4" fmla="*/ 101 w 497"/>
                <a:gd name="T5" fmla="*/ 0 h 740"/>
                <a:gd name="T6" fmla="*/ 170 w 497"/>
                <a:gd name="T7" fmla="*/ 4 h 740"/>
                <a:gd name="T8" fmla="*/ 248 w 497"/>
                <a:gd name="T9" fmla="*/ 21 h 740"/>
                <a:gd name="T10" fmla="*/ 323 w 497"/>
                <a:gd name="T11" fmla="*/ 50 h 740"/>
                <a:gd name="T12" fmla="*/ 382 w 497"/>
                <a:gd name="T13" fmla="*/ 90 h 740"/>
                <a:gd name="T14" fmla="*/ 428 w 497"/>
                <a:gd name="T15" fmla="*/ 141 h 740"/>
                <a:gd name="T16" fmla="*/ 463 w 497"/>
                <a:gd name="T17" fmla="*/ 199 h 740"/>
                <a:gd name="T18" fmla="*/ 485 w 497"/>
                <a:gd name="T19" fmla="*/ 262 h 740"/>
                <a:gd name="T20" fmla="*/ 496 w 497"/>
                <a:gd name="T21" fmla="*/ 327 h 740"/>
                <a:gd name="T22" fmla="*/ 497 w 497"/>
                <a:gd name="T23" fmla="*/ 396 h 740"/>
                <a:gd name="T24" fmla="*/ 487 w 497"/>
                <a:gd name="T25" fmla="*/ 462 h 740"/>
                <a:gd name="T26" fmla="*/ 470 w 497"/>
                <a:gd name="T27" fmla="*/ 527 h 740"/>
                <a:gd name="T28" fmla="*/ 443 w 497"/>
                <a:gd name="T29" fmla="*/ 586 h 740"/>
                <a:gd name="T30" fmla="*/ 406 w 497"/>
                <a:gd name="T31" fmla="*/ 639 h 740"/>
                <a:gd name="T32" fmla="*/ 364 w 497"/>
                <a:gd name="T33" fmla="*/ 683 h 740"/>
                <a:gd name="T34" fmla="*/ 315 w 497"/>
                <a:gd name="T35" fmla="*/ 715 h 740"/>
                <a:gd name="T36" fmla="*/ 259 w 497"/>
                <a:gd name="T37" fmla="*/ 736 h 740"/>
                <a:gd name="T38" fmla="*/ 198 w 497"/>
                <a:gd name="T39" fmla="*/ 740 h 740"/>
                <a:gd name="T40" fmla="*/ 131 w 497"/>
                <a:gd name="T41" fmla="*/ 727 h 740"/>
                <a:gd name="T42" fmla="*/ 167 w 497"/>
                <a:gd name="T43" fmla="*/ 728 h 740"/>
                <a:gd name="T44" fmla="*/ 204 w 497"/>
                <a:gd name="T45" fmla="*/ 718 h 740"/>
                <a:gd name="T46" fmla="*/ 238 w 497"/>
                <a:gd name="T47" fmla="*/ 700 h 740"/>
                <a:gd name="T48" fmla="*/ 272 w 497"/>
                <a:gd name="T49" fmla="*/ 670 h 740"/>
                <a:gd name="T50" fmla="*/ 304 w 497"/>
                <a:gd name="T51" fmla="*/ 635 h 740"/>
                <a:gd name="T52" fmla="*/ 333 w 497"/>
                <a:gd name="T53" fmla="*/ 594 h 740"/>
                <a:gd name="T54" fmla="*/ 358 w 497"/>
                <a:gd name="T55" fmla="*/ 549 h 740"/>
                <a:gd name="T56" fmla="*/ 381 w 497"/>
                <a:gd name="T57" fmla="*/ 500 h 740"/>
                <a:gd name="T58" fmla="*/ 396 w 497"/>
                <a:gd name="T59" fmla="*/ 449 h 740"/>
                <a:gd name="T60" fmla="*/ 408 w 497"/>
                <a:gd name="T61" fmla="*/ 397 h 740"/>
                <a:gd name="T62" fmla="*/ 414 w 497"/>
                <a:gd name="T63" fmla="*/ 346 h 740"/>
                <a:gd name="T64" fmla="*/ 412 w 497"/>
                <a:gd name="T65" fmla="*/ 296 h 740"/>
                <a:gd name="T66" fmla="*/ 402 w 497"/>
                <a:gd name="T67" fmla="*/ 251 h 740"/>
                <a:gd name="T68" fmla="*/ 384 w 497"/>
                <a:gd name="T69" fmla="*/ 208 h 740"/>
                <a:gd name="T70" fmla="*/ 357 w 497"/>
                <a:gd name="T71" fmla="*/ 172 h 740"/>
                <a:gd name="T72" fmla="*/ 320 w 497"/>
                <a:gd name="T73" fmla="*/ 142 h 740"/>
                <a:gd name="T74" fmla="*/ 260 w 497"/>
                <a:gd name="T75" fmla="*/ 107 h 740"/>
                <a:gd name="T76" fmla="*/ 203 w 497"/>
                <a:gd name="T77" fmla="*/ 82 h 740"/>
                <a:gd name="T78" fmla="*/ 154 w 497"/>
                <a:gd name="T79" fmla="*/ 65 h 740"/>
                <a:gd name="T80" fmla="*/ 108 w 497"/>
                <a:gd name="T81" fmla="*/ 56 h 740"/>
                <a:gd name="T82" fmla="*/ 68 w 497"/>
                <a:gd name="T83" fmla="*/ 55 h 740"/>
                <a:gd name="T84" fmla="*/ 32 w 497"/>
                <a:gd name="T85" fmla="*/ 61 h 740"/>
                <a:gd name="T86" fmla="*/ 0 w 497"/>
                <a:gd name="T87" fmla="*/ 70 h 740"/>
                <a:gd name="T88" fmla="*/ 0 w 497"/>
                <a:gd name="T89" fmla="*/ 1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4" name="Freeform 38"/>
            <p:cNvSpPr>
              <a:spLocks/>
            </p:cNvSpPr>
            <p:nvPr/>
          </p:nvSpPr>
          <p:spPr bwMode="ltGray">
            <a:xfrm rot="1584153">
              <a:off x="20" y="410"/>
              <a:ext cx="344" cy="245"/>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5" name="Freeform 39"/>
            <p:cNvSpPr>
              <a:spLocks/>
            </p:cNvSpPr>
            <p:nvPr/>
          </p:nvSpPr>
          <p:spPr bwMode="ltGray">
            <a:xfrm rot="1584153">
              <a:off x="242" y="756"/>
              <a:ext cx="167" cy="115"/>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6" name="Freeform 40"/>
            <p:cNvSpPr>
              <a:spLocks/>
            </p:cNvSpPr>
            <p:nvPr/>
          </p:nvSpPr>
          <p:spPr bwMode="ltGray">
            <a:xfrm rot="1584153">
              <a:off x="574" y="286"/>
              <a:ext cx="147" cy="160"/>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7" name="Freeform 41"/>
            <p:cNvSpPr>
              <a:spLocks/>
            </p:cNvSpPr>
            <p:nvPr/>
          </p:nvSpPr>
          <p:spPr bwMode="ltGray">
            <a:xfrm rot="1584153">
              <a:off x="236" y="721"/>
              <a:ext cx="62" cy="97"/>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8" name="Freeform 42"/>
            <p:cNvSpPr>
              <a:spLocks/>
            </p:cNvSpPr>
            <p:nvPr/>
          </p:nvSpPr>
          <p:spPr bwMode="ltGray">
            <a:xfrm rot="1584153">
              <a:off x="585" y="466"/>
              <a:ext cx="72" cy="41"/>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59" name="Freeform 43"/>
            <p:cNvSpPr>
              <a:spLocks/>
            </p:cNvSpPr>
            <p:nvPr/>
          </p:nvSpPr>
          <p:spPr bwMode="ltGray">
            <a:xfrm>
              <a:off x="0" y="886"/>
              <a:ext cx="360" cy="650"/>
            </a:xfrm>
            <a:custGeom>
              <a:avLst/>
              <a:gdLst>
                <a:gd name="T0" fmla="*/ 264 w 360"/>
                <a:gd name="T1" fmla="*/ 0 h 650"/>
                <a:gd name="T2" fmla="*/ 269 w 360"/>
                <a:gd name="T3" fmla="*/ 9 h 650"/>
                <a:gd name="T4" fmla="*/ 277 w 360"/>
                <a:gd name="T5" fmla="*/ 22 h 650"/>
                <a:gd name="T6" fmla="*/ 286 w 360"/>
                <a:gd name="T7" fmla="*/ 39 h 650"/>
                <a:gd name="T8" fmla="*/ 297 w 360"/>
                <a:gd name="T9" fmla="*/ 58 h 650"/>
                <a:gd name="T10" fmla="*/ 309 w 360"/>
                <a:gd name="T11" fmla="*/ 83 h 650"/>
                <a:gd name="T12" fmla="*/ 319 w 360"/>
                <a:gd name="T13" fmla="*/ 108 h 650"/>
                <a:gd name="T14" fmla="*/ 329 w 360"/>
                <a:gd name="T15" fmla="*/ 136 h 650"/>
                <a:gd name="T16" fmla="*/ 333 w 360"/>
                <a:gd name="T17" fmla="*/ 163 h 650"/>
                <a:gd name="T18" fmla="*/ 336 w 360"/>
                <a:gd name="T19" fmla="*/ 193 h 650"/>
                <a:gd name="T20" fmla="*/ 332 w 360"/>
                <a:gd name="T21" fmla="*/ 223 h 650"/>
                <a:gd name="T22" fmla="*/ 323 w 360"/>
                <a:gd name="T23" fmla="*/ 255 h 650"/>
                <a:gd name="T24" fmla="*/ 310 w 360"/>
                <a:gd name="T25" fmla="*/ 285 h 650"/>
                <a:gd name="T26" fmla="*/ 287 w 360"/>
                <a:gd name="T27" fmla="*/ 315 h 650"/>
                <a:gd name="T28" fmla="*/ 257 w 360"/>
                <a:gd name="T29" fmla="*/ 343 h 650"/>
                <a:gd name="T30" fmla="*/ 218 w 360"/>
                <a:gd name="T31" fmla="*/ 370 h 650"/>
                <a:gd name="T32" fmla="*/ 167 w 360"/>
                <a:gd name="T33" fmla="*/ 396 h 650"/>
                <a:gd name="T34" fmla="*/ 111 w 360"/>
                <a:gd name="T35" fmla="*/ 425 h 650"/>
                <a:gd name="T36" fmla="*/ 69 w 360"/>
                <a:gd name="T37" fmla="*/ 457 h 650"/>
                <a:gd name="T38" fmla="*/ 35 w 360"/>
                <a:gd name="T39" fmla="*/ 490 h 650"/>
                <a:gd name="T40" fmla="*/ 12 w 360"/>
                <a:gd name="T41" fmla="*/ 526 h 650"/>
                <a:gd name="T42" fmla="*/ 0 w 360"/>
                <a:gd name="T43" fmla="*/ 553 h 650"/>
                <a:gd name="T44" fmla="*/ 0 w 360"/>
                <a:gd name="T45" fmla="*/ 650 h 650"/>
                <a:gd name="T46" fmla="*/ 6 w 360"/>
                <a:gd name="T47" fmla="*/ 628 h 650"/>
                <a:gd name="T48" fmla="*/ 19 w 360"/>
                <a:gd name="T49" fmla="*/ 594 h 650"/>
                <a:gd name="T50" fmla="*/ 43 w 360"/>
                <a:gd name="T51" fmla="*/ 551 h 650"/>
                <a:gd name="T52" fmla="*/ 76 w 360"/>
                <a:gd name="T53" fmla="*/ 503 h 650"/>
                <a:gd name="T54" fmla="*/ 125 w 360"/>
                <a:gd name="T55" fmla="*/ 454 h 650"/>
                <a:gd name="T56" fmla="*/ 190 w 360"/>
                <a:gd name="T57" fmla="*/ 408 h 650"/>
                <a:gd name="T58" fmla="*/ 275 w 360"/>
                <a:gd name="T59" fmla="*/ 365 h 650"/>
                <a:gd name="T60" fmla="*/ 308 w 360"/>
                <a:gd name="T61" fmla="*/ 342 h 650"/>
                <a:gd name="T62" fmla="*/ 335 w 360"/>
                <a:gd name="T63" fmla="*/ 305 h 650"/>
                <a:gd name="T64" fmla="*/ 352 w 360"/>
                <a:gd name="T65" fmla="*/ 255 h 650"/>
                <a:gd name="T66" fmla="*/ 360 w 360"/>
                <a:gd name="T67" fmla="*/ 201 h 650"/>
                <a:gd name="T68" fmla="*/ 356 w 360"/>
                <a:gd name="T69" fmla="*/ 144 h 650"/>
                <a:gd name="T70" fmla="*/ 341 w 360"/>
                <a:gd name="T71" fmla="*/ 88 h 650"/>
                <a:gd name="T72" fmla="*/ 311 w 360"/>
                <a:gd name="T73" fmla="*/ 39 h 650"/>
                <a:gd name="T74" fmla="*/ 264 w 360"/>
                <a:gd name="T75" fmla="*/ 0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860" name="Freeform 44"/>
            <p:cNvSpPr>
              <a:spLocks/>
            </p:cNvSpPr>
            <p:nvPr/>
          </p:nvSpPr>
          <p:spPr bwMode="ltGray">
            <a:xfrm rot="1584153">
              <a:off x="56" y="84"/>
              <a:ext cx="804" cy="686"/>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4861" name="Rectangle 45"/>
          <p:cNvSpPr>
            <a:spLocks noGrp="1" noChangeArrowheads="1"/>
          </p:cNvSpPr>
          <p:nvPr>
            <p:ph type="title"/>
          </p:nvPr>
        </p:nvSpPr>
        <p:spPr bwMode="auto">
          <a:xfrm>
            <a:off x="442913" y="103188"/>
            <a:ext cx="8243887"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34862" name="Rectangle 46"/>
          <p:cNvSpPr>
            <a:spLocks noGrp="1" noChangeArrowheads="1"/>
          </p:cNvSpPr>
          <p:nvPr>
            <p:ph type="body" idx="1"/>
          </p:nvPr>
        </p:nvSpPr>
        <p:spPr bwMode="auto">
          <a:xfrm>
            <a:off x="457200" y="1600200"/>
            <a:ext cx="8229600"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4863" name="Rectangle 47"/>
          <p:cNvSpPr>
            <a:spLocks noGrp="1" noChangeArrowheads="1"/>
          </p:cNvSpPr>
          <p:nvPr>
            <p:ph type="dt" sz="half" idx="2"/>
          </p:nvPr>
        </p:nvSpPr>
        <p:spPr bwMode="auto">
          <a:xfrm>
            <a:off x="457200" y="6243638"/>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a:defRPr sz="1400">
                <a:latin typeface="+mn-lt"/>
              </a:defRPr>
            </a:lvl1pPr>
          </a:lstStyle>
          <a:p>
            <a:endParaRPr lang="en-US"/>
          </a:p>
        </p:txBody>
      </p:sp>
      <p:sp>
        <p:nvSpPr>
          <p:cNvPr id="34864" name="Rectangle 48"/>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rtl="0">
              <a:defRPr sz="1400">
                <a:latin typeface="+mn-lt"/>
              </a:defRPr>
            </a:lvl1pPr>
          </a:lstStyle>
          <a:p>
            <a:endParaRPr lang="en-US"/>
          </a:p>
        </p:txBody>
      </p:sp>
      <p:sp>
        <p:nvSpPr>
          <p:cNvPr id="34865" name="Rectangle 49"/>
          <p:cNvSpPr>
            <a:spLocks noGrp="1" noChangeArrowheads="1"/>
          </p:cNvSpPr>
          <p:nvPr>
            <p:ph type="sldNum" sz="quarter" idx="4"/>
          </p:nvPr>
        </p:nvSpPr>
        <p:spPr bwMode="auto">
          <a:xfrm>
            <a:off x="6553200" y="6243638"/>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rtl="0">
              <a:defRPr sz="1400">
                <a:latin typeface="+mn-lt"/>
              </a:defRPr>
            </a:lvl1pPr>
          </a:lstStyle>
          <a:p>
            <a:fld id="{CEB703AA-B5BD-462E-805B-C2403D420A45}" type="slidenum">
              <a:rPr lang="ar-SA"/>
              <a:pPr/>
              <a:t>‹#›</a:t>
            </a:fld>
            <a:endParaRPr lang="en-US"/>
          </a:p>
        </p:txBody>
      </p:sp>
    </p:spTree>
  </p:cSld>
  <p:clrMap bg1="lt1" tx1="dk1" bg2="lt2" tx2="dk2" accent1="accent1" accent2="accent2" accent3="accent3" accent4="accent4" accent5="accent5" accent6="accent6" hlink="hlink" folHlink="folHlink"/>
  <p:sldLayoutIdLst>
    <p:sldLayoutId id="214748365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2pPr>
      <a:lvl3pPr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3pPr>
      <a:lvl4pPr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4pPr>
      <a:lvl5pPr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5pPr>
      <a:lvl6pPr marL="457200"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6pPr>
      <a:lvl7pPr marL="914400"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7pPr>
      <a:lvl8pPr marL="1371600"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8pPr>
      <a:lvl9pPr marL="1828800" algn="ctr" rtl="1"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Freeform 2"/>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43011" name="Group 3"/>
          <p:cNvGrpSpPr>
            <a:grpSpLocks/>
          </p:cNvGrpSpPr>
          <p:nvPr/>
        </p:nvGrpSpPr>
        <p:grpSpPr bwMode="auto">
          <a:xfrm>
            <a:off x="3175" y="4267200"/>
            <a:ext cx="9140825" cy="2590800"/>
            <a:chOff x="2" y="2688"/>
            <a:chExt cx="5758" cy="1632"/>
          </a:xfrm>
        </p:grpSpPr>
        <p:sp>
          <p:nvSpPr>
            <p:cNvPr id="43012"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43013" name="Group 5"/>
            <p:cNvGrpSpPr>
              <a:grpSpLocks/>
            </p:cNvGrpSpPr>
            <p:nvPr userDrawn="1"/>
          </p:nvGrpSpPr>
          <p:grpSpPr bwMode="auto">
            <a:xfrm>
              <a:off x="3528" y="3715"/>
              <a:ext cx="792" cy="521"/>
              <a:chOff x="3527" y="3715"/>
              <a:chExt cx="792" cy="521"/>
            </a:xfrm>
          </p:grpSpPr>
          <p:sp>
            <p:nvSpPr>
              <p:cNvPr id="43014"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15"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16"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17"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18"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19" name="Freeform 11"/>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0" name="Freeform 12"/>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1" name="Freeform 13"/>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2" name="Freeform 14"/>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3" name="Freeform 15"/>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4"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grpSp>
          <p:nvGrpSpPr>
            <p:cNvPr id="43025" name="Group 17"/>
            <p:cNvGrpSpPr>
              <a:grpSpLocks/>
            </p:cNvGrpSpPr>
            <p:nvPr userDrawn="1"/>
          </p:nvGrpSpPr>
          <p:grpSpPr bwMode="auto">
            <a:xfrm>
              <a:off x="1776" y="3631"/>
              <a:ext cx="1626" cy="683"/>
              <a:chOff x="1776" y="3631"/>
              <a:chExt cx="1626" cy="683"/>
            </a:xfrm>
          </p:grpSpPr>
          <p:sp>
            <p:nvSpPr>
              <p:cNvPr id="43026"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27"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28"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29"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30"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31"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32"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33"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34" name="Freeform 26"/>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5" name="Freeform 27"/>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6" name="Freeform 28"/>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7" name="Freeform 29"/>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8"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9"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0" name="Freeform 32"/>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1" name="Freeform 33"/>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2" name="Freeform 34"/>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3"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3044" name="Group 36"/>
            <p:cNvGrpSpPr>
              <a:grpSpLocks/>
            </p:cNvGrpSpPr>
            <p:nvPr userDrawn="1"/>
          </p:nvGrpSpPr>
          <p:grpSpPr bwMode="auto">
            <a:xfrm>
              <a:off x="4128" y="3360"/>
              <a:ext cx="1351" cy="821"/>
              <a:chOff x="4128" y="3360"/>
              <a:chExt cx="1351" cy="821"/>
            </a:xfrm>
          </p:grpSpPr>
          <p:sp>
            <p:nvSpPr>
              <p:cNvPr id="43045" name="Freeform 37"/>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6" name="Freeform 38"/>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7" name="Freeform 39"/>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8" name="Freeform 40"/>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49" name="Freeform 41"/>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50" name="Freeform 42"/>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51" name="Freeform 43"/>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52"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53" name="Freeform 45"/>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54" name="Freeform 46"/>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55" name="Freeform 47"/>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56"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57"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58"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59"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60"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61"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grpSp>
          <p:nvGrpSpPr>
            <p:cNvPr id="43062" name="Group 54"/>
            <p:cNvGrpSpPr>
              <a:grpSpLocks/>
            </p:cNvGrpSpPr>
            <p:nvPr userDrawn="1"/>
          </p:nvGrpSpPr>
          <p:grpSpPr bwMode="auto">
            <a:xfrm>
              <a:off x="5280" y="3024"/>
              <a:ext cx="425" cy="258"/>
              <a:chOff x="5280" y="3024"/>
              <a:chExt cx="425" cy="258"/>
            </a:xfrm>
          </p:grpSpPr>
          <p:sp>
            <p:nvSpPr>
              <p:cNvPr id="43063"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64"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65"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66"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67"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68"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69"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43070" name="Group 62"/>
              <p:cNvGrpSpPr>
                <a:grpSpLocks/>
              </p:cNvGrpSpPr>
              <p:nvPr/>
            </p:nvGrpSpPr>
            <p:grpSpPr bwMode="auto">
              <a:xfrm>
                <a:off x="5381" y="3085"/>
                <a:ext cx="227" cy="132"/>
                <a:chOff x="5381" y="3085"/>
                <a:chExt cx="227" cy="132"/>
              </a:xfrm>
            </p:grpSpPr>
            <p:sp>
              <p:nvSpPr>
                <p:cNvPr id="43071"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72"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73"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43074"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grpSp>
      </p:grpSp>
      <p:sp>
        <p:nvSpPr>
          <p:cNvPr id="43075" name="Rectangle 67"/>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3076" name="Rectangle 68"/>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077" name="Rectangle 69"/>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400">
                <a:effectLst>
                  <a:outerShdw blurRad="38100" dist="38100" dir="2700000" algn="tl">
                    <a:srgbClr val="000000"/>
                  </a:outerShdw>
                </a:effectLst>
              </a:defRPr>
            </a:lvl1pPr>
          </a:lstStyle>
          <a:p>
            <a:endParaRPr lang="en-US"/>
          </a:p>
        </p:txBody>
      </p:sp>
      <p:sp>
        <p:nvSpPr>
          <p:cNvPr id="43078" name="Rectangle 70"/>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a:defRPr sz="1400">
                <a:effectLst>
                  <a:outerShdw blurRad="38100" dist="38100" dir="2700000" algn="tl">
                    <a:srgbClr val="000000"/>
                  </a:outerShdw>
                </a:effectLst>
              </a:defRPr>
            </a:lvl1pPr>
          </a:lstStyle>
          <a:p>
            <a:endParaRPr lang="en-US"/>
          </a:p>
        </p:txBody>
      </p:sp>
      <p:sp>
        <p:nvSpPr>
          <p:cNvPr id="43079" name="Rectangle 71"/>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400">
                <a:effectLst>
                  <a:outerShdw blurRad="38100" dist="38100" dir="2700000" algn="tl">
                    <a:srgbClr val="000000"/>
                  </a:outerShdw>
                </a:effectLst>
              </a:defRPr>
            </a:lvl1pPr>
          </a:lstStyle>
          <a:p>
            <a:fld id="{AA158529-65D7-4D91-A30D-3A55EAF14B4A}"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654"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iming>
    <p:tnLst>
      <p:par>
        <p:cTn id="1" dur="indefinite" restart="never" nodeType="tmRoot"/>
      </p:par>
    </p:tnLst>
  </p:timing>
  <p:txStyles>
    <p:titleStyle>
      <a:lvl1pPr algn="ctr" rtl="1"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r" rtl="1" fontAlgn="base">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50178" name="Group 2"/>
          <p:cNvGrpSpPr>
            <a:grpSpLocks/>
          </p:cNvGrpSpPr>
          <p:nvPr/>
        </p:nvGrpSpPr>
        <p:grpSpPr bwMode="auto">
          <a:xfrm>
            <a:off x="3800475" y="1789113"/>
            <a:ext cx="5340350" cy="5056187"/>
            <a:chOff x="2394" y="1127"/>
            <a:chExt cx="3364" cy="3185"/>
          </a:xfrm>
        </p:grpSpPr>
        <p:sp>
          <p:nvSpPr>
            <p:cNvPr id="50179" name="Rectangle 3"/>
            <p:cNvSpPr>
              <a:spLocks noChangeArrowheads="1"/>
            </p:cNvSpPr>
            <p:nvPr userDrawn="1"/>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0" name="Oval 4"/>
            <p:cNvSpPr>
              <a:spLocks noChangeArrowheads="1"/>
            </p:cNvSpPr>
            <p:nvPr userDrawn="1"/>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1" name="Rectangle 5"/>
            <p:cNvSpPr>
              <a:spLocks noChangeArrowheads="1"/>
            </p:cNvSpPr>
            <p:nvPr userDrawn="1"/>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2" name="Freeform 6"/>
            <p:cNvSpPr>
              <a:spLocks noEditPoints="1"/>
            </p:cNvSpPr>
            <p:nvPr userDrawn="1"/>
          </p:nvSpPr>
          <p:spPr bwMode="ltGray">
            <a:xfrm>
              <a:off x="4871" y="3508"/>
              <a:ext cx="66" cy="96"/>
            </a:xfrm>
            <a:custGeom>
              <a:avLst/>
              <a:gdLst>
                <a:gd name="T0" fmla="*/ 18 w 66"/>
                <a:gd name="T1" fmla="*/ 96 h 96"/>
                <a:gd name="T2" fmla="*/ 42 w 66"/>
                <a:gd name="T3" fmla="*/ 78 h 96"/>
                <a:gd name="T4" fmla="*/ 60 w 66"/>
                <a:gd name="T5" fmla="*/ 60 h 96"/>
                <a:gd name="T6" fmla="*/ 66 w 66"/>
                <a:gd name="T7" fmla="*/ 36 h 96"/>
                <a:gd name="T8" fmla="*/ 60 w 66"/>
                <a:gd name="T9" fmla="*/ 12 h 96"/>
                <a:gd name="T10" fmla="*/ 36 w 66"/>
                <a:gd name="T11" fmla="*/ 0 h 96"/>
                <a:gd name="T12" fmla="*/ 24 w 66"/>
                <a:gd name="T13" fmla="*/ 6 h 96"/>
                <a:gd name="T14" fmla="*/ 12 w 66"/>
                <a:gd name="T15" fmla="*/ 12 h 96"/>
                <a:gd name="T16" fmla="*/ 0 w 66"/>
                <a:gd name="T17" fmla="*/ 36 h 96"/>
                <a:gd name="T18" fmla="*/ 0 w 66"/>
                <a:gd name="T19" fmla="*/ 60 h 96"/>
                <a:gd name="T20" fmla="*/ 12 w 66"/>
                <a:gd name="T21" fmla="*/ 84 h 96"/>
                <a:gd name="T22" fmla="*/ 18 w 66"/>
                <a:gd name="T23" fmla="*/ 96 h 96"/>
                <a:gd name="T24" fmla="*/ 18 w 66"/>
                <a:gd name="T25" fmla="*/ 96 h 96"/>
                <a:gd name="T26" fmla="*/ 42 w 66"/>
                <a:gd name="T27" fmla="*/ 18 h 96"/>
                <a:gd name="T28" fmla="*/ 54 w 66"/>
                <a:gd name="T29" fmla="*/ 24 h 96"/>
                <a:gd name="T30" fmla="*/ 60 w 66"/>
                <a:gd name="T31" fmla="*/ 36 h 96"/>
                <a:gd name="T32" fmla="*/ 60 w 66"/>
                <a:gd name="T33" fmla="*/ 48 h 96"/>
                <a:gd name="T34" fmla="*/ 54 w 66"/>
                <a:gd name="T35" fmla="*/ 54 h 96"/>
                <a:gd name="T36" fmla="*/ 36 w 66"/>
                <a:gd name="T37" fmla="*/ 72 h 96"/>
                <a:gd name="T38" fmla="*/ 24 w 66"/>
                <a:gd name="T39" fmla="*/ 78 h 96"/>
                <a:gd name="T40" fmla="*/ 24 w 66"/>
                <a:gd name="T41" fmla="*/ 78 h 96"/>
                <a:gd name="T42" fmla="*/ 12 w 66"/>
                <a:gd name="T43" fmla="*/ 48 h 96"/>
                <a:gd name="T44" fmla="*/ 18 w 66"/>
                <a:gd name="T45" fmla="*/ 24 h 96"/>
                <a:gd name="T46" fmla="*/ 30 w 66"/>
                <a:gd name="T47" fmla="*/ 18 h 96"/>
                <a:gd name="T48" fmla="*/ 42 w 66"/>
                <a:gd name="T49" fmla="*/ 18 h 96"/>
                <a:gd name="T50" fmla="*/ 42 w 66"/>
                <a:gd name="T51"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83" name="Rectangle 7"/>
            <p:cNvSpPr>
              <a:spLocks noChangeArrowheads="1"/>
            </p:cNvSpPr>
            <p:nvPr userDrawn="1"/>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4" name="Rectangle 8"/>
            <p:cNvSpPr>
              <a:spLocks noChangeArrowheads="1"/>
            </p:cNvSpPr>
            <p:nvPr userDrawn="1"/>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5" name="Rectangle 9"/>
            <p:cNvSpPr>
              <a:spLocks noChangeArrowheads="1"/>
            </p:cNvSpPr>
            <p:nvPr userDrawn="1"/>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6" name="Rectangle 10"/>
            <p:cNvSpPr>
              <a:spLocks noChangeArrowheads="1"/>
            </p:cNvSpPr>
            <p:nvPr userDrawn="1"/>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7" name="Rectangle 11"/>
            <p:cNvSpPr>
              <a:spLocks noChangeArrowheads="1"/>
            </p:cNvSpPr>
            <p:nvPr userDrawn="1"/>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188" name="Freeform 12"/>
            <p:cNvSpPr>
              <a:spLocks/>
            </p:cNvSpPr>
            <p:nvPr userDrawn="1"/>
          </p:nvSpPr>
          <p:spPr bwMode="ltGray">
            <a:xfrm>
              <a:off x="4007" y="3021"/>
              <a:ext cx="623" cy="156"/>
            </a:xfrm>
            <a:custGeom>
              <a:avLst/>
              <a:gdLst>
                <a:gd name="T0" fmla="*/ 6 w 623"/>
                <a:gd name="T1" fmla="*/ 18 h 156"/>
                <a:gd name="T2" fmla="*/ 162 w 623"/>
                <a:gd name="T3" fmla="*/ 36 h 156"/>
                <a:gd name="T4" fmla="*/ 251 w 623"/>
                <a:gd name="T5" fmla="*/ 36 h 156"/>
                <a:gd name="T6" fmla="*/ 354 w 623"/>
                <a:gd name="T7" fmla="*/ 30 h 156"/>
                <a:gd name="T8" fmla="*/ 473 w 623"/>
                <a:gd name="T9" fmla="*/ 18 h 156"/>
                <a:gd name="T10" fmla="*/ 611 w 623"/>
                <a:gd name="T11" fmla="*/ 0 h 156"/>
                <a:gd name="T12" fmla="*/ 623 w 623"/>
                <a:gd name="T13" fmla="*/ 114 h 156"/>
                <a:gd name="T14" fmla="*/ 497 w 623"/>
                <a:gd name="T15" fmla="*/ 138 h 156"/>
                <a:gd name="T16" fmla="*/ 414 w 623"/>
                <a:gd name="T17" fmla="*/ 150 h 156"/>
                <a:gd name="T18" fmla="*/ 318 w 623"/>
                <a:gd name="T19" fmla="*/ 156 h 156"/>
                <a:gd name="T20" fmla="*/ 215 w 623"/>
                <a:gd name="T21" fmla="*/ 156 h 156"/>
                <a:gd name="T22" fmla="*/ 108 w 623"/>
                <a:gd name="T23" fmla="*/ 150 h 156"/>
                <a:gd name="T24" fmla="*/ 0 w 623"/>
                <a:gd name="T25" fmla="*/ 132 h 156"/>
                <a:gd name="T26" fmla="*/ 6 w 623"/>
                <a:gd name="T27" fmla="*/ 18 h 156"/>
                <a:gd name="T28" fmla="*/ 6 w 623"/>
                <a:gd name="T29"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89" name="Freeform 13"/>
            <p:cNvSpPr>
              <a:spLocks/>
            </p:cNvSpPr>
            <p:nvPr userDrawn="1"/>
          </p:nvSpPr>
          <p:spPr bwMode="ltGray">
            <a:xfrm>
              <a:off x="4762" y="3591"/>
              <a:ext cx="996" cy="126"/>
            </a:xfrm>
            <a:custGeom>
              <a:avLst/>
              <a:gdLst>
                <a:gd name="T0" fmla="*/ 754 w 993"/>
                <a:gd name="T1" fmla="*/ 6 h 126"/>
                <a:gd name="T2" fmla="*/ 652 w 993"/>
                <a:gd name="T3" fmla="*/ 6 h 126"/>
                <a:gd name="T4" fmla="*/ 563 w 993"/>
                <a:gd name="T5" fmla="*/ 6 h 126"/>
                <a:gd name="T6" fmla="*/ 479 w 993"/>
                <a:gd name="T7" fmla="*/ 6 h 126"/>
                <a:gd name="T8" fmla="*/ 401 w 993"/>
                <a:gd name="T9" fmla="*/ 6 h 126"/>
                <a:gd name="T10" fmla="*/ 335 w 993"/>
                <a:gd name="T11" fmla="*/ 0 h 126"/>
                <a:gd name="T12" fmla="*/ 276 w 993"/>
                <a:gd name="T13" fmla="*/ 0 h 126"/>
                <a:gd name="T14" fmla="*/ 222 w 993"/>
                <a:gd name="T15" fmla="*/ 0 h 126"/>
                <a:gd name="T16" fmla="*/ 180 w 993"/>
                <a:gd name="T17" fmla="*/ 6 h 126"/>
                <a:gd name="T18" fmla="*/ 138 w 993"/>
                <a:gd name="T19" fmla="*/ 6 h 126"/>
                <a:gd name="T20" fmla="*/ 108 w 993"/>
                <a:gd name="T21" fmla="*/ 6 h 126"/>
                <a:gd name="T22" fmla="*/ 54 w 993"/>
                <a:gd name="T23" fmla="*/ 6 h 126"/>
                <a:gd name="T24" fmla="*/ 24 w 993"/>
                <a:gd name="T25" fmla="*/ 12 h 126"/>
                <a:gd name="T26" fmla="*/ 6 w 993"/>
                <a:gd name="T27" fmla="*/ 18 h 126"/>
                <a:gd name="T28" fmla="*/ 0 w 993"/>
                <a:gd name="T29" fmla="*/ 24 h 126"/>
                <a:gd name="T30" fmla="*/ 12 w 993"/>
                <a:gd name="T31" fmla="*/ 42 h 126"/>
                <a:gd name="T32" fmla="*/ 18 w 993"/>
                <a:gd name="T33" fmla="*/ 48 h 126"/>
                <a:gd name="T34" fmla="*/ 30 w 993"/>
                <a:gd name="T35" fmla="*/ 54 h 126"/>
                <a:gd name="T36" fmla="*/ 60 w 993"/>
                <a:gd name="T37" fmla="*/ 60 h 126"/>
                <a:gd name="T38" fmla="*/ 90 w 993"/>
                <a:gd name="T39" fmla="*/ 72 h 126"/>
                <a:gd name="T40" fmla="*/ 144 w 993"/>
                <a:gd name="T41" fmla="*/ 84 h 126"/>
                <a:gd name="T42" fmla="*/ 210 w 993"/>
                <a:gd name="T43" fmla="*/ 90 h 126"/>
                <a:gd name="T44" fmla="*/ 293 w 993"/>
                <a:gd name="T45" fmla="*/ 102 h 126"/>
                <a:gd name="T46" fmla="*/ 389 w 993"/>
                <a:gd name="T47" fmla="*/ 108 h 126"/>
                <a:gd name="T48" fmla="*/ 503 w 993"/>
                <a:gd name="T49" fmla="*/ 120 h 126"/>
                <a:gd name="T50" fmla="*/ 622 w 993"/>
                <a:gd name="T51" fmla="*/ 120 h 126"/>
                <a:gd name="T52" fmla="*/ 754 w 993"/>
                <a:gd name="T53" fmla="*/ 126 h 126"/>
                <a:gd name="T54" fmla="*/ 873 w 993"/>
                <a:gd name="T55" fmla="*/ 126 h 126"/>
                <a:gd name="T56" fmla="*/ 993 w 993"/>
                <a:gd name="T57" fmla="*/ 126 h 126"/>
                <a:gd name="T58" fmla="*/ 993 w 993"/>
                <a:gd name="T59" fmla="*/ 12 h 126"/>
                <a:gd name="T60" fmla="*/ 879 w 993"/>
                <a:gd name="T61" fmla="*/ 12 h 126"/>
                <a:gd name="T62" fmla="*/ 754 w 993"/>
                <a:gd name="T63" fmla="*/ 6 h 126"/>
                <a:gd name="T64" fmla="*/ 754 w 993"/>
                <a:gd name="T65"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0" name="Freeform 14"/>
            <p:cNvSpPr>
              <a:spLocks/>
            </p:cNvSpPr>
            <p:nvPr userDrawn="1"/>
          </p:nvSpPr>
          <p:spPr bwMode="ltGray">
            <a:xfrm>
              <a:off x="4786" y="3645"/>
              <a:ext cx="972" cy="245"/>
            </a:xfrm>
            <a:custGeom>
              <a:avLst/>
              <a:gdLst>
                <a:gd name="T0" fmla="*/ 0 w 969"/>
                <a:gd name="T1" fmla="*/ 0 h 245"/>
                <a:gd name="T2" fmla="*/ 24 w 969"/>
                <a:gd name="T3" fmla="*/ 54 h 245"/>
                <a:gd name="T4" fmla="*/ 66 w 969"/>
                <a:gd name="T5" fmla="*/ 96 h 245"/>
                <a:gd name="T6" fmla="*/ 120 w 969"/>
                <a:gd name="T7" fmla="*/ 137 h 245"/>
                <a:gd name="T8" fmla="*/ 198 w 969"/>
                <a:gd name="T9" fmla="*/ 173 h 245"/>
                <a:gd name="T10" fmla="*/ 293 w 969"/>
                <a:gd name="T11" fmla="*/ 203 h 245"/>
                <a:gd name="T12" fmla="*/ 353 w 969"/>
                <a:gd name="T13" fmla="*/ 215 h 245"/>
                <a:gd name="T14" fmla="*/ 413 w 969"/>
                <a:gd name="T15" fmla="*/ 227 h 245"/>
                <a:gd name="T16" fmla="*/ 479 w 969"/>
                <a:gd name="T17" fmla="*/ 233 h 245"/>
                <a:gd name="T18" fmla="*/ 556 w 969"/>
                <a:gd name="T19" fmla="*/ 239 h 245"/>
                <a:gd name="T20" fmla="*/ 634 w 969"/>
                <a:gd name="T21" fmla="*/ 245 h 245"/>
                <a:gd name="T22" fmla="*/ 724 w 969"/>
                <a:gd name="T23" fmla="*/ 245 h 245"/>
                <a:gd name="T24" fmla="*/ 855 w 969"/>
                <a:gd name="T25" fmla="*/ 245 h 245"/>
                <a:gd name="T26" fmla="*/ 969 w 969"/>
                <a:gd name="T27" fmla="*/ 239 h 245"/>
                <a:gd name="T28" fmla="*/ 969 w 969"/>
                <a:gd name="T29" fmla="*/ 60 h 245"/>
                <a:gd name="T30" fmla="*/ 700 w 969"/>
                <a:gd name="T31" fmla="*/ 60 h 245"/>
                <a:gd name="T32" fmla="*/ 503 w 969"/>
                <a:gd name="T33" fmla="*/ 54 h 245"/>
                <a:gd name="T34" fmla="*/ 317 w 969"/>
                <a:gd name="T35" fmla="*/ 42 h 245"/>
                <a:gd name="T36" fmla="*/ 150 w 969"/>
                <a:gd name="T37" fmla="*/ 24 h 245"/>
                <a:gd name="T38" fmla="*/ 72 w 969"/>
                <a:gd name="T39" fmla="*/ 12 h 245"/>
                <a:gd name="T40" fmla="*/ 0 w 969"/>
                <a:gd name="T41" fmla="*/ 0 h 245"/>
                <a:gd name="T42" fmla="*/ 0 w 969"/>
                <a:gd name="T43"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1" name="Freeform 15"/>
            <p:cNvSpPr>
              <a:spLocks/>
            </p:cNvSpPr>
            <p:nvPr userDrawn="1"/>
          </p:nvSpPr>
          <p:spPr bwMode="ltGray">
            <a:xfrm>
              <a:off x="4804" y="3591"/>
              <a:ext cx="954" cy="90"/>
            </a:xfrm>
            <a:custGeom>
              <a:avLst/>
              <a:gdLst>
                <a:gd name="T0" fmla="*/ 700 w 951"/>
                <a:gd name="T1" fmla="*/ 0 h 90"/>
                <a:gd name="T2" fmla="*/ 598 w 951"/>
                <a:gd name="T3" fmla="*/ 0 h 90"/>
                <a:gd name="T4" fmla="*/ 515 w 951"/>
                <a:gd name="T5" fmla="*/ 0 h 90"/>
                <a:gd name="T6" fmla="*/ 431 w 951"/>
                <a:gd name="T7" fmla="*/ 0 h 90"/>
                <a:gd name="T8" fmla="*/ 365 w 951"/>
                <a:gd name="T9" fmla="*/ 0 h 90"/>
                <a:gd name="T10" fmla="*/ 299 w 951"/>
                <a:gd name="T11" fmla="*/ 0 h 90"/>
                <a:gd name="T12" fmla="*/ 245 w 951"/>
                <a:gd name="T13" fmla="*/ 0 h 90"/>
                <a:gd name="T14" fmla="*/ 198 w 951"/>
                <a:gd name="T15" fmla="*/ 0 h 90"/>
                <a:gd name="T16" fmla="*/ 162 w 951"/>
                <a:gd name="T17" fmla="*/ 0 h 90"/>
                <a:gd name="T18" fmla="*/ 126 w 951"/>
                <a:gd name="T19" fmla="*/ 6 h 90"/>
                <a:gd name="T20" fmla="*/ 96 w 951"/>
                <a:gd name="T21" fmla="*/ 6 h 90"/>
                <a:gd name="T22" fmla="*/ 54 w 951"/>
                <a:gd name="T23" fmla="*/ 12 h 90"/>
                <a:gd name="T24" fmla="*/ 30 w 951"/>
                <a:gd name="T25" fmla="*/ 12 h 90"/>
                <a:gd name="T26" fmla="*/ 12 w 951"/>
                <a:gd name="T27" fmla="*/ 18 h 90"/>
                <a:gd name="T28" fmla="*/ 6 w 951"/>
                <a:gd name="T29" fmla="*/ 18 h 90"/>
                <a:gd name="T30" fmla="*/ 0 w 951"/>
                <a:gd name="T31" fmla="*/ 24 h 90"/>
                <a:gd name="T32" fmla="*/ 6 w 951"/>
                <a:gd name="T33" fmla="*/ 30 h 90"/>
                <a:gd name="T34" fmla="*/ 24 w 951"/>
                <a:gd name="T35" fmla="*/ 36 h 90"/>
                <a:gd name="T36" fmla="*/ 54 w 951"/>
                <a:gd name="T37" fmla="*/ 42 h 90"/>
                <a:gd name="T38" fmla="*/ 102 w 951"/>
                <a:gd name="T39" fmla="*/ 54 h 90"/>
                <a:gd name="T40" fmla="*/ 168 w 951"/>
                <a:gd name="T41" fmla="*/ 60 h 90"/>
                <a:gd name="T42" fmla="*/ 251 w 951"/>
                <a:gd name="T43" fmla="*/ 66 h 90"/>
                <a:gd name="T44" fmla="*/ 341 w 951"/>
                <a:gd name="T45" fmla="*/ 78 h 90"/>
                <a:gd name="T46" fmla="*/ 449 w 951"/>
                <a:gd name="T47" fmla="*/ 84 h 90"/>
                <a:gd name="T48" fmla="*/ 568 w 951"/>
                <a:gd name="T49" fmla="*/ 84 h 90"/>
                <a:gd name="T50" fmla="*/ 694 w 951"/>
                <a:gd name="T51" fmla="*/ 90 h 90"/>
                <a:gd name="T52" fmla="*/ 825 w 951"/>
                <a:gd name="T53" fmla="*/ 90 h 90"/>
                <a:gd name="T54" fmla="*/ 951 w 951"/>
                <a:gd name="T55" fmla="*/ 90 h 90"/>
                <a:gd name="T56" fmla="*/ 951 w 951"/>
                <a:gd name="T57" fmla="*/ 6 h 90"/>
                <a:gd name="T58" fmla="*/ 831 w 951"/>
                <a:gd name="T59" fmla="*/ 6 h 90"/>
                <a:gd name="T60" fmla="*/ 772 w 951"/>
                <a:gd name="T61" fmla="*/ 6 h 90"/>
                <a:gd name="T62" fmla="*/ 700 w 951"/>
                <a:gd name="T63" fmla="*/ 0 h 90"/>
                <a:gd name="T64" fmla="*/ 700 w 951"/>
                <a:gd name="T6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2" name="Freeform 16"/>
            <p:cNvSpPr>
              <a:spLocks/>
            </p:cNvSpPr>
            <p:nvPr userDrawn="1"/>
          </p:nvSpPr>
          <p:spPr bwMode="ltGray">
            <a:xfrm>
              <a:off x="3059" y="1541"/>
              <a:ext cx="102" cy="155"/>
            </a:xfrm>
            <a:custGeom>
              <a:avLst/>
              <a:gdLst>
                <a:gd name="T0" fmla="*/ 102 w 102"/>
                <a:gd name="T1" fmla="*/ 0 h 155"/>
                <a:gd name="T2" fmla="*/ 0 w 102"/>
                <a:gd name="T3" fmla="*/ 12 h 155"/>
                <a:gd name="T4" fmla="*/ 30 w 102"/>
                <a:gd name="T5" fmla="*/ 72 h 155"/>
                <a:gd name="T6" fmla="*/ 30 w 102"/>
                <a:gd name="T7" fmla="*/ 155 h 155"/>
                <a:gd name="T8" fmla="*/ 72 w 102"/>
                <a:gd name="T9" fmla="*/ 155 h 155"/>
                <a:gd name="T10" fmla="*/ 72 w 102"/>
                <a:gd name="T11" fmla="*/ 66 h 155"/>
                <a:gd name="T12" fmla="*/ 102 w 102"/>
                <a:gd name="T13" fmla="*/ 0 h 155"/>
                <a:gd name="T14" fmla="*/ 102 w 102"/>
                <a:gd name="T15" fmla="*/ 0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3" name="Freeform 17"/>
            <p:cNvSpPr>
              <a:spLocks noEditPoints="1"/>
            </p:cNvSpPr>
            <p:nvPr userDrawn="1"/>
          </p:nvSpPr>
          <p:spPr bwMode="ltGray">
            <a:xfrm>
              <a:off x="3059" y="1690"/>
              <a:ext cx="90" cy="96"/>
            </a:xfrm>
            <a:custGeom>
              <a:avLst/>
              <a:gdLst>
                <a:gd name="T0" fmla="*/ 48 w 90"/>
                <a:gd name="T1" fmla="*/ 96 h 96"/>
                <a:gd name="T2" fmla="*/ 72 w 90"/>
                <a:gd name="T3" fmla="*/ 72 h 96"/>
                <a:gd name="T4" fmla="*/ 84 w 90"/>
                <a:gd name="T5" fmla="*/ 48 h 96"/>
                <a:gd name="T6" fmla="*/ 90 w 90"/>
                <a:gd name="T7" fmla="*/ 36 h 96"/>
                <a:gd name="T8" fmla="*/ 84 w 90"/>
                <a:gd name="T9" fmla="*/ 24 h 96"/>
                <a:gd name="T10" fmla="*/ 66 w 90"/>
                <a:gd name="T11" fmla="*/ 6 h 96"/>
                <a:gd name="T12" fmla="*/ 42 w 90"/>
                <a:gd name="T13" fmla="*/ 0 h 96"/>
                <a:gd name="T14" fmla="*/ 24 w 90"/>
                <a:gd name="T15" fmla="*/ 0 h 96"/>
                <a:gd name="T16" fmla="*/ 12 w 90"/>
                <a:gd name="T17" fmla="*/ 12 h 96"/>
                <a:gd name="T18" fmla="*/ 6 w 90"/>
                <a:gd name="T19" fmla="*/ 24 h 96"/>
                <a:gd name="T20" fmla="*/ 0 w 90"/>
                <a:gd name="T21" fmla="*/ 36 h 96"/>
                <a:gd name="T22" fmla="*/ 12 w 90"/>
                <a:gd name="T23" fmla="*/ 66 h 96"/>
                <a:gd name="T24" fmla="*/ 30 w 90"/>
                <a:gd name="T25" fmla="*/ 84 h 96"/>
                <a:gd name="T26" fmla="*/ 48 w 90"/>
                <a:gd name="T27" fmla="*/ 96 h 96"/>
                <a:gd name="T28" fmla="*/ 48 w 90"/>
                <a:gd name="T29" fmla="*/ 96 h 96"/>
                <a:gd name="T30" fmla="*/ 48 w 90"/>
                <a:gd name="T31" fmla="*/ 12 h 96"/>
                <a:gd name="T32" fmla="*/ 66 w 90"/>
                <a:gd name="T33" fmla="*/ 18 h 96"/>
                <a:gd name="T34" fmla="*/ 72 w 90"/>
                <a:gd name="T35" fmla="*/ 24 h 96"/>
                <a:gd name="T36" fmla="*/ 72 w 90"/>
                <a:gd name="T37" fmla="*/ 36 h 96"/>
                <a:gd name="T38" fmla="*/ 72 w 90"/>
                <a:gd name="T39" fmla="*/ 48 h 96"/>
                <a:gd name="T40" fmla="*/ 54 w 90"/>
                <a:gd name="T41" fmla="*/ 66 h 96"/>
                <a:gd name="T42" fmla="*/ 48 w 90"/>
                <a:gd name="T43" fmla="*/ 78 h 96"/>
                <a:gd name="T44" fmla="*/ 30 w 90"/>
                <a:gd name="T45" fmla="*/ 66 h 96"/>
                <a:gd name="T46" fmla="*/ 24 w 90"/>
                <a:gd name="T47" fmla="*/ 48 h 96"/>
                <a:gd name="T48" fmla="*/ 18 w 90"/>
                <a:gd name="T49" fmla="*/ 30 h 96"/>
                <a:gd name="T50" fmla="*/ 30 w 90"/>
                <a:gd name="T51" fmla="*/ 12 h 96"/>
                <a:gd name="T52" fmla="*/ 48 w 90"/>
                <a:gd name="T53" fmla="*/ 12 h 96"/>
                <a:gd name="T54" fmla="*/ 48 w 90"/>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4" name="Freeform 18"/>
            <p:cNvSpPr>
              <a:spLocks noEditPoints="1"/>
            </p:cNvSpPr>
            <p:nvPr userDrawn="1"/>
          </p:nvSpPr>
          <p:spPr bwMode="ltGray">
            <a:xfrm>
              <a:off x="3059" y="1768"/>
              <a:ext cx="90" cy="108"/>
            </a:xfrm>
            <a:custGeom>
              <a:avLst/>
              <a:gdLst>
                <a:gd name="T0" fmla="*/ 0 w 90"/>
                <a:gd name="T1" fmla="*/ 90 h 108"/>
                <a:gd name="T2" fmla="*/ 12 w 90"/>
                <a:gd name="T3" fmla="*/ 102 h 108"/>
                <a:gd name="T4" fmla="*/ 24 w 90"/>
                <a:gd name="T5" fmla="*/ 108 h 108"/>
                <a:gd name="T6" fmla="*/ 54 w 90"/>
                <a:gd name="T7" fmla="*/ 108 h 108"/>
                <a:gd name="T8" fmla="*/ 78 w 90"/>
                <a:gd name="T9" fmla="*/ 96 h 108"/>
                <a:gd name="T10" fmla="*/ 90 w 90"/>
                <a:gd name="T11" fmla="*/ 72 h 108"/>
                <a:gd name="T12" fmla="*/ 84 w 90"/>
                <a:gd name="T13" fmla="*/ 42 h 108"/>
                <a:gd name="T14" fmla="*/ 66 w 90"/>
                <a:gd name="T15" fmla="*/ 24 h 108"/>
                <a:gd name="T16" fmla="*/ 54 w 90"/>
                <a:gd name="T17" fmla="*/ 12 h 108"/>
                <a:gd name="T18" fmla="*/ 48 w 90"/>
                <a:gd name="T19" fmla="*/ 6 h 108"/>
                <a:gd name="T20" fmla="*/ 48 w 90"/>
                <a:gd name="T21" fmla="*/ 6 h 108"/>
                <a:gd name="T22" fmla="*/ 48 w 90"/>
                <a:gd name="T23" fmla="*/ 0 h 108"/>
                <a:gd name="T24" fmla="*/ 24 w 90"/>
                <a:gd name="T25" fmla="*/ 24 h 108"/>
                <a:gd name="T26" fmla="*/ 6 w 90"/>
                <a:gd name="T27" fmla="*/ 48 h 108"/>
                <a:gd name="T28" fmla="*/ 0 w 90"/>
                <a:gd name="T29" fmla="*/ 66 h 108"/>
                <a:gd name="T30" fmla="*/ 0 w 90"/>
                <a:gd name="T31" fmla="*/ 90 h 108"/>
                <a:gd name="T32" fmla="*/ 0 w 90"/>
                <a:gd name="T33" fmla="*/ 90 h 108"/>
                <a:gd name="T34" fmla="*/ 12 w 90"/>
                <a:gd name="T35" fmla="*/ 66 h 108"/>
                <a:gd name="T36" fmla="*/ 18 w 90"/>
                <a:gd name="T37" fmla="*/ 48 h 108"/>
                <a:gd name="T38" fmla="*/ 30 w 90"/>
                <a:gd name="T39" fmla="*/ 36 h 108"/>
                <a:gd name="T40" fmla="*/ 42 w 90"/>
                <a:gd name="T41" fmla="*/ 24 h 108"/>
                <a:gd name="T42" fmla="*/ 48 w 90"/>
                <a:gd name="T43" fmla="*/ 18 h 108"/>
                <a:gd name="T44" fmla="*/ 66 w 90"/>
                <a:gd name="T45" fmla="*/ 30 h 108"/>
                <a:gd name="T46" fmla="*/ 72 w 90"/>
                <a:gd name="T47" fmla="*/ 48 h 108"/>
                <a:gd name="T48" fmla="*/ 78 w 90"/>
                <a:gd name="T49" fmla="*/ 72 h 108"/>
                <a:gd name="T50" fmla="*/ 78 w 90"/>
                <a:gd name="T51" fmla="*/ 84 h 108"/>
                <a:gd name="T52" fmla="*/ 66 w 90"/>
                <a:gd name="T53" fmla="*/ 96 h 108"/>
                <a:gd name="T54" fmla="*/ 42 w 90"/>
                <a:gd name="T55" fmla="*/ 102 h 108"/>
                <a:gd name="T56" fmla="*/ 30 w 90"/>
                <a:gd name="T57" fmla="*/ 96 h 108"/>
                <a:gd name="T58" fmla="*/ 18 w 90"/>
                <a:gd name="T59" fmla="*/ 90 h 108"/>
                <a:gd name="T60" fmla="*/ 12 w 90"/>
                <a:gd name="T61" fmla="*/ 78 h 108"/>
                <a:gd name="T62" fmla="*/ 12 w 90"/>
                <a:gd name="T63" fmla="*/ 66 h 108"/>
                <a:gd name="T64" fmla="*/ 12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5" name="Freeform 19"/>
            <p:cNvSpPr>
              <a:spLocks/>
            </p:cNvSpPr>
            <p:nvPr userDrawn="1"/>
          </p:nvSpPr>
          <p:spPr bwMode="ltGray">
            <a:xfrm>
              <a:off x="5470" y="1205"/>
              <a:ext cx="102" cy="156"/>
            </a:xfrm>
            <a:custGeom>
              <a:avLst/>
              <a:gdLst>
                <a:gd name="T0" fmla="*/ 102 w 102"/>
                <a:gd name="T1" fmla="*/ 0 h 156"/>
                <a:gd name="T2" fmla="*/ 0 w 102"/>
                <a:gd name="T3" fmla="*/ 6 h 156"/>
                <a:gd name="T4" fmla="*/ 30 w 102"/>
                <a:gd name="T5" fmla="*/ 72 h 156"/>
                <a:gd name="T6" fmla="*/ 30 w 102"/>
                <a:gd name="T7" fmla="*/ 156 h 156"/>
                <a:gd name="T8" fmla="*/ 72 w 102"/>
                <a:gd name="T9" fmla="*/ 156 h 156"/>
                <a:gd name="T10" fmla="*/ 72 w 102"/>
                <a:gd name="T11" fmla="*/ 66 h 156"/>
                <a:gd name="T12" fmla="*/ 102 w 102"/>
                <a:gd name="T13" fmla="*/ 0 h 156"/>
                <a:gd name="T14" fmla="*/ 102 w 102"/>
                <a:gd name="T15" fmla="*/ 0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6" name="Freeform 20"/>
            <p:cNvSpPr>
              <a:spLocks noEditPoints="1"/>
            </p:cNvSpPr>
            <p:nvPr userDrawn="1"/>
          </p:nvSpPr>
          <p:spPr bwMode="ltGray">
            <a:xfrm>
              <a:off x="5476" y="1349"/>
              <a:ext cx="84" cy="96"/>
            </a:xfrm>
            <a:custGeom>
              <a:avLst/>
              <a:gdLst>
                <a:gd name="T0" fmla="*/ 42 w 84"/>
                <a:gd name="T1" fmla="*/ 96 h 96"/>
                <a:gd name="T2" fmla="*/ 66 w 84"/>
                <a:gd name="T3" fmla="*/ 78 h 96"/>
                <a:gd name="T4" fmla="*/ 84 w 84"/>
                <a:gd name="T5" fmla="*/ 54 h 96"/>
                <a:gd name="T6" fmla="*/ 84 w 84"/>
                <a:gd name="T7" fmla="*/ 30 h 96"/>
                <a:gd name="T8" fmla="*/ 66 w 84"/>
                <a:gd name="T9" fmla="*/ 6 h 96"/>
                <a:gd name="T10" fmla="*/ 42 w 84"/>
                <a:gd name="T11" fmla="*/ 0 h 96"/>
                <a:gd name="T12" fmla="*/ 24 w 84"/>
                <a:gd name="T13" fmla="*/ 6 h 96"/>
                <a:gd name="T14" fmla="*/ 12 w 84"/>
                <a:gd name="T15" fmla="*/ 18 h 96"/>
                <a:gd name="T16" fmla="*/ 6 w 84"/>
                <a:gd name="T17" fmla="*/ 30 h 96"/>
                <a:gd name="T18" fmla="*/ 0 w 84"/>
                <a:gd name="T19" fmla="*/ 42 h 96"/>
                <a:gd name="T20" fmla="*/ 12 w 84"/>
                <a:gd name="T21" fmla="*/ 66 h 96"/>
                <a:gd name="T22" fmla="*/ 30 w 84"/>
                <a:gd name="T23" fmla="*/ 84 h 96"/>
                <a:gd name="T24" fmla="*/ 42 w 84"/>
                <a:gd name="T25" fmla="*/ 96 h 96"/>
                <a:gd name="T26" fmla="*/ 42 w 84"/>
                <a:gd name="T27" fmla="*/ 96 h 96"/>
                <a:gd name="T28" fmla="*/ 48 w 84"/>
                <a:gd name="T29" fmla="*/ 12 h 96"/>
                <a:gd name="T30" fmla="*/ 66 w 84"/>
                <a:gd name="T31" fmla="*/ 18 h 96"/>
                <a:gd name="T32" fmla="*/ 72 w 84"/>
                <a:gd name="T33" fmla="*/ 30 h 96"/>
                <a:gd name="T34" fmla="*/ 72 w 84"/>
                <a:gd name="T35" fmla="*/ 42 h 96"/>
                <a:gd name="T36" fmla="*/ 66 w 84"/>
                <a:gd name="T37" fmla="*/ 54 h 96"/>
                <a:gd name="T38" fmla="*/ 54 w 84"/>
                <a:gd name="T39" fmla="*/ 72 h 96"/>
                <a:gd name="T40" fmla="*/ 42 w 84"/>
                <a:gd name="T41" fmla="*/ 84 h 96"/>
                <a:gd name="T42" fmla="*/ 42 w 84"/>
                <a:gd name="T43" fmla="*/ 84 h 96"/>
                <a:gd name="T44" fmla="*/ 30 w 84"/>
                <a:gd name="T45" fmla="*/ 72 h 96"/>
                <a:gd name="T46" fmla="*/ 18 w 84"/>
                <a:gd name="T47" fmla="*/ 54 h 96"/>
                <a:gd name="T48" fmla="*/ 18 w 84"/>
                <a:gd name="T49" fmla="*/ 30 h 96"/>
                <a:gd name="T50" fmla="*/ 30 w 84"/>
                <a:gd name="T51" fmla="*/ 18 h 96"/>
                <a:gd name="T52" fmla="*/ 48 w 84"/>
                <a:gd name="T53" fmla="*/ 12 h 96"/>
                <a:gd name="T54" fmla="*/ 48 w 84"/>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7" name="Freeform 21"/>
            <p:cNvSpPr>
              <a:spLocks noEditPoints="1"/>
            </p:cNvSpPr>
            <p:nvPr userDrawn="1"/>
          </p:nvSpPr>
          <p:spPr bwMode="ltGray">
            <a:xfrm>
              <a:off x="5470" y="1433"/>
              <a:ext cx="90" cy="108"/>
            </a:xfrm>
            <a:custGeom>
              <a:avLst/>
              <a:gdLst>
                <a:gd name="T0" fmla="*/ 6 w 90"/>
                <a:gd name="T1" fmla="*/ 90 h 108"/>
                <a:gd name="T2" fmla="*/ 18 w 90"/>
                <a:gd name="T3" fmla="*/ 102 h 108"/>
                <a:gd name="T4" fmla="*/ 30 w 90"/>
                <a:gd name="T5" fmla="*/ 108 h 108"/>
                <a:gd name="T6" fmla="*/ 60 w 90"/>
                <a:gd name="T7" fmla="*/ 108 h 108"/>
                <a:gd name="T8" fmla="*/ 84 w 90"/>
                <a:gd name="T9" fmla="*/ 96 h 108"/>
                <a:gd name="T10" fmla="*/ 90 w 90"/>
                <a:gd name="T11" fmla="*/ 84 h 108"/>
                <a:gd name="T12" fmla="*/ 90 w 90"/>
                <a:gd name="T13" fmla="*/ 66 h 108"/>
                <a:gd name="T14" fmla="*/ 84 w 90"/>
                <a:gd name="T15" fmla="*/ 36 h 108"/>
                <a:gd name="T16" fmla="*/ 72 w 90"/>
                <a:gd name="T17" fmla="*/ 18 h 108"/>
                <a:gd name="T18" fmla="*/ 60 w 90"/>
                <a:gd name="T19" fmla="*/ 6 h 108"/>
                <a:gd name="T20" fmla="*/ 54 w 90"/>
                <a:gd name="T21" fmla="*/ 0 h 108"/>
                <a:gd name="T22" fmla="*/ 54 w 90"/>
                <a:gd name="T23" fmla="*/ 0 h 108"/>
                <a:gd name="T24" fmla="*/ 48 w 90"/>
                <a:gd name="T25" fmla="*/ 0 h 108"/>
                <a:gd name="T26" fmla="*/ 24 w 90"/>
                <a:gd name="T27" fmla="*/ 24 h 108"/>
                <a:gd name="T28" fmla="*/ 12 w 90"/>
                <a:gd name="T29" fmla="*/ 48 h 108"/>
                <a:gd name="T30" fmla="*/ 0 w 90"/>
                <a:gd name="T31" fmla="*/ 66 h 108"/>
                <a:gd name="T32" fmla="*/ 6 w 90"/>
                <a:gd name="T33" fmla="*/ 90 h 108"/>
                <a:gd name="T34" fmla="*/ 6 w 90"/>
                <a:gd name="T35" fmla="*/ 90 h 108"/>
                <a:gd name="T36" fmla="*/ 18 w 90"/>
                <a:gd name="T37" fmla="*/ 66 h 108"/>
                <a:gd name="T38" fmla="*/ 24 w 90"/>
                <a:gd name="T39" fmla="*/ 48 h 108"/>
                <a:gd name="T40" fmla="*/ 36 w 90"/>
                <a:gd name="T41" fmla="*/ 30 h 108"/>
                <a:gd name="T42" fmla="*/ 42 w 90"/>
                <a:gd name="T43" fmla="*/ 18 h 108"/>
                <a:gd name="T44" fmla="*/ 48 w 90"/>
                <a:gd name="T45" fmla="*/ 12 h 108"/>
                <a:gd name="T46" fmla="*/ 78 w 90"/>
                <a:gd name="T47" fmla="*/ 42 h 108"/>
                <a:gd name="T48" fmla="*/ 84 w 90"/>
                <a:gd name="T49" fmla="*/ 66 h 108"/>
                <a:gd name="T50" fmla="*/ 66 w 90"/>
                <a:gd name="T51" fmla="*/ 90 h 108"/>
                <a:gd name="T52" fmla="*/ 54 w 90"/>
                <a:gd name="T53" fmla="*/ 96 h 108"/>
                <a:gd name="T54" fmla="*/ 42 w 90"/>
                <a:gd name="T55" fmla="*/ 96 h 108"/>
                <a:gd name="T56" fmla="*/ 30 w 90"/>
                <a:gd name="T57" fmla="*/ 96 h 108"/>
                <a:gd name="T58" fmla="*/ 24 w 90"/>
                <a:gd name="T59" fmla="*/ 84 h 108"/>
                <a:gd name="T60" fmla="*/ 18 w 90"/>
                <a:gd name="T61" fmla="*/ 78 h 108"/>
                <a:gd name="T62" fmla="*/ 18 w 90"/>
                <a:gd name="T63" fmla="*/ 66 h 108"/>
                <a:gd name="T64" fmla="*/ 18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8" name="Freeform 22"/>
            <p:cNvSpPr>
              <a:spLocks noEditPoints="1"/>
            </p:cNvSpPr>
            <p:nvPr userDrawn="1"/>
          </p:nvSpPr>
          <p:spPr bwMode="ltGray">
            <a:xfrm>
              <a:off x="5428" y="3525"/>
              <a:ext cx="66" cy="96"/>
            </a:xfrm>
            <a:custGeom>
              <a:avLst/>
              <a:gdLst>
                <a:gd name="T0" fmla="*/ 30 w 66"/>
                <a:gd name="T1" fmla="*/ 96 h 96"/>
                <a:gd name="T2" fmla="*/ 54 w 66"/>
                <a:gd name="T3" fmla="*/ 72 h 96"/>
                <a:gd name="T4" fmla="*/ 66 w 66"/>
                <a:gd name="T5" fmla="*/ 48 h 96"/>
                <a:gd name="T6" fmla="*/ 66 w 66"/>
                <a:gd name="T7" fmla="*/ 24 h 96"/>
                <a:gd name="T8" fmla="*/ 54 w 66"/>
                <a:gd name="T9" fmla="*/ 6 h 96"/>
                <a:gd name="T10" fmla="*/ 30 w 66"/>
                <a:gd name="T11" fmla="*/ 0 h 96"/>
                <a:gd name="T12" fmla="*/ 18 w 66"/>
                <a:gd name="T13" fmla="*/ 0 h 96"/>
                <a:gd name="T14" fmla="*/ 6 w 66"/>
                <a:gd name="T15" fmla="*/ 12 h 96"/>
                <a:gd name="T16" fmla="*/ 0 w 66"/>
                <a:gd name="T17" fmla="*/ 36 h 96"/>
                <a:gd name="T18" fmla="*/ 6 w 66"/>
                <a:gd name="T19" fmla="*/ 60 h 96"/>
                <a:gd name="T20" fmla="*/ 18 w 66"/>
                <a:gd name="T21" fmla="*/ 84 h 96"/>
                <a:gd name="T22" fmla="*/ 30 w 66"/>
                <a:gd name="T23" fmla="*/ 96 h 96"/>
                <a:gd name="T24" fmla="*/ 30 w 66"/>
                <a:gd name="T25" fmla="*/ 96 h 96"/>
                <a:gd name="T26" fmla="*/ 30 w 66"/>
                <a:gd name="T27" fmla="*/ 12 h 96"/>
                <a:gd name="T28" fmla="*/ 48 w 66"/>
                <a:gd name="T29" fmla="*/ 18 h 96"/>
                <a:gd name="T30" fmla="*/ 54 w 66"/>
                <a:gd name="T31" fmla="*/ 24 h 96"/>
                <a:gd name="T32" fmla="*/ 54 w 66"/>
                <a:gd name="T33" fmla="*/ 36 h 96"/>
                <a:gd name="T34" fmla="*/ 48 w 66"/>
                <a:gd name="T35" fmla="*/ 48 h 96"/>
                <a:gd name="T36" fmla="*/ 36 w 66"/>
                <a:gd name="T37" fmla="*/ 66 h 96"/>
                <a:gd name="T38" fmla="*/ 30 w 66"/>
                <a:gd name="T39" fmla="*/ 78 h 96"/>
                <a:gd name="T40" fmla="*/ 18 w 66"/>
                <a:gd name="T41" fmla="*/ 66 h 96"/>
                <a:gd name="T42" fmla="*/ 12 w 66"/>
                <a:gd name="T43" fmla="*/ 48 h 96"/>
                <a:gd name="T44" fmla="*/ 6 w 66"/>
                <a:gd name="T45" fmla="*/ 30 h 96"/>
                <a:gd name="T46" fmla="*/ 18 w 66"/>
                <a:gd name="T47" fmla="*/ 12 h 96"/>
                <a:gd name="T48" fmla="*/ 30 w 66"/>
                <a:gd name="T49" fmla="*/ 12 h 96"/>
                <a:gd name="T50" fmla="*/ 30 w 66"/>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199" name="Freeform 23"/>
            <p:cNvSpPr>
              <a:spLocks/>
            </p:cNvSpPr>
            <p:nvPr userDrawn="1"/>
          </p:nvSpPr>
          <p:spPr bwMode="ltGray">
            <a:xfrm>
              <a:off x="3017" y="1127"/>
              <a:ext cx="2603" cy="444"/>
            </a:xfrm>
            <a:custGeom>
              <a:avLst/>
              <a:gdLst>
                <a:gd name="T0" fmla="*/ 2577 w 2594"/>
                <a:gd name="T1" fmla="*/ 0 h 444"/>
                <a:gd name="T2" fmla="*/ 2594 w 2594"/>
                <a:gd name="T3" fmla="*/ 72 h 444"/>
                <a:gd name="T4" fmla="*/ 6 w 2594"/>
                <a:gd name="T5" fmla="*/ 444 h 444"/>
                <a:gd name="T6" fmla="*/ 0 w 2594"/>
                <a:gd name="T7" fmla="*/ 396 h 444"/>
                <a:gd name="T8" fmla="*/ 1225 w 2594"/>
                <a:gd name="T9" fmla="*/ 96 h 444"/>
                <a:gd name="T10" fmla="*/ 1351 w 2594"/>
                <a:gd name="T11" fmla="*/ 78 h 444"/>
                <a:gd name="T12" fmla="*/ 2577 w 2594"/>
                <a:gd name="T13" fmla="*/ 0 h 444"/>
                <a:gd name="T14" fmla="*/ 2577 w 2594"/>
                <a:gd name="T15" fmla="*/ 0 h 4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00" name="Freeform 24"/>
            <p:cNvSpPr>
              <a:spLocks noEditPoints="1"/>
            </p:cNvSpPr>
            <p:nvPr userDrawn="1"/>
          </p:nvSpPr>
          <p:spPr bwMode="ltGray">
            <a:xfrm>
              <a:off x="2934" y="3773"/>
              <a:ext cx="84" cy="95"/>
            </a:xfrm>
            <a:custGeom>
              <a:avLst/>
              <a:gdLst>
                <a:gd name="T0" fmla="*/ 36 w 84"/>
                <a:gd name="T1" fmla="*/ 95 h 95"/>
                <a:gd name="T2" fmla="*/ 60 w 84"/>
                <a:gd name="T3" fmla="*/ 77 h 95"/>
                <a:gd name="T4" fmla="*/ 78 w 84"/>
                <a:gd name="T5" fmla="*/ 53 h 95"/>
                <a:gd name="T6" fmla="*/ 84 w 84"/>
                <a:gd name="T7" fmla="*/ 42 h 95"/>
                <a:gd name="T8" fmla="*/ 84 w 84"/>
                <a:gd name="T9" fmla="*/ 30 h 95"/>
                <a:gd name="T10" fmla="*/ 72 w 84"/>
                <a:gd name="T11" fmla="*/ 6 h 95"/>
                <a:gd name="T12" fmla="*/ 42 w 84"/>
                <a:gd name="T13" fmla="*/ 0 h 95"/>
                <a:gd name="T14" fmla="*/ 30 w 84"/>
                <a:gd name="T15" fmla="*/ 0 h 95"/>
                <a:gd name="T16" fmla="*/ 12 w 84"/>
                <a:gd name="T17" fmla="*/ 12 h 95"/>
                <a:gd name="T18" fmla="*/ 0 w 84"/>
                <a:gd name="T19" fmla="*/ 24 h 95"/>
                <a:gd name="T20" fmla="*/ 0 w 84"/>
                <a:gd name="T21" fmla="*/ 36 h 95"/>
                <a:gd name="T22" fmla="*/ 6 w 84"/>
                <a:gd name="T23" fmla="*/ 59 h 95"/>
                <a:gd name="T24" fmla="*/ 24 w 84"/>
                <a:gd name="T25" fmla="*/ 83 h 95"/>
                <a:gd name="T26" fmla="*/ 36 w 84"/>
                <a:gd name="T27" fmla="*/ 95 h 95"/>
                <a:gd name="T28" fmla="*/ 36 w 84"/>
                <a:gd name="T29" fmla="*/ 95 h 95"/>
                <a:gd name="T30" fmla="*/ 48 w 84"/>
                <a:gd name="T31" fmla="*/ 12 h 95"/>
                <a:gd name="T32" fmla="*/ 66 w 84"/>
                <a:gd name="T33" fmla="*/ 18 h 95"/>
                <a:gd name="T34" fmla="*/ 72 w 84"/>
                <a:gd name="T35" fmla="*/ 30 h 95"/>
                <a:gd name="T36" fmla="*/ 72 w 84"/>
                <a:gd name="T37" fmla="*/ 42 h 95"/>
                <a:gd name="T38" fmla="*/ 66 w 84"/>
                <a:gd name="T39" fmla="*/ 53 h 95"/>
                <a:gd name="T40" fmla="*/ 48 w 84"/>
                <a:gd name="T41" fmla="*/ 71 h 95"/>
                <a:gd name="T42" fmla="*/ 42 w 84"/>
                <a:gd name="T43" fmla="*/ 77 h 95"/>
                <a:gd name="T44" fmla="*/ 36 w 84"/>
                <a:gd name="T45" fmla="*/ 77 h 95"/>
                <a:gd name="T46" fmla="*/ 24 w 84"/>
                <a:gd name="T47" fmla="*/ 65 h 95"/>
                <a:gd name="T48" fmla="*/ 18 w 84"/>
                <a:gd name="T49" fmla="*/ 48 h 95"/>
                <a:gd name="T50" fmla="*/ 18 w 84"/>
                <a:gd name="T51" fmla="*/ 30 h 95"/>
                <a:gd name="T52" fmla="*/ 30 w 84"/>
                <a:gd name="T53" fmla="*/ 12 h 95"/>
                <a:gd name="T54" fmla="*/ 48 w 84"/>
                <a:gd name="T55" fmla="*/ 12 h 95"/>
                <a:gd name="T56" fmla="*/ 48 w 84"/>
                <a:gd name="T57"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01" name="Freeform 25"/>
            <p:cNvSpPr>
              <a:spLocks noEditPoints="1"/>
            </p:cNvSpPr>
            <p:nvPr userDrawn="1"/>
          </p:nvSpPr>
          <p:spPr bwMode="ltGray">
            <a:xfrm>
              <a:off x="3779" y="3872"/>
              <a:ext cx="90" cy="108"/>
            </a:xfrm>
            <a:custGeom>
              <a:avLst/>
              <a:gdLst>
                <a:gd name="T0" fmla="*/ 12 w 90"/>
                <a:gd name="T1" fmla="*/ 96 h 108"/>
                <a:gd name="T2" fmla="*/ 24 w 90"/>
                <a:gd name="T3" fmla="*/ 108 h 108"/>
                <a:gd name="T4" fmla="*/ 42 w 90"/>
                <a:gd name="T5" fmla="*/ 108 h 108"/>
                <a:gd name="T6" fmla="*/ 66 w 90"/>
                <a:gd name="T7" fmla="*/ 102 h 108"/>
                <a:gd name="T8" fmla="*/ 84 w 90"/>
                <a:gd name="T9" fmla="*/ 78 h 108"/>
                <a:gd name="T10" fmla="*/ 90 w 90"/>
                <a:gd name="T11" fmla="*/ 66 h 108"/>
                <a:gd name="T12" fmla="*/ 84 w 90"/>
                <a:gd name="T13" fmla="*/ 48 h 108"/>
                <a:gd name="T14" fmla="*/ 66 w 90"/>
                <a:gd name="T15" fmla="*/ 24 h 108"/>
                <a:gd name="T16" fmla="*/ 48 w 90"/>
                <a:gd name="T17" fmla="*/ 12 h 108"/>
                <a:gd name="T18" fmla="*/ 36 w 90"/>
                <a:gd name="T19" fmla="*/ 0 h 108"/>
                <a:gd name="T20" fmla="*/ 30 w 90"/>
                <a:gd name="T21" fmla="*/ 0 h 108"/>
                <a:gd name="T22" fmla="*/ 30 w 90"/>
                <a:gd name="T23" fmla="*/ 0 h 108"/>
                <a:gd name="T24" fmla="*/ 24 w 90"/>
                <a:gd name="T25" fmla="*/ 0 h 108"/>
                <a:gd name="T26" fmla="*/ 12 w 90"/>
                <a:gd name="T27" fmla="*/ 30 h 108"/>
                <a:gd name="T28" fmla="*/ 0 w 90"/>
                <a:gd name="T29" fmla="*/ 54 h 108"/>
                <a:gd name="T30" fmla="*/ 0 w 90"/>
                <a:gd name="T31" fmla="*/ 78 h 108"/>
                <a:gd name="T32" fmla="*/ 12 w 90"/>
                <a:gd name="T33" fmla="*/ 96 h 108"/>
                <a:gd name="T34" fmla="*/ 12 w 90"/>
                <a:gd name="T35" fmla="*/ 96 h 108"/>
                <a:gd name="T36" fmla="*/ 12 w 90"/>
                <a:gd name="T37" fmla="*/ 72 h 108"/>
                <a:gd name="T38" fmla="*/ 18 w 90"/>
                <a:gd name="T39" fmla="*/ 54 h 108"/>
                <a:gd name="T40" fmla="*/ 24 w 90"/>
                <a:gd name="T41" fmla="*/ 36 h 108"/>
                <a:gd name="T42" fmla="*/ 30 w 90"/>
                <a:gd name="T43" fmla="*/ 18 h 108"/>
                <a:gd name="T44" fmla="*/ 30 w 90"/>
                <a:gd name="T45" fmla="*/ 12 h 108"/>
                <a:gd name="T46" fmla="*/ 48 w 90"/>
                <a:gd name="T47" fmla="*/ 24 h 108"/>
                <a:gd name="T48" fmla="*/ 66 w 90"/>
                <a:gd name="T49" fmla="*/ 36 h 108"/>
                <a:gd name="T50" fmla="*/ 78 w 90"/>
                <a:gd name="T51" fmla="*/ 54 h 108"/>
                <a:gd name="T52" fmla="*/ 78 w 90"/>
                <a:gd name="T53" fmla="*/ 72 h 108"/>
                <a:gd name="T54" fmla="*/ 72 w 90"/>
                <a:gd name="T55" fmla="*/ 84 h 108"/>
                <a:gd name="T56" fmla="*/ 48 w 90"/>
                <a:gd name="T57" fmla="*/ 96 h 108"/>
                <a:gd name="T58" fmla="*/ 36 w 90"/>
                <a:gd name="T59" fmla="*/ 96 h 108"/>
                <a:gd name="T60" fmla="*/ 24 w 90"/>
                <a:gd name="T61" fmla="*/ 90 h 108"/>
                <a:gd name="T62" fmla="*/ 18 w 90"/>
                <a:gd name="T63" fmla="*/ 84 h 108"/>
                <a:gd name="T64" fmla="*/ 12 w 90"/>
                <a:gd name="T65" fmla="*/ 72 h 108"/>
                <a:gd name="T66" fmla="*/ 12 w 90"/>
                <a:gd name="T67" fmla="*/ 7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02" name="Freeform 26"/>
            <p:cNvSpPr>
              <a:spLocks noEditPoints="1"/>
            </p:cNvSpPr>
            <p:nvPr userDrawn="1"/>
          </p:nvSpPr>
          <p:spPr bwMode="ltGray">
            <a:xfrm>
              <a:off x="2400" y="3872"/>
              <a:ext cx="72" cy="90"/>
            </a:xfrm>
            <a:custGeom>
              <a:avLst/>
              <a:gdLst>
                <a:gd name="T0" fmla="*/ 71 w 71"/>
                <a:gd name="T1" fmla="*/ 90 h 90"/>
                <a:gd name="T2" fmla="*/ 71 w 71"/>
                <a:gd name="T3" fmla="*/ 60 h 90"/>
                <a:gd name="T4" fmla="*/ 71 w 71"/>
                <a:gd name="T5" fmla="*/ 36 h 90"/>
                <a:gd name="T6" fmla="*/ 60 w 71"/>
                <a:gd name="T7" fmla="*/ 12 h 90"/>
                <a:gd name="T8" fmla="*/ 36 w 71"/>
                <a:gd name="T9" fmla="*/ 0 h 90"/>
                <a:gd name="T10" fmla="*/ 12 w 71"/>
                <a:gd name="T11" fmla="*/ 12 h 90"/>
                <a:gd name="T12" fmla="*/ 0 w 71"/>
                <a:gd name="T13" fmla="*/ 36 h 90"/>
                <a:gd name="T14" fmla="*/ 6 w 71"/>
                <a:gd name="T15" fmla="*/ 60 h 90"/>
                <a:gd name="T16" fmla="*/ 30 w 71"/>
                <a:gd name="T17" fmla="*/ 78 h 90"/>
                <a:gd name="T18" fmla="*/ 54 w 71"/>
                <a:gd name="T19" fmla="*/ 90 h 90"/>
                <a:gd name="T20" fmla="*/ 71 w 71"/>
                <a:gd name="T21" fmla="*/ 90 h 90"/>
                <a:gd name="T22" fmla="*/ 71 w 71"/>
                <a:gd name="T23" fmla="*/ 90 h 90"/>
                <a:gd name="T24" fmla="*/ 24 w 71"/>
                <a:gd name="T25" fmla="*/ 18 h 90"/>
                <a:gd name="T26" fmla="*/ 42 w 71"/>
                <a:gd name="T27" fmla="*/ 18 h 90"/>
                <a:gd name="T28" fmla="*/ 54 w 71"/>
                <a:gd name="T29" fmla="*/ 18 h 90"/>
                <a:gd name="T30" fmla="*/ 60 w 71"/>
                <a:gd name="T31" fmla="*/ 42 h 90"/>
                <a:gd name="T32" fmla="*/ 60 w 71"/>
                <a:gd name="T33" fmla="*/ 66 h 90"/>
                <a:gd name="T34" fmla="*/ 60 w 71"/>
                <a:gd name="T35" fmla="*/ 72 h 90"/>
                <a:gd name="T36" fmla="*/ 60 w 71"/>
                <a:gd name="T37" fmla="*/ 78 h 90"/>
                <a:gd name="T38" fmla="*/ 42 w 71"/>
                <a:gd name="T39" fmla="*/ 72 h 90"/>
                <a:gd name="T40" fmla="*/ 24 w 71"/>
                <a:gd name="T41" fmla="*/ 66 h 90"/>
                <a:gd name="T42" fmla="*/ 12 w 71"/>
                <a:gd name="T43" fmla="*/ 48 h 90"/>
                <a:gd name="T44" fmla="*/ 12 w 71"/>
                <a:gd name="T45" fmla="*/ 30 h 90"/>
                <a:gd name="T46" fmla="*/ 24 w 71"/>
                <a:gd name="T47" fmla="*/ 18 h 90"/>
                <a:gd name="T48" fmla="*/ 24 w 71"/>
                <a:gd name="T4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03" name="Oval 27"/>
            <p:cNvSpPr>
              <a:spLocks noChangeArrowheads="1"/>
            </p:cNvSpPr>
            <p:nvPr userDrawn="1"/>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204" name="Oval 28"/>
            <p:cNvSpPr>
              <a:spLocks noChangeArrowheads="1"/>
            </p:cNvSpPr>
            <p:nvPr userDrawn="1"/>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205" name="Oval 29"/>
            <p:cNvSpPr>
              <a:spLocks noChangeArrowheads="1"/>
            </p:cNvSpPr>
            <p:nvPr userDrawn="1"/>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206" name="Freeform 30"/>
            <p:cNvSpPr>
              <a:spLocks noEditPoints="1"/>
            </p:cNvSpPr>
            <p:nvPr userDrawn="1"/>
          </p:nvSpPr>
          <p:spPr bwMode="ltGray">
            <a:xfrm>
              <a:off x="3743" y="3788"/>
              <a:ext cx="90" cy="96"/>
            </a:xfrm>
            <a:custGeom>
              <a:avLst/>
              <a:gdLst>
                <a:gd name="T0" fmla="*/ 66 w 90"/>
                <a:gd name="T1" fmla="*/ 96 h 96"/>
                <a:gd name="T2" fmla="*/ 78 w 90"/>
                <a:gd name="T3" fmla="*/ 66 h 96"/>
                <a:gd name="T4" fmla="*/ 90 w 90"/>
                <a:gd name="T5" fmla="*/ 42 h 96"/>
                <a:gd name="T6" fmla="*/ 78 w 90"/>
                <a:gd name="T7" fmla="*/ 18 h 96"/>
                <a:gd name="T8" fmla="*/ 60 w 90"/>
                <a:gd name="T9" fmla="*/ 0 h 96"/>
                <a:gd name="T10" fmla="*/ 30 w 90"/>
                <a:gd name="T11" fmla="*/ 6 h 96"/>
                <a:gd name="T12" fmla="*/ 18 w 90"/>
                <a:gd name="T13" fmla="*/ 18 h 96"/>
                <a:gd name="T14" fmla="*/ 6 w 90"/>
                <a:gd name="T15" fmla="*/ 30 h 96"/>
                <a:gd name="T16" fmla="*/ 0 w 90"/>
                <a:gd name="T17" fmla="*/ 42 h 96"/>
                <a:gd name="T18" fmla="*/ 6 w 90"/>
                <a:gd name="T19" fmla="*/ 60 h 96"/>
                <a:gd name="T20" fmla="*/ 24 w 90"/>
                <a:gd name="T21" fmla="*/ 78 h 96"/>
                <a:gd name="T22" fmla="*/ 48 w 90"/>
                <a:gd name="T23" fmla="*/ 90 h 96"/>
                <a:gd name="T24" fmla="*/ 66 w 90"/>
                <a:gd name="T25" fmla="*/ 96 h 96"/>
                <a:gd name="T26" fmla="*/ 66 w 90"/>
                <a:gd name="T27" fmla="*/ 96 h 96"/>
                <a:gd name="T28" fmla="*/ 42 w 90"/>
                <a:gd name="T29" fmla="*/ 18 h 96"/>
                <a:gd name="T30" fmla="*/ 60 w 90"/>
                <a:gd name="T31" fmla="*/ 18 h 96"/>
                <a:gd name="T32" fmla="*/ 72 w 90"/>
                <a:gd name="T33" fmla="*/ 24 h 96"/>
                <a:gd name="T34" fmla="*/ 72 w 90"/>
                <a:gd name="T35" fmla="*/ 36 h 96"/>
                <a:gd name="T36" fmla="*/ 72 w 90"/>
                <a:gd name="T37" fmla="*/ 48 h 96"/>
                <a:gd name="T38" fmla="*/ 66 w 90"/>
                <a:gd name="T39" fmla="*/ 72 h 96"/>
                <a:gd name="T40" fmla="*/ 60 w 90"/>
                <a:gd name="T41" fmla="*/ 78 h 96"/>
                <a:gd name="T42" fmla="*/ 60 w 90"/>
                <a:gd name="T43" fmla="*/ 84 h 96"/>
                <a:gd name="T44" fmla="*/ 42 w 90"/>
                <a:gd name="T45" fmla="*/ 72 h 96"/>
                <a:gd name="T46" fmla="*/ 30 w 90"/>
                <a:gd name="T47" fmla="*/ 66 h 96"/>
                <a:gd name="T48" fmla="*/ 18 w 90"/>
                <a:gd name="T49" fmla="*/ 42 h 96"/>
                <a:gd name="T50" fmla="*/ 24 w 90"/>
                <a:gd name="T51" fmla="*/ 30 h 96"/>
                <a:gd name="T52" fmla="*/ 42 w 90"/>
                <a:gd name="T53" fmla="*/ 18 h 96"/>
                <a:gd name="T54" fmla="*/ 42 w 90"/>
                <a:gd name="T55"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07" name="Freeform 31"/>
            <p:cNvSpPr>
              <a:spLocks noEditPoints="1"/>
            </p:cNvSpPr>
            <p:nvPr userDrawn="1"/>
          </p:nvSpPr>
          <p:spPr bwMode="ltGray">
            <a:xfrm>
              <a:off x="5422" y="3603"/>
              <a:ext cx="72" cy="108"/>
            </a:xfrm>
            <a:custGeom>
              <a:avLst/>
              <a:gdLst>
                <a:gd name="T0" fmla="*/ 0 w 72"/>
                <a:gd name="T1" fmla="*/ 90 h 108"/>
                <a:gd name="T2" fmla="*/ 12 w 72"/>
                <a:gd name="T3" fmla="*/ 102 h 108"/>
                <a:gd name="T4" fmla="*/ 24 w 72"/>
                <a:gd name="T5" fmla="*/ 108 h 108"/>
                <a:gd name="T6" fmla="*/ 48 w 72"/>
                <a:gd name="T7" fmla="*/ 108 h 108"/>
                <a:gd name="T8" fmla="*/ 66 w 72"/>
                <a:gd name="T9" fmla="*/ 96 h 108"/>
                <a:gd name="T10" fmla="*/ 72 w 72"/>
                <a:gd name="T11" fmla="*/ 66 h 108"/>
                <a:gd name="T12" fmla="*/ 66 w 72"/>
                <a:gd name="T13" fmla="*/ 42 h 108"/>
                <a:gd name="T14" fmla="*/ 60 w 72"/>
                <a:gd name="T15" fmla="*/ 18 h 108"/>
                <a:gd name="T16" fmla="*/ 48 w 72"/>
                <a:gd name="T17" fmla="*/ 6 h 108"/>
                <a:gd name="T18" fmla="*/ 42 w 72"/>
                <a:gd name="T19" fmla="*/ 0 h 108"/>
                <a:gd name="T20" fmla="*/ 42 w 72"/>
                <a:gd name="T21" fmla="*/ 0 h 108"/>
                <a:gd name="T22" fmla="*/ 36 w 72"/>
                <a:gd name="T23" fmla="*/ 0 h 108"/>
                <a:gd name="T24" fmla="*/ 18 w 72"/>
                <a:gd name="T25" fmla="*/ 24 h 108"/>
                <a:gd name="T26" fmla="*/ 6 w 72"/>
                <a:gd name="T27" fmla="*/ 48 h 108"/>
                <a:gd name="T28" fmla="*/ 0 w 72"/>
                <a:gd name="T29" fmla="*/ 66 h 108"/>
                <a:gd name="T30" fmla="*/ 0 w 72"/>
                <a:gd name="T31" fmla="*/ 90 h 108"/>
                <a:gd name="T32" fmla="*/ 0 w 72"/>
                <a:gd name="T33" fmla="*/ 90 h 108"/>
                <a:gd name="T34" fmla="*/ 12 w 72"/>
                <a:gd name="T35" fmla="*/ 66 h 108"/>
                <a:gd name="T36" fmla="*/ 18 w 72"/>
                <a:gd name="T37" fmla="*/ 48 h 108"/>
                <a:gd name="T38" fmla="*/ 24 w 72"/>
                <a:gd name="T39" fmla="*/ 36 h 108"/>
                <a:gd name="T40" fmla="*/ 30 w 72"/>
                <a:gd name="T41" fmla="*/ 24 h 108"/>
                <a:gd name="T42" fmla="*/ 36 w 72"/>
                <a:gd name="T43" fmla="*/ 18 h 108"/>
                <a:gd name="T44" fmla="*/ 54 w 72"/>
                <a:gd name="T45" fmla="*/ 30 h 108"/>
                <a:gd name="T46" fmla="*/ 60 w 72"/>
                <a:gd name="T47" fmla="*/ 48 h 108"/>
                <a:gd name="T48" fmla="*/ 66 w 72"/>
                <a:gd name="T49" fmla="*/ 72 h 108"/>
                <a:gd name="T50" fmla="*/ 66 w 72"/>
                <a:gd name="T51" fmla="*/ 84 h 108"/>
                <a:gd name="T52" fmla="*/ 54 w 72"/>
                <a:gd name="T53" fmla="*/ 96 h 108"/>
                <a:gd name="T54" fmla="*/ 30 w 72"/>
                <a:gd name="T55" fmla="*/ 102 h 108"/>
                <a:gd name="T56" fmla="*/ 24 w 72"/>
                <a:gd name="T57" fmla="*/ 96 h 108"/>
                <a:gd name="T58" fmla="*/ 12 w 72"/>
                <a:gd name="T59" fmla="*/ 90 h 108"/>
                <a:gd name="T60" fmla="*/ 12 w 72"/>
                <a:gd name="T61" fmla="*/ 78 h 108"/>
                <a:gd name="T62" fmla="*/ 12 w 72"/>
                <a:gd name="T63" fmla="*/ 66 h 108"/>
                <a:gd name="T64" fmla="*/ 12 w 72"/>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08" name="Rectangle 32"/>
            <p:cNvSpPr>
              <a:spLocks noChangeArrowheads="1"/>
            </p:cNvSpPr>
            <p:nvPr userDrawn="1"/>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209" name="Rectangle 33"/>
            <p:cNvSpPr>
              <a:spLocks noChangeArrowheads="1"/>
            </p:cNvSpPr>
            <p:nvPr userDrawn="1"/>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210" name="AutoShape 34"/>
            <p:cNvSpPr>
              <a:spLocks noChangeArrowheads="1"/>
            </p:cNvSpPr>
            <p:nvPr userDrawn="1"/>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50211" name="Freeform 35"/>
            <p:cNvSpPr>
              <a:spLocks/>
            </p:cNvSpPr>
            <p:nvPr userDrawn="1"/>
          </p:nvSpPr>
          <p:spPr bwMode="ltGray">
            <a:xfrm>
              <a:off x="4306" y="1529"/>
              <a:ext cx="252" cy="1576"/>
            </a:xfrm>
            <a:custGeom>
              <a:avLst/>
              <a:gdLst>
                <a:gd name="T0" fmla="*/ 252 w 252"/>
                <a:gd name="T1" fmla="*/ 1576 h 1576"/>
                <a:gd name="T2" fmla="*/ 12 w 252"/>
                <a:gd name="T3" fmla="*/ 84 h 1576"/>
                <a:gd name="T4" fmla="*/ 12 w 252"/>
                <a:gd name="T5" fmla="*/ 60 h 1576"/>
                <a:gd name="T6" fmla="*/ 0 w 252"/>
                <a:gd name="T7" fmla="*/ 12 h 1576"/>
                <a:gd name="T8" fmla="*/ 72 w 252"/>
                <a:gd name="T9" fmla="*/ 0 h 1576"/>
                <a:gd name="T10" fmla="*/ 72 w 252"/>
                <a:gd name="T11" fmla="*/ 0 h 1576"/>
                <a:gd name="T12" fmla="*/ 78 w 252"/>
                <a:gd name="T13" fmla="*/ 48 h 1576"/>
                <a:gd name="T14" fmla="*/ 88 w 252"/>
                <a:gd name="T15" fmla="*/ 66 h 15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12" name="Freeform 36"/>
            <p:cNvSpPr>
              <a:spLocks/>
            </p:cNvSpPr>
            <p:nvPr userDrawn="1"/>
          </p:nvSpPr>
          <p:spPr bwMode="ltGray">
            <a:xfrm>
              <a:off x="4169" y="1421"/>
              <a:ext cx="317" cy="138"/>
            </a:xfrm>
            <a:custGeom>
              <a:avLst/>
              <a:gdLst>
                <a:gd name="T0" fmla="*/ 161 w 316"/>
                <a:gd name="T1" fmla="*/ 0 h 138"/>
                <a:gd name="T2" fmla="*/ 227 w 316"/>
                <a:gd name="T3" fmla="*/ 6 h 138"/>
                <a:gd name="T4" fmla="*/ 275 w 316"/>
                <a:gd name="T5" fmla="*/ 36 h 138"/>
                <a:gd name="T6" fmla="*/ 304 w 316"/>
                <a:gd name="T7" fmla="*/ 78 h 138"/>
                <a:gd name="T8" fmla="*/ 316 w 316"/>
                <a:gd name="T9" fmla="*/ 138 h 138"/>
                <a:gd name="T10" fmla="*/ 0 w 316"/>
                <a:gd name="T11" fmla="*/ 138 h 138"/>
                <a:gd name="T12" fmla="*/ 11 w 316"/>
                <a:gd name="T13" fmla="*/ 78 h 138"/>
                <a:gd name="T14" fmla="*/ 47 w 316"/>
                <a:gd name="T15" fmla="*/ 36 h 138"/>
                <a:gd name="T16" fmla="*/ 95 w 316"/>
                <a:gd name="T17" fmla="*/ 6 h 138"/>
                <a:gd name="T18" fmla="*/ 161 w 316"/>
                <a:gd name="T19" fmla="*/ 0 h 138"/>
                <a:gd name="T20" fmla="*/ 161 w 316"/>
                <a:gd name="T21"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0213" name="Rectangle 37"/>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0214" name="Rectangle 3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0215" name="Rectangle 39"/>
          <p:cNvSpPr>
            <a:spLocks noGrp="1" noChangeArrowheads="1"/>
          </p:cNvSpPr>
          <p:nvPr>
            <p:ph type="dt" sz="half" idx="2"/>
          </p:nvPr>
        </p:nvSpPr>
        <p:spPr bwMode="auto">
          <a:xfrm>
            <a:off x="457200" y="6278563"/>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200">
                <a:latin typeface="+mn-lt"/>
              </a:defRPr>
            </a:lvl1pPr>
          </a:lstStyle>
          <a:p>
            <a:endParaRPr lang="en-US"/>
          </a:p>
        </p:txBody>
      </p:sp>
      <p:sp>
        <p:nvSpPr>
          <p:cNvPr id="50216" name="Rectangle 40"/>
          <p:cNvSpPr>
            <a:spLocks noGrp="1" noChangeArrowheads="1"/>
          </p:cNvSpPr>
          <p:nvPr>
            <p:ph type="ftr" sz="quarter" idx="3"/>
          </p:nvPr>
        </p:nvSpPr>
        <p:spPr bwMode="auto">
          <a:xfrm>
            <a:off x="3124200" y="6278563"/>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a:defRPr sz="1200">
                <a:latin typeface="+mn-lt"/>
              </a:defRPr>
            </a:lvl1pPr>
          </a:lstStyle>
          <a:p>
            <a:endParaRPr lang="en-US"/>
          </a:p>
        </p:txBody>
      </p:sp>
      <p:sp>
        <p:nvSpPr>
          <p:cNvPr id="50217" name="Rectangle 41"/>
          <p:cNvSpPr>
            <a:spLocks noGrp="1" noChangeArrowheads="1"/>
          </p:cNvSpPr>
          <p:nvPr>
            <p:ph type="sldNum" sz="quarter" idx="4"/>
          </p:nvPr>
        </p:nvSpPr>
        <p:spPr bwMode="auto">
          <a:xfrm>
            <a:off x="6553200" y="6278563"/>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200">
                <a:latin typeface="+mn-lt"/>
              </a:defRPr>
            </a:lvl1pPr>
          </a:lstStyle>
          <a:p>
            <a:fld id="{65CC5052-B715-407B-B9FA-433D9ADE0000}"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660"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ctr" rtl="1"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r" rtl="1"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lr>
          <a:schemeClr val="tx1"/>
        </a:buClr>
        <a:buSzPct val="65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accent2"/>
        </a:buClr>
        <a:buSzPct val="65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Clr>
          <a:schemeClr val="tx1"/>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bwMode="auto">
          <a:xfrm>
            <a:off x="1676400" y="457200"/>
            <a:ext cx="7010400"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7347" name="Rectangle 3"/>
          <p:cNvSpPr>
            <a:spLocks noGrp="1" noChangeArrowheads="1"/>
          </p:cNvSpPr>
          <p:nvPr>
            <p:ph type="body" idx="1"/>
          </p:nvPr>
        </p:nvSpPr>
        <p:spPr bwMode="auto">
          <a:xfrm>
            <a:off x="1676400" y="1981200"/>
            <a:ext cx="7010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7348" name="Rectangle 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a:defRPr sz="1200">
                <a:solidFill>
                  <a:schemeClr val="tx2"/>
                </a:solidFill>
              </a:defRPr>
            </a:lvl1pPr>
          </a:lstStyle>
          <a:p>
            <a:endParaRPr lang="en-US"/>
          </a:p>
        </p:txBody>
      </p:sp>
      <p:sp>
        <p:nvSpPr>
          <p:cNvPr id="57349" name="Rectangle 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defRPr sz="1200">
                <a:solidFill>
                  <a:schemeClr val="tx2"/>
                </a:solidFill>
              </a:defRPr>
            </a:lvl1pPr>
          </a:lstStyle>
          <a:p>
            <a:fld id="{272E2F76-A0F9-4936-9B43-00A821788A09}" type="slidenum">
              <a:rPr lang="ar-SA"/>
              <a:pPr/>
              <a:t>‹#›</a:t>
            </a:fld>
            <a:endParaRPr lang="en-US"/>
          </a:p>
        </p:txBody>
      </p:sp>
      <p:sp>
        <p:nvSpPr>
          <p:cNvPr id="57350" name="Line 6"/>
          <p:cNvSpPr>
            <a:spLocks noChangeShapeType="1"/>
          </p:cNvSpPr>
          <p:nvPr/>
        </p:nvSpPr>
        <p:spPr bwMode="auto">
          <a:xfrm>
            <a:off x="266700" y="6172200"/>
            <a:ext cx="8610600" cy="0"/>
          </a:xfrm>
          <a:prstGeom prst="line">
            <a:avLst/>
          </a:prstGeom>
          <a:noFill/>
          <a:ln w="127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1" name="Line 7"/>
          <p:cNvSpPr>
            <a:spLocks noChangeShapeType="1"/>
          </p:cNvSpPr>
          <p:nvPr/>
        </p:nvSpPr>
        <p:spPr bwMode="auto">
          <a:xfrm>
            <a:off x="228600" y="304800"/>
            <a:ext cx="86106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7352" name="Group 8"/>
          <p:cNvGrpSpPr>
            <a:grpSpLocks/>
          </p:cNvGrpSpPr>
          <p:nvPr/>
        </p:nvGrpSpPr>
        <p:grpSpPr bwMode="auto">
          <a:xfrm>
            <a:off x="228600" y="457200"/>
            <a:ext cx="1246188" cy="1371600"/>
            <a:chOff x="144" y="288"/>
            <a:chExt cx="785" cy="864"/>
          </a:xfrm>
        </p:grpSpPr>
        <p:sp>
          <p:nvSpPr>
            <p:cNvPr id="57353" name="Rectangle 9"/>
            <p:cNvSpPr>
              <a:spLocks noChangeArrowheads="1"/>
            </p:cNvSpPr>
            <p:nvPr/>
          </p:nvSpPr>
          <p:spPr bwMode="auto">
            <a:xfrm>
              <a:off x="589" y="288"/>
              <a:ext cx="28" cy="5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54" name="Rectangle 10"/>
            <p:cNvSpPr>
              <a:spLocks noChangeArrowheads="1"/>
            </p:cNvSpPr>
            <p:nvPr/>
          </p:nvSpPr>
          <p:spPr bwMode="auto">
            <a:xfrm>
              <a:off x="526" y="288"/>
              <a:ext cx="28" cy="47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55" name="Rectangle 11"/>
            <p:cNvSpPr>
              <a:spLocks noChangeArrowheads="1"/>
            </p:cNvSpPr>
            <p:nvPr/>
          </p:nvSpPr>
          <p:spPr bwMode="auto">
            <a:xfrm>
              <a:off x="462" y="288"/>
              <a:ext cx="28" cy="401"/>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56" name="Rectangle 12"/>
            <p:cNvSpPr>
              <a:spLocks noChangeArrowheads="1"/>
            </p:cNvSpPr>
            <p:nvPr/>
          </p:nvSpPr>
          <p:spPr bwMode="auto">
            <a:xfrm>
              <a:off x="398" y="288"/>
              <a:ext cx="28" cy="33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57" name="Rectangle 13"/>
            <p:cNvSpPr>
              <a:spLocks noChangeArrowheads="1"/>
            </p:cNvSpPr>
            <p:nvPr/>
          </p:nvSpPr>
          <p:spPr bwMode="auto">
            <a:xfrm>
              <a:off x="335" y="288"/>
              <a:ext cx="28" cy="26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58" name="Rectangle 14"/>
            <p:cNvSpPr>
              <a:spLocks noChangeArrowheads="1"/>
            </p:cNvSpPr>
            <p:nvPr/>
          </p:nvSpPr>
          <p:spPr bwMode="auto">
            <a:xfrm>
              <a:off x="271" y="288"/>
              <a:ext cx="28" cy="19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59" name="Rectangle 15"/>
            <p:cNvSpPr>
              <a:spLocks noChangeArrowheads="1"/>
            </p:cNvSpPr>
            <p:nvPr/>
          </p:nvSpPr>
          <p:spPr bwMode="auto">
            <a:xfrm>
              <a:off x="207" y="288"/>
              <a:ext cx="29" cy="13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60" name="Rectangle 16"/>
            <p:cNvSpPr>
              <a:spLocks noChangeArrowheads="1"/>
            </p:cNvSpPr>
            <p:nvPr/>
          </p:nvSpPr>
          <p:spPr bwMode="auto">
            <a:xfrm>
              <a:off x="144" y="288"/>
              <a:ext cx="28" cy="6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61" name="Rectangle 17"/>
            <p:cNvSpPr>
              <a:spLocks noChangeArrowheads="1"/>
            </p:cNvSpPr>
            <p:nvPr/>
          </p:nvSpPr>
          <p:spPr bwMode="auto">
            <a:xfrm>
              <a:off x="653" y="288"/>
              <a:ext cx="26" cy="59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62" name="Rectangle 18"/>
            <p:cNvSpPr>
              <a:spLocks noChangeArrowheads="1"/>
            </p:cNvSpPr>
            <p:nvPr/>
          </p:nvSpPr>
          <p:spPr bwMode="auto">
            <a:xfrm>
              <a:off x="715" y="288"/>
              <a:ext cx="26" cy="66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63" name="Rectangle 19"/>
            <p:cNvSpPr>
              <a:spLocks noChangeArrowheads="1"/>
            </p:cNvSpPr>
            <p:nvPr/>
          </p:nvSpPr>
          <p:spPr bwMode="auto">
            <a:xfrm>
              <a:off x="776" y="288"/>
              <a:ext cx="27" cy="73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64" name="Rectangle 20"/>
            <p:cNvSpPr>
              <a:spLocks noChangeArrowheads="1"/>
            </p:cNvSpPr>
            <p:nvPr/>
          </p:nvSpPr>
          <p:spPr bwMode="auto">
            <a:xfrm>
              <a:off x="839" y="288"/>
              <a:ext cx="28" cy="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365" name="Rectangle 21"/>
            <p:cNvSpPr>
              <a:spLocks noChangeArrowheads="1"/>
            </p:cNvSpPr>
            <p:nvPr/>
          </p:nvSpPr>
          <p:spPr bwMode="auto">
            <a:xfrm>
              <a:off x="902" y="288"/>
              <a:ext cx="27" cy="86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57366" name="Rectangle 22"/>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defRPr sz="1200">
                <a:solidFill>
                  <a:schemeClr val="tx2"/>
                </a:solidFill>
              </a:defRPr>
            </a:lvl1pPr>
          </a:lstStyle>
          <a:p>
            <a:endParaRPr lang="en-US"/>
          </a:p>
        </p:txBody>
      </p:sp>
    </p:spTree>
  </p:cSld>
  <p:clrMap bg1="dk2" tx1="lt1" bg2="dk1" tx2="lt2" accent1="accent1" accent2="accent2" accent3="accent3" accent4="accent4" accent5="accent5" accent6="accent6" hlink="hlink" folHlink="folHlink"/>
  <p:sldLayoutIdLst>
    <p:sldLayoutId id="214748366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803" r:id="rId12"/>
  </p:sldLayoutIdLst>
  <p:txStyles>
    <p:titleStyle>
      <a:lvl1pPr algn="l" rtl="1" fontAlgn="base">
        <a:spcBef>
          <a:spcPct val="0"/>
        </a:spcBef>
        <a:spcAft>
          <a:spcPct val="0"/>
        </a:spcAft>
        <a:defRPr sz="3900">
          <a:solidFill>
            <a:schemeClr val="tx2"/>
          </a:solidFill>
          <a:latin typeface="+mj-lt"/>
          <a:ea typeface="+mj-ea"/>
          <a:cs typeface="+mj-cs"/>
        </a:defRPr>
      </a:lvl1pPr>
      <a:lvl2pPr algn="l" rtl="1" fontAlgn="base">
        <a:spcBef>
          <a:spcPct val="0"/>
        </a:spcBef>
        <a:spcAft>
          <a:spcPct val="0"/>
        </a:spcAft>
        <a:defRPr sz="3900">
          <a:solidFill>
            <a:schemeClr val="tx2"/>
          </a:solidFill>
          <a:latin typeface="Arial" charset="0"/>
          <a:cs typeface="Arial" charset="0"/>
        </a:defRPr>
      </a:lvl2pPr>
      <a:lvl3pPr algn="l" rtl="1" fontAlgn="base">
        <a:spcBef>
          <a:spcPct val="0"/>
        </a:spcBef>
        <a:spcAft>
          <a:spcPct val="0"/>
        </a:spcAft>
        <a:defRPr sz="3900">
          <a:solidFill>
            <a:schemeClr val="tx2"/>
          </a:solidFill>
          <a:latin typeface="Arial" charset="0"/>
          <a:cs typeface="Arial" charset="0"/>
        </a:defRPr>
      </a:lvl3pPr>
      <a:lvl4pPr algn="l" rtl="1" fontAlgn="base">
        <a:spcBef>
          <a:spcPct val="0"/>
        </a:spcBef>
        <a:spcAft>
          <a:spcPct val="0"/>
        </a:spcAft>
        <a:defRPr sz="3900">
          <a:solidFill>
            <a:schemeClr val="tx2"/>
          </a:solidFill>
          <a:latin typeface="Arial" charset="0"/>
          <a:cs typeface="Arial" charset="0"/>
        </a:defRPr>
      </a:lvl4pPr>
      <a:lvl5pPr algn="l" rtl="1" fontAlgn="base">
        <a:spcBef>
          <a:spcPct val="0"/>
        </a:spcBef>
        <a:spcAft>
          <a:spcPct val="0"/>
        </a:spcAft>
        <a:defRPr sz="3900">
          <a:solidFill>
            <a:schemeClr val="tx2"/>
          </a:solidFill>
          <a:latin typeface="Arial" charset="0"/>
          <a:cs typeface="Arial" charset="0"/>
        </a:defRPr>
      </a:lvl5pPr>
      <a:lvl6pPr marL="457200" algn="l" rtl="1" fontAlgn="base">
        <a:spcBef>
          <a:spcPct val="0"/>
        </a:spcBef>
        <a:spcAft>
          <a:spcPct val="0"/>
        </a:spcAft>
        <a:defRPr sz="3900">
          <a:solidFill>
            <a:schemeClr val="tx2"/>
          </a:solidFill>
          <a:latin typeface="Arial" charset="0"/>
          <a:cs typeface="Arial" charset="0"/>
        </a:defRPr>
      </a:lvl6pPr>
      <a:lvl7pPr marL="914400" algn="l" rtl="1" fontAlgn="base">
        <a:spcBef>
          <a:spcPct val="0"/>
        </a:spcBef>
        <a:spcAft>
          <a:spcPct val="0"/>
        </a:spcAft>
        <a:defRPr sz="3900">
          <a:solidFill>
            <a:schemeClr val="tx2"/>
          </a:solidFill>
          <a:latin typeface="Arial" charset="0"/>
          <a:cs typeface="Arial" charset="0"/>
        </a:defRPr>
      </a:lvl7pPr>
      <a:lvl8pPr marL="1371600" algn="l" rtl="1" fontAlgn="base">
        <a:spcBef>
          <a:spcPct val="0"/>
        </a:spcBef>
        <a:spcAft>
          <a:spcPct val="0"/>
        </a:spcAft>
        <a:defRPr sz="3900">
          <a:solidFill>
            <a:schemeClr val="tx2"/>
          </a:solidFill>
          <a:latin typeface="Arial" charset="0"/>
          <a:cs typeface="Arial" charset="0"/>
        </a:defRPr>
      </a:lvl8pPr>
      <a:lvl9pPr marL="1828800" algn="l" rtl="1" fontAlgn="base">
        <a:spcBef>
          <a:spcPct val="0"/>
        </a:spcBef>
        <a:spcAft>
          <a:spcPct val="0"/>
        </a:spcAft>
        <a:defRPr sz="3900">
          <a:solidFill>
            <a:schemeClr val="tx2"/>
          </a:solidFill>
          <a:latin typeface="Arial" charset="0"/>
          <a:cs typeface="Arial" charset="0"/>
        </a:defRPr>
      </a:lvl9pPr>
    </p:titleStyle>
    <p:bodyStyle>
      <a:lvl1pPr marL="342900" indent="-342900" algn="r" rtl="1" fontAlgn="base">
        <a:spcBef>
          <a:spcPct val="20000"/>
        </a:spcBef>
        <a:spcAft>
          <a:spcPct val="0"/>
        </a:spcAft>
        <a:buClr>
          <a:schemeClr val="accent1"/>
        </a:buClr>
        <a:buSzPct val="85000"/>
        <a:buFont typeface="Wingdings" pitchFamily="2" charset="2"/>
        <a:buChar char="o"/>
        <a:defRPr sz="2800">
          <a:solidFill>
            <a:schemeClr val="tx2"/>
          </a:solidFill>
          <a:latin typeface="+mn-lt"/>
          <a:ea typeface="+mn-ea"/>
          <a:cs typeface="+mn-cs"/>
        </a:defRPr>
      </a:lvl1pPr>
      <a:lvl2pPr marL="742950" indent="-285750" algn="r" rtl="1" fontAlgn="base">
        <a:spcBef>
          <a:spcPct val="20000"/>
        </a:spcBef>
        <a:spcAft>
          <a:spcPct val="0"/>
        </a:spcAft>
        <a:buClr>
          <a:schemeClr val="accent1"/>
        </a:buClr>
        <a:buSzPct val="70000"/>
        <a:buFont typeface="Wingdings" pitchFamily="2" charset="2"/>
        <a:buChar char="n"/>
        <a:defRPr sz="2500">
          <a:solidFill>
            <a:schemeClr val="tx2"/>
          </a:solidFill>
          <a:latin typeface="+mn-lt"/>
          <a:cs typeface="+mn-cs"/>
        </a:defRPr>
      </a:lvl2pPr>
      <a:lvl3pPr marL="1143000" indent="-228600" algn="r" rtl="1" fontAlgn="base">
        <a:spcBef>
          <a:spcPct val="20000"/>
        </a:spcBef>
        <a:spcAft>
          <a:spcPct val="0"/>
        </a:spcAft>
        <a:buClr>
          <a:schemeClr val="accent1"/>
        </a:buClr>
        <a:buSzPct val="70000"/>
        <a:buFont typeface="Wingdings" pitchFamily="2" charset="2"/>
        <a:buChar char="p"/>
        <a:defRPr sz="2200">
          <a:solidFill>
            <a:schemeClr val="tx2"/>
          </a:solidFill>
          <a:latin typeface="+mn-lt"/>
          <a:cs typeface="+mn-cs"/>
        </a:defRPr>
      </a:lvl3pPr>
      <a:lvl4pPr marL="1600200" indent="-228600" algn="r" rtl="1" fontAlgn="base">
        <a:spcBef>
          <a:spcPct val="20000"/>
        </a:spcBef>
        <a:spcAft>
          <a:spcPct val="0"/>
        </a:spcAft>
        <a:buClr>
          <a:schemeClr val="accent1"/>
        </a:buClr>
        <a:buSzPct val="70000"/>
        <a:buFont typeface="Wingdings" pitchFamily="2" charset="2"/>
        <a:buChar char="n"/>
        <a:defRPr sz="2000">
          <a:solidFill>
            <a:schemeClr val="tx2"/>
          </a:solidFill>
          <a:latin typeface="+mn-lt"/>
          <a:cs typeface="+mn-cs"/>
        </a:defRPr>
      </a:lvl4pPr>
      <a:lvl5pPr marL="2057400" indent="-228600" algn="r" rtl="1" fontAlgn="base">
        <a:spcBef>
          <a:spcPct val="20000"/>
        </a:spcBef>
        <a:spcAft>
          <a:spcPct val="0"/>
        </a:spcAft>
        <a:buClr>
          <a:schemeClr val="accent1"/>
        </a:buClr>
        <a:buSzPct val="70000"/>
        <a:buFont typeface="Wingdings" pitchFamily="2" charset="2"/>
        <a:buChar char="o"/>
        <a:defRPr sz="2000">
          <a:solidFill>
            <a:schemeClr val="tx2"/>
          </a:solidFill>
          <a:latin typeface="+mn-lt"/>
          <a:cs typeface="+mn-cs"/>
        </a:defRPr>
      </a:lvl5pPr>
      <a:lvl6pPr marL="2514600" indent="-228600" algn="r" rtl="1" fontAlgn="base">
        <a:spcBef>
          <a:spcPct val="20000"/>
        </a:spcBef>
        <a:spcAft>
          <a:spcPct val="0"/>
        </a:spcAft>
        <a:buClr>
          <a:schemeClr val="accent1"/>
        </a:buClr>
        <a:buSzPct val="70000"/>
        <a:buFont typeface="Wingdings" pitchFamily="2" charset="2"/>
        <a:buChar char="o"/>
        <a:defRPr sz="2000">
          <a:solidFill>
            <a:schemeClr val="tx2"/>
          </a:solidFill>
          <a:latin typeface="+mn-lt"/>
          <a:cs typeface="+mn-cs"/>
        </a:defRPr>
      </a:lvl6pPr>
      <a:lvl7pPr marL="2971800" indent="-228600" algn="r" rtl="1" fontAlgn="base">
        <a:spcBef>
          <a:spcPct val="20000"/>
        </a:spcBef>
        <a:spcAft>
          <a:spcPct val="0"/>
        </a:spcAft>
        <a:buClr>
          <a:schemeClr val="accent1"/>
        </a:buClr>
        <a:buSzPct val="70000"/>
        <a:buFont typeface="Wingdings" pitchFamily="2" charset="2"/>
        <a:buChar char="o"/>
        <a:defRPr sz="2000">
          <a:solidFill>
            <a:schemeClr val="tx2"/>
          </a:solidFill>
          <a:latin typeface="+mn-lt"/>
          <a:cs typeface="+mn-cs"/>
        </a:defRPr>
      </a:lvl7pPr>
      <a:lvl8pPr marL="3429000" indent="-228600" algn="r" rtl="1" fontAlgn="base">
        <a:spcBef>
          <a:spcPct val="20000"/>
        </a:spcBef>
        <a:spcAft>
          <a:spcPct val="0"/>
        </a:spcAft>
        <a:buClr>
          <a:schemeClr val="accent1"/>
        </a:buClr>
        <a:buSzPct val="70000"/>
        <a:buFont typeface="Wingdings" pitchFamily="2" charset="2"/>
        <a:buChar char="o"/>
        <a:defRPr sz="2000">
          <a:solidFill>
            <a:schemeClr val="tx2"/>
          </a:solidFill>
          <a:latin typeface="+mn-lt"/>
          <a:cs typeface="+mn-cs"/>
        </a:defRPr>
      </a:lvl8pPr>
      <a:lvl9pPr marL="3886200" indent="-228600" algn="r" rtl="1" fontAlgn="base">
        <a:spcBef>
          <a:spcPct val="20000"/>
        </a:spcBef>
        <a:spcAft>
          <a:spcPct val="0"/>
        </a:spcAft>
        <a:buClr>
          <a:schemeClr val="accent1"/>
        </a:buClr>
        <a:buSzPct val="70000"/>
        <a:buFont typeface="Wingdings" pitchFamily="2" charset="2"/>
        <a:buChar char="o"/>
        <a:defRPr sz="2000">
          <a:solidFill>
            <a:schemeClr val="tx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4514" name="Group 2"/>
          <p:cNvGrpSpPr>
            <a:grpSpLocks/>
          </p:cNvGrpSpPr>
          <p:nvPr/>
        </p:nvGrpSpPr>
        <p:grpSpPr bwMode="auto">
          <a:xfrm>
            <a:off x="0" y="0"/>
            <a:ext cx="9159875" cy="6870700"/>
            <a:chOff x="0" y="0"/>
            <a:chExt cx="5770" cy="4328"/>
          </a:xfrm>
        </p:grpSpPr>
        <p:sp>
          <p:nvSpPr>
            <p:cNvPr id="64515"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sp>
          <p:nvSpPr>
            <p:cNvPr id="64516"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sp>
          <p:nvSpPr>
            <p:cNvPr id="64517"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grpSp>
          <p:nvGrpSpPr>
            <p:cNvPr id="64518" name="Group 6"/>
            <p:cNvGrpSpPr>
              <a:grpSpLocks/>
            </p:cNvGrpSpPr>
            <p:nvPr/>
          </p:nvGrpSpPr>
          <p:grpSpPr bwMode="auto">
            <a:xfrm>
              <a:off x="4944" y="1"/>
              <a:ext cx="816" cy="3974"/>
              <a:chOff x="4944" y="1"/>
              <a:chExt cx="816" cy="3974"/>
            </a:xfrm>
          </p:grpSpPr>
          <p:grpSp>
            <p:nvGrpSpPr>
              <p:cNvPr id="64519" name="Group 7"/>
              <p:cNvGrpSpPr>
                <a:grpSpLocks/>
              </p:cNvGrpSpPr>
              <p:nvPr userDrawn="1"/>
            </p:nvGrpSpPr>
            <p:grpSpPr bwMode="auto">
              <a:xfrm>
                <a:off x="5280" y="1"/>
                <a:ext cx="480" cy="1430"/>
                <a:chOff x="5280" y="1"/>
                <a:chExt cx="480" cy="1430"/>
              </a:xfrm>
            </p:grpSpPr>
            <p:grpSp>
              <p:nvGrpSpPr>
                <p:cNvPr id="64520" name="Group 8"/>
                <p:cNvGrpSpPr>
                  <a:grpSpLocks/>
                </p:cNvGrpSpPr>
                <p:nvPr userDrawn="1"/>
              </p:nvGrpSpPr>
              <p:grpSpPr bwMode="auto">
                <a:xfrm rot="-5400000">
                  <a:off x="5484" y="0"/>
                  <a:ext cx="174" cy="176"/>
                  <a:chOff x="1657" y="323"/>
                  <a:chExt cx="1691" cy="2560"/>
                </a:xfrm>
              </p:grpSpPr>
              <p:grpSp>
                <p:nvGrpSpPr>
                  <p:cNvPr id="64521" name="Group 9"/>
                  <p:cNvGrpSpPr>
                    <a:grpSpLocks/>
                  </p:cNvGrpSpPr>
                  <p:nvPr/>
                </p:nvGrpSpPr>
                <p:grpSpPr bwMode="auto">
                  <a:xfrm>
                    <a:off x="1657" y="323"/>
                    <a:ext cx="1691" cy="2560"/>
                    <a:chOff x="1657" y="323"/>
                    <a:chExt cx="1691" cy="2560"/>
                  </a:xfrm>
                </p:grpSpPr>
                <p:sp>
                  <p:nvSpPr>
                    <p:cNvPr id="64522" name="Freeform 10"/>
                    <p:cNvSpPr>
                      <a:spLocks/>
                    </p:cNvSpPr>
                    <p:nvPr/>
                  </p:nvSpPr>
                  <p:spPr bwMode="auto">
                    <a:xfrm>
                      <a:off x="2117" y="323"/>
                      <a:ext cx="1231" cy="2560"/>
                    </a:xfrm>
                    <a:custGeom>
                      <a:avLst/>
                      <a:gdLst>
                        <a:gd name="T0" fmla="*/ 337 w 1231"/>
                        <a:gd name="T1" fmla="*/ 283 h 2560"/>
                        <a:gd name="T2" fmla="*/ 415 w 1231"/>
                        <a:gd name="T3" fmla="*/ 115 h 2560"/>
                        <a:gd name="T4" fmla="*/ 583 w 1231"/>
                        <a:gd name="T5" fmla="*/ 7 h 2560"/>
                        <a:gd name="T6" fmla="*/ 895 w 1231"/>
                        <a:gd name="T7" fmla="*/ 61 h 2560"/>
                        <a:gd name="T8" fmla="*/ 1051 w 1231"/>
                        <a:gd name="T9" fmla="*/ 349 h 2560"/>
                        <a:gd name="T10" fmla="*/ 979 w 1231"/>
                        <a:gd name="T11" fmla="*/ 769 h 2560"/>
                        <a:gd name="T12" fmla="*/ 943 w 1231"/>
                        <a:gd name="T13" fmla="*/ 943 h 2560"/>
                        <a:gd name="T14" fmla="*/ 1105 w 1231"/>
                        <a:gd name="T15" fmla="*/ 1075 h 2560"/>
                        <a:gd name="T16" fmla="*/ 1231 w 1231"/>
                        <a:gd name="T17" fmla="*/ 1525 h 2560"/>
                        <a:gd name="T18" fmla="*/ 1123 w 1231"/>
                        <a:gd name="T19" fmla="*/ 1969 h 2560"/>
                        <a:gd name="T20" fmla="*/ 907 w 1231"/>
                        <a:gd name="T21" fmla="*/ 2077 h 2560"/>
                        <a:gd name="T22" fmla="*/ 721 w 1231"/>
                        <a:gd name="T23" fmla="*/ 2059 h 2560"/>
                        <a:gd name="T24" fmla="*/ 655 w 1231"/>
                        <a:gd name="T25" fmla="*/ 2251 h 2560"/>
                        <a:gd name="T26" fmla="*/ 529 w 1231"/>
                        <a:gd name="T27" fmla="*/ 2527 h 2560"/>
                        <a:gd name="T28" fmla="*/ 211 w 1231"/>
                        <a:gd name="T29" fmla="*/ 2509 h 2560"/>
                        <a:gd name="T30" fmla="*/ 31 w 1231"/>
                        <a:gd name="T31" fmla="*/ 2227 h 2560"/>
                        <a:gd name="T32" fmla="*/ 25 w 1231"/>
                        <a:gd name="T33" fmla="*/ 1969 h 2560"/>
                        <a:gd name="T34" fmla="*/ 145 w 1231"/>
                        <a:gd name="T35" fmla="*/ 1651 h 2560"/>
                        <a:gd name="T36" fmla="*/ 259 w 1231"/>
                        <a:gd name="T37" fmla="*/ 1513 h 2560"/>
                        <a:gd name="T38" fmla="*/ 217 w 1231"/>
                        <a:gd name="T39" fmla="*/ 1729 h 2560"/>
                        <a:gd name="T40" fmla="*/ 73 w 1231"/>
                        <a:gd name="T41" fmla="*/ 2023 h 2560"/>
                        <a:gd name="T42" fmla="*/ 169 w 1231"/>
                        <a:gd name="T43" fmla="*/ 2323 h 2560"/>
                        <a:gd name="T44" fmla="*/ 439 w 1231"/>
                        <a:gd name="T45" fmla="*/ 2431 h 2560"/>
                        <a:gd name="T46" fmla="*/ 595 w 1231"/>
                        <a:gd name="T47" fmla="*/ 2227 h 2560"/>
                        <a:gd name="T48" fmla="*/ 577 w 1231"/>
                        <a:gd name="T49" fmla="*/ 1807 h 2560"/>
                        <a:gd name="T50" fmla="*/ 493 w 1231"/>
                        <a:gd name="T51" fmla="*/ 1531 h 2560"/>
                        <a:gd name="T52" fmla="*/ 535 w 1231"/>
                        <a:gd name="T53" fmla="*/ 1459 h 2560"/>
                        <a:gd name="T54" fmla="*/ 625 w 1231"/>
                        <a:gd name="T55" fmla="*/ 1633 h 2560"/>
                        <a:gd name="T56" fmla="*/ 721 w 1231"/>
                        <a:gd name="T57" fmla="*/ 1933 h 2560"/>
                        <a:gd name="T58" fmla="*/ 967 w 1231"/>
                        <a:gd name="T59" fmla="*/ 1963 h 2560"/>
                        <a:gd name="T60" fmla="*/ 1135 w 1231"/>
                        <a:gd name="T61" fmla="*/ 1687 h 2560"/>
                        <a:gd name="T62" fmla="*/ 1117 w 1231"/>
                        <a:gd name="T63" fmla="*/ 1273 h 2560"/>
                        <a:gd name="T64" fmla="*/ 883 w 1231"/>
                        <a:gd name="T65" fmla="*/ 1057 h 2560"/>
                        <a:gd name="T66" fmla="*/ 679 w 1231"/>
                        <a:gd name="T67" fmla="*/ 1129 h 2560"/>
                        <a:gd name="T68" fmla="*/ 577 w 1231"/>
                        <a:gd name="T69" fmla="*/ 1117 h 2560"/>
                        <a:gd name="T70" fmla="*/ 619 w 1231"/>
                        <a:gd name="T71" fmla="*/ 1033 h 2560"/>
                        <a:gd name="T72" fmla="*/ 811 w 1231"/>
                        <a:gd name="T73" fmla="*/ 937 h 2560"/>
                        <a:gd name="T74" fmla="*/ 949 w 1231"/>
                        <a:gd name="T75" fmla="*/ 613 h 2560"/>
                        <a:gd name="T76" fmla="*/ 883 w 1231"/>
                        <a:gd name="T77" fmla="*/ 175 h 2560"/>
                        <a:gd name="T78" fmla="*/ 619 w 1231"/>
                        <a:gd name="T79" fmla="*/ 103 h 2560"/>
                        <a:gd name="T80" fmla="*/ 391 w 1231"/>
                        <a:gd name="T81" fmla="*/ 355 h 2560"/>
                        <a:gd name="T82" fmla="*/ 403 w 1231"/>
                        <a:gd name="T83" fmla="*/ 763 h 2560"/>
                        <a:gd name="T84" fmla="*/ 343 w 1231"/>
                        <a:gd name="T85" fmla="*/ 949 h 2560"/>
                        <a:gd name="T86" fmla="*/ 289 w 1231"/>
                        <a:gd name="T87" fmla="*/ 685 h 2560"/>
                        <a:gd name="T88" fmla="*/ 307 w 1231"/>
                        <a:gd name="T89" fmla="*/ 367 h 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3" name="Freeform 11"/>
                    <p:cNvSpPr>
                      <a:spLocks/>
                    </p:cNvSpPr>
                    <p:nvPr/>
                  </p:nvSpPr>
                  <p:spPr bwMode="auto">
                    <a:xfrm>
                      <a:off x="1657" y="376"/>
                      <a:ext cx="865" cy="2071"/>
                    </a:xfrm>
                    <a:custGeom>
                      <a:avLst/>
                      <a:gdLst>
                        <a:gd name="T0" fmla="*/ 785 w 865"/>
                        <a:gd name="T1" fmla="*/ 530 h 2071"/>
                        <a:gd name="T2" fmla="*/ 797 w 865"/>
                        <a:gd name="T3" fmla="*/ 350 h 2071"/>
                        <a:gd name="T4" fmla="*/ 863 w 865"/>
                        <a:gd name="T5" fmla="*/ 206 h 2071"/>
                        <a:gd name="T6" fmla="*/ 809 w 865"/>
                        <a:gd name="T7" fmla="*/ 218 h 2071"/>
                        <a:gd name="T8" fmla="*/ 749 w 865"/>
                        <a:gd name="T9" fmla="*/ 218 h 2071"/>
                        <a:gd name="T10" fmla="*/ 683 w 865"/>
                        <a:gd name="T11" fmla="*/ 116 h 2071"/>
                        <a:gd name="T12" fmla="*/ 611 w 865"/>
                        <a:gd name="T13" fmla="*/ 32 h 2071"/>
                        <a:gd name="T14" fmla="*/ 509 w 865"/>
                        <a:gd name="T15" fmla="*/ 2 h 2071"/>
                        <a:gd name="T16" fmla="*/ 407 w 865"/>
                        <a:gd name="T17" fmla="*/ 20 h 2071"/>
                        <a:gd name="T18" fmla="*/ 281 w 865"/>
                        <a:gd name="T19" fmla="*/ 74 h 2071"/>
                        <a:gd name="T20" fmla="*/ 173 w 865"/>
                        <a:gd name="T21" fmla="*/ 206 h 2071"/>
                        <a:gd name="T22" fmla="*/ 119 w 865"/>
                        <a:gd name="T23" fmla="*/ 404 h 2071"/>
                        <a:gd name="T24" fmla="*/ 131 w 865"/>
                        <a:gd name="T25" fmla="*/ 590 h 2071"/>
                        <a:gd name="T26" fmla="*/ 173 w 865"/>
                        <a:gd name="T27" fmla="*/ 782 h 2071"/>
                        <a:gd name="T28" fmla="*/ 197 w 865"/>
                        <a:gd name="T29" fmla="*/ 884 h 2071"/>
                        <a:gd name="T30" fmla="*/ 167 w 865"/>
                        <a:gd name="T31" fmla="*/ 986 h 2071"/>
                        <a:gd name="T32" fmla="*/ 65 w 865"/>
                        <a:gd name="T33" fmla="*/ 1124 h 2071"/>
                        <a:gd name="T34" fmla="*/ 17 w 865"/>
                        <a:gd name="T35" fmla="*/ 1298 h 2071"/>
                        <a:gd name="T36" fmla="*/ 5 w 865"/>
                        <a:gd name="T37" fmla="*/ 1550 h 2071"/>
                        <a:gd name="T38" fmla="*/ 47 w 865"/>
                        <a:gd name="T39" fmla="*/ 1748 h 2071"/>
                        <a:gd name="T40" fmla="*/ 131 w 865"/>
                        <a:gd name="T41" fmla="*/ 1898 h 2071"/>
                        <a:gd name="T42" fmla="*/ 299 w 865"/>
                        <a:gd name="T43" fmla="*/ 1988 h 2071"/>
                        <a:gd name="T44" fmla="*/ 425 w 865"/>
                        <a:gd name="T45" fmla="*/ 1982 h 2071"/>
                        <a:gd name="T46" fmla="*/ 467 w 865"/>
                        <a:gd name="T47" fmla="*/ 1994 h 2071"/>
                        <a:gd name="T48" fmla="*/ 497 w 865"/>
                        <a:gd name="T49" fmla="*/ 2066 h 2071"/>
                        <a:gd name="T50" fmla="*/ 497 w 865"/>
                        <a:gd name="T51" fmla="*/ 1964 h 2071"/>
                        <a:gd name="T52" fmla="*/ 557 w 865"/>
                        <a:gd name="T53" fmla="*/ 1778 h 2071"/>
                        <a:gd name="T54" fmla="*/ 617 w 865"/>
                        <a:gd name="T55" fmla="*/ 1658 h 2071"/>
                        <a:gd name="T56" fmla="*/ 581 w 865"/>
                        <a:gd name="T57" fmla="*/ 1700 h 2071"/>
                        <a:gd name="T58" fmla="*/ 515 w 865"/>
                        <a:gd name="T59" fmla="*/ 1820 h 2071"/>
                        <a:gd name="T60" fmla="*/ 407 w 865"/>
                        <a:gd name="T61" fmla="*/ 1904 h 2071"/>
                        <a:gd name="T62" fmla="*/ 269 w 865"/>
                        <a:gd name="T63" fmla="*/ 1898 h 2071"/>
                        <a:gd name="T64" fmla="*/ 179 w 865"/>
                        <a:gd name="T65" fmla="*/ 1814 h 2071"/>
                        <a:gd name="T66" fmla="*/ 113 w 865"/>
                        <a:gd name="T67" fmla="*/ 1640 h 2071"/>
                        <a:gd name="T68" fmla="*/ 107 w 865"/>
                        <a:gd name="T69" fmla="*/ 1394 h 2071"/>
                        <a:gd name="T70" fmla="*/ 137 w 865"/>
                        <a:gd name="T71" fmla="*/ 1190 h 2071"/>
                        <a:gd name="T72" fmla="*/ 203 w 865"/>
                        <a:gd name="T73" fmla="*/ 1070 h 2071"/>
                        <a:gd name="T74" fmla="*/ 323 w 865"/>
                        <a:gd name="T75" fmla="*/ 1022 h 2071"/>
                        <a:gd name="T76" fmla="*/ 509 w 865"/>
                        <a:gd name="T77" fmla="*/ 1076 h 2071"/>
                        <a:gd name="T78" fmla="*/ 611 w 865"/>
                        <a:gd name="T79" fmla="*/ 1124 h 2071"/>
                        <a:gd name="T80" fmla="*/ 665 w 865"/>
                        <a:gd name="T81" fmla="*/ 1100 h 2071"/>
                        <a:gd name="T82" fmla="*/ 659 w 865"/>
                        <a:gd name="T83" fmla="*/ 1046 h 2071"/>
                        <a:gd name="T84" fmla="*/ 611 w 865"/>
                        <a:gd name="T85" fmla="*/ 1004 h 2071"/>
                        <a:gd name="T86" fmla="*/ 497 w 865"/>
                        <a:gd name="T87" fmla="*/ 980 h 2071"/>
                        <a:gd name="T88" fmla="*/ 323 w 865"/>
                        <a:gd name="T89" fmla="*/ 896 h 2071"/>
                        <a:gd name="T90" fmla="*/ 233 w 865"/>
                        <a:gd name="T91" fmla="*/ 680 h 2071"/>
                        <a:gd name="T92" fmla="*/ 209 w 865"/>
                        <a:gd name="T93" fmla="*/ 416 h 2071"/>
                        <a:gd name="T94" fmla="*/ 317 w 865"/>
                        <a:gd name="T95" fmla="*/ 170 h 2071"/>
                        <a:gd name="T96" fmla="*/ 485 w 865"/>
                        <a:gd name="T97" fmla="*/ 110 h 2071"/>
                        <a:gd name="T98" fmla="*/ 617 w 865"/>
                        <a:gd name="T99" fmla="*/ 164 h 2071"/>
                        <a:gd name="T100" fmla="*/ 707 w 865"/>
                        <a:gd name="T101" fmla="*/ 290 h 2071"/>
                        <a:gd name="T102" fmla="*/ 737 w 865"/>
                        <a:gd name="T103" fmla="*/ 428 h 2071"/>
                        <a:gd name="T104" fmla="*/ 773 w 865"/>
                        <a:gd name="T105" fmla="*/ 602 h 2071"/>
                        <a:gd name="T106" fmla="*/ 809 w 865"/>
                        <a:gd name="T107" fmla="*/ 584 h 2071"/>
                        <a:gd name="T108" fmla="*/ 785 w 865"/>
                        <a:gd name="T109" fmla="*/ 530 h 2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64524" name="Oval 12"/>
                  <p:cNvSpPr>
                    <a:spLocks noChangeArrowheads="1"/>
                  </p:cNvSpPr>
                  <p:nvPr/>
                </p:nvSpPr>
                <p:spPr bwMode="auto">
                  <a:xfrm>
                    <a:off x="2400" y="1428"/>
                    <a:ext cx="168" cy="246"/>
                  </a:xfrm>
                  <a:prstGeom prst="ellipse">
                    <a:avLst/>
                  </a:prstGeom>
                  <a:solidFill>
                    <a:srgbClr val="E7D6B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5" name="Freeform 13"/>
                  <p:cNvSpPr>
                    <a:spLocks/>
                  </p:cNvSpPr>
                  <p:nvPr/>
                </p:nvSpPr>
                <p:spPr bwMode="auto">
                  <a:xfrm>
                    <a:off x="2595" y="741"/>
                    <a:ext cx="266" cy="521"/>
                  </a:xfrm>
                  <a:custGeom>
                    <a:avLst/>
                    <a:gdLst>
                      <a:gd name="T0" fmla="*/ 3 w 266"/>
                      <a:gd name="T1" fmla="*/ 483 h 521"/>
                      <a:gd name="T2" fmla="*/ 27 w 266"/>
                      <a:gd name="T3" fmla="*/ 273 h 521"/>
                      <a:gd name="T4" fmla="*/ 111 w 266"/>
                      <a:gd name="T5" fmla="*/ 45 h 521"/>
                      <a:gd name="T6" fmla="*/ 183 w 266"/>
                      <a:gd name="T7" fmla="*/ 3 h 521"/>
                      <a:gd name="T8" fmla="*/ 237 w 266"/>
                      <a:gd name="T9" fmla="*/ 39 h 521"/>
                      <a:gd name="T10" fmla="*/ 261 w 266"/>
                      <a:gd name="T11" fmla="*/ 129 h 521"/>
                      <a:gd name="T12" fmla="*/ 207 w 266"/>
                      <a:gd name="T13" fmla="*/ 273 h 521"/>
                      <a:gd name="T14" fmla="*/ 105 w 266"/>
                      <a:gd name="T15" fmla="*/ 477 h 521"/>
                      <a:gd name="T16" fmla="*/ 45 w 266"/>
                      <a:gd name="T17" fmla="*/ 501 h 521"/>
                      <a:gd name="T18" fmla="*/ 3 w 266"/>
                      <a:gd name="T19" fmla="*/ 483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6" name="Freeform 14"/>
                  <p:cNvSpPr>
                    <a:spLocks/>
                  </p:cNvSpPr>
                  <p:nvPr/>
                </p:nvSpPr>
                <p:spPr bwMode="auto">
                  <a:xfrm>
                    <a:off x="2672" y="1593"/>
                    <a:ext cx="392" cy="340"/>
                  </a:xfrm>
                  <a:custGeom>
                    <a:avLst/>
                    <a:gdLst>
                      <a:gd name="T0" fmla="*/ 100 w 392"/>
                      <a:gd name="T1" fmla="*/ 201 h 340"/>
                      <a:gd name="T2" fmla="*/ 16 w 392"/>
                      <a:gd name="T3" fmla="*/ 87 h 340"/>
                      <a:gd name="T4" fmla="*/ 4 w 392"/>
                      <a:gd name="T5" fmla="*/ 45 h 340"/>
                      <a:gd name="T6" fmla="*/ 28 w 392"/>
                      <a:gd name="T7" fmla="*/ 3 h 340"/>
                      <a:gd name="T8" fmla="*/ 130 w 392"/>
                      <a:gd name="T9" fmla="*/ 27 h 340"/>
                      <a:gd name="T10" fmla="*/ 250 w 392"/>
                      <a:gd name="T11" fmla="*/ 75 h 340"/>
                      <a:gd name="T12" fmla="*/ 364 w 392"/>
                      <a:gd name="T13" fmla="*/ 159 h 340"/>
                      <a:gd name="T14" fmla="*/ 388 w 392"/>
                      <a:gd name="T15" fmla="*/ 273 h 340"/>
                      <a:gd name="T16" fmla="*/ 340 w 392"/>
                      <a:gd name="T17" fmla="*/ 333 h 340"/>
                      <a:gd name="T18" fmla="*/ 244 w 392"/>
                      <a:gd name="T19" fmla="*/ 315 h 340"/>
                      <a:gd name="T20" fmla="*/ 100 w 392"/>
                      <a:gd name="T21" fmla="*/ 20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7" name="Freeform 15"/>
                  <p:cNvSpPr>
                    <a:spLocks/>
                  </p:cNvSpPr>
                  <p:nvPr/>
                </p:nvSpPr>
                <p:spPr bwMode="auto">
                  <a:xfrm>
                    <a:off x="2412" y="1929"/>
                    <a:ext cx="151" cy="558"/>
                  </a:xfrm>
                  <a:custGeom>
                    <a:avLst/>
                    <a:gdLst>
                      <a:gd name="T0" fmla="*/ 18 w 151"/>
                      <a:gd name="T1" fmla="*/ 165 h 558"/>
                      <a:gd name="T2" fmla="*/ 42 w 151"/>
                      <a:gd name="T3" fmla="*/ 39 h 558"/>
                      <a:gd name="T4" fmla="*/ 66 w 151"/>
                      <a:gd name="T5" fmla="*/ 3 h 558"/>
                      <a:gd name="T6" fmla="*/ 108 w 151"/>
                      <a:gd name="T7" fmla="*/ 27 h 558"/>
                      <a:gd name="T8" fmla="*/ 138 w 151"/>
                      <a:gd name="T9" fmla="*/ 165 h 558"/>
                      <a:gd name="T10" fmla="*/ 144 w 151"/>
                      <a:gd name="T11" fmla="*/ 423 h 558"/>
                      <a:gd name="T12" fmla="*/ 96 w 151"/>
                      <a:gd name="T13" fmla="*/ 543 h 558"/>
                      <a:gd name="T14" fmla="*/ 24 w 151"/>
                      <a:gd name="T15" fmla="*/ 513 h 558"/>
                      <a:gd name="T16" fmla="*/ 0 w 151"/>
                      <a:gd name="T17" fmla="*/ 315 h 558"/>
                      <a:gd name="T18" fmla="*/ 18 w 151"/>
                      <a:gd name="T19" fmla="*/ 165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8" name="Freeform 16"/>
                  <p:cNvSpPr>
                    <a:spLocks/>
                  </p:cNvSpPr>
                  <p:nvPr/>
                </p:nvSpPr>
                <p:spPr bwMode="auto">
                  <a:xfrm>
                    <a:off x="1907" y="1589"/>
                    <a:ext cx="392" cy="253"/>
                  </a:xfrm>
                  <a:custGeom>
                    <a:avLst/>
                    <a:gdLst>
                      <a:gd name="T0" fmla="*/ 175 w 392"/>
                      <a:gd name="T1" fmla="*/ 61 h 253"/>
                      <a:gd name="T2" fmla="*/ 307 w 392"/>
                      <a:gd name="T3" fmla="*/ 19 h 253"/>
                      <a:gd name="T4" fmla="*/ 367 w 392"/>
                      <a:gd name="T5" fmla="*/ 7 h 253"/>
                      <a:gd name="T6" fmla="*/ 385 w 392"/>
                      <a:gd name="T7" fmla="*/ 61 h 253"/>
                      <a:gd name="T8" fmla="*/ 325 w 392"/>
                      <a:gd name="T9" fmla="*/ 133 h 253"/>
                      <a:gd name="T10" fmla="*/ 193 w 392"/>
                      <a:gd name="T11" fmla="*/ 223 h 253"/>
                      <a:gd name="T12" fmla="*/ 37 w 392"/>
                      <a:gd name="T13" fmla="*/ 247 h 253"/>
                      <a:gd name="T14" fmla="*/ 1 w 392"/>
                      <a:gd name="T15" fmla="*/ 187 h 253"/>
                      <a:gd name="T16" fmla="*/ 43 w 392"/>
                      <a:gd name="T17" fmla="*/ 115 h 253"/>
                      <a:gd name="T18" fmla="*/ 175 w 392"/>
                      <a:gd name="T19" fmla="*/ 61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9" name="Freeform 17"/>
                  <p:cNvSpPr>
                    <a:spLocks/>
                  </p:cNvSpPr>
                  <p:nvPr/>
                </p:nvSpPr>
                <p:spPr bwMode="auto">
                  <a:xfrm>
                    <a:off x="2094" y="930"/>
                    <a:ext cx="238" cy="386"/>
                  </a:xfrm>
                  <a:custGeom>
                    <a:avLst/>
                    <a:gdLst>
                      <a:gd name="T0" fmla="*/ 78 w 238"/>
                      <a:gd name="T1" fmla="*/ 270 h 386"/>
                      <a:gd name="T2" fmla="*/ 24 w 238"/>
                      <a:gd name="T3" fmla="*/ 192 h 386"/>
                      <a:gd name="T4" fmla="*/ 0 w 238"/>
                      <a:gd name="T5" fmla="*/ 96 h 386"/>
                      <a:gd name="T6" fmla="*/ 24 w 238"/>
                      <a:gd name="T7" fmla="*/ 12 h 386"/>
                      <a:gd name="T8" fmla="*/ 120 w 238"/>
                      <a:gd name="T9" fmla="*/ 24 h 386"/>
                      <a:gd name="T10" fmla="*/ 180 w 238"/>
                      <a:gd name="T11" fmla="*/ 132 h 386"/>
                      <a:gd name="T12" fmla="*/ 234 w 238"/>
                      <a:gd name="T13" fmla="*/ 306 h 386"/>
                      <a:gd name="T14" fmla="*/ 204 w 238"/>
                      <a:gd name="T15" fmla="*/ 378 h 386"/>
                      <a:gd name="T16" fmla="*/ 168 w 238"/>
                      <a:gd name="T17" fmla="*/ 354 h 386"/>
                      <a:gd name="T18" fmla="*/ 78 w 238"/>
                      <a:gd name="T19" fmla="*/ 27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4530" name="Picture 18"/>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80"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31" name="Picture 19"/>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14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32" name="Picture 20"/>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424" y="3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33" name="Picture 21"/>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376" y="57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34" name="Picture 2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5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35" name="Picture 2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472" y="76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36" name="Picture 24"/>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37" name="Picture 2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574" y="12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4538" name="Group 26"/>
              <p:cNvGrpSpPr>
                <a:grpSpLocks/>
              </p:cNvGrpSpPr>
              <p:nvPr userDrawn="1"/>
            </p:nvGrpSpPr>
            <p:grpSpPr bwMode="auto">
              <a:xfrm>
                <a:off x="4944" y="1008"/>
                <a:ext cx="522" cy="2967"/>
                <a:chOff x="4944" y="1008"/>
                <a:chExt cx="522" cy="2967"/>
              </a:xfrm>
            </p:grpSpPr>
            <p:pic>
              <p:nvPicPr>
                <p:cNvPr id="64539" name="Picture 27"/>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36" y="10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0" name="Picture 28"/>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84" y="1200"/>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1" name="Picture 29"/>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36" y="158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2" name="Picture 30"/>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80" y="172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3" name="Picture 31"/>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040" y="182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4" name="Picture 3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088" y="201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5" name="Picture 3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80" y="2064"/>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6" name="Picture 34"/>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32" y="23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7" name="Picture 3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22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8" name="Picture 36"/>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244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49" name="Picture 37"/>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36" y="25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0" name="Picture 38"/>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32" y="13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1" name="Picture 39"/>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44" y="273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2" name="Picture 40"/>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307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3" name="Picture 41"/>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232" y="331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4" name="Picture 4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3408"/>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5" name="Picture 4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088" y="355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6" name="Picture 44"/>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992" y="3792"/>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57" name="Picture 4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184" y="3696"/>
                  <a:ext cx="18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64558" name="Freeform 46"/>
            <p:cNvSpPr>
              <a:spLocks/>
            </p:cNvSpPr>
            <p:nvPr/>
          </p:nvSpPr>
          <p:spPr bwMode="auto">
            <a:xfrm>
              <a:off x="5010" y="3092"/>
              <a:ext cx="750" cy="1222"/>
            </a:xfrm>
            <a:custGeom>
              <a:avLst/>
              <a:gdLst>
                <a:gd name="T0" fmla="*/ 372 w 750"/>
                <a:gd name="T1" fmla="*/ 154 h 1222"/>
                <a:gd name="T2" fmla="*/ 378 w 750"/>
                <a:gd name="T3" fmla="*/ 412 h 1222"/>
                <a:gd name="T4" fmla="*/ 312 w 750"/>
                <a:gd name="T5" fmla="*/ 724 h 1222"/>
                <a:gd name="T6" fmla="*/ 138 w 750"/>
                <a:gd name="T7" fmla="*/ 928 h 1222"/>
                <a:gd name="T8" fmla="*/ 0 w 750"/>
                <a:gd name="T9" fmla="*/ 976 h 1222"/>
                <a:gd name="T10" fmla="*/ 0 w 750"/>
                <a:gd name="T11" fmla="*/ 1222 h 1222"/>
                <a:gd name="T12" fmla="*/ 750 w 750"/>
                <a:gd name="T13" fmla="*/ 1222 h 1222"/>
                <a:gd name="T14" fmla="*/ 750 w 750"/>
                <a:gd name="T15" fmla="*/ 178 h 1222"/>
                <a:gd name="T16" fmla="*/ 372 w 750"/>
                <a:gd name="T17" fmla="*/ 154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59" name="Freeform 47"/>
            <p:cNvSpPr>
              <a:spLocks/>
            </p:cNvSpPr>
            <p:nvPr/>
          </p:nvSpPr>
          <p:spPr bwMode="auto">
            <a:xfrm>
              <a:off x="5001" y="3060"/>
              <a:ext cx="768" cy="1260"/>
            </a:xfrm>
            <a:custGeom>
              <a:avLst/>
              <a:gdLst>
                <a:gd name="T0" fmla="*/ 0 w 768"/>
                <a:gd name="T1" fmla="*/ 1260 h 1260"/>
                <a:gd name="T2" fmla="*/ 0 w 768"/>
                <a:gd name="T3" fmla="*/ 1134 h 1260"/>
                <a:gd name="T4" fmla="*/ 210 w 768"/>
                <a:gd name="T5" fmla="*/ 1032 h 1260"/>
                <a:gd name="T6" fmla="*/ 324 w 768"/>
                <a:gd name="T7" fmla="*/ 918 h 1260"/>
                <a:gd name="T8" fmla="*/ 414 w 768"/>
                <a:gd name="T9" fmla="*/ 714 h 1260"/>
                <a:gd name="T10" fmla="*/ 450 w 768"/>
                <a:gd name="T11" fmla="*/ 456 h 1260"/>
                <a:gd name="T12" fmla="*/ 438 w 768"/>
                <a:gd name="T13" fmla="*/ 258 h 1260"/>
                <a:gd name="T14" fmla="*/ 684 w 768"/>
                <a:gd name="T15" fmla="*/ 0 h 1260"/>
                <a:gd name="T16" fmla="*/ 768 w 768"/>
                <a:gd name="T17" fmla="*/ 18 h 1260"/>
                <a:gd name="T18" fmla="*/ 768 w 768"/>
                <a:gd name="T19" fmla="*/ 1254 h 1260"/>
                <a:gd name="T20" fmla="*/ 0 w 768"/>
                <a:gd name="T21" fmla="*/ 1260 h 1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0" name="Freeform 48"/>
            <p:cNvSpPr>
              <a:spLocks/>
            </p:cNvSpPr>
            <p:nvPr/>
          </p:nvSpPr>
          <p:spPr bwMode="auto">
            <a:xfrm>
              <a:off x="4994" y="1775"/>
              <a:ext cx="776" cy="2543"/>
            </a:xfrm>
            <a:custGeom>
              <a:avLst/>
              <a:gdLst>
                <a:gd name="T0" fmla="*/ 550 w 776"/>
                <a:gd name="T1" fmla="*/ 115 h 2543"/>
                <a:gd name="T2" fmla="*/ 460 w 776"/>
                <a:gd name="T3" fmla="*/ 529 h 2543"/>
                <a:gd name="T4" fmla="*/ 298 w 776"/>
                <a:gd name="T5" fmla="*/ 925 h 2543"/>
                <a:gd name="T6" fmla="*/ 76 w 776"/>
                <a:gd name="T7" fmla="*/ 1267 h 2543"/>
                <a:gd name="T8" fmla="*/ 4 w 776"/>
                <a:gd name="T9" fmla="*/ 1339 h 2543"/>
                <a:gd name="T10" fmla="*/ 100 w 776"/>
                <a:gd name="T11" fmla="*/ 1351 h 2543"/>
                <a:gd name="T12" fmla="*/ 286 w 776"/>
                <a:gd name="T13" fmla="*/ 1399 h 2543"/>
                <a:gd name="T14" fmla="*/ 394 w 776"/>
                <a:gd name="T15" fmla="*/ 1525 h 2543"/>
                <a:gd name="T16" fmla="*/ 478 w 776"/>
                <a:gd name="T17" fmla="*/ 1705 h 2543"/>
                <a:gd name="T18" fmla="*/ 478 w 776"/>
                <a:gd name="T19" fmla="*/ 1969 h 2543"/>
                <a:gd name="T20" fmla="*/ 370 w 776"/>
                <a:gd name="T21" fmla="*/ 2263 h 2543"/>
                <a:gd name="T22" fmla="*/ 124 w 776"/>
                <a:gd name="T23" fmla="*/ 2479 h 2543"/>
                <a:gd name="T24" fmla="*/ 22 w 776"/>
                <a:gd name="T25" fmla="*/ 2515 h 2543"/>
                <a:gd name="T26" fmla="*/ 196 w 776"/>
                <a:gd name="T27" fmla="*/ 2533 h 2543"/>
                <a:gd name="T28" fmla="*/ 388 w 776"/>
                <a:gd name="T29" fmla="*/ 2455 h 2543"/>
                <a:gd name="T30" fmla="*/ 502 w 776"/>
                <a:gd name="T31" fmla="*/ 2299 h 2543"/>
                <a:gd name="T32" fmla="*/ 598 w 776"/>
                <a:gd name="T33" fmla="*/ 2197 h 2543"/>
                <a:gd name="T34" fmla="*/ 694 w 776"/>
                <a:gd name="T35" fmla="*/ 2197 h 2543"/>
                <a:gd name="T36" fmla="*/ 742 w 776"/>
                <a:gd name="T37" fmla="*/ 2230 h 2543"/>
                <a:gd name="T38" fmla="*/ 712 w 776"/>
                <a:gd name="T39" fmla="*/ 2137 h 2543"/>
                <a:gd name="T40" fmla="*/ 664 w 776"/>
                <a:gd name="T41" fmla="*/ 1807 h 2543"/>
                <a:gd name="T42" fmla="*/ 670 w 776"/>
                <a:gd name="T43" fmla="*/ 1561 h 2543"/>
                <a:gd name="T44" fmla="*/ 718 w 776"/>
                <a:gd name="T45" fmla="*/ 1393 h 2543"/>
                <a:gd name="T46" fmla="*/ 748 w 776"/>
                <a:gd name="T47" fmla="*/ 1219 h 2543"/>
                <a:gd name="T48" fmla="*/ 550 w 776"/>
                <a:gd name="T49" fmla="*/ 11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1" name="Freeform 49" descr="kimonopat1"/>
            <p:cNvSpPr>
              <a:spLocks/>
            </p:cNvSpPr>
            <p:nvPr/>
          </p:nvSpPr>
          <p:spPr bwMode="auto">
            <a:xfrm>
              <a:off x="5046" y="2229"/>
              <a:ext cx="617" cy="1376"/>
            </a:xfrm>
            <a:custGeom>
              <a:avLst/>
              <a:gdLst>
                <a:gd name="T0" fmla="*/ 486 w 617"/>
                <a:gd name="T1" fmla="*/ 3 h 1376"/>
                <a:gd name="T2" fmla="*/ 402 w 617"/>
                <a:gd name="T3" fmla="*/ 381 h 1376"/>
                <a:gd name="T4" fmla="*/ 216 w 617"/>
                <a:gd name="T5" fmla="*/ 777 h 1376"/>
                <a:gd name="T6" fmla="*/ 0 w 617"/>
                <a:gd name="T7" fmla="*/ 1119 h 1376"/>
                <a:gd name="T8" fmla="*/ 102 w 617"/>
                <a:gd name="T9" fmla="*/ 1101 h 1376"/>
                <a:gd name="T10" fmla="*/ 282 w 617"/>
                <a:gd name="T11" fmla="*/ 1119 h 1376"/>
                <a:gd name="T12" fmla="*/ 378 w 617"/>
                <a:gd name="T13" fmla="*/ 1185 h 1376"/>
                <a:gd name="T14" fmla="*/ 432 w 617"/>
                <a:gd name="T15" fmla="*/ 1269 h 1376"/>
                <a:gd name="T16" fmla="*/ 444 w 617"/>
                <a:gd name="T17" fmla="*/ 1365 h 1376"/>
                <a:gd name="T18" fmla="*/ 498 w 617"/>
                <a:gd name="T19" fmla="*/ 1203 h 1376"/>
                <a:gd name="T20" fmla="*/ 564 w 617"/>
                <a:gd name="T21" fmla="*/ 825 h 1376"/>
                <a:gd name="T22" fmla="*/ 606 w 617"/>
                <a:gd name="T23" fmla="*/ 363 h 1376"/>
                <a:gd name="T24" fmla="*/ 486 w 617"/>
                <a:gd name="T25" fmla="*/ 3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15"/>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2" name="Freeform 50" descr="kimonopat1"/>
            <p:cNvSpPr>
              <a:spLocks/>
            </p:cNvSpPr>
            <p:nvPr/>
          </p:nvSpPr>
          <p:spPr bwMode="auto">
            <a:xfrm>
              <a:off x="5193" y="269"/>
              <a:ext cx="576" cy="3180"/>
            </a:xfrm>
            <a:custGeom>
              <a:avLst/>
              <a:gdLst>
                <a:gd name="T0" fmla="*/ 42 w 576"/>
                <a:gd name="T1" fmla="*/ 61 h 3180"/>
                <a:gd name="T2" fmla="*/ 156 w 576"/>
                <a:gd name="T3" fmla="*/ 517 h 3180"/>
                <a:gd name="T4" fmla="*/ 288 w 576"/>
                <a:gd name="T5" fmla="*/ 991 h 3180"/>
                <a:gd name="T6" fmla="*/ 414 w 576"/>
                <a:gd name="T7" fmla="*/ 1435 h 3180"/>
                <a:gd name="T8" fmla="*/ 576 w 576"/>
                <a:gd name="T9" fmla="*/ 1807 h 3180"/>
                <a:gd name="T10" fmla="*/ 576 w 576"/>
                <a:gd name="T11" fmla="*/ 3055 h 3180"/>
                <a:gd name="T12" fmla="*/ 414 w 576"/>
                <a:gd name="T13" fmla="*/ 2557 h 3180"/>
                <a:gd name="T14" fmla="*/ 252 w 576"/>
                <a:gd name="T15" fmla="*/ 1765 h 3180"/>
                <a:gd name="T16" fmla="*/ 126 w 576"/>
                <a:gd name="T17" fmla="*/ 961 h 3180"/>
                <a:gd name="T18" fmla="*/ 12 w 576"/>
                <a:gd name="T19" fmla="*/ 151 h 3180"/>
                <a:gd name="T20" fmla="*/ 42 w 576"/>
                <a:gd name="T21" fmla="*/ 61 h 3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15"/>
              <a:srcRect/>
              <a:tile tx="0" ty="0" sx="100000" sy="100000" flip="none" algn="tl"/>
            </a:blip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3" name="Freeform 51"/>
            <p:cNvSpPr>
              <a:spLocks/>
            </p:cNvSpPr>
            <p:nvPr/>
          </p:nvSpPr>
          <p:spPr bwMode="auto">
            <a:xfrm>
              <a:off x="5197" y="165"/>
              <a:ext cx="573" cy="1935"/>
            </a:xfrm>
            <a:custGeom>
              <a:avLst/>
              <a:gdLst>
                <a:gd name="T0" fmla="*/ 69 w 573"/>
                <a:gd name="T1" fmla="*/ 63 h 1935"/>
                <a:gd name="T2" fmla="*/ 207 w 573"/>
                <a:gd name="T3" fmla="*/ 549 h 1935"/>
                <a:gd name="T4" fmla="*/ 381 w 573"/>
                <a:gd name="T5" fmla="*/ 1101 h 1935"/>
                <a:gd name="T6" fmla="*/ 573 w 573"/>
                <a:gd name="T7" fmla="*/ 1575 h 1935"/>
                <a:gd name="T8" fmla="*/ 573 w 573"/>
                <a:gd name="T9" fmla="*/ 1935 h 1935"/>
                <a:gd name="T10" fmla="*/ 321 w 573"/>
                <a:gd name="T11" fmla="*/ 1449 h 1935"/>
                <a:gd name="T12" fmla="*/ 147 w 573"/>
                <a:gd name="T13" fmla="*/ 699 h 1935"/>
                <a:gd name="T14" fmla="*/ 15 w 573"/>
                <a:gd name="T15" fmla="*/ 171 h 1935"/>
                <a:gd name="T16" fmla="*/ 69 w 573"/>
                <a:gd name="T17" fmla="*/ 63 h 1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4" name="Freeform 52"/>
            <p:cNvSpPr>
              <a:spLocks/>
            </p:cNvSpPr>
            <p:nvPr/>
          </p:nvSpPr>
          <p:spPr bwMode="auto">
            <a:xfrm>
              <a:off x="5004" y="0"/>
              <a:ext cx="363"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5" name="Freeform 53"/>
            <p:cNvSpPr>
              <a:spLocks/>
            </p:cNvSpPr>
            <p:nvPr/>
          </p:nvSpPr>
          <p:spPr bwMode="auto">
            <a:xfrm>
              <a:off x="5004" y="1"/>
              <a:ext cx="189" cy="2112"/>
            </a:xfrm>
            <a:custGeom>
              <a:avLst/>
              <a:gdLst>
                <a:gd name="T0" fmla="*/ 0 w 363"/>
                <a:gd name="T1" fmla="*/ 2094 h 2112"/>
                <a:gd name="T2" fmla="*/ 66 w 363"/>
                <a:gd name="T3" fmla="*/ 1992 h 2112"/>
                <a:gd name="T4" fmla="*/ 150 w 363"/>
                <a:gd name="T5" fmla="*/ 1464 h 2112"/>
                <a:gd name="T6" fmla="*/ 234 w 363"/>
                <a:gd name="T7" fmla="*/ 678 h 2112"/>
                <a:gd name="T8" fmla="*/ 324 w 363"/>
                <a:gd name="T9" fmla="*/ 0 h 2112"/>
                <a:gd name="T10" fmla="*/ 0 w 363"/>
                <a:gd name="T11" fmla="*/ 0 h 2112"/>
                <a:gd name="T12" fmla="*/ 0 w 363"/>
                <a:gd name="T13" fmla="*/ 2094 h 2112"/>
              </a:gdLst>
              <a:ahLst/>
              <a:cxnLst>
                <a:cxn ang="0">
                  <a:pos x="T0" y="T1"/>
                </a:cxn>
                <a:cxn ang="0">
                  <a:pos x="T2" y="T3"/>
                </a:cxn>
                <a:cxn ang="0">
                  <a:pos x="T4" y="T5"/>
                </a:cxn>
                <a:cxn ang="0">
                  <a:pos x="T6" y="T7"/>
                </a:cxn>
                <a:cxn ang="0">
                  <a:pos x="T8" y="T9"/>
                </a:cxn>
                <a:cxn ang="0">
                  <a:pos x="T10" y="T11"/>
                </a:cxn>
                <a:cxn ang="0">
                  <a:pos x="T12" y="T13"/>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6"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kumimoji="1" lang="en-US"/>
            </a:p>
          </p:txBody>
        </p:sp>
        <p:sp>
          <p:nvSpPr>
            <p:cNvPr id="64567" name="Freeform 55"/>
            <p:cNvSpPr>
              <a:spLocks/>
            </p:cNvSpPr>
            <p:nvPr/>
          </p:nvSpPr>
          <p:spPr bwMode="auto">
            <a:xfrm>
              <a:off x="5013" y="3924"/>
              <a:ext cx="734" cy="390"/>
            </a:xfrm>
            <a:custGeom>
              <a:avLst/>
              <a:gdLst>
                <a:gd name="T0" fmla="*/ 1 w 692"/>
                <a:gd name="T1" fmla="*/ 357 h 378"/>
                <a:gd name="T2" fmla="*/ 109 w 692"/>
                <a:gd name="T3" fmla="*/ 341 h 378"/>
                <a:gd name="T4" fmla="*/ 241 w 692"/>
                <a:gd name="T5" fmla="*/ 305 h 378"/>
                <a:gd name="T6" fmla="*/ 353 w 692"/>
                <a:gd name="T7" fmla="*/ 209 h 378"/>
                <a:gd name="T8" fmla="*/ 429 w 692"/>
                <a:gd name="T9" fmla="*/ 89 h 378"/>
                <a:gd name="T10" fmla="*/ 493 w 692"/>
                <a:gd name="T11" fmla="*/ 17 h 378"/>
                <a:gd name="T12" fmla="*/ 577 w 692"/>
                <a:gd name="T13" fmla="*/ 1 h 378"/>
                <a:gd name="T14" fmla="*/ 629 w 692"/>
                <a:gd name="T15" fmla="*/ 21 h 378"/>
                <a:gd name="T16" fmla="*/ 673 w 692"/>
                <a:gd name="T17" fmla="*/ 65 h 378"/>
                <a:gd name="T18" fmla="*/ 673 w 692"/>
                <a:gd name="T19" fmla="*/ 137 h 378"/>
                <a:gd name="T20" fmla="*/ 561 w 692"/>
                <a:gd name="T21" fmla="*/ 225 h 378"/>
                <a:gd name="T22" fmla="*/ 425 w 692"/>
                <a:gd name="T23" fmla="*/ 297 h 378"/>
                <a:gd name="T24" fmla="*/ 245 w 692"/>
                <a:gd name="T25" fmla="*/ 357 h 378"/>
                <a:gd name="T26" fmla="*/ 113 w 692"/>
                <a:gd name="T27" fmla="*/ 377 h 378"/>
                <a:gd name="T28" fmla="*/ 1 w 692"/>
                <a:gd name="T29" fmla="*/ 35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68"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rtl="0"/>
              <a:endParaRPr kumimoji="1" lang="en-US"/>
            </a:p>
          </p:txBody>
        </p:sp>
      </p:grpSp>
      <p:sp>
        <p:nvSpPr>
          <p:cNvPr id="64569" name="Rectangle 57"/>
          <p:cNvSpPr>
            <a:spLocks noGrp="1" noChangeArrowheads="1"/>
          </p:cNvSpPr>
          <p:nvPr>
            <p:ph type="title"/>
          </p:nvPr>
        </p:nvSpPr>
        <p:spPr bwMode="auto">
          <a:xfrm>
            <a:off x="219075" y="227013"/>
            <a:ext cx="74771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4570" name="Rectangle 58"/>
          <p:cNvSpPr>
            <a:spLocks noGrp="1" noChangeArrowheads="1"/>
          </p:cNvSpPr>
          <p:nvPr>
            <p:ph type="body" idx="1"/>
          </p:nvPr>
        </p:nvSpPr>
        <p:spPr bwMode="auto">
          <a:xfrm>
            <a:off x="263525" y="1598613"/>
            <a:ext cx="7386638" cy="449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4571" name="Rectangle 59"/>
          <p:cNvSpPr>
            <a:spLocks noGrp="1" noChangeArrowheads="1"/>
          </p:cNvSpPr>
          <p:nvPr>
            <p:ph type="dt" sz="half" idx="2"/>
          </p:nvPr>
        </p:nvSpPr>
        <p:spPr bwMode="auto">
          <a:xfrm>
            <a:off x="301625" y="6242050"/>
            <a:ext cx="1782763"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defRPr sz="1000"/>
            </a:lvl1pPr>
          </a:lstStyle>
          <a:p>
            <a:endParaRPr lang="en-US"/>
          </a:p>
        </p:txBody>
      </p:sp>
      <p:sp>
        <p:nvSpPr>
          <p:cNvPr id="64572" name="Rectangle 60"/>
          <p:cNvSpPr>
            <a:spLocks noGrp="1" noChangeArrowheads="1"/>
          </p:cNvSpPr>
          <p:nvPr>
            <p:ph type="ftr" sz="quarter" idx="3"/>
          </p:nvPr>
        </p:nvSpPr>
        <p:spPr bwMode="auto">
          <a:xfrm>
            <a:off x="2257425" y="6248400"/>
            <a:ext cx="3455988"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a:defRPr sz="1000"/>
            </a:lvl1pPr>
          </a:lstStyle>
          <a:p>
            <a:endParaRPr lang="en-US"/>
          </a:p>
        </p:txBody>
      </p:sp>
      <p:sp>
        <p:nvSpPr>
          <p:cNvPr id="64573" name="Rectangle 61"/>
          <p:cNvSpPr>
            <a:spLocks noGrp="1" noChangeArrowheads="1"/>
          </p:cNvSpPr>
          <p:nvPr>
            <p:ph type="sldNum" sz="quarter" idx="4"/>
          </p:nvPr>
        </p:nvSpPr>
        <p:spPr bwMode="auto">
          <a:xfrm>
            <a:off x="5867400" y="6248400"/>
            <a:ext cx="175577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defRPr sz="1000"/>
            </a:lvl1pPr>
          </a:lstStyle>
          <a:p>
            <a:fld id="{9FE3C8FB-0D9F-4570-9839-36436EF6C601}" type="slidenum">
              <a:rPr lang="ar-SA"/>
              <a:pPr/>
              <a:t>‹#›</a:t>
            </a:fld>
            <a:endParaRPr lang="en-US"/>
          </a:p>
        </p:txBody>
      </p:sp>
    </p:spTree>
  </p:cSld>
  <p:clrMap bg1="lt1" tx1="dk1" bg2="lt2" tx2="dk2" accent1="accent1" accent2="accent2" accent3="accent3" accent4="accent4" accent5="accent5" accent6="accent6" hlink="hlink" folHlink="folHlink"/>
  <p:sldLayoutIdLst>
    <p:sldLayoutId id="2147483668"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804" r:id="rId12"/>
  </p:sldLayoutIdLst>
  <p:txStyles>
    <p:titleStyle>
      <a:lvl1pPr algn="l" rtl="1" fontAlgn="base">
        <a:spcBef>
          <a:spcPct val="0"/>
        </a:spcBef>
        <a:spcAft>
          <a:spcPct val="0"/>
        </a:spcAft>
        <a:defRPr sz="4000">
          <a:solidFill>
            <a:schemeClr val="tx2"/>
          </a:solidFill>
          <a:latin typeface="+mj-lt"/>
          <a:ea typeface="+mj-ea"/>
          <a:cs typeface="+mj-cs"/>
        </a:defRPr>
      </a:lvl1pPr>
      <a:lvl2pPr algn="l" rtl="1" fontAlgn="base">
        <a:spcBef>
          <a:spcPct val="0"/>
        </a:spcBef>
        <a:spcAft>
          <a:spcPct val="0"/>
        </a:spcAft>
        <a:defRPr sz="4000">
          <a:solidFill>
            <a:schemeClr val="tx2"/>
          </a:solidFill>
          <a:latin typeface="Arial" charset="0"/>
          <a:cs typeface="Arial" charset="0"/>
        </a:defRPr>
      </a:lvl2pPr>
      <a:lvl3pPr algn="l" rtl="1" fontAlgn="base">
        <a:spcBef>
          <a:spcPct val="0"/>
        </a:spcBef>
        <a:spcAft>
          <a:spcPct val="0"/>
        </a:spcAft>
        <a:defRPr sz="4000">
          <a:solidFill>
            <a:schemeClr val="tx2"/>
          </a:solidFill>
          <a:latin typeface="Arial" charset="0"/>
          <a:cs typeface="Arial" charset="0"/>
        </a:defRPr>
      </a:lvl3pPr>
      <a:lvl4pPr algn="l" rtl="1" fontAlgn="base">
        <a:spcBef>
          <a:spcPct val="0"/>
        </a:spcBef>
        <a:spcAft>
          <a:spcPct val="0"/>
        </a:spcAft>
        <a:defRPr sz="4000">
          <a:solidFill>
            <a:schemeClr val="tx2"/>
          </a:solidFill>
          <a:latin typeface="Arial" charset="0"/>
          <a:cs typeface="Arial" charset="0"/>
        </a:defRPr>
      </a:lvl4pPr>
      <a:lvl5pPr algn="l" rtl="1" fontAlgn="base">
        <a:spcBef>
          <a:spcPct val="0"/>
        </a:spcBef>
        <a:spcAft>
          <a:spcPct val="0"/>
        </a:spcAft>
        <a:defRPr sz="4000">
          <a:solidFill>
            <a:schemeClr val="tx2"/>
          </a:solidFill>
          <a:latin typeface="Arial" charset="0"/>
          <a:cs typeface="Arial" charset="0"/>
        </a:defRPr>
      </a:lvl5pPr>
      <a:lvl6pPr marL="457200" algn="l" rtl="1" fontAlgn="base">
        <a:spcBef>
          <a:spcPct val="0"/>
        </a:spcBef>
        <a:spcAft>
          <a:spcPct val="0"/>
        </a:spcAft>
        <a:defRPr sz="4000">
          <a:solidFill>
            <a:schemeClr val="tx2"/>
          </a:solidFill>
          <a:latin typeface="Arial" charset="0"/>
          <a:cs typeface="Arial" charset="0"/>
        </a:defRPr>
      </a:lvl6pPr>
      <a:lvl7pPr marL="914400" algn="l" rtl="1" fontAlgn="base">
        <a:spcBef>
          <a:spcPct val="0"/>
        </a:spcBef>
        <a:spcAft>
          <a:spcPct val="0"/>
        </a:spcAft>
        <a:defRPr sz="4000">
          <a:solidFill>
            <a:schemeClr val="tx2"/>
          </a:solidFill>
          <a:latin typeface="Arial" charset="0"/>
          <a:cs typeface="Arial" charset="0"/>
        </a:defRPr>
      </a:lvl7pPr>
      <a:lvl8pPr marL="1371600" algn="l" rtl="1" fontAlgn="base">
        <a:spcBef>
          <a:spcPct val="0"/>
        </a:spcBef>
        <a:spcAft>
          <a:spcPct val="0"/>
        </a:spcAft>
        <a:defRPr sz="4000">
          <a:solidFill>
            <a:schemeClr val="tx2"/>
          </a:solidFill>
          <a:latin typeface="Arial" charset="0"/>
          <a:cs typeface="Arial" charset="0"/>
        </a:defRPr>
      </a:lvl8pPr>
      <a:lvl9pPr marL="1828800" algn="l" rtl="1" fontAlgn="base">
        <a:spcBef>
          <a:spcPct val="0"/>
        </a:spcBef>
        <a:spcAft>
          <a:spcPct val="0"/>
        </a:spcAft>
        <a:defRPr sz="4000">
          <a:solidFill>
            <a:schemeClr val="tx2"/>
          </a:solidFill>
          <a:latin typeface="Arial" charset="0"/>
          <a:cs typeface="Arial" charset="0"/>
        </a:defRPr>
      </a:lvl9pPr>
    </p:titleStyle>
    <p:bodyStyle>
      <a:lvl1pPr marL="342900" indent="-342900" algn="r" rtl="1" fontAlgn="base">
        <a:spcBef>
          <a:spcPct val="20000"/>
        </a:spcBef>
        <a:spcAft>
          <a:spcPct val="0"/>
        </a:spcAft>
        <a:buBlip>
          <a:blip r:embed="rId16"/>
        </a:buBlip>
        <a:defRPr sz="3200">
          <a:solidFill>
            <a:schemeClr val="tx1"/>
          </a:solidFill>
          <a:latin typeface="+mn-lt"/>
          <a:ea typeface="+mn-ea"/>
          <a:cs typeface="+mn-cs"/>
        </a:defRPr>
      </a:lvl1pPr>
      <a:lvl2pPr marL="742950" indent="-285750" algn="r" rtl="1" fontAlgn="base">
        <a:spcBef>
          <a:spcPct val="20000"/>
        </a:spcBef>
        <a:spcAft>
          <a:spcPct val="0"/>
        </a:spcAft>
        <a:buSzPct val="80000"/>
        <a:buBlip>
          <a:blip r:embed="rId17"/>
        </a:buBlip>
        <a:defRPr sz="2800">
          <a:solidFill>
            <a:schemeClr val="tx1"/>
          </a:solidFill>
          <a:latin typeface="+mn-lt"/>
          <a:cs typeface="+mn-cs"/>
        </a:defRPr>
      </a:lvl2pPr>
      <a:lvl3pPr marL="1143000" indent="-228600" algn="r" rtl="1" fontAlgn="base">
        <a:spcBef>
          <a:spcPct val="20000"/>
        </a:spcBef>
        <a:spcAft>
          <a:spcPct val="0"/>
        </a:spcAft>
        <a:buSzPct val="70000"/>
        <a:buBlip>
          <a:blip r:embed="rId18"/>
        </a:buBlip>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63529"/>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67586" name="Group 2"/>
          <p:cNvGrpSpPr>
            <a:grpSpLocks/>
          </p:cNvGrpSpPr>
          <p:nvPr/>
        </p:nvGrpSpPr>
        <p:grpSpPr bwMode="auto">
          <a:xfrm>
            <a:off x="0" y="0"/>
            <a:ext cx="9142413" cy="6856413"/>
            <a:chOff x="0" y="0"/>
            <a:chExt cx="5759" cy="4319"/>
          </a:xfrm>
        </p:grpSpPr>
        <p:sp>
          <p:nvSpPr>
            <p:cNvPr id="67587" name="Freeform 3"/>
            <p:cNvSpPr>
              <a:spLocks/>
            </p:cNvSpPr>
            <p:nvPr userDrawn="1"/>
          </p:nvSpPr>
          <p:spPr bwMode="hidden">
            <a:xfrm>
              <a:off x="0" y="0"/>
              <a:ext cx="5758" cy="1043"/>
            </a:xfrm>
            <a:custGeom>
              <a:avLst/>
              <a:gdLst>
                <a:gd name="T0" fmla="*/ 5740 w 5740"/>
                <a:gd name="T1" fmla="*/ 1043 h 1043"/>
                <a:gd name="T2" fmla="*/ 0 w 5740"/>
                <a:gd name="T3" fmla="*/ 1043 h 1043"/>
                <a:gd name="T4" fmla="*/ 0 w 5740"/>
                <a:gd name="T5" fmla="*/ 0 h 1043"/>
                <a:gd name="T6" fmla="*/ 5740 w 5740"/>
                <a:gd name="T7" fmla="*/ 0 h 1043"/>
                <a:gd name="T8" fmla="*/ 5740 w 5740"/>
                <a:gd name="T9" fmla="*/ 1043 h 1043"/>
                <a:gd name="T10" fmla="*/ 5740 w 5740"/>
                <a:gd name="T11" fmla="*/ 1043 h 1043"/>
              </a:gdLst>
              <a:ahLst/>
              <a:cxnLst>
                <a:cxn ang="0">
                  <a:pos x="T0" y="T1"/>
                </a:cxn>
                <a:cxn ang="0">
                  <a:pos x="T2" y="T3"/>
                </a:cxn>
                <a:cxn ang="0">
                  <a:pos x="T4" y="T5"/>
                </a:cxn>
                <a:cxn ang="0">
                  <a:pos x="T6" y="T7"/>
                </a:cxn>
                <a:cxn ang="0">
                  <a:pos x="T8" y="T9"/>
                </a:cxn>
                <a:cxn ang="0">
                  <a:pos x="T10" y="T11"/>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7588" name="Group 4"/>
            <p:cNvGrpSpPr>
              <a:grpSpLocks/>
            </p:cNvGrpSpPr>
            <p:nvPr userDrawn="1"/>
          </p:nvGrpSpPr>
          <p:grpSpPr bwMode="auto">
            <a:xfrm>
              <a:off x="0" y="0"/>
              <a:ext cx="5759" cy="4319"/>
              <a:chOff x="0" y="0"/>
              <a:chExt cx="5759" cy="4319"/>
            </a:xfrm>
          </p:grpSpPr>
          <p:sp>
            <p:nvSpPr>
              <p:cNvPr id="67589" name="Freeform 5"/>
              <p:cNvSpPr>
                <a:spLocks/>
              </p:cNvSpPr>
              <p:nvPr userDrawn="1"/>
            </p:nvSpPr>
            <p:spPr bwMode="hidden">
              <a:xfrm>
                <a:off x="1" y="104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0" name="Freeform 6"/>
              <p:cNvSpPr>
                <a:spLocks/>
              </p:cNvSpPr>
              <p:nvPr userDrawn="1"/>
            </p:nvSpPr>
            <p:spPr bwMode="hidden">
              <a:xfrm>
                <a:off x="0" y="3988"/>
                <a:ext cx="5758" cy="42"/>
              </a:xfrm>
              <a:custGeom>
                <a:avLst/>
                <a:gdLst>
                  <a:gd name="T0" fmla="*/ 0 w 5740"/>
                  <a:gd name="T1" fmla="*/ 42 h 42"/>
                  <a:gd name="T2" fmla="*/ 5740 w 5740"/>
                  <a:gd name="T3" fmla="*/ 42 h 42"/>
                  <a:gd name="T4" fmla="*/ 5740 w 5740"/>
                  <a:gd name="T5" fmla="*/ 0 h 42"/>
                  <a:gd name="T6" fmla="*/ 0 w 5740"/>
                  <a:gd name="T7" fmla="*/ 0 h 42"/>
                  <a:gd name="T8" fmla="*/ 0 w 5740"/>
                  <a:gd name="T9" fmla="*/ 42 h 42"/>
                  <a:gd name="T10" fmla="*/ 0 w 5740"/>
                  <a:gd name="T11" fmla="*/ 42 h 42"/>
                </a:gdLst>
                <a:ahLst/>
                <a:cxnLst>
                  <a:cxn ang="0">
                    <a:pos x="T0" y="T1"/>
                  </a:cxn>
                  <a:cxn ang="0">
                    <a:pos x="T2" y="T3"/>
                  </a:cxn>
                  <a:cxn ang="0">
                    <a:pos x="T4" y="T5"/>
                  </a:cxn>
                  <a:cxn ang="0">
                    <a:pos x="T6" y="T7"/>
                  </a:cxn>
                  <a:cxn ang="0">
                    <a:pos x="T8" y="T9"/>
                  </a:cxn>
                  <a:cxn ang="0">
                    <a:pos x="T10" y="T11"/>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1" name="Freeform 7"/>
              <p:cNvSpPr>
                <a:spLocks/>
              </p:cNvSpPr>
              <p:nvPr userDrawn="1"/>
            </p:nvSpPr>
            <p:spPr bwMode="hidden">
              <a:xfrm>
                <a:off x="0" y="3665"/>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2" name="Freeform 8"/>
              <p:cNvSpPr>
                <a:spLocks/>
              </p:cNvSpPr>
              <p:nvPr userDrawn="1"/>
            </p:nvSpPr>
            <p:spPr bwMode="hidden">
              <a:xfrm>
                <a:off x="0" y="3364"/>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3" name="Freeform 9"/>
              <p:cNvSpPr>
                <a:spLocks/>
              </p:cNvSpPr>
              <p:nvPr userDrawn="1"/>
            </p:nvSpPr>
            <p:spPr bwMode="hidden">
              <a:xfrm>
                <a:off x="0" y="3105"/>
                <a:ext cx="5758" cy="31"/>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4" name="Freeform 10"/>
              <p:cNvSpPr>
                <a:spLocks/>
              </p:cNvSpPr>
              <p:nvPr userDrawn="1"/>
            </p:nvSpPr>
            <p:spPr bwMode="hidden">
              <a:xfrm>
                <a:off x="0" y="2859"/>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5" name="Freeform 11"/>
              <p:cNvSpPr>
                <a:spLocks/>
              </p:cNvSpPr>
              <p:nvPr userDrawn="1"/>
            </p:nvSpPr>
            <p:spPr bwMode="hidden">
              <a:xfrm>
                <a:off x="0" y="264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6" name="Freeform 12"/>
              <p:cNvSpPr>
                <a:spLocks/>
              </p:cNvSpPr>
              <p:nvPr userDrawn="1"/>
            </p:nvSpPr>
            <p:spPr bwMode="hidden">
              <a:xfrm>
                <a:off x="0" y="2433"/>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7" name="Freeform 13"/>
              <p:cNvSpPr>
                <a:spLocks/>
              </p:cNvSpPr>
              <p:nvPr userDrawn="1"/>
            </p:nvSpPr>
            <p:spPr bwMode="hidden">
              <a:xfrm>
                <a:off x="0" y="2259"/>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8" name="Freeform 14"/>
              <p:cNvSpPr>
                <a:spLocks/>
              </p:cNvSpPr>
              <p:nvPr userDrawn="1"/>
            </p:nvSpPr>
            <p:spPr bwMode="hidden">
              <a:xfrm>
                <a:off x="0" y="209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599" name="Freeform 15"/>
              <p:cNvSpPr>
                <a:spLocks/>
              </p:cNvSpPr>
              <p:nvPr userDrawn="1"/>
            </p:nvSpPr>
            <p:spPr bwMode="hidden">
              <a:xfrm>
                <a:off x="0" y="192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0" name="Freeform 16"/>
              <p:cNvSpPr>
                <a:spLocks/>
              </p:cNvSpPr>
              <p:nvPr userDrawn="1"/>
            </p:nvSpPr>
            <p:spPr bwMode="hidden">
              <a:xfrm>
                <a:off x="0" y="1645"/>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1" name="Freeform 17"/>
              <p:cNvSpPr>
                <a:spLocks/>
              </p:cNvSpPr>
              <p:nvPr userDrawn="1"/>
            </p:nvSpPr>
            <p:spPr bwMode="hidden">
              <a:xfrm>
                <a:off x="0" y="177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2" name="Freeform 18"/>
              <p:cNvSpPr>
                <a:spLocks/>
              </p:cNvSpPr>
              <p:nvPr userDrawn="1"/>
            </p:nvSpPr>
            <p:spPr bwMode="hidden">
              <a:xfrm>
                <a:off x="0" y="1520"/>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3" name="Freeform 19"/>
              <p:cNvSpPr>
                <a:spLocks/>
              </p:cNvSpPr>
              <p:nvPr userDrawn="1"/>
            </p:nvSpPr>
            <p:spPr bwMode="hidden">
              <a:xfrm>
                <a:off x="0" y="1394"/>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4" name="Freeform 20"/>
              <p:cNvSpPr>
                <a:spLocks/>
              </p:cNvSpPr>
              <p:nvPr userDrawn="1"/>
            </p:nvSpPr>
            <p:spPr bwMode="hidden">
              <a:xfrm>
                <a:off x="0" y="128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5" name="Freeform 21"/>
              <p:cNvSpPr>
                <a:spLocks/>
              </p:cNvSpPr>
              <p:nvPr userDrawn="1"/>
            </p:nvSpPr>
            <p:spPr bwMode="hidden">
              <a:xfrm>
                <a:off x="0" y="117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6" name="Freeform 22"/>
              <p:cNvSpPr>
                <a:spLocks/>
              </p:cNvSpPr>
              <p:nvPr userDrawn="1"/>
            </p:nvSpPr>
            <p:spPr bwMode="hidden">
              <a:xfrm>
                <a:off x="0" y="2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7" name="Freeform 23"/>
              <p:cNvSpPr>
                <a:spLocks/>
              </p:cNvSpPr>
              <p:nvPr userDrawn="1"/>
            </p:nvSpPr>
            <p:spPr bwMode="hidden">
              <a:xfrm>
                <a:off x="0" y="186"/>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8" name="Freeform 24"/>
              <p:cNvSpPr>
                <a:spLocks/>
              </p:cNvSpPr>
              <p:nvPr userDrawn="1"/>
            </p:nvSpPr>
            <p:spPr bwMode="hidden">
              <a:xfrm>
                <a:off x="0" y="475"/>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09" name="Freeform 25"/>
              <p:cNvSpPr>
                <a:spLocks/>
              </p:cNvSpPr>
              <p:nvPr userDrawn="1"/>
            </p:nvSpPr>
            <p:spPr bwMode="hidden">
              <a:xfrm>
                <a:off x="0" y="337"/>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0" name="Freeform 26"/>
              <p:cNvSpPr>
                <a:spLocks/>
              </p:cNvSpPr>
              <p:nvPr userDrawn="1"/>
            </p:nvSpPr>
            <p:spPr bwMode="hidden">
              <a:xfrm>
                <a:off x="0" y="60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1" name="Freeform 27"/>
              <p:cNvSpPr>
                <a:spLocks/>
              </p:cNvSpPr>
              <p:nvPr userDrawn="1"/>
            </p:nvSpPr>
            <p:spPr bwMode="hidden">
              <a:xfrm>
                <a:off x="0" y="72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2" name="Freeform 28"/>
              <p:cNvSpPr>
                <a:spLocks/>
              </p:cNvSpPr>
              <p:nvPr userDrawn="1"/>
            </p:nvSpPr>
            <p:spPr bwMode="hidden">
              <a:xfrm>
                <a:off x="0" y="841"/>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3" name="Freeform 29"/>
              <p:cNvSpPr>
                <a:spLocks/>
              </p:cNvSpPr>
              <p:nvPr userDrawn="1"/>
            </p:nvSpPr>
            <p:spPr bwMode="hidden">
              <a:xfrm>
                <a:off x="0" y="943"/>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7614" name="Group 30"/>
              <p:cNvGrpSpPr>
                <a:grpSpLocks/>
              </p:cNvGrpSpPr>
              <p:nvPr userDrawn="1"/>
            </p:nvGrpSpPr>
            <p:grpSpPr bwMode="auto">
              <a:xfrm>
                <a:off x="0" y="0"/>
                <a:ext cx="5758" cy="1045"/>
                <a:chOff x="0" y="0"/>
                <a:chExt cx="5758" cy="1045"/>
              </a:xfrm>
            </p:grpSpPr>
            <p:sp>
              <p:nvSpPr>
                <p:cNvPr id="67615" name="Freeform 31"/>
                <p:cNvSpPr>
                  <a:spLocks/>
                </p:cNvSpPr>
                <p:nvPr/>
              </p:nvSpPr>
              <p:spPr bwMode="hidden">
                <a:xfrm>
                  <a:off x="2849" y="0"/>
                  <a:ext cx="42" cy="1045"/>
                </a:xfrm>
                <a:custGeom>
                  <a:avLst/>
                  <a:gdLst>
                    <a:gd name="T0" fmla="*/ 18 w 42"/>
                    <a:gd name="T1" fmla="*/ 1043 h 1043"/>
                    <a:gd name="T2" fmla="*/ 42 w 42"/>
                    <a:gd name="T3" fmla="*/ 1043 h 1043"/>
                    <a:gd name="T4" fmla="*/ 42 w 42"/>
                    <a:gd name="T5" fmla="*/ 0 h 1043"/>
                    <a:gd name="T6" fmla="*/ 0 w 42"/>
                    <a:gd name="T7" fmla="*/ 0 h 1043"/>
                    <a:gd name="T8" fmla="*/ 0 w 42"/>
                    <a:gd name="T9" fmla="*/ 1043 h 1043"/>
                    <a:gd name="T10" fmla="*/ 18 w 42"/>
                    <a:gd name="T11" fmla="*/ 1043 h 1043"/>
                    <a:gd name="T12" fmla="*/ 18 w 4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6" name="Freeform 32"/>
                <p:cNvSpPr>
                  <a:spLocks/>
                </p:cNvSpPr>
                <p:nvPr/>
              </p:nvSpPr>
              <p:spPr bwMode="hidden">
                <a:xfrm>
                  <a:off x="2400" y="0"/>
                  <a:ext cx="155" cy="1045"/>
                </a:xfrm>
                <a:custGeom>
                  <a:avLst/>
                  <a:gdLst>
                    <a:gd name="T0" fmla="*/ 131 w 155"/>
                    <a:gd name="T1" fmla="*/ 1043 h 1043"/>
                    <a:gd name="T2" fmla="*/ 155 w 155"/>
                    <a:gd name="T3" fmla="*/ 1043 h 1043"/>
                    <a:gd name="T4" fmla="*/ 42 w 155"/>
                    <a:gd name="T5" fmla="*/ 0 h 1043"/>
                    <a:gd name="T6" fmla="*/ 0 w 155"/>
                    <a:gd name="T7" fmla="*/ 0 h 1043"/>
                    <a:gd name="T8" fmla="*/ 113 w 155"/>
                    <a:gd name="T9" fmla="*/ 1043 h 1043"/>
                    <a:gd name="T10" fmla="*/ 131 w 155"/>
                    <a:gd name="T11" fmla="*/ 1043 h 1043"/>
                    <a:gd name="T12" fmla="*/ 131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7" name="Freeform 33"/>
                <p:cNvSpPr>
                  <a:spLocks/>
                </p:cNvSpPr>
                <p:nvPr/>
              </p:nvSpPr>
              <p:spPr bwMode="hidden">
                <a:xfrm>
                  <a:off x="1967" y="0"/>
                  <a:ext cx="240" cy="1045"/>
                </a:xfrm>
                <a:custGeom>
                  <a:avLst/>
                  <a:gdLst>
                    <a:gd name="T0" fmla="*/ 221 w 239"/>
                    <a:gd name="T1" fmla="*/ 1043 h 1043"/>
                    <a:gd name="T2" fmla="*/ 239 w 239"/>
                    <a:gd name="T3" fmla="*/ 1043 h 1043"/>
                    <a:gd name="T4" fmla="*/ 36 w 239"/>
                    <a:gd name="T5" fmla="*/ 0 h 1043"/>
                    <a:gd name="T6" fmla="*/ 0 w 239"/>
                    <a:gd name="T7" fmla="*/ 0 h 1043"/>
                    <a:gd name="T8" fmla="*/ 203 w 239"/>
                    <a:gd name="T9" fmla="*/ 1043 h 1043"/>
                    <a:gd name="T10" fmla="*/ 221 w 239"/>
                    <a:gd name="T11" fmla="*/ 1043 h 1043"/>
                    <a:gd name="T12" fmla="*/ 221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8" name="Freeform 34"/>
                <p:cNvSpPr>
                  <a:spLocks/>
                </p:cNvSpPr>
                <p:nvPr/>
              </p:nvSpPr>
              <p:spPr bwMode="hidden">
                <a:xfrm>
                  <a:off x="1554" y="0"/>
                  <a:ext cx="353" cy="1045"/>
                </a:xfrm>
                <a:custGeom>
                  <a:avLst/>
                  <a:gdLst>
                    <a:gd name="T0" fmla="*/ 334 w 352"/>
                    <a:gd name="T1" fmla="*/ 1043 h 1043"/>
                    <a:gd name="T2" fmla="*/ 352 w 352"/>
                    <a:gd name="T3" fmla="*/ 1043 h 1043"/>
                    <a:gd name="T4" fmla="*/ 41 w 352"/>
                    <a:gd name="T5" fmla="*/ 0 h 1043"/>
                    <a:gd name="T6" fmla="*/ 0 w 352"/>
                    <a:gd name="T7" fmla="*/ 0 h 1043"/>
                    <a:gd name="T8" fmla="*/ 311 w 352"/>
                    <a:gd name="T9" fmla="*/ 1043 h 1043"/>
                    <a:gd name="T10" fmla="*/ 334 w 352"/>
                    <a:gd name="T11" fmla="*/ 1043 h 1043"/>
                    <a:gd name="T12" fmla="*/ 334 w 35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19" name="Freeform 35"/>
                <p:cNvSpPr>
                  <a:spLocks/>
                </p:cNvSpPr>
                <p:nvPr/>
              </p:nvSpPr>
              <p:spPr bwMode="hidden">
                <a:xfrm>
                  <a:off x="1134" y="0"/>
                  <a:ext cx="450" cy="1045"/>
                </a:xfrm>
                <a:custGeom>
                  <a:avLst/>
                  <a:gdLst>
                    <a:gd name="T0" fmla="*/ 425 w 449"/>
                    <a:gd name="T1" fmla="*/ 1043 h 1043"/>
                    <a:gd name="T2" fmla="*/ 449 w 449"/>
                    <a:gd name="T3" fmla="*/ 1043 h 1043"/>
                    <a:gd name="T4" fmla="*/ 42 w 449"/>
                    <a:gd name="T5" fmla="*/ 0 h 1043"/>
                    <a:gd name="T6" fmla="*/ 0 w 449"/>
                    <a:gd name="T7" fmla="*/ 0 h 1043"/>
                    <a:gd name="T8" fmla="*/ 407 w 449"/>
                    <a:gd name="T9" fmla="*/ 1043 h 1043"/>
                    <a:gd name="T10" fmla="*/ 425 w 449"/>
                    <a:gd name="T11" fmla="*/ 1043 h 1043"/>
                    <a:gd name="T12" fmla="*/ 425 w 44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0" name="Freeform 36"/>
                <p:cNvSpPr>
                  <a:spLocks/>
                </p:cNvSpPr>
                <p:nvPr/>
              </p:nvSpPr>
              <p:spPr bwMode="hidden">
                <a:xfrm>
                  <a:off x="714" y="0"/>
                  <a:ext cx="540" cy="1045"/>
                </a:xfrm>
                <a:custGeom>
                  <a:avLst/>
                  <a:gdLst>
                    <a:gd name="T0" fmla="*/ 520 w 538"/>
                    <a:gd name="T1" fmla="*/ 1043 h 1043"/>
                    <a:gd name="T2" fmla="*/ 538 w 538"/>
                    <a:gd name="T3" fmla="*/ 1043 h 1043"/>
                    <a:gd name="T4" fmla="*/ 41 w 538"/>
                    <a:gd name="T5" fmla="*/ 0 h 1043"/>
                    <a:gd name="T6" fmla="*/ 0 w 538"/>
                    <a:gd name="T7" fmla="*/ 0 h 1043"/>
                    <a:gd name="T8" fmla="*/ 496 w 538"/>
                    <a:gd name="T9" fmla="*/ 1043 h 1043"/>
                    <a:gd name="T10" fmla="*/ 520 w 538"/>
                    <a:gd name="T11" fmla="*/ 1043 h 1043"/>
                    <a:gd name="T12" fmla="*/ 520 w 53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1" name="Freeform 37"/>
                <p:cNvSpPr>
                  <a:spLocks/>
                </p:cNvSpPr>
                <p:nvPr/>
              </p:nvSpPr>
              <p:spPr bwMode="hidden">
                <a:xfrm>
                  <a:off x="306" y="0"/>
                  <a:ext cx="642" cy="1045"/>
                </a:xfrm>
                <a:custGeom>
                  <a:avLst/>
                  <a:gdLst>
                    <a:gd name="T0" fmla="*/ 622 w 640"/>
                    <a:gd name="T1" fmla="*/ 1043 h 1043"/>
                    <a:gd name="T2" fmla="*/ 640 w 640"/>
                    <a:gd name="T3" fmla="*/ 1043 h 1043"/>
                    <a:gd name="T4" fmla="*/ 48 w 640"/>
                    <a:gd name="T5" fmla="*/ 0 h 1043"/>
                    <a:gd name="T6" fmla="*/ 0 w 640"/>
                    <a:gd name="T7" fmla="*/ 0 h 1043"/>
                    <a:gd name="T8" fmla="*/ 598 w 640"/>
                    <a:gd name="T9" fmla="*/ 1043 h 1043"/>
                    <a:gd name="T10" fmla="*/ 622 w 640"/>
                    <a:gd name="T11" fmla="*/ 1043 h 1043"/>
                    <a:gd name="T12" fmla="*/ 622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2" name="Freeform 38"/>
                <p:cNvSpPr>
                  <a:spLocks/>
                </p:cNvSpPr>
                <p:nvPr/>
              </p:nvSpPr>
              <p:spPr bwMode="hidden">
                <a:xfrm>
                  <a:off x="0" y="108"/>
                  <a:ext cx="630" cy="937"/>
                </a:xfrm>
                <a:custGeom>
                  <a:avLst/>
                  <a:gdLst>
                    <a:gd name="T0" fmla="*/ 604 w 628"/>
                    <a:gd name="T1" fmla="*/ 935 h 935"/>
                    <a:gd name="T2" fmla="*/ 628 w 628"/>
                    <a:gd name="T3" fmla="*/ 935 h 935"/>
                    <a:gd name="T4" fmla="*/ 0 w 628"/>
                    <a:gd name="T5" fmla="*/ 0 h 935"/>
                    <a:gd name="T6" fmla="*/ 0 w 628"/>
                    <a:gd name="T7" fmla="*/ 66 h 935"/>
                    <a:gd name="T8" fmla="*/ 580 w 628"/>
                    <a:gd name="T9" fmla="*/ 935 h 935"/>
                    <a:gd name="T10" fmla="*/ 604 w 628"/>
                    <a:gd name="T11" fmla="*/ 935 h 935"/>
                    <a:gd name="T12" fmla="*/ 604 w 628"/>
                    <a:gd name="T13" fmla="*/ 935 h 935"/>
                  </a:gdLst>
                  <a:ahLst/>
                  <a:cxnLst>
                    <a:cxn ang="0">
                      <a:pos x="T0" y="T1"/>
                    </a:cxn>
                    <a:cxn ang="0">
                      <a:pos x="T2" y="T3"/>
                    </a:cxn>
                    <a:cxn ang="0">
                      <a:pos x="T4" y="T5"/>
                    </a:cxn>
                    <a:cxn ang="0">
                      <a:pos x="T6" y="T7"/>
                    </a:cxn>
                    <a:cxn ang="0">
                      <a:pos x="T8" y="T9"/>
                    </a:cxn>
                    <a:cxn ang="0">
                      <a:pos x="T10" y="T11"/>
                    </a:cxn>
                    <a:cxn ang="0">
                      <a:pos x="T12" y="T13"/>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3" name="Freeform 39"/>
                <p:cNvSpPr>
                  <a:spLocks/>
                </p:cNvSpPr>
                <p:nvPr/>
              </p:nvSpPr>
              <p:spPr bwMode="hidden">
                <a:xfrm>
                  <a:off x="3191" y="0"/>
                  <a:ext cx="155" cy="1045"/>
                </a:xfrm>
                <a:custGeom>
                  <a:avLst/>
                  <a:gdLst>
                    <a:gd name="T0" fmla="*/ 18 w 155"/>
                    <a:gd name="T1" fmla="*/ 1043 h 1043"/>
                    <a:gd name="T2" fmla="*/ 42 w 155"/>
                    <a:gd name="T3" fmla="*/ 1043 h 1043"/>
                    <a:gd name="T4" fmla="*/ 155 w 155"/>
                    <a:gd name="T5" fmla="*/ 0 h 1043"/>
                    <a:gd name="T6" fmla="*/ 114 w 155"/>
                    <a:gd name="T7" fmla="*/ 0 h 1043"/>
                    <a:gd name="T8" fmla="*/ 0 w 155"/>
                    <a:gd name="T9" fmla="*/ 1043 h 1043"/>
                    <a:gd name="T10" fmla="*/ 18 w 155"/>
                    <a:gd name="T11" fmla="*/ 1043 h 1043"/>
                    <a:gd name="T12" fmla="*/ 18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4" name="Freeform 40"/>
                <p:cNvSpPr>
                  <a:spLocks/>
                </p:cNvSpPr>
                <p:nvPr/>
              </p:nvSpPr>
              <p:spPr bwMode="hidden">
                <a:xfrm>
                  <a:off x="3533" y="0"/>
                  <a:ext cx="240" cy="1045"/>
                </a:xfrm>
                <a:custGeom>
                  <a:avLst/>
                  <a:gdLst>
                    <a:gd name="T0" fmla="*/ 18 w 239"/>
                    <a:gd name="T1" fmla="*/ 1043 h 1043"/>
                    <a:gd name="T2" fmla="*/ 36 w 239"/>
                    <a:gd name="T3" fmla="*/ 1043 h 1043"/>
                    <a:gd name="T4" fmla="*/ 239 w 239"/>
                    <a:gd name="T5" fmla="*/ 0 h 1043"/>
                    <a:gd name="T6" fmla="*/ 203 w 239"/>
                    <a:gd name="T7" fmla="*/ 0 h 1043"/>
                    <a:gd name="T8" fmla="*/ 0 w 239"/>
                    <a:gd name="T9" fmla="*/ 1043 h 1043"/>
                    <a:gd name="T10" fmla="*/ 18 w 239"/>
                    <a:gd name="T11" fmla="*/ 1043 h 1043"/>
                    <a:gd name="T12" fmla="*/ 18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5" name="Freeform 41"/>
                <p:cNvSpPr>
                  <a:spLocks/>
                </p:cNvSpPr>
                <p:nvPr/>
              </p:nvSpPr>
              <p:spPr bwMode="hidden">
                <a:xfrm>
                  <a:off x="3821" y="0"/>
                  <a:ext cx="359" cy="1045"/>
                </a:xfrm>
                <a:custGeom>
                  <a:avLst/>
                  <a:gdLst>
                    <a:gd name="T0" fmla="*/ 24 w 358"/>
                    <a:gd name="T1" fmla="*/ 1043 h 1043"/>
                    <a:gd name="T2" fmla="*/ 42 w 358"/>
                    <a:gd name="T3" fmla="*/ 1043 h 1043"/>
                    <a:gd name="T4" fmla="*/ 358 w 358"/>
                    <a:gd name="T5" fmla="*/ 0 h 1043"/>
                    <a:gd name="T6" fmla="*/ 317 w 358"/>
                    <a:gd name="T7" fmla="*/ 0 h 1043"/>
                    <a:gd name="T8" fmla="*/ 0 w 358"/>
                    <a:gd name="T9" fmla="*/ 1043 h 1043"/>
                    <a:gd name="T10" fmla="*/ 24 w 358"/>
                    <a:gd name="T11" fmla="*/ 1043 h 1043"/>
                    <a:gd name="T12" fmla="*/ 24 w 35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6" name="Freeform 42"/>
                <p:cNvSpPr>
                  <a:spLocks/>
                </p:cNvSpPr>
                <p:nvPr/>
              </p:nvSpPr>
              <p:spPr bwMode="hidden">
                <a:xfrm>
                  <a:off x="4139" y="0"/>
                  <a:ext cx="449" cy="1045"/>
                </a:xfrm>
                <a:custGeom>
                  <a:avLst/>
                  <a:gdLst>
                    <a:gd name="T0" fmla="*/ 18 w 448"/>
                    <a:gd name="T1" fmla="*/ 1043 h 1043"/>
                    <a:gd name="T2" fmla="*/ 41 w 448"/>
                    <a:gd name="T3" fmla="*/ 1043 h 1043"/>
                    <a:gd name="T4" fmla="*/ 448 w 448"/>
                    <a:gd name="T5" fmla="*/ 0 h 1043"/>
                    <a:gd name="T6" fmla="*/ 406 w 448"/>
                    <a:gd name="T7" fmla="*/ 0 h 1043"/>
                    <a:gd name="T8" fmla="*/ 0 w 448"/>
                    <a:gd name="T9" fmla="*/ 1043 h 1043"/>
                    <a:gd name="T10" fmla="*/ 18 w 448"/>
                    <a:gd name="T11" fmla="*/ 1043 h 1043"/>
                    <a:gd name="T12" fmla="*/ 18 w 44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7" name="Freeform 43"/>
                <p:cNvSpPr>
                  <a:spLocks/>
                </p:cNvSpPr>
                <p:nvPr/>
              </p:nvSpPr>
              <p:spPr bwMode="hidden">
                <a:xfrm>
                  <a:off x="4480" y="0"/>
                  <a:ext cx="541" cy="1045"/>
                </a:xfrm>
                <a:custGeom>
                  <a:avLst/>
                  <a:gdLst>
                    <a:gd name="T0" fmla="*/ 18 w 539"/>
                    <a:gd name="T1" fmla="*/ 1043 h 1043"/>
                    <a:gd name="T2" fmla="*/ 42 w 539"/>
                    <a:gd name="T3" fmla="*/ 1043 h 1043"/>
                    <a:gd name="T4" fmla="*/ 539 w 539"/>
                    <a:gd name="T5" fmla="*/ 0 h 1043"/>
                    <a:gd name="T6" fmla="*/ 497 w 539"/>
                    <a:gd name="T7" fmla="*/ 0 h 1043"/>
                    <a:gd name="T8" fmla="*/ 0 w 539"/>
                    <a:gd name="T9" fmla="*/ 1043 h 1043"/>
                    <a:gd name="T10" fmla="*/ 18 w 539"/>
                    <a:gd name="T11" fmla="*/ 1043 h 1043"/>
                    <a:gd name="T12" fmla="*/ 18 w 5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8" name="Freeform 44"/>
                <p:cNvSpPr>
                  <a:spLocks/>
                </p:cNvSpPr>
                <p:nvPr/>
              </p:nvSpPr>
              <p:spPr bwMode="hidden">
                <a:xfrm>
                  <a:off x="4768" y="0"/>
                  <a:ext cx="642" cy="1045"/>
                </a:xfrm>
                <a:custGeom>
                  <a:avLst/>
                  <a:gdLst>
                    <a:gd name="T0" fmla="*/ 18 w 640"/>
                    <a:gd name="T1" fmla="*/ 1043 h 1043"/>
                    <a:gd name="T2" fmla="*/ 42 w 640"/>
                    <a:gd name="T3" fmla="*/ 1043 h 1043"/>
                    <a:gd name="T4" fmla="*/ 640 w 640"/>
                    <a:gd name="T5" fmla="*/ 0 h 1043"/>
                    <a:gd name="T6" fmla="*/ 592 w 640"/>
                    <a:gd name="T7" fmla="*/ 0 h 1043"/>
                    <a:gd name="T8" fmla="*/ 0 w 640"/>
                    <a:gd name="T9" fmla="*/ 1043 h 1043"/>
                    <a:gd name="T10" fmla="*/ 18 w 640"/>
                    <a:gd name="T11" fmla="*/ 1043 h 1043"/>
                    <a:gd name="T12" fmla="*/ 18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29" name="Freeform 45"/>
                <p:cNvSpPr>
                  <a:spLocks/>
                </p:cNvSpPr>
                <p:nvPr/>
              </p:nvSpPr>
              <p:spPr bwMode="hidden">
                <a:xfrm>
                  <a:off x="5086" y="48"/>
                  <a:ext cx="672" cy="997"/>
                </a:xfrm>
                <a:custGeom>
                  <a:avLst/>
                  <a:gdLst>
                    <a:gd name="T0" fmla="*/ 24 w 670"/>
                    <a:gd name="T1" fmla="*/ 995 h 995"/>
                    <a:gd name="T2" fmla="*/ 48 w 670"/>
                    <a:gd name="T3" fmla="*/ 995 h 995"/>
                    <a:gd name="T4" fmla="*/ 670 w 670"/>
                    <a:gd name="T5" fmla="*/ 72 h 995"/>
                    <a:gd name="T6" fmla="*/ 670 w 670"/>
                    <a:gd name="T7" fmla="*/ 0 h 995"/>
                    <a:gd name="T8" fmla="*/ 0 w 670"/>
                    <a:gd name="T9" fmla="*/ 995 h 995"/>
                    <a:gd name="T10" fmla="*/ 24 w 670"/>
                    <a:gd name="T11" fmla="*/ 995 h 995"/>
                    <a:gd name="T12" fmla="*/ 24 w 670"/>
                    <a:gd name="T13" fmla="*/ 995 h 995"/>
                  </a:gdLst>
                  <a:ahLst/>
                  <a:cxnLst>
                    <a:cxn ang="0">
                      <a:pos x="T0" y="T1"/>
                    </a:cxn>
                    <a:cxn ang="0">
                      <a:pos x="T2" y="T3"/>
                    </a:cxn>
                    <a:cxn ang="0">
                      <a:pos x="T4" y="T5"/>
                    </a:cxn>
                    <a:cxn ang="0">
                      <a:pos x="T6" y="T7"/>
                    </a:cxn>
                    <a:cxn ang="0">
                      <a:pos x="T8" y="T9"/>
                    </a:cxn>
                    <a:cxn ang="0">
                      <a:pos x="T10" y="T11"/>
                    </a:cxn>
                    <a:cxn ang="0">
                      <a:pos x="T12" y="T13"/>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67630" name="Group 46"/>
              <p:cNvGrpSpPr>
                <a:grpSpLocks/>
              </p:cNvGrpSpPr>
              <p:nvPr userDrawn="1"/>
            </p:nvGrpSpPr>
            <p:grpSpPr bwMode="auto">
              <a:xfrm>
                <a:off x="0" y="558"/>
                <a:ext cx="5758" cy="487"/>
                <a:chOff x="0" y="558"/>
                <a:chExt cx="5758" cy="487"/>
              </a:xfrm>
            </p:grpSpPr>
            <p:sp>
              <p:nvSpPr>
                <p:cNvPr id="67631" name="Freeform 47"/>
                <p:cNvSpPr>
                  <a:spLocks/>
                </p:cNvSpPr>
                <p:nvPr/>
              </p:nvSpPr>
              <p:spPr bwMode="hidden">
                <a:xfrm>
                  <a:off x="0" y="618"/>
                  <a:ext cx="306" cy="427"/>
                </a:xfrm>
                <a:custGeom>
                  <a:avLst/>
                  <a:gdLst>
                    <a:gd name="T0" fmla="*/ 281 w 305"/>
                    <a:gd name="T1" fmla="*/ 426 h 426"/>
                    <a:gd name="T2" fmla="*/ 305 w 305"/>
                    <a:gd name="T3" fmla="*/ 426 h 426"/>
                    <a:gd name="T4" fmla="*/ 0 w 305"/>
                    <a:gd name="T5" fmla="*/ 0 h 426"/>
                    <a:gd name="T6" fmla="*/ 0 w 305"/>
                    <a:gd name="T7" fmla="*/ 66 h 426"/>
                    <a:gd name="T8" fmla="*/ 251 w 305"/>
                    <a:gd name="T9" fmla="*/ 426 h 426"/>
                    <a:gd name="T10" fmla="*/ 281 w 305"/>
                    <a:gd name="T11" fmla="*/ 426 h 426"/>
                    <a:gd name="T12" fmla="*/ 281 w 305"/>
                    <a:gd name="T13" fmla="*/ 426 h 426"/>
                  </a:gdLst>
                  <a:ahLst/>
                  <a:cxnLst>
                    <a:cxn ang="0">
                      <a:pos x="T0" y="T1"/>
                    </a:cxn>
                    <a:cxn ang="0">
                      <a:pos x="T2" y="T3"/>
                    </a:cxn>
                    <a:cxn ang="0">
                      <a:pos x="T4" y="T5"/>
                    </a:cxn>
                    <a:cxn ang="0">
                      <a:pos x="T6" y="T7"/>
                    </a:cxn>
                    <a:cxn ang="0">
                      <a:pos x="T8" y="T9"/>
                    </a:cxn>
                    <a:cxn ang="0">
                      <a:pos x="T10" y="T11"/>
                    </a:cxn>
                    <a:cxn ang="0">
                      <a:pos x="T12" y="T13"/>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32" name="Freeform 48"/>
                <p:cNvSpPr>
                  <a:spLocks/>
                </p:cNvSpPr>
                <p:nvPr/>
              </p:nvSpPr>
              <p:spPr bwMode="hidden">
                <a:xfrm>
                  <a:off x="5410" y="558"/>
                  <a:ext cx="348" cy="487"/>
                </a:xfrm>
                <a:custGeom>
                  <a:avLst/>
                  <a:gdLst>
                    <a:gd name="T0" fmla="*/ 24 w 347"/>
                    <a:gd name="T1" fmla="*/ 486 h 486"/>
                    <a:gd name="T2" fmla="*/ 48 w 347"/>
                    <a:gd name="T3" fmla="*/ 486 h 486"/>
                    <a:gd name="T4" fmla="*/ 347 w 347"/>
                    <a:gd name="T5" fmla="*/ 72 h 486"/>
                    <a:gd name="T6" fmla="*/ 347 w 347"/>
                    <a:gd name="T7" fmla="*/ 0 h 486"/>
                    <a:gd name="T8" fmla="*/ 0 w 347"/>
                    <a:gd name="T9" fmla="*/ 486 h 486"/>
                    <a:gd name="T10" fmla="*/ 24 w 347"/>
                    <a:gd name="T11" fmla="*/ 486 h 486"/>
                    <a:gd name="T12" fmla="*/ 24 w 347"/>
                    <a:gd name="T13" fmla="*/ 486 h 486"/>
                  </a:gdLst>
                  <a:ahLst/>
                  <a:cxnLst>
                    <a:cxn ang="0">
                      <a:pos x="T0" y="T1"/>
                    </a:cxn>
                    <a:cxn ang="0">
                      <a:pos x="T2" y="T3"/>
                    </a:cxn>
                    <a:cxn ang="0">
                      <a:pos x="T4" y="T5"/>
                    </a:cxn>
                    <a:cxn ang="0">
                      <a:pos x="T6" y="T7"/>
                    </a:cxn>
                    <a:cxn ang="0">
                      <a:pos x="T8" y="T9"/>
                    </a:cxn>
                    <a:cxn ang="0">
                      <a:pos x="T10" y="T11"/>
                    </a:cxn>
                    <a:cxn ang="0">
                      <a:pos x="T12" y="T13"/>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67633" name="Group 49"/>
              <p:cNvGrpSpPr>
                <a:grpSpLocks/>
              </p:cNvGrpSpPr>
              <p:nvPr userDrawn="1"/>
            </p:nvGrpSpPr>
            <p:grpSpPr bwMode="auto">
              <a:xfrm>
                <a:off x="264" y="1039"/>
                <a:ext cx="5200" cy="3280"/>
                <a:chOff x="264" y="1039"/>
                <a:chExt cx="5200" cy="3280"/>
              </a:xfrm>
            </p:grpSpPr>
            <p:sp>
              <p:nvSpPr>
                <p:cNvPr id="67634" name="Freeform 50"/>
                <p:cNvSpPr>
                  <a:spLocks/>
                </p:cNvSpPr>
                <p:nvPr/>
              </p:nvSpPr>
              <p:spPr bwMode="hidden">
                <a:xfrm>
                  <a:off x="2849" y="1039"/>
                  <a:ext cx="42" cy="3280"/>
                </a:xfrm>
                <a:custGeom>
                  <a:avLst/>
                  <a:gdLst>
                    <a:gd name="T0" fmla="*/ 18 w 42"/>
                    <a:gd name="T1" fmla="*/ 0 h 3273"/>
                    <a:gd name="T2" fmla="*/ 0 w 42"/>
                    <a:gd name="T3" fmla="*/ 0 h 3273"/>
                    <a:gd name="T4" fmla="*/ 0 w 42"/>
                    <a:gd name="T5" fmla="*/ 3273 h 3273"/>
                    <a:gd name="T6" fmla="*/ 42 w 42"/>
                    <a:gd name="T7" fmla="*/ 3273 h 3273"/>
                    <a:gd name="T8" fmla="*/ 42 w 42"/>
                    <a:gd name="T9" fmla="*/ 0 h 3273"/>
                    <a:gd name="T10" fmla="*/ 18 w 42"/>
                    <a:gd name="T11" fmla="*/ 0 h 3273"/>
                    <a:gd name="T12" fmla="*/ 18 w 42"/>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35" name="Freeform 51"/>
                <p:cNvSpPr>
                  <a:spLocks/>
                </p:cNvSpPr>
                <p:nvPr/>
              </p:nvSpPr>
              <p:spPr bwMode="hidden">
                <a:xfrm>
                  <a:off x="2154" y="1039"/>
                  <a:ext cx="401" cy="3280"/>
                </a:xfrm>
                <a:custGeom>
                  <a:avLst/>
                  <a:gdLst>
                    <a:gd name="T0" fmla="*/ 376 w 400"/>
                    <a:gd name="T1" fmla="*/ 0 h 3273"/>
                    <a:gd name="T2" fmla="*/ 358 w 400"/>
                    <a:gd name="T3" fmla="*/ 0 h 3273"/>
                    <a:gd name="T4" fmla="*/ 0 w 400"/>
                    <a:gd name="T5" fmla="*/ 3273 h 3273"/>
                    <a:gd name="T6" fmla="*/ 41 w 400"/>
                    <a:gd name="T7" fmla="*/ 3273 h 3273"/>
                    <a:gd name="T8" fmla="*/ 400 w 400"/>
                    <a:gd name="T9" fmla="*/ 0 h 3273"/>
                    <a:gd name="T10" fmla="*/ 376 w 400"/>
                    <a:gd name="T11" fmla="*/ 0 h 3273"/>
                    <a:gd name="T12" fmla="*/ 376 w 400"/>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36" name="Freeform 52"/>
                <p:cNvSpPr>
                  <a:spLocks/>
                </p:cNvSpPr>
                <p:nvPr/>
              </p:nvSpPr>
              <p:spPr bwMode="hidden">
                <a:xfrm>
                  <a:off x="1530" y="1039"/>
                  <a:ext cx="677" cy="3280"/>
                </a:xfrm>
                <a:custGeom>
                  <a:avLst/>
                  <a:gdLst>
                    <a:gd name="T0" fmla="*/ 657 w 675"/>
                    <a:gd name="T1" fmla="*/ 0 h 3273"/>
                    <a:gd name="T2" fmla="*/ 639 w 675"/>
                    <a:gd name="T3" fmla="*/ 0 h 3273"/>
                    <a:gd name="T4" fmla="*/ 0 w 675"/>
                    <a:gd name="T5" fmla="*/ 3273 h 3273"/>
                    <a:gd name="T6" fmla="*/ 42 w 675"/>
                    <a:gd name="T7" fmla="*/ 3273 h 3273"/>
                    <a:gd name="T8" fmla="*/ 675 w 675"/>
                    <a:gd name="T9" fmla="*/ 0 h 3273"/>
                    <a:gd name="T10" fmla="*/ 657 w 675"/>
                    <a:gd name="T11" fmla="*/ 0 h 3273"/>
                    <a:gd name="T12" fmla="*/ 657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37" name="Freeform 53"/>
                <p:cNvSpPr>
                  <a:spLocks/>
                </p:cNvSpPr>
                <p:nvPr/>
              </p:nvSpPr>
              <p:spPr bwMode="hidden">
                <a:xfrm>
                  <a:off x="876" y="1039"/>
                  <a:ext cx="1031" cy="3280"/>
                </a:xfrm>
                <a:custGeom>
                  <a:avLst/>
                  <a:gdLst>
                    <a:gd name="T0" fmla="*/ 1013 w 1031"/>
                    <a:gd name="T1" fmla="*/ 0 h 3280"/>
                    <a:gd name="T2" fmla="*/ 990 w 1031"/>
                    <a:gd name="T3" fmla="*/ 0 h 3280"/>
                    <a:gd name="T4" fmla="*/ 0 w 1031"/>
                    <a:gd name="T5" fmla="*/ 3280 h 3280"/>
                    <a:gd name="T6" fmla="*/ 42 w 1031"/>
                    <a:gd name="T7" fmla="*/ 3280 h 3280"/>
                    <a:gd name="T8" fmla="*/ 1031 w 1031"/>
                    <a:gd name="T9" fmla="*/ 4 h 3280"/>
                    <a:gd name="T10" fmla="*/ 1013 w 1031"/>
                    <a:gd name="T11" fmla="*/ 0 h 3280"/>
                    <a:gd name="T12" fmla="*/ 1013 w 1031"/>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38" name="Freeform 54"/>
                <p:cNvSpPr>
                  <a:spLocks/>
                </p:cNvSpPr>
                <p:nvPr/>
              </p:nvSpPr>
              <p:spPr bwMode="hidden">
                <a:xfrm>
                  <a:off x="264" y="1039"/>
                  <a:ext cx="1319" cy="3280"/>
                </a:xfrm>
                <a:custGeom>
                  <a:avLst/>
                  <a:gdLst>
                    <a:gd name="T0" fmla="*/ 1296 w 1319"/>
                    <a:gd name="T1" fmla="*/ 0 h 3280"/>
                    <a:gd name="T2" fmla="*/ 1278 w 1319"/>
                    <a:gd name="T3" fmla="*/ 0 h 3280"/>
                    <a:gd name="T4" fmla="*/ 0 w 1319"/>
                    <a:gd name="T5" fmla="*/ 3280 h 3280"/>
                    <a:gd name="T6" fmla="*/ 42 w 1319"/>
                    <a:gd name="T7" fmla="*/ 3280 h 3280"/>
                    <a:gd name="T8" fmla="*/ 1319 w 1319"/>
                    <a:gd name="T9" fmla="*/ 5 h 3280"/>
                    <a:gd name="T10" fmla="*/ 1296 w 1319"/>
                    <a:gd name="T11" fmla="*/ 0 h 3280"/>
                    <a:gd name="T12" fmla="*/ 1296 w 1319"/>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39" name="Freeform 55"/>
                <p:cNvSpPr>
                  <a:spLocks/>
                </p:cNvSpPr>
                <p:nvPr/>
              </p:nvSpPr>
              <p:spPr bwMode="hidden">
                <a:xfrm>
                  <a:off x="3191" y="1039"/>
                  <a:ext cx="402" cy="3280"/>
                </a:xfrm>
                <a:custGeom>
                  <a:avLst/>
                  <a:gdLst>
                    <a:gd name="T0" fmla="*/ 18 w 401"/>
                    <a:gd name="T1" fmla="*/ 0 h 3273"/>
                    <a:gd name="T2" fmla="*/ 0 w 401"/>
                    <a:gd name="T3" fmla="*/ 0 h 3273"/>
                    <a:gd name="T4" fmla="*/ 359 w 401"/>
                    <a:gd name="T5" fmla="*/ 3273 h 3273"/>
                    <a:gd name="T6" fmla="*/ 401 w 401"/>
                    <a:gd name="T7" fmla="*/ 3273 h 3273"/>
                    <a:gd name="T8" fmla="*/ 42 w 401"/>
                    <a:gd name="T9" fmla="*/ 0 h 3273"/>
                    <a:gd name="T10" fmla="*/ 18 w 401"/>
                    <a:gd name="T11" fmla="*/ 0 h 3273"/>
                    <a:gd name="T12" fmla="*/ 18 w 401"/>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40" name="Freeform 56"/>
                <p:cNvSpPr>
                  <a:spLocks/>
                </p:cNvSpPr>
                <p:nvPr/>
              </p:nvSpPr>
              <p:spPr bwMode="hidden">
                <a:xfrm>
                  <a:off x="3533" y="1039"/>
                  <a:ext cx="677" cy="3280"/>
                </a:xfrm>
                <a:custGeom>
                  <a:avLst/>
                  <a:gdLst>
                    <a:gd name="T0" fmla="*/ 18 w 675"/>
                    <a:gd name="T1" fmla="*/ 0 h 3273"/>
                    <a:gd name="T2" fmla="*/ 0 w 675"/>
                    <a:gd name="T3" fmla="*/ 0 h 3273"/>
                    <a:gd name="T4" fmla="*/ 640 w 675"/>
                    <a:gd name="T5" fmla="*/ 3273 h 3273"/>
                    <a:gd name="T6" fmla="*/ 675 w 675"/>
                    <a:gd name="T7" fmla="*/ 3273 h 3273"/>
                    <a:gd name="T8" fmla="*/ 36 w 675"/>
                    <a:gd name="T9" fmla="*/ 0 h 3273"/>
                    <a:gd name="T10" fmla="*/ 18 w 675"/>
                    <a:gd name="T11" fmla="*/ 0 h 3273"/>
                    <a:gd name="T12" fmla="*/ 18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41" name="Freeform 57"/>
                <p:cNvSpPr>
                  <a:spLocks/>
                </p:cNvSpPr>
                <p:nvPr/>
              </p:nvSpPr>
              <p:spPr bwMode="hidden">
                <a:xfrm>
                  <a:off x="3822" y="1039"/>
                  <a:ext cx="1036" cy="3280"/>
                </a:xfrm>
                <a:custGeom>
                  <a:avLst/>
                  <a:gdLst>
                    <a:gd name="T0" fmla="*/ 23 w 1036"/>
                    <a:gd name="T1" fmla="*/ 0 h 3280"/>
                    <a:gd name="T2" fmla="*/ 0 w 1036"/>
                    <a:gd name="T3" fmla="*/ 5 h 3280"/>
                    <a:gd name="T4" fmla="*/ 994 w 1036"/>
                    <a:gd name="T5" fmla="*/ 3280 h 3280"/>
                    <a:gd name="T6" fmla="*/ 1036 w 1036"/>
                    <a:gd name="T7" fmla="*/ 3280 h 3280"/>
                    <a:gd name="T8" fmla="*/ 41 w 1036"/>
                    <a:gd name="T9" fmla="*/ 0 h 3280"/>
                    <a:gd name="T10" fmla="*/ 23 w 1036"/>
                    <a:gd name="T11" fmla="*/ 0 h 3280"/>
                    <a:gd name="T12" fmla="*/ 23 w 1036"/>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42" name="Freeform 58"/>
                <p:cNvSpPr>
                  <a:spLocks/>
                </p:cNvSpPr>
                <p:nvPr/>
              </p:nvSpPr>
              <p:spPr bwMode="hidden">
                <a:xfrm>
                  <a:off x="4137" y="1039"/>
                  <a:ext cx="1327" cy="3280"/>
                </a:xfrm>
                <a:custGeom>
                  <a:avLst/>
                  <a:gdLst>
                    <a:gd name="T0" fmla="*/ 20 w 1327"/>
                    <a:gd name="T1" fmla="*/ 0 h 3280"/>
                    <a:gd name="T2" fmla="*/ 0 w 1327"/>
                    <a:gd name="T3" fmla="*/ 7 h 3280"/>
                    <a:gd name="T4" fmla="*/ 1285 w 1327"/>
                    <a:gd name="T5" fmla="*/ 3280 h 3280"/>
                    <a:gd name="T6" fmla="*/ 1327 w 1327"/>
                    <a:gd name="T7" fmla="*/ 3280 h 3280"/>
                    <a:gd name="T8" fmla="*/ 43 w 1327"/>
                    <a:gd name="T9" fmla="*/ 0 h 3280"/>
                    <a:gd name="T10" fmla="*/ 20 w 1327"/>
                    <a:gd name="T11" fmla="*/ 0 h 3280"/>
                    <a:gd name="T12" fmla="*/ 20 w 1327"/>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67643" name="Freeform 59"/>
              <p:cNvSpPr>
                <a:spLocks/>
              </p:cNvSpPr>
              <p:nvPr userDrawn="1"/>
            </p:nvSpPr>
            <p:spPr bwMode="hidden">
              <a:xfrm>
                <a:off x="0" y="1039"/>
                <a:ext cx="1254" cy="2632"/>
              </a:xfrm>
              <a:custGeom>
                <a:avLst/>
                <a:gdLst>
                  <a:gd name="T0" fmla="*/ 1236 w 1254"/>
                  <a:gd name="T1" fmla="*/ 0 h 2632"/>
                  <a:gd name="T2" fmla="*/ 1212 w 1254"/>
                  <a:gd name="T3" fmla="*/ 0 h 2632"/>
                  <a:gd name="T4" fmla="*/ 0 w 1254"/>
                  <a:gd name="T5" fmla="*/ 2542 h 2632"/>
                  <a:gd name="T6" fmla="*/ 0 w 1254"/>
                  <a:gd name="T7" fmla="*/ 2632 h 2632"/>
                  <a:gd name="T8" fmla="*/ 1254 w 1254"/>
                  <a:gd name="T9" fmla="*/ 7 h 2632"/>
                  <a:gd name="T10" fmla="*/ 1236 w 1254"/>
                  <a:gd name="T11" fmla="*/ 0 h 2632"/>
                  <a:gd name="T12" fmla="*/ 1236 w 1254"/>
                  <a:gd name="T13" fmla="*/ 0 h 2632"/>
                </a:gdLst>
                <a:ahLst/>
                <a:cxnLst>
                  <a:cxn ang="0">
                    <a:pos x="T0" y="T1"/>
                  </a:cxn>
                  <a:cxn ang="0">
                    <a:pos x="T2" y="T3"/>
                  </a:cxn>
                  <a:cxn ang="0">
                    <a:pos x="T4" y="T5"/>
                  </a:cxn>
                  <a:cxn ang="0">
                    <a:pos x="T6" y="T7"/>
                  </a:cxn>
                  <a:cxn ang="0">
                    <a:pos x="T8" y="T9"/>
                  </a:cxn>
                  <a:cxn ang="0">
                    <a:pos x="T10" y="T11"/>
                  </a:cxn>
                  <a:cxn ang="0">
                    <a:pos x="T12" y="T13"/>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44" name="Freeform 60"/>
              <p:cNvSpPr>
                <a:spLocks/>
              </p:cNvSpPr>
              <p:nvPr userDrawn="1"/>
            </p:nvSpPr>
            <p:spPr bwMode="hidden">
              <a:xfrm>
                <a:off x="0" y="1039"/>
                <a:ext cx="948" cy="1676"/>
              </a:xfrm>
              <a:custGeom>
                <a:avLst/>
                <a:gdLst>
                  <a:gd name="T0" fmla="*/ 930 w 948"/>
                  <a:gd name="T1" fmla="*/ 0 h 1676"/>
                  <a:gd name="T2" fmla="*/ 906 w 948"/>
                  <a:gd name="T3" fmla="*/ 0 h 1676"/>
                  <a:gd name="T4" fmla="*/ 0 w 948"/>
                  <a:gd name="T5" fmla="*/ 1593 h 1676"/>
                  <a:gd name="T6" fmla="*/ 0 w 948"/>
                  <a:gd name="T7" fmla="*/ 1676 h 1676"/>
                  <a:gd name="T8" fmla="*/ 948 w 948"/>
                  <a:gd name="T9" fmla="*/ 5 h 1676"/>
                  <a:gd name="T10" fmla="*/ 930 w 948"/>
                  <a:gd name="T11" fmla="*/ 0 h 1676"/>
                  <a:gd name="T12" fmla="*/ 930 w 948"/>
                  <a:gd name="T13" fmla="*/ 0 h 1676"/>
                </a:gdLst>
                <a:ahLst/>
                <a:cxnLst>
                  <a:cxn ang="0">
                    <a:pos x="T0" y="T1"/>
                  </a:cxn>
                  <a:cxn ang="0">
                    <a:pos x="T2" y="T3"/>
                  </a:cxn>
                  <a:cxn ang="0">
                    <a:pos x="T4" y="T5"/>
                  </a:cxn>
                  <a:cxn ang="0">
                    <a:pos x="T6" y="T7"/>
                  </a:cxn>
                  <a:cxn ang="0">
                    <a:pos x="T8" y="T9"/>
                  </a:cxn>
                  <a:cxn ang="0">
                    <a:pos x="T10" y="T11"/>
                  </a:cxn>
                  <a:cxn ang="0">
                    <a:pos x="T12" y="T13"/>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a:noFill/>
              </a:ln>
              <a:extLst>
                <a:ext uri="{91240B29-F687-4F45-9708-019B960494DF}">
                  <a14:hiddenLine xmlns:a14="http://schemas.microsoft.com/office/drawing/2010/main" w="9525">
                    <a:solidFill>
                      <a:schemeClr val="accent2"/>
                    </a:solidFill>
                    <a:round/>
                    <a:headEnd/>
                    <a:tailEnd/>
                  </a14:hiddenLine>
                </a:ext>
              </a:extLst>
            </p:spPr>
            <p:txBody>
              <a:bodyPr/>
              <a:lstStyle/>
              <a:p>
                <a:endParaRPr lang="en-US"/>
              </a:p>
            </p:txBody>
          </p:sp>
          <p:sp>
            <p:nvSpPr>
              <p:cNvPr id="67645" name="Freeform 61"/>
              <p:cNvSpPr>
                <a:spLocks/>
              </p:cNvSpPr>
              <p:nvPr userDrawn="1"/>
            </p:nvSpPr>
            <p:spPr bwMode="hidden">
              <a:xfrm>
                <a:off x="0" y="1039"/>
                <a:ext cx="629" cy="937"/>
              </a:xfrm>
              <a:custGeom>
                <a:avLst/>
                <a:gdLst>
                  <a:gd name="T0" fmla="*/ 606 w 629"/>
                  <a:gd name="T1" fmla="*/ 0 h 937"/>
                  <a:gd name="T2" fmla="*/ 582 w 629"/>
                  <a:gd name="T3" fmla="*/ 0 h 937"/>
                  <a:gd name="T4" fmla="*/ 0 w 629"/>
                  <a:gd name="T5" fmla="*/ 871 h 937"/>
                  <a:gd name="T6" fmla="*/ 0 w 629"/>
                  <a:gd name="T7" fmla="*/ 937 h 937"/>
                  <a:gd name="T8" fmla="*/ 629 w 629"/>
                  <a:gd name="T9" fmla="*/ 4 h 937"/>
                  <a:gd name="T10" fmla="*/ 606 w 629"/>
                  <a:gd name="T11" fmla="*/ 0 h 937"/>
                  <a:gd name="T12" fmla="*/ 606 w 629"/>
                  <a:gd name="T13" fmla="*/ 0 h 937"/>
                </a:gdLst>
                <a:ahLst/>
                <a:cxnLst>
                  <a:cxn ang="0">
                    <a:pos x="T0" y="T1"/>
                  </a:cxn>
                  <a:cxn ang="0">
                    <a:pos x="T2" y="T3"/>
                  </a:cxn>
                  <a:cxn ang="0">
                    <a:pos x="T4" y="T5"/>
                  </a:cxn>
                  <a:cxn ang="0">
                    <a:pos x="T6" y="T7"/>
                  </a:cxn>
                  <a:cxn ang="0">
                    <a:pos x="T8" y="T9"/>
                  </a:cxn>
                  <a:cxn ang="0">
                    <a:pos x="T10" y="T11"/>
                  </a:cxn>
                  <a:cxn ang="0">
                    <a:pos x="T12" y="T13"/>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a:noFill/>
              </a:ln>
              <a:extLst>
                <a:ext uri="{91240B29-F687-4F45-9708-019B960494DF}">
                  <a14:hiddenLine xmlns:a14="http://schemas.microsoft.com/office/drawing/2010/main" w="9525">
                    <a:solidFill>
                      <a:schemeClr val="accent2"/>
                    </a:solidFill>
                    <a:round/>
                    <a:headEnd/>
                    <a:tailEnd/>
                  </a14:hiddenLine>
                </a:ext>
              </a:extLst>
            </p:spPr>
            <p:txBody>
              <a:bodyPr/>
              <a:lstStyle/>
              <a:p>
                <a:endParaRPr lang="en-US"/>
              </a:p>
            </p:txBody>
          </p:sp>
          <p:sp>
            <p:nvSpPr>
              <p:cNvPr id="67646" name="Freeform 62"/>
              <p:cNvSpPr>
                <a:spLocks/>
              </p:cNvSpPr>
              <p:nvPr userDrawn="1"/>
            </p:nvSpPr>
            <p:spPr bwMode="hidden">
              <a:xfrm>
                <a:off x="0" y="1039"/>
                <a:ext cx="305" cy="427"/>
              </a:xfrm>
              <a:custGeom>
                <a:avLst/>
                <a:gdLst>
                  <a:gd name="T0" fmla="*/ 282 w 305"/>
                  <a:gd name="T1" fmla="*/ 0 h 427"/>
                  <a:gd name="T2" fmla="*/ 252 w 305"/>
                  <a:gd name="T3" fmla="*/ 0 h 427"/>
                  <a:gd name="T4" fmla="*/ 0 w 305"/>
                  <a:gd name="T5" fmla="*/ 361 h 427"/>
                  <a:gd name="T6" fmla="*/ 0 w 305"/>
                  <a:gd name="T7" fmla="*/ 427 h 427"/>
                  <a:gd name="T8" fmla="*/ 305 w 305"/>
                  <a:gd name="T9" fmla="*/ 5 h 427"/>
                  <a:gd name="T10" fmla="*/ 282 w 305"/>
                  <a:gd name="T11" fmla="*/ 0 h 427"/>
                  <a:gd name="T12" fmla="*/ 282 w 305"/>
                  <a:gd name="T13" fmla="*/ 0 h 427"/>
                </a:gdLst>
                <a:ahLst/>
                <a:cxnLst>
                  <a:cxn ang="0">
                    <a:pos x="T0" y="T1"/>
                  </a:cxn>
                  <a:cxn ang="0">
                    <a:pos x="T2" y="T3"/>
                  </a:cxn>
                  <a:cxn ang="0">
                    <a:pos x="T4" y="T5"/>
                  </a:cxn>
                  <a:cxn ang="0">
                    <a:pos x="T6" y="T7"/>
                  </a:cxn>
                  <a:cxn ang="0">
                    <a:pos x="T8" y="T9"/>
                  </a:cxn>
                  <a:cxn ang="0">
                    <a:pos x="T10" y="T11"/>
                  </a:cxn>
                  <a:cxn ang="0">
                    <a:pos x="T12" y="T13"/>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a:noFill/>
              </a:ln>
              <a:extLst>
                <a:ext uri="{91240B29-F687-4F45-9708-019B960494DF}">
                  <a14:hiddenLine xmlns:a14="http://schemas.microsoft.com/office/drawing/2010/main" w="9525">
                    <a:solidFill>
                      <a:schemeClr val="accent2"/>
                    </a:solidFill>
                    <a:round/>
                    <a:headEnd/>
                    <a:tailEnd/>
                  </a14:hiddenLine>
                </a:ext>
              </a:extLst>
            </p:spPr>
            <p:txBody>
              <a:bodyPr/>
              <a:lstStyle/>
              <a:p>
                <a:endParaRPr lang="en-US"/>
              </a:p>
            </p:txBody>
          </p:sp>
          <p:sp>
            <p:nvSpPr>
              <p:cNvPr id="67647" name="Freeform 63"/>
              <p:cNvSpPr>
                <a:spLocks/>
              </p:cNvSpPr>
              <p:nvPr userDrawn="1"/>
            </p:nvSpPr>
            <p:spPr bwMode="hidden">
              <a:xfrm>
                <a:off x="4481" y="1039"/>
                <a:ext cx="1277" cy="2686"/>
              </a:xfrm>
              <a:custGeom>
                <a:avLst/>
                <a:gdLst>
                  <a:gd name="T0" fmla="*/ 41 w 1277"/>
                  <a:gd name="T1" fmla="*/ 0 h 2686"/>
                  <a:gd name="T2" fmla="*/ 17 w 1277"/>
                  <a:gd name="T3" fmla="*/ 0 h 2686"/>
                  <a:gd name="T4" fmla="*/ 0 w 1277"/>
                  <a:gd name="T5" fmla="*/ 4 h 2686"/>
                  <a:gd name="T6" fmla="*/ 1277 w 1277"/>
                  <a:gd name="T7" fmla="*/ 2686 h 2686"/>
                  <a:gd name="T8" fmla="*/ 1277 w 1277"/>
                  <a:gd name="T9" fmla="*/ 2596 h 2686"/>
                  <a:gd name="T10" fmla="*/ 41 w 1277"/>
                  <a:gd name="T11" fmla="*/ 0 h 2686"/>
                  <a:gd name="T12" fmla="*/ 41 w 1277"/>
                  <a:gd name="T13" fmla="*/ 0 h 2686"/>
                </a:gdLst>
                <a:ahLst/>
                <a:cxnLst>
                  <a:cxn ang="0">
                    <a:pos x="T0" y="T1"/>
                  </a:cxn>
                  <a:cxn ang="0">
                    <a:pos x="T2" y="T3"/>
                  </a:cxn>
                  <a:cxn ang="0">
                    <a:pos x="T4" y="T5"/>
                  </a:cxn>
                  <a:cxn ang="0">
                    <a:pos x="T6" y="T7"/>
                  </a:cxn>
                  <a:cxn ang="0">
                    <a:pos x="T8" y="T9"/>
                  </a:cxn>
                  <a:cxn ang="0">
                    <a:pos x="T10" y="T11"/>
                  </a:cxn>
                  <a:cxn ang="0">
                    <a:pos x="T12" y="T13"/>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48" name="Freeform 64"/>
              <p:cNvSpPr>
                <a:spLocks/>
              </p:cNvSpPr>
              <p:nvPr userDrawn="1"/>
            </p:nvSpPr>
            <p:spPr bwMode="hidden">
              <a:xfrm>
                <a:off x="4770" y="1039"/>
                <a:ext cx="988" cy="1730"/>
              </a:xfrm>
              <a:custGeom>
                <a:avLst/>
                <a:gdLst>
                  <a:gd name="T0" fmla="*/ 16 w 988"/>
                  <a:gd name="T1" fmla="*/ 0 h 1730"/>
                  <a:gd name="T2" fmla="*/ 0 w 988"/>
                  <a:gd name="T3" fmla="*/ 7 h 1730"/>
                  <a:gd name="T4" fmla="*/ 988 w 988"/>
                  <a:gd name="T5" fmla="*/ 1730 h 1730"/>
                  <a:gd name="T6" fmla="*/ 988 w 988"/>
                  <a:gd name="T7" fmla="*/ 1653 h 1730"/>
                  <a:gd name="T8" fmla="*/ 40 w 988"/>
                  <a:gd name="T9" fmla="*/ 0 h 1730"/>
                  <a:gd name="T10" fmla="*/ 16 w 988"/>
                  <a:gd name="T11" fmla="*/ 0 h 1730"/>
                  <a:gd name="T12" fmla="*/ 16 w 988"/>
                  <a:gd name="T13" fmla="*/ 0 h 1730"/>
                </a:gdLst>
                <a:ahLst/>
                <a:cxnLst>
                  <a:cxn ang="0">
                    <a:pos x="T0" y="T1"/>
                  </a:cxn>
                  <a:cxn ang="0">
                    <a:pos x="T2" y="T3"/>
                  </a:cxn>
                  <a:cxn ang="0">
                    <a:pos x="T4" y="T5"/>
                  </a:cxn>
                  <a:cxn ang="0">
                    <a:pos x="T6" y="T7"/>
                  </a:cxn>
                  <a:cxn ang="0">
                    <a:pos x="T8" y="T9"/>
                  </a:cxn>
                  <a:cxn ang="0">
                    <a:pos x="T10" y="T11"/>
                  </a:cxn>
                  <a:cxn ang="0">
                    <a:pos x="T12" y="T13"/>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49" name="Freeform 65"/>
              <p:cNvSpPr>
                <a:spLocks/>
              </p:cNvSpPr>
              <p:nvPr userDrawn="1"/>
            </p:nvSpPr>
            <p:spPr bwMode="hidden">
              <a:xfrm>
                <a:off x="5088" y="1039"/>
                <a:ext cx="670" cy="997"/>
              </a:xfrm>
              <a:custGeom>
                <a:avLst/>
                <a:gdLst>
                  <a:gd name="T0" fmla="*/ 22 w 670"/>
                  <a:gd name="T1" fmla="*/ 0 h 997"/>
                  <a:gd name="T2" fmla="*/ 0 w 670"/>
                  <a:gd name="T3" fmla="*/ 4 h 997"/>
                  <a:gd name="T4" fmla="*/ 670 w 670"/>
                  <a:gd name="T5" fmla="*/ 997 h 997"/>
                  <a:gd name="T6" fmla="*/ 670 w 670"/>
                  <a:gd name="T7" fmla="*/ 925 h 997"/>
                  <a:gd name="T8" fmla="*/ 46 w 670"/>
                  <a:gd name="T9" fmla="*/ 0 h 997"/>
                  <a:gd name="T10" fmla="*/ 22 w 670"/>
                  <a:gd name="T11" fmla="*/ 0 h 997"/>
                  <a:gd name="T12" fmla="*/ 22 w 670"/>
                  <a:gd name="T13" fmla="*/ 0 h 997"/>
                </a:gdLst>
                <a:ahLst/>
                <a:cxnLst>
                  <a:cxn ang="0">
                    <a:pos x="T0" y="T1"/>
                  </a:cxn>
                  <a:cxn ang="0">
                    <a:pos x="T2" y="T3"/>
                  </a:cxn>
                  <a:cxn ang="0">
                    <a:pos x="T4" y="T5"/>
                  </a:cxn>
                  <a:cxn ang="0">
                    <a:pos x="T6" y="T7"/>
                  </a:cxn>
                  <a:cxn ang="0">
                    <a:pos x="T8" y="T9"/>
                  </a:cxn>
                  <a:cxn ang="0">
                    <a:pos x="T10" y="T11"/>
                  </a:cxn>
                  <a:cxn ang="0">
                    <a:pos x="T12" y="T13"/>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650" name="Freeform 66"/>
              <p:cNvSpPr>
                <a:spLocks/>
              </p:cNvSpPr>
              <p:nvPr userDrawn="1"/>
            </p:nvSpPr>
            <p:spPr bwMode="hidden">
              <a:xfrm>
                <a:off x="5412" y="1039"/>
                <a:ext cx="346" cy="487"/>
              </a:xfrm>
              <a:custGeom>
                <a:avLst/>
                <a:gdLst>
                  <a:gd name="T0" fmla="*/ 22 w 346"/>
                  <a:gd name="T1" fmla="*/ 0 h 487"/>
                  <a:gd name="T2" fmla="*/ 0 w 346"/>
                  <a:gd name="T3" fmla="*/ 7 h 487"/>
                  <a:gd name="T4" fmla="*/ 346 w 346"/>
                  <a:gd name="T5" fmla="*/ 487 h 487"/>
                  <a:gd name="T6" fmla="*/ 346 w 346"/>
                  <a:gd name="T7" fmla="*/ 415 h 487"/>
                  <a:gd name="T8" fmla="*/ 46 w 346"/>
                  <a:gd name="T9" fmla="*/ 0 h 487"/>
                  <a:gd name="T10" fmla="*/ 22 w 346"/>
                  <a:gd name="T11" fmla="*/ 0 h 487"/>
                  <a:gd name="T12" fmla="*/ 22 w 346"/>
                  <a:gd name="T13" fmla="*/ 0 h 487"/>
                </a:gdLst>
                <a:ahLst/>
                <a:cxnLst>
                  <a:cxn ang="0">
                    <a:pos x="T0" y="T1"/>
                  </a:cxn>
                  <a:cxn ang="0">
                    <a:pos x="T2" y="T3"/>
                  </a:cxn>
                  <a:cxn ang="0">
                    <a:pos x="T4" y="T5"/>
                  </a:cxn>
                  <a:cxn ang="0">
                    <a:pos x="T6" y="T7"/>
                  </a:cxn>
                  <a:cxn ang="0">
                    <a:pos x="T8" y="T9"/>
                  </a:cxn>
                  <a:cxn ang="0">
                    <a:pos x="T10" y="T11"/>
                  </a:cxn>
                  <a:cxn ang="0">
                    <a:pos x="T12" y="T13"/>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sp>
        <p:nvSpPr>
          <p:cNvPr id="67651" name="Rectangle 67"/>
          <p:cNvSpPr>
            <a:spLocks noGrp="1" noChangeArrowheads="1"/>
          </p:cNvSpPr>
          <p:nvPr>
            <p:ph type="title"/>
          </p:nvPr>
        </p:nvSpPr>
        <p:spPr bwMode="auto">
          <a:xfrm>
            <a:off x="455613" y="273050"/>
            <a:ext cx="8226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67652" name="Rectangle 68"/>
          <p:cNvSpPr>
            <a:spLocks noGrp="1" noChangeArrowheads="1"/>
          </p:cNvSpPr>
          <p:nvPr>
            <p:ph type="dt" sz="half" idx="2"/>
          </p:nvPr>
        </p:nvSpPr>
        <p:spPr bwMode="auto">
          <a:xfrm>
            <a:off x="455613" y="6242050"/>
            <a:ext cx="213042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defRPr sz="1000">
                <a:effectLst>
                  <a:outerShdw blurRad="38100" dist="38100" dir="2700000" algn="tl">
                    <a:srgbClr val="000000"/>
                  </a:outerShdw>
                </a:effectLst>
              </a:defRPr>
            </a:lvl1pPr>
          </a:lstStyle>
          <a:p>
            <a:endParaRPr lang="en-US"/>
          </a:p>
        </p:txBody>
      </p:sp>
      <p:sp>
        <p:nvSpPr>
          <p:cNvPr id="67653" name="Rectangle 69"/>
          <p:cNvSpPr>
            <a:spLocks noGrp="1" noChangeArrowheads="1"/>
          </p:cNvSpPr>
          <p:nvPr>
            <p:ph type="ftr" sz="quarter" idx="3"/>
          </p:nvPr>
        </p:nvSpPr>
        <p:spPr bwMode="auto">
          <a:xfrm>
            <a:off x="3124200" y="6242050"/>
            <a:ext cx="2895600"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a:defRPr sz="1000">
                <a:effectLst>
                  <a:outerShdw blurRad="38100" dist="38100" dir="2700000" algn="tl">
                    <a:srgbClr val="000000"/>
                  </a:outerShdw>
                </a:effectLst>
              </a:defRPr>
            </a:lvl1pPr>
          </a:lstStyle>
          <a:p>
            <a:endParaRPr lang="en-US"/>
          </a:p>
        </p:txBody>
      </p:sp>
      <p:sp>
        <p:nvSpPr>
          <p:cNvPr id="67654" name="Rectangle 70"/>
          <p:cNvSpPr>
            <a:spLocks noGrp="1" noChangeArrowheads="1"/>
          </p:cNvSpPr>
          <p:nvPr>
            <p:ph type="sldNum" sz="quarter" idx="4"/>
          </p:nvPr>
        </p:nvSpPr>
        <p:spPr bwMode="auto">
          <a:xfrm>
            <a:off x="6553200" y="6242050"/>
            <a:ext cx="213042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defRPr sz="1000">
                <a:effectLst>
                  <a:outerShdw blurRad="38100" dist="38100" dir="2700000" algn="tl">
                    <a:srgbClr val="000000"/>
                  </a:outerShdw>
                </a:effectLst>
              </a:defRPr>
            </a:lvl1pPr>
          </a:lstStyle>
          <a:p>
            <a:fld id="{D4DF5402-337C-4270-94B1-01F41FDC3892}" type="slidenum">
              <a:rPr lang="ar-SA"/>
              <a:pPr/>
              <a:t>‹#›</a:t>
            </a:fld>
            <a:endParaRPr lang="en-US"/>
          </a:p>
        </p:txBody>
      </p:sp>
      <p:sp>
        <p:nvSpPr>
          <p:cNvPr id="67655" name="Rectangle 71"/>
          <p:cNvSpPr>
            <a:spLocks noGrp="1" noChangeArrowheads="1"/>
          </p:cNvSpPr>
          <p:nvPr>
            <p:ph type="body" idx="1"/>
          </p:nvPr>
        </p:nvSpPr>
        <p:spPr bwMode="auto">
          <a:xfrm>
            <a:off x="455613" y="1598613"/>
            <a:ext cx="8226425" cy="449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0"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xStyles>
    <p:titleStyle>
      <a:lvl1pPr algn="ctr" rtl="1"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r" rtl="1" fontAlgn="base">
        <a:spcBef>
          <a:spcPct val="20000"/>
        </a:spcBef>
        <a:spcAft>
          <a:spcPct val="0"/>
        </a:spcAft>
        <a:buClr>
          <a:schemeClr val="tx2"/>
        </a:buClr>
        <a:buSzPct val="115000"/>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tx2"/>
        </a:buClr>
        <a:buSzPct val="115000"/>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bwMode="auto">
          <a:xfrm>
            <a:off x="457200" y="3810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0659" name="Rectangle 3"/>
          <p:cNvSpPr>
            <a:spLocks noGrp="1" noChangeArrowheads="1"/>
          </p:cNvSpPr>
          <p:nvPr>
            <p:ph type="body" idx="1"/>
          </p:nvPr>
        </p:nvSpPr>
        <p:spPr bwMode="auto">
          <a:xfrm>
            <a:off x="457200" y="19812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0660"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400">
                <a:effectLst>
                  <a:outerShdw blurRad="38100" dist="38100" dir="2700000" algn="tl">
                    <a:srgbClr val="000000"/>
                  </a:outerShdw>
                </a:effectLst>
              </a:defRPr>
            </a:lvl1pPr>
          </a:lstStyle>
          <a:p>
            <a:endParaRPr lang="en-US"/>
          </a:p>
        </p:txBody>
      </p:sp>
      <p:sp>
        <p:nvSpPr>
          <p:cNvPr id="7066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a:defRPr sz="1400">
                <a:effectLst>
                  <a:outerShdw blurRad="38100" dist="38100" dir="2700000" algn="tl">
                    <a:srgbClr val="000000"/>
                  </a:outerShdw>
                </a:effectLst>
              </a:defRPr>
            </a:lvl1pPr>
          </a:lstStyle>
          <a:p>
            <a:endParaRPr lang="en-US"/>
          </a:p>
        </p:txBody>
      </p:sp>
      <p:sp>
        <p:nvSpPr>
          <p:cNvPr id="7066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400">
                <a:effectLst>
                  <a:outerShdw blurRad="38100" dist="38100" dir="2700000" algn="tl">
                    <a:srgbClr val="000000"/>
                  </a:outerShdw>
                </a:effectLst>
              </a:defRPr>
            </a:lvl1pPr>
          </a:lstStyle>
          <a:p>
            <a:fld id="{C702F703-6D4B-41A5-80E1-566EA5CE3DEF}"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67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ctr" rtl="1"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r" rtl="1"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5778" name="Group 2"/>
          <p:cNvGrpSpPr>
            <a:grpSpLocks/>
          </p:cNvGrpSpPr>
          <p:nvPr/>
        </p:nvGrpSpPr>
        <p:grpSpPr bwMode="auto">
          <a:xfrm>
            <a:off x="228600" y="228600"/>
            <a:ext cx="8686800" cy="5943600"/>
            <a:chOff x="144" y="144"/>
            <a:chExt cx="5472" cy="3744"/>
          </a:xfrm>
        </p:grpSpPr>
        <p:sp>
          <p:nvSpPr>
            <p:cNvPr id="75779" name="Rectangle 3"/>
            <p:cNvSpPr>
              <a:spLocks noChangeArrowheads="1"/>
            </p:cNvSpPr>
            <p:nvPr/>
          </p:nvSpPr>
          <p:spPr bwMode="auto">
            <a:xfrm>
              <a:off x="144" y="144"/>
              <a:ext cx="5472" cy="3744"/>
            </a:xfrm>
            <a:prstGeom prst="rect">
              <a:avLst/>
            </a:prstGeom>
            <a:solidFill>
              <a:schemeClr val="bg1"/>
            </a:solidFill>
            <a:ln w="44450">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75780" name="Rectangle 4"/>
            <p:cNvSpPr>
              <a:spLocks noChangeArrowheads="1"/>
            </p:cNvSpPr>
            <p:nvPr/>
          </p:nvSpPr>
          <p:spPr bwMode="blackWhite">
            <a:xfrm>
              <a:off x="193" y="193"/>
              <a:ext cx="5373" cy="3635"/>
            </a:xfrm>
            <a:prstGeom prst="rect">
              <a:avLst/>
            </a:prstGeom>
            <a:solidFill>
              <a:schemeClr val="bg1"/>
            </a:solidFill>
            <a:ln w="9525">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sz="2400">
                <a:latin typeface="Times New Roman" pitchFamily="18" charset="0"/>
              </a:endParaRPr>
            </a:p>
          </p:txBody>
        </p:sp>
        <p:sp>
          <p:nvSpPr>
            <p:cNvPr id="75781" name="Line 5"/>
            <p:cNvSpPr>
              <a:spLocks noChangeShapeType="1"/>
            </p:cNvSpPr>
            <p:nvPr/>
          </p:nvSpPr>
          <p:spPr bwMode="auto">
            <a:xfrm>
              <a:off x="336" y="1092"/>
              <a:ext cx="5136" cy="0"/>
            </a:xfrm>
            <a:prstGeom prst="line">
              <a:avLst/>
            </a:prstGeom>
            <a:noFill/>
            <a:ln w="127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5782" name="Rectangle 6"/>
          <p:cNvSpPr>
            <a:spLocks noGrp="1" noChangeArrowheads="1"/>
          </p:cNvSpPr>
          <p:nvPr>
            <p:ph type="title"/>
          </p:nvPr>
        </p:nvSpPr>
        <p:spPr bwMode="auto">
          <a:xfrm>
            <a:off x="533400" y="473075"/>
            <a:ext cx="8153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75783" name="Rectangle 7"/>
          <p:cNvSpPr>
            <a:spLocks noGrp="1" noChangeArrowheads="1"/>
          </p:cNvSpPr>
          <p:nvPr>
            <p:ph type="body" idx="1"/>
          </p:nvPr>
        </p:nvSpPr>
        <p:spPr bwMode="auto">
          <a:xfrm>
            <a:off x="533400" y="1828800"/>
            <a:ext cx="8153400"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5784" name="Rectangle 8"/>
          <p:cNvSpPr>
            <a:spLocks noGrp="1" noChangeArrowheads="1"/>
          </p:cNvSpPr>
          <p:nvPr>
            <p:ph type="dt" sz="half" idx="2"/>
          </p:nvPr>
        </p:nvSpPr>
        <p:spPr bwMode="auto">
          <a:xfrm>
            <a:off x="533400" y="6248400"/>
            <a:ext cx="2057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000"/>
            </a:lvl1pPr>
          </a:lstStyle>
          <a:p>
            <a:endParaRPr lang="en-US"/>
          </a:p>
        </p:txBody>
      </p:sp>
      <p:sp>
        <p:nvSpPr>
          <p:cNvPr id="75785" name="Rectangle 9"/>
          <p:cNvSpPr>
            <a:spLocks noGrp="1" noChangeArrowheads="1"/>
          </p:cNvSpPr>
          <p:nvPr>
            <p:ph type="ftr" sz="quarter" idx="3"/>
          </p:nvPr>
        </p:nvSpPr>
        <p:spPr bwMode="auto">
          <a:xfrm>
            <a:off x="32385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a:defRPr sz="1000"/>
            </a:lvl1pPr>
          </a:lstStyle>
          <a:p>
            <a:endParaRPr lang="en-US"/>
          </a:p>
        </p:txBody>
      </p:sp>
      <p:sp>
        <p:nvSpPr>
          <p:cNvPr id="75786" name="Rectangle 10"/>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000"/>
            </a:lvl1pPr>
          </a:lstStyle>
          <a:p>
            <a:fld id="{354F610B-8614-4620-BD0D-15E0D24CD2B2}"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676"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l" rtl="1" fontAlgn="base">
        <a:lnSpc>
          <a:spcPct val="80000"/>
        </a:lnSpc>
        <a:spcBef>
          <a:spcPct val="0"/>
        </a:spcBef>
        <a:spcAft>
          <a:spcPct val="0"/>
        </a:spcAft>
        <a:defRPr sz="4400">
          <a:solidFill>
            <a:schemeClr val="tx2"/>
          </a:solidFill>
          <a:latin typeface="+mj-lt"/>
          <a:ea typeface="+mj-ea"/>
          <a:cs typeface="+mj-cs"/>
        </a:defRPr>
      </a:lvl1pPr>
      <a:lvl2pPr algn="l" rtl="1" fontAlgn="base">
        <a:lnSpc>
          <a:spcPct val="80000"/>
        </a:lnSpc>
        <a:spcBef>
          <a:spcPct val="0"/>
        </a:spcBef>
        <a:spcAft>
          <a:spcPct val="0"/>
        </a:spcAft>
        <a:defRPr sz="4400">
          <a:solidFill>
            <a:schemeClr val="tx2"/>
          </a:solidFill>
          <a:latin typeface="Times New Roman" pitchFamily="18" charset="0"/>
          <a:cs typeface="Arial" charset="0"/>
        </a:defRPr>
      </a:lvl2pPr>
      <a:lvl3pPr algn="l" rtl="1" fontAlgn="base">
        <a:lnSpc>
          <a:spcPct val="80000"/>
        </a:lnSpc>
        <a:spcBef>
          <a:spcPct val="0"/>
        </a:spcBef>
        <a:spcAft>
          <a:spcPct val="0"/>
        </a:spcAft>
        <a:defRPr sz="4400">
          <a:solidFill>
            <a:schemeClr val="tx2"/>
          </a:solidFill>
          <a:latin typeface="Times New Roman" pitchFamily="18" charset="0"/>
          <a:cs typeface="Arial" charset="0"/>
        </a:defRPr>
      </a:lvl3pPr>
      <a:lvl4pPr algn="l" rtl="1" fontAlgn="base">
        <a:lnSpc>
          <a:spcPct val="80000"/>
        </a:lnSpc>
        <a:spcBef>
          <a:spcPct val="0"/>
        </a:spcBef>
        <a:spcAft>
          <a:spcPct val="0"/>
        </a:spcAft>
        <a:defRPr sz="4400">
          <a:solidFill>
            <a:schemeClr val="tx2"/>
          </a:solidFill>
          <a:latin typeface="Times New Roman" pitchFamily="18" charset="0"/>
          <a:cs typeface="Arial" charset="0"/>
        </a:defRPr>
      </a:lvl4pPr>
      <a:lvl5pPr algn="l" rtl="1" fontAlgn="base">
        <a:lnSpc>
          <a:spcPct val="80000"/>
        </a:lnSpc>
        <a:spcBef>
          <a:spcPct val="0"/>
        </a:spcBef>
        <a:spcAft>
          <a:spcPct val="0"/>
        </a:spcAft>
        <a:defRPr sz="4400">
          <a:solidFill>
            <a:schemeClr val="tx2"/>
          </a:solidFill>
          <a:latin typeface="Times New Roman" pitchFamily="18" charset="0"/>
          <a:cs typeface="Arial" charset="0"/>
        </a:defRPr>
      </a:lvl5pPr>
      <a:lvl6pPr marL="457200" algn="l" rtl="1" fontAlgn="base">
        <a:lnSpc>
          <a:spcPct val="80000"/>
        </a:lnSpc>
        <a:spcBef>
          <a:spcPct val="0"/>
        </a:spcBef>
        <a:spcAft>
          <a:spcPct val="0"/>
        </a:spcAft>
        <a:defRPr sz="4400">
          <a:solidFill>
            <a:schemeClr val="tx2"/>
          </a:solidFill>
          <a:latin typeface="Times New Roman" pitchFamily="18" charset="0"/>
          <a:cs typeface="Arial" charset="0"/>
        </a:defRPr>
      </a:lvl6pPr>
      <a:lvl7pPr marL="914400" algn="l" rtl="1" fontAlgn="base">
        <a:lnSpc>
          <a:spcPct val="80000"/>
        </a:lnSpc>
        <a:spcBef>
          <a:spcPct val="0"/>
        </a:spcBef>
        <a:spcAft>
          <a:spcPct val="0"/>
        </a:spcAft>
        <a:defRPr sz="4400">
          <a:solidFill>
            <a:schemeClr val="tx2"/>
          </a:solidFill>
          <a:latin typeface="Times New Roman" pitchFamily="18" charset="0"/>
          <a:cs typeface="Arial" charset="0"/>
        </a:defRPr>
      </a:lvl7pPr>
      <a:lvl8pPr marL="1371600" algn="l" rtl="1" fontAlgn="base">
        <a:lnSpc>
          <a:spcPct val="80000"/>
        </a:lnSpc>
        <a:spcBef>
          <a:spcPct val="0"/>
        </a:spcBef>
        <a:spcAft>
          <a:spcPct val="0"/>
        </a:spcAft>
        <a:defRPr sz="4400">
          <a:solidFill>
            <a:schemeClr val="tx2"/>
          </a:solidFill>
          <a:latin typeface="Times New Roman" pitchFamily="18" charset="0"/>
          <a:cs typeface="Arial" charset="0"/>
        </a:defRPr>
      </a:lvl8pPr>
      <a:lvl9pPr marL="1828800" algn="l" rtl="1" fontAlgn="base">
        <a:lnSpc>
          <a:spcPct val="80000"/>
        </a:lnSpc>
        <a:spcBef>
          <a:spcPct val="0"/>
        </a:spcBef>
        <a:spcAft>
          <a:spcPct val="0"/>
        </a:spcAft>
        <a:defRPr sz="4400">
          <a:solidFill>
            <a:schemeClr val="tx2"/>
          </a:solidFill>
          <a:latin typeface="Times New Roman" pitchFamily="18" charset="0"/>
          <a:cs typeface="Arial" charset="0"/>
        </a:defRPr>
      </a:lvl9pPr>
    </p:titleStyle>
    <p:bodyStyle>
      <a:lvl1pPr marL="342900" indent="-342900" algn="r" rtl="1" fontAlgn="base">
        <a:spcBef>
          <a:spcPct val="20000"/>
        </a:spcBef>
        <a:spcAft>
          <a:spcPct val="0"/>
        </a:spcAft>
        <a:buClr>
          <a:schemeClr val="accent2"/>
        </a:buClr>
        <a:buSzPct val="75000"/>
        <a:buFont typeface="Wingdings" pitchFamily="2" charset="2"/>
        <a:buChar char="n"/>
        <a:defRPr sz="3100">
          <a:solidFill>
            <a:schemeClr val="tx1"/>
          </a:solidFill>
          <a:latin typeface="+mn-lt"/>
          <a:ea typeface="+mn-ea"/>
          <a:cs typeface="+mn-cs"/>
        </a:defRPr>
      </a:lvl1pPr>
      <a:lvl2pPr marL="742950" indent="-285750" algn="r" rtl="1" fontAlgn="base">
        <a:spcBef>
          <a:spcPct val="20000"/>
        </a:spcBef>
        <a:spcAft>
          <a:spcPct val="0"/>
        </a:spcAft>
        <a:buClr>
          <a:schemeClr val="accent1"/>
        </a:buClr>
        <a:buSzPct val="65000"/>
        <a:buFont typeface="Wingdings" pitchFamily="2" charset="2"/>
        <a:buChar char="n"/>
        <a:defRPr sz="2600">
          <a:solidFill>
            <a:schemeClr val="tx1"/>
          </a:solidFill>
          <a:latin typeface="+mn-lt"/>
          <a:cs typeface="+mn-cs"/>
        </a:defRPr>
      </a:lvl2pPr>
      <a:lvl3pPr marL="1143000" indent="-228600" algn="r" rtl="1" fontAlgn="base">
        <a:spcBef>
          <a:spcPct val="20000"/>
        </a:spcBef>
        <a:spcAft>
          <a:spcPct val="0"/>
        </a:spcAft>
        <a:buClr>
          <a:schemeClr val="hlink"/>
        </a:buClr>
        <a:buSzPct val="55000"/>
        <a:buFont typeface="Wingdings" pitchFamily="2" charset="2"/>
        <a:buChar char="n"/>
        <a:defRPr sz="2400">
          <a:solidFill>
            <a:schemeClr val="tx1"/>
          </a:solidFill>
          <a:latin typeface="+mn-lt"/>
          <a:cs typeface="+mn-cs"/>
        </a:defRPr>
      </a:lvl3pPr>
      <a:lvl4pPr marL="1600200" indent="-228600" algn="r" rtl="1" fontAlgn="base">
        <a:spcBef>
          <a:spcPct val="20000"/>
        </a:spcBef>
        <a:spcAft>
          <a:spcPct val="0"/>
        </a:spcAft>
        <a:buClr>
          <a:schemeClr val="accent2"/>
        </a:buClr>
        <a:buFont typeface="Wingdings" pitchFamily="2" charset="2"/>
        <a:buChar char="§"/>
        <a:defRPr sz="2000">
          <a:solidFill>
            <a:schemeClr val="tx1"/>
          </a:solidFill>
          <a:latin typeface="+mn-lt"/>
          <a:cs typeface="+mn-cs"/>
        </a:defRPr>
      </a:lvl4pPr>
      <a:lvl5pPr marL="2057400" indent="-228600" algn="r" rtl="1" fontAlgn="base">
        <a:spcBef>
          <a:spcPct val="20000"/>
        </a:spcBef>
        <a:spcAft>
          <a:spcPct val="0"/>
        </a:spcAft>
        <a:buClr>
          <a:schemeClr val="tx1"/>
        </a:buClr>
        <a:buSzPct val="85000"/>
        <a:buFont typeface="Wingdings" pitchFamily="2" charset="2"/>
        <a:buChar char="§"/>
        <a:defRPr sz="2000">
          <a:solidFill>
            <a:schemeClr val="tx1"/>
          </a:solidFill>
          <a:latin typeface="+mn-lt"/>
          <a:cs typeface="+mn-cs"/>
        </a:defRPr>
      </a:lvl5pPr>
      <a:lvl6pPr marL="2514600" indent="-228600" algn="r" rtl="1" fontAlgn="base">
        <a:spcBef>
          <a:spcPct val="20000"/>
        </a:spcBef>
        <a:spcAft>
          <a:spcPct val="0"/>
        </a:spcAft>
        <a:buClr>
          <a:schemeClr val="tx1"/>
        </a:buClr>
        <a:buSzPct val="85000"/>
        <a:buFont typeface="Wingdings" pitchFamily="2" charset="2"/>
        <a:buChar char="§"/>
        <a:defRPr sz="2000">
          <a:solidFill>
            <a:schemeClr val="tx1"/>
          </a:solidFill>
          <a:latin typeface="+mn-lt"/>
          <a:cs typeface="+mn-cs"/>
        </a:defRPr>
      </a:lvl6pPr>
      <a:lvl7pPr marL="2971800" indent="-228600" algn="r" rtl="1" fontAlgn="base">
        <a:spcBef>
          <a:spcPct val="20000"/>
        </a:spcBef>
        <a:spcAft>
          <a:spcPct val="0"/>
        </a:spcAft>
        <a:buClr>
          <a:schemeClr val="tx1"/>
        </a:buClr>
        <a:buSzPct val="85000"/>
        <a:buFont typeface="Wingdings" pitchFamily="2" charset="2"/>
        <a:buChar char="§"/>
        <a:defRPr sz="2000">
          <a:solidFill>
            <a:schemeClr val="tx1"/>
          </a:solidFill>
          <a:latin typeface="+mn-lt"/>
          <a:cs typeface="+mn-cs"/>
        </a:defRPr>
      </a:lvl7pPr>
      <a:lvl8pPr marL="3429000" indent="-228600" algn="r" rtl="1" fontAlgn="base">
        <a:spcBef>
          <a:spcPct val="20000"/>
        </a:spcBef>
        <a:spcAft>
          <a:spcPct val="0"/>
        </a:spcAft>
        <a:buClr>
          <a:schemeClr val="tx1"/>
        </a:buClr>
        <a:buSzPct val="85000"/>
        <a:buFont typeface="Wingdings" pitchFamily="2" charset="2"/>
        <a:buChar char="§"/>
        <a:defRPr sz="2000">
          <a:solidFill>
            <a:schemeClr val="tx1"/>
          </a:solidFill>
          <a:latin typeface="+mn-lt"/>
          <a:cs typeface="+mn-cs"/>
        </a:defRPr>
      </a:lvl8pPr>
      <a:lvl9pPr marL="3886200" indent="-228600" algn="r" rtl="1" fontAlgn="base">
        <a:spcBef>
          <a:spcPct val="20000"/>
        </a:spcBef>
        <a:spcAft>
          <a:spcPct val="0"/>
        </a:spcAft>
        <a:buClr>
          <a:schemeClr val="tx1"/>
        </a:buClr>
        <a:buSzPct val="8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8850" name="Group 2"/>
          <p:cNvGrpSpPr>
            <a:grpSpLocks/>
          </p:cNvGrpSpPr>
          <p:nvPr/>
        </p:nvGrpSpPr>
        <p:grpSpPr bwMode="auto">
          <a:xfrm>
            <a:off x="6303963" y="0"/>
            <a:ext cx="2840037" cy="3254375"/>
            <a:chOff x="3115" y="0"/>
            <a:chExt cx="2170" cy="2486"/>
          </a:xfrm>
        </p:grpSpPr>
        <p:grpSp>
          <p:nvGrpSpPr>
            <p:cNvPr id="78851" name="Group 3"/>
            <p:cNvGrpSpPr>
              <a:grpSpLocks/>
            </p:cNvGrpSpPr>
            <p:nvPr/>
          </p:nvGrpSpPr>
          <p:grpSpPr bwMode="auto">
            <a:xfrm>
              <a:off x="4080" y="1910"/>
              <a:ext cx="768" cy="576"/>
              <a:chOff x="0" y="0"/>
              <a:chExt cx="768" cy="576"/>
            </a:xfrm>
          </p:grpSpPr>
          <p:sp>
            <p:nvSpPr>
              <p:cNvPr id="78852" name="Oval 4"/>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53" name="Oval 5"/>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54" name="Group 6"/>
            <p:cNvGrpSpPr>
              <a:grpSpLocks/>
            </p:cNvGrpSpPr>
            <p:nvPr/>
          </p:nvGrpSpPr>
          <p:grpSpPr bwMode="auto">
            <a:xfrm>
              <a:off x="4257" y="1103"/>
              <a:ext cx="768" cy="576"/>
              <a:chOff x="0" y="0"/>
              <a:chExt cx="768" cy="576"/>
            </a:xfrm>
          </p:grpSpPr>
          <p:sp>
            <p:nvSpPr>
              <p:cNvPr id="78855" name="Oval 7"/>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56" name="Oval 8"/>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57" name="Group 9"/>
            <p:cNvGrpSpPr>
              <a:grpSpLocks/>
            </p:cNvGrpSpPr>
            <p:nvPr/>
          </p:nvGrpSpPr>
          <p:grpSpPr bwMode="auto">
            <a:xfrm>
              <a:off x="3134" y="0"/>
              <a:ext cx="768" cy="576"/>
              <a:chOff x="0" y="0"/>
              <a:chExt cx="768" cy="576"/>
            </a:xfrm>
          </p:grpSpPr>
          <p:sp>
            <p:nvSpPr>
              <p:cNvPr id="78858" name="Oval 10"/>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59" name="Oval 11"/>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60" name="Group 12"/>
            <p:cNvGrpSpPr>
              <a:grpSpLocks/>
            </p:cNvGrpSpPr>
            <p:nvPr/>
          </p:nvGrpSpPr>
          <p:grpSpPr bwMode="auto">
            <a:xfrm>
              <a:off x="3115" y="0"/>
              <a:ext cx="2170" cy="1702"/>
              <a:chOff x="3115" y="0"/>
              <a:chExt cx="2170" cy="1702"/>
            </a:xfrm>
          </p:grpSpPr>
          <p:grpSp>
            <p:nvGrpSpPr>
              <p:cNvPr id="78861" name="Group 13"/>
              <p:cNvGrpSpPr>
                <a:grpSpLocks/>
              </p:cNvGrpSpPr>
              <p:nvPr/>
            </p:nvGrpSpPr>
            <p:grpSpPr bwMode="auto">
              <a:xfrm>
                <a:off x="3640" y="308"/>
                <a:ext cx="1145" cy="844"/>
                <a:chOff x="1265" y="814"/>
                <a:chExt cx="2919" cy="2151"/>
              </a:xfrm>
            </p:grpSpPr>
            <p:sp>
              <p:nvSpPr>
                <p:cNvPr id="78862" name="Oval 14"/>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63" name="Oval 15"/>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64" name="Group 16"/>
              <p:cNvGrpSpPr>
                <a:grpSpLocks/>
              </p:cNvGrpSpPr>
              <p:nvPr/>
            </p:nvGrpSpPr>
            <p:grpSpPr bwMode="auto">
              <a:xfrm>
                <a:off x="3115" y="0"/>
                <a:ext cx="2145" cy="1702"/>
                <a:chOff x="3115" y="0"/>
                <a:chExt cx="2145" cy="1702"/>
              </a:xfrm>
            </p:grpSpPr>
            <p:grpSp>
              <p:nvGrpSpPr>
                <p:cNvPr id="78865" name="Group 17"/>
                <p:cNvGrpSpPr>
                  <a:grpSpLocks/>
                </p:cNvGrpSpPr>
                <p:nvPr/>
              </p:nvGrpSpPr>
              <p:grpSpPr bwMode="auto">
                <a:xfrm>
                  <a:off x="4505" y="589"/>
                  <a:ext cx="493" cy="912"/>
                  <a:chOff x="3471" y="1530"/>
                  <a:chExt cx="1258" cy="2327"/>
                </a:xfrm>
              </p:grpSpPr>
              <p:sp>
                <p:nvSpPr>
                  <p:cNvPr id="78866" name="Freeform 18"/>
                  <p:cNvSpPr>
                    <a:spLocks/>
                  </p:cNvSpPr>
                  <p:nvPr/>
                </p:nvSpPr>
                <p:spPr bwMode="hidden">
                  <a:xfrm rot="2711884">
                    <a:off x="2765" y="2236"/>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67" name="Freeform 19"/>
                  <p:cNvSpPr>
                    <a:spLocks/>
                  </p:cNvSpPr>
                  <p:nvPr/>
                </p:nvSpPr>
                <p:spPr bwMode="hidden">
                  <a:xfrm rot="2711884">
                    <a:off x="4021" y="3150"/>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68" name="Group 20"/>
                <p:cNvGrpSpPr>
                  <a:grpSpLocks/>
                </p:cNvGrpSpPr>
                <p:nvPr/>
              </p:nvGrpSpPr>
              <p:grpSpPr bwMode="auto">
                <a:xfrm>
                  <a:off x="4267" y="781"/>
                  <a:ext cx="966" cy="522"/>
                  <a:chOff x="2864" y="2019"/>
                  <a:chExt cx="2463" cy="1332"/>
                </a:xfrm>
              </p:grpSpPr>
              <p:sp>
                <p:nvSpPr>
                  <p:cNvPr id="78869" name="Freeform 21"/>
                  <p:cNvSpPr>
                    <a:spLocks/>
                  </p:cNvSpPr>
                  <p:nvPr/>
                </p:nvSpPr>
                <p:spPr bwMode="hidden">
                  <a:xfrm rot="2104081">
                    <a:off x="2864" y="2019"/>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70" name="Freeform 22"/>
                  <p:cNvSpPr>
                    <a:spLocks/>
                  </p:cNvSpPr>
                  <p:nvPr/>
                </p:nvSpPr>
                <p:spPr bwMode="hidden">
                  <a:xfrm rot="2104081">
                    <a:off x="4353" y="2806"/>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71" name="Group 23"/>
                <p:cNvGrpSpPr>
                  <a:grpSpLocks/>
                </p:cNvGrpSpPr>
                <p:nvPr/>
              </p:nvGrpSpPr>
              <p:grpSpPr bwMode="auto">
                <a:xfrm>
                  <a:off x="4280" y="707"/>
                  <a:ext cx="971" cy="417"/>
                  <a:chOff x="2897" y="1832"/>
                  <a:chExt cx="2477" cy="1064"/>
                </a:xfrm>
              </p:grpSpPr>
              <p:sp>
                <p:nvSpPr>
                  <p:cNvPr id="78872" name="Freeform 24"/>
                  <p:cNvSpPr>
                    <a:spLocks/>
                  </p:cNvSpPr>
                  <p:nvPr/>
                </p:nvSpPr>
                <p:spPr bwMode="hidden">
                  <a:xfrm rot="1582915">
                    <a:off x="2897" y="1832"/>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73" name="Freeform 25"/>
                  <p:cNvSpPr>
                    <a:spLocks/>
                  </p:cNvSpPr>
                  <p:nvPr/>
                </p:nvSpPr>
                <p:spPr bwMode="hidden">
                  <a:xfrm rot="1582915">
                    <a:off x="4442" y="2420"/>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74" name="Group 26"/>
                <p:cNvGrpSpPr>
                  <a:grpSpLocks/>
                </p:cNvGrpSpPr>
                <p:nvPr/>
              </p:nvGrpSpPr>
              <p:grpSpPr bwMode="auto">
                <a:xfrm>
                  <a:off x="4291" y="630"/>
                  <a:ext cx="969" cy="364"/>
                  <a:chOff x="2924" y="1636"/>
                  <a:chExt cx="2472" cy="927"/>
                </a:xfrm>
              </p:grpSpPr>
              <p:sp>
                <p:nvSpPr>
                  <p:cNvPr id="78875" name="Freeform 27"/>
                  <p:cNvSpPr>
                    <a:spLocks/>
                  </p:cNvSpPr>
                  <p:nvPr/>
                </p:nvSpPr>
                <p:spPr bwMode="hidden">
                  <a:xfrm rot="1080363">
                    <a:off x="2924" y="1636"/>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76" name="Freeform 28"/>
                  <p:cNvSpPr>
                    <a:spLocks/>
                  </p:cNvSpPr>
                  <p:nvPr/>
                </p:nvSpPr>
                <p:spPr bwMode="hidden">
                  <a:xfrm rot="1080363">
                    <a:off x="4495" y="2037"/>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77" name="Group 29"/>
                <p:cNvGrpSpPr>
                  <a:grpSpLocks/>
                </p:cNvGrpSpPr>
                <p:nvPr/>
              </p:nvGrpSpPr>
              <p:grpSpPr bwMode="auto">
                <a:xfrm>
                  <a:off x="4304" y="543"/>
                  <a:ext cx="918" cy="258"/>
                  <a:chOff x="2958" y="1414"/>
                  <a:chExt cx="2342" cy="657"/>
                </a:xfrm>
              </p:grpSpPr>
              <p:sp>
                <p:nvSpPr>
                  <p:cNvPr id="78878" name="Freeform 30"/>
                  <p:cNvSpPr>
                    <a:spLocks/>
                  </p:cNvSpPr>
                  <p:nvPr/>
                </p:nvSpPr>
                <p:spPr bwMode="hidden">
                  <a:xfrm rot="463793">
                    <a:off x="2958" y="1414"/>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79" name="Freeform 31"/>
                  <p:cNvSpPr>
                    <a:spLocks/>
                  </p:cNvSpPr>
                  <p:nvPr/>
                </p:nvSpPr>
                <p:spPr bwMode="hidden">
                  <a:xfrm rot="463793">
                    <a:off x="4470" y="1582"/>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80" name="Group 32"/>
                <p:cNvGrpSpPr>
                  <a:grpSpLocks/>
                </p:cNvGrpSpPr>
                <p:nvPr/>
              </p:nvGrpSpPr>
              <p:grpSpPr bwMode="auto">
                <a:xfrm>
                  <a:off x="4314" y="487"/>
                  <a:ext cx="843" cy="134"/>
                  <a:chOff x="2983" y="1269"/>
                  <a:chExt cx="2150" cy="343"/>
                </a:xfrm>
              </p:grpSpPr>
              <p:sp>
                <p:nvSpPr>
                  <p:cNvPr id="78881" name="Freeform 33"/>
                  <p:cNvSpPr>
                    <a:spLocks/>
                  </p:cNvSpPr>
                  <p:nvPr/>
                </p:nvSpPr>
                <p:spPr bwMode="hidden">
                  <a:xfrm rot="-84182">
                    <a:off x="2983" y="1289"/>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82" name="Freeform 34"/>
                  <p:cNvSpPr>
                    <a:spLocks/>
                  </p:cNvSpPr>
                  <p:nvPr/>
                </p:nvSpPr>
                <p:spPr bwMode="hidden">
                  <a:xfrm rot="-84182">
                    <a:off x="4379" y="1269"/>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83" name="Group 35"/>
                <p:cNvGrpSpPr>
                  <a:grpSpLocks/>
                </p:cNvGrpSpPr>
                <p:nvPr/>
              </p:nvGrpSpPr>
              <p:grpSpPr bwMode="auto">
                <a:xfrm>
                  <a:off x="4296" y="349"/>
                  <a:ext cx="737" cy="167"/>
                  <a:chOff x="2938" y="917"/>
                  <a:chExt cx="1879" cy="427"/>
                </a:xfrm>
              </p:grpSpPr>
              <p:sp>
                <p:nvSpPr>
                  <p:cNvPr id="78884" name="Freeform 36"/>
                  <p:cNvSpPr>
                    <a:spLocks/>
                  </p:cNvSpPr>
                  <p:nvPr/>
                </p:nvSpPr>
                <p:spPr bwMode="hidden">
                  <a:xfrm rot="-802576">
                    <a:off x="2938" y="1129"/>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85" name="Freeform 37"/>
                  <p:cNvSpPr>
                    <a:spLocks/>
                  </p:cNvSpPr>
                  <p:nvPr/>
                </p:nvSpPr>
                <p:spPr bwMode="hidden">
                  <a:xfrm rot="-802576">
                    <a:off x="4155" y="917"/>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86" name="Group 38"/>
                <p:cNvGrpSpPr>
                  <a:grpSpLocks/>
                </p:cNvGrpSpPr>
                <p:nvPr/>
              </p:nvGrpSpPr>
              <p:grpSpPr bwMode="auto">
                <a:xfrm>
                  <a:off x="3394" y="637"/>
                  <a:ext cx="493" cy="912"/>
                  <a:chOff x="637" y="1653"/>
                  <a:chExt cx="1257" cy="2326"/>
                </a:xfrm>
              </p:grpSpPr>
              <p:sp>
                <p:nvSpPr>
                  <p:cNvPr id="78887" name="Freeform 39"/>
                  <p:cNvSpPr>
                    <a:spLocks/>
                  </p:cNvSpPr>
                  <p:nvPr/>
                </p:nvSpPr>
                <p:spPr bwMode="hidden">
                  <a:xfrm rot="18888116" flipH="1">
                    <a:off x="876" y="2359"/>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88" name="Freeform 40"/>
                  <p:cNvSpPr>
                    <a:spLocks/>
                  </p:cNvSpPr>
                  <p:nvPr/>
                </p:nvSpPr>
                <p:spPr bwMode="hidden">
                  <a:xfrm rot="18888116" flipH="1">
                    <a:off x="419" y="327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89" name="Group 41"/>
                <p:cNvGrpSpPr>
                  <a:grpSpLocks/>
                </p:cNvGrpSpPr>
                <p:nvPr/>
              </p:nvGrpSpPr>
              <p:grpSpPr bwMode="auto">
                <a:xfrm>
                  <a:off x="3142" y="850"/>
                  <a:ext cx="966" cy="522"/>
                  <a:chOff x="-5" y="2196"/>
                  <a:chExt cx="2463" cy="1332"/>
                </a:xfrm>
              </p:grpSpPr>
              <p:sp>
                <p:nvSpPr>
                  <p:cNvPr id="78890" name="Freeform 42"/>
                  <p:cNvSpPr>
                    <a:spLocks/>
                  </p:cNvSpPr>
                  <p:nvPr/>
                </p:nvSpPr>
                <p:spPr bwMode="hidden">
                  <a:xfrm rot="19495919" flipH="1">
                    <a:off x="644" y="2196"/>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91" name="Freeform 43"/>
                  <p:cNvSpPr>
                    <a:spLocks/>
                  </p:cNvSpPr>
                  <p:nvPr/>
                </p:nvSpPr>
                <p:spPr bwMode="hidden">
                  <a:xfrm rot="19495919" flipH="1">
                    <a:off x="-5" y="2983"/>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92" name="Group 44"/>
                <p:cNvGrpSpPr>
                  <a:grpSpLocks/>
                </p:cNvGrpSpPr>
                <p:nvPr/>
              </p:nvGrpSpPr>
              <p:grpSpPr bwMode="auto">
                <a:xfrm>
                  <a:off x="3124" y="777"/>
                  <a:ext cx="971" cy="417"/>
                  <a:chOff x="-52" y="2009"/>
                  <a:chExt cx="2477" cy="1064"/>
                </a:xfrm>
              </p:grpSpPr>
              <p:sp>
                <p:nvSpPr>
                  <p:cNvPr id="78893" name="Freeform 45"/>
                  <p:cNvSpPr>
                    <a:spLocks/>
                  </p:cNvSpPr>
                  <p:nvPr/>
                </p:nvSpPr>
                <p:spPr bwMode="hidden">
                  <a:xfrm rot="20017085" flipH="1">
                    <a:off x="689" y="2009"/>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94" name="Freeform 46"/>
                  <p:cNvSpPr>
                    <a:spLocks/>
                  </p:cNvSpPr>
                  <p:nvPr/>
                </p:nvSpPr>
                <p:spPr bwMode="hidden">
                  <a:xfrm rot="20017085" flipH="1">
                    <a:off x="-52" y="2597"/>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95" name="Group 47"/>
                <p:cNvGrpSpPr>
                  <a:grpSpLocks/>
                </p:cNvGrpSpPr>
                <p:nvPr/>
              </p:nvGrpSpPr>
              <p:grpSpPr bwMode="auto">
                <a:xfrm>
                  <a:off x="3115" y="700"/>
                  <a:ext cx="969" cy="363"/>
                  <a:chOff x="-74" y="1813"/>
                  <a:chExt cx="2472" cy="927"/>
                </a:xfrm>
              </p:grpSpPr>
              <p:sp>
                <p:nvSpPr>
                  <p:cNvPr id="78896" name="Freeform 48"/>
                  <p:cNvSpPr>
                    <a:spLocks/>
                  </p:cNvSpPr>
                  <p:nvPr/>
                </p:nvSpPr>
                <p:spPr bwMode="hidden">
                  <a:xfrm rot="20519637" flipH="1">
                    <a:off x="721" y="1813"/>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897" name="Freeform 49"/>
                  <p:cNvSpPr>
                    <a:spLocks/>
                  </p:cNvSpPr>
                  <p:nvPr/>
                </p:nvSpPr>
                <p:spPr bwMode="hidden">
                  <a:xfrm rot="20519637" flipH="1">
                    <a:off x="-74" y="2214"/>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898" name="Group 50"/>
                <p:cNvGrpSpPr>
                  <a:grpSpLocks/>
                </p:cNvGrpSpPr>
                <p:nvPr/>
              </p:nvGrpSpPr>
              <p:grpSpPr bwMode="auto">
                <a:xfrm>
                  <a:off x="3153" y="613"/>
                  <a:ext cx="918" cy="257"/>
                  <a:chOff x="22" y="1591"/>
                  <a:chExt cx="2342" cy="657"/>
                </a:xfrm>
              </p:grpSpPr>
              <p:sp>
                <p:nvSpPr>
                  <p:cNvPr id="78899" name="Freeform 51"/>
                  <p:cNvSpPr>
                    <a:spLocks/>
                  </p:cNvSpPr>
                  <p:nvPr/>
                </p:nvSpPr>
                <p:spPr bwMode="hidden">
                  <a:xfrm rot="21136207" flipH="1">
                    <a:off x="819" y="1591"/>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00" name="Freeform 52"/>
                  <p:cNvSpPr>
                    <a:spLocks/>
                  </p:cNvSpPr>
                  <p:nvPr/>
                </p:nvSpPr>
                <p:spPr bwMode="hidden">
                  <a:xfrm rot="21136207" flipH="1">
                    <a:off x="22" y="1759"/>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01" name="Group 53"/>
                <p:cNvGrpSpPr>
                  <a:grpSpLocks/>
                </p:cNvGrpSpPr>
                <p:nvPr/>
              </p:nvGrpSpPr>
              <p:grpSpPr bwMode="auto">
                <a:xfrm>
                  <a:off x="3218" y="556"/>
                  <a:ext cx="843" cy="134"/>
                  <a:chOff x="189" y="1446"/>
                  <a:chExt cx="2150" cy="343"/>
                </a:xfrm>
              </p:grpSpPr>
              <p:sp>
                <p:nvSpPr>
                  <p:cNvPr id="78902" name="Freeform 54"/>
                  <p:cNvSpPr>
                    <a:spLocks/>
                  </p:cNvSpPr>
                  <p:nvPr/>
                </p:nvSpPr>
                <p:spPr bwMode="hidden">
                  <a:xfrm rot="84182" flipH="1">
                    <a:off x="935" y="1466"/>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03" name="Freeform 55"/>
                  <p:cNvSpPr>
                    <a:spLocks/>
                  </p:cNvSpPr>
                  <p:nvPr/>
                </p:nvSpPr>
                <p:spPr bwMode="hidden">
                  <a:xfrm rot="84182" flipH="1">
                    <a:off x="189" y="1446"/>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04" name="Group 56"/>
                <p:cNvGrpSpPr>
                  <a:grpSpLocks/>
                </p:cNvGrpSpPr>
                <p:nvPr/>
              </p:nvGrpSpPr>
              <p:grpSpPr bwMode="auto">
                <a:xfrm>
                  <a:off x="3342" y="418"/>
                  <a:ext cx="737" cy="167"/>
                  <a:chOff x="505" y="1094"/>
                  <a:chExt cx="1879" cy="427"/>
                </a:xfrm>
              </p:grpSpPr>
              <p:sp>
                <p:nvSpPr>
                  <p:cNvPr id="78905" name="Freeform 57"/>
                  <p:cNvSpPr>
                    <a:spLocks/>
                  </p:cNvSpPr>
                  <p:nvPr/>
                </p:nvSpPr>
                <p:spPr bwMode="hidden">
                  <a:xfrm rot="802576" flipH="1">
                    <a:off x="1151" y="1306"/>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06" name="Freeform 58"/>
                  <p:cNvSpPr>
                    <a:spLocks/>
                  </p:cNvSpPr>
                  <p:nvPr/>
                </p:nvSpPr>
                <p:spPr bwMode="hidden">
                  <a:xfrm rot="802576" flipH="1">
                    <a:off x="505" y="1094"/>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07" name="Group 59"/>
                <p:cNvGrpSpPr>
                  <a:grpSpLocks/>
                </p:cNvGrpSpPr>
                <p:nvPr/>
              </p:nvGrpSpPr>
              <p:grpSpPr bwMode="auto">
                <a:xfrm>
                  <a:off x="3386" y="341"/>
                  <a:ext cx="725" cy="218"/>
                  <a:chOff x="616" y="899"/>
                  <a:chExt cx="1850" cy="554"/>
                </a:xfrm>
              </p:grpSpPr>
              <p:sp>
                <p:nvSpPr>
                  <p:cNvPr id="78908" name="Freeform 60"/>
                  <p:cNvSpPr>
                    <a:spLocks/>
                  </p:cNvSpPr>
                  <p:nvPr/>
                </p:nvSpPr>
                <p:spPr bwMode="hidden">
                  <a:xfrm rot="1277471" flipH="1">
                    <a:off x="1233" y="1238"/>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09" name="Freeform 61"/>
                  <p:cNvSpPr>
                    <a:spLocks/>
                  </p:cNvSpPr>
                  <p:nvPr/>
                </p:nvSpPr>
                <p:spPr bwMode="hidden">
                  <a:xfrm rot="1277471" flipH="1">
                    <a:off x="616" y="89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10" name="Group 62"/>
                <p:cNvGrpSpPr>
                  <a:grpSpLocks/>
                </p:cNvGrpSpPr>
                <p:nvPr/>
              </p:nvGrpSpPr>
              <p:grpSpPr bwMode="auto">
                <a:xfrm>
                  <a:off x="3472" y="231"/>
                  <a:ext cx="693" cy="291"/>
                  <a:chOff x="3472" y="231"/>
                  <a:chExt cx="693" cy="291"/>
                </a:xfrm>
              </p:grpSpPr>
              <p:sp>
                <p:nvSpPr>
                  <p:cNvPr id="78911" name="Freeform 63"/>
                  <p:cNvSpPr>
                    <a:spLocks/>
                  </p:cNvSpPr>
                  <p:nvPr/>
                </p:nvSpPr>
                <p:spPr bwMode="hidden">
                  <a:xfrm rot="2028410" flipH="1">
                    <a:off x="3681" y="438"/>
                    <a:ext cx="484" cy="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12" name="Freeform 64"/>
                  <p:cNvSpPr>
                    <a:spLocks/>
                  </p:cNvSpPr>
                  <p:nvPr/>
                </p:nvSpPr>
                <p:spPr bwMode="hidden">
                  <a:xfrm rot="2028410" flipH="1">
                    <a:off x="3472" y="231"/>
                    <a:ext cx="260" cy="132"/>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13" name="Group 65"/>
                <p:cNvGrpSpPr>
                  <a:grpSpLocks/>
                </p:cNvGrpSpPr>
                <p:nvPr/>
              </p:nvGrpSpPr>
              <p:grpSpPr bwMode="auto">
                <a:xfrm>
                  <a:off x="3554" y="118"/>
                  <a:ext cx="664" cy="349"/>
                  <a:chOff x="3554" y="118"/>
                  <a:chExt cx="664" cy="349"/>
                </a:xfrm>
              </p:grpSpPr>
              <p:sp>
                <p:nvSpPr>
                  <p:cNvPr id="78914" name="Freeform 66"/>
                  <p:cNvSpPr>
                    <a:spLocks/>
                  </p:cNvSpPr>
                  <p:nvPr/>
                </p:nvSpPr>
                <p:spPr bwMode="hidden">
                  <a:xfrm rot="2664424" flipH="1">
                    <a:off x="3727" y="383"/>
                    <a:ext cx="491" cy="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15" name="Freeform 67"/>
                  <p:cNvSpPr>
                    <a:spLocks/>
                  </p:cNvSpPr>
                  <p:nvPr/>
                </p:nvSpPr>
                <p:spPr bwMode="hidden">
                  <a:xfrm rot="2664424" flipH="1">
                    <a:off x="3554" y="118"/>
                    <a:ext cx="264" cy="132"/>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16" name="Group 68"/>
                <p:cNvGrpSpPr>
                  <a:grpSpLocks/>
                </p:cNvGrpSpPr>
                <p:nvPr/>
              </p:nvGrpSpPr>
              <p:grpSpPr bwMode="auto">
                <a:xfrm>
                  <a:off x="3784" y="30"/>
                  <a:ext cx="305" cy="593"/>
                  <a:chOff x="1633" y="104"/>
                  <a:chExt cx="778" cy="1512"/>
                </a:xfrm>
              </p:grpSpPr>
              <p:sp>
                <p:nvSpPr>
                  <p:cNvPr id="78917" name="Freeform 69"/>
                  <p:cNvSpPr>
                    <a:spLocks/>
                  </p:cNvSpPr>
                  <p:nvPr/>
                </p:nvSpPr>
                <p:spPr bwMode="hidden">
                  <a:xfrm rot="3473776" flipH="1">
                    <a:off x="1754" y="958"/>
                    <a:ext cx="1100"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18" name="Freeform 70"/>
                  <p:cNvSpPr>
                    <a:spLocks/>
                  </p:cNvSpPr>
                  <p:nvPr/>
                </p:nvSpPr>
                <p:spPr bwMode="hidden">
                  <a:xfrm rot="3473776" flipH="1">
                    <a:off x="1506" y="231"/>
                    <a:ext cx="591"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19" name="Group 71"/>
                <p:cNvGrpSpPr>
                  <a:grpSpLocks/>
                </p:cNvGrpSpPr>
                <p:nvPr/>
              </p:nvGrpSpPr>
              <p:grpSpPr bwMode="auto">
                <a:xfrm>
                  <a:off x="3903" y="0"/>
                  <a:ext cx="248" cy="601"/>
                  <a:chOff x="1935" y="28"/>
                  <a:chExt cx="634" cy="1534"/>
                </a:xfrm>
              </p:grpSpPr>
              <p:sp>
                <p:nvSpPr>
                  <p:cNvPr id="78920" name="Freeform 72"/>
                  <p:cNvSpPr>
                    <a:spLocks/>
                  </p:cNvSpPr>
                  <p:nvPr/>
                </p:nvSpPr>
                <p:spPr bwMode="hidden">
                  <a:xfrm rot="4126480" flipH="1">
                    <a:off x="1931" y="924"/>
                    <a:ext cx="106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21" name="Freeform 73"/>
                  <p:cNvSpPr>
                    <a:spLocks/>
                  </p:cNvSpPr>
                  <p:nvPr/>
                </p:nvSpPr>
                <p:spPr bwMode="hidden">
                  <a:xfrm rot="4126480" flipH="1">
                    <a:off x="1819" y="144"/>
                    <a:ext cx="570"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22" name="Group 74"/>
                <p:cNvGrpSpPr>
                  <a:grpSpLocks/>
                </p:cNvGrpSpPr>
                <p:nvPr/>
              </p:nvGrpSpPr>
              <p:grpSpPr bwMode="auto">
                <a:xfrm>
                  <a:off x="4251" y="252"/>
                  <a:ext cx="723" cy="222"/>
                  <a:chOff x="2822" y="672"/>
                  <a:chExt cx="1845" cy="566"/>
                </a:xfrm>
              </p:grpSpPr>
              <p:sp>
                <p:nvSpPr>
                  <p:cNvPr id="78923" name="Freeform 75"/>
                  <p:cNvSpPr>
                    <a:spLocks/>
                  </p:cNvSpPr>
                  <p:nvPr/>
                </p:nvSpPr>
                <p:spPr bwMode="hidden">
                  <a:xfrm rot="-1325434">
                    <a:off x="2822" y="1023"/>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24" name="Freeform 76"/>
                  <p:cNvSpPr>
                    <a:spLocks/>
                  </p:cNvSpPr>
                  <p:nvPr/>
                </p:nvSpPr>
                <p:spPr bwMode="hidden">
                  <a:xfrm rot="-1325434">
                    <a:off x="4005" y="672"/>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25" name="Group 77"/>
                <p:cNvGrpSpPr>
                  <a:grpSpLocks/>
                </p:cNvGrpSpPr>
                <p:nvPr/>
              </p:nvGrpSpPr>
              <p:grpSpPr bwMode="auto">
                <a:xfrm>
                  <a:off x="4196" y="163"/>
                  <a:ext cx="699" cy="282"/>
                  <a:chOff x="2683" y="445"/>
                  <a:chExt cx="1781" cy="717"/>
                </a:xfrm>
              </p:grpSpPr>
              <p:sp>
                <p:nvSpPr>
                  <p:cNvPr id="78926" name="Freeform 78"/>
                  <p:cNvSpPr>
                    <a:spLocks/>
                  </p:cNvSpPr>
                  <p:nvPr/>
                </p:nvSpPr>
                <p:spPr bwMode="hidden">
                  <a:xfrm rot="-1921064">
                    <a:off x="2683" y="94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27" name="Freeform 79"/>
                  <p:cNvSpPr>
                    <a:spLocks/>
                  </p:cNvSpPr>
                  <p:nvPr/>
                </p:nvSpPr>
                <p:spPr bwMode="hidden">
                  <a:xfrm rot="-1921064">
                    <a:off x="3802" y="445"/>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78928" name="Freeform 80"/>
                <p:cNvSpPr>
                  <a:spLocks/>
                </p:cNvSpPr>
                <p:nvPr/>
              </p:nvSpPr>
              <p:spPr bwMode="hidden">
                <a:xfrm rot="4578755" flipH="1">
                  <a:off x="3968" y="372"/>
                  <a:ext cx="403" cy="5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29" name="Freeform 81"/>
                <p:cNvSpPr>
                  <a:spLocks/>
                </p:cNvSpPr>
                <p:nvPr/>
              </p:nvSpPr>
              <p:spPr bwMode="hidden">
                <a:xfrm rot="4578755" flipH="1">
                  <a:off x="3977" y="77"/>
                  <a:ext cx="216" cy="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78930" name="Group 82"/>
                <p:cNvGrpSpPr>
                  <a:grpSpLocks/>
                </p:cNvGrpSpPr>
                <p:nvPr/>
              </p:nvGrpSpPr>
              <p:grpSpPr bwMode="auto">
                <a:xfrm>
                  <a:off x="4242" y="5"/>
                  <a:ext cx="251" cy="596"/>
                  <a:chOff x="2800" y="41"/>
                  <a:chExt cx="640" cy="1520"/>
                </a:xfrm>
              </p:grpSpPr>
              <p:sp>
                <p:nvSpPr>
                  <p:cNvPr id="78931" name="Freeform 83"/>
                  <p:cNvSpPr>
                    <a:spLocks/>
                  </p:cNvSpPr>
                  <p:nvPr/>
                </p:nvSpPr>
                <p:spPr bwMode="hidden">
                  <a:xfrm rot="-3857755">
                    <a:off x="2361" y="938"/>
                    <a:ext cx="1062" cy="1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32" name="Freeform 84"/>
                  <p:cNvSpPr>
                    <a:spLocks/>
                  </p:cNvSpPr>
                  <p:nvPr/>
                </p:nvSpPr>
                <p:spPr bwMode="hidden">
                  <a:xfrm rot="-3857755">
                    <a:off x="3011" y="181"/>
                    <a:ext cx="570" cy="2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33" name="Group 85"/>
                <p:cNvGrpSpPr>
                  <a:grpSpLocks/>
                </p:cNvGrpSpPr>
                <p:nvPr/>
              </p:nvGrpSpPr>
              <p:grpSpPr bwMode="auto">
                <a:xfrm>
                  <a:off x="4295" y="53"/>
                  <a:ext cx="398" cy="574"/>
                  <a:chOff x="2934" y="163"/>
                  <a:chExt cx="1017" cy="1464"/>
                </a:xfrm>
              </p:grpSpPr>
              <p:sp>
                <p:nvSpPr>
                  <p:cNvPr id="78934" name="Freeform 86"/>
                  <p:cNvSpPr>
                    <a:spLocks/>
                  </p:cNvSpPr>
                  <p:nvPr/>
                </p:nvSpPr>
                <p:spPr bwMode="hidden">
                  <a:xfrm rot="-2777260">
                    <a:off x="2491" y="915"/>
                    <a:ext cx="1155" cy="270"/>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35" name="Freeform 87"/>
                  <p:cNvSpPr>
                    <a:spLocks/>
                  </p:cNvSpPr>
                  <p:nvPr/>
                </p:nvSpPr>
                <p:spPr bwMode="hidden">
                  <a:xfrm rot="-2777260">
                    <a:off x="3430" y="261"/>
                    <a:ext cx="620" cy="42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36" name="Group 88"/>
                <p:cNvGrpSpPr>
                  <a:grpSpLocks/>
                </p:cNvGrpSpPr>
                <p:nvPr/>
              </p:nvGrpSpPr>
              <p:grpSpPr bwMode="auto">
                <a:xfrm>
                  <a:off x="4215" y="2"/>
                  <a:ext cx="95" cy="567"/>
                  <a:chOff x="2730" y="32"/>
                  <a:chExt cx="243" cy="1448"/>
                </a:xfrm>
              </p:grpSpPr>
              <p:sp>
                <p:nvSpPr>
                  <p:cNvPr id="78937" name="Freeform 89"/>
                  <p:cNvSpPr>
                    <a:spLocks/>
                  </p:cNvSpPr>
                  <p:nvPr/>
                </p:nvSpPr>
                <p:spPr bwMode="hidden">
                  <a:xfrm rot="-4903748">
                    <a:off x="2296" y="960"/>
                    <a:ext cx="954" cy="8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38" name="Freeform 90"/>
                  <p:cNvSpPr>
                    <a:spLocks/>
                  </p:cNvSpPr>
                  <p:nvPr/>
                </p:nvSpPr>
                <p:spPr bwMode="hidden">
                  <a:xfrm rot="-4903748">
                    <a:off x="2650" y="220"/>
                    <a:ext cx="512" cy="13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39" name="Group 91"/>
                <p:cNvGrpSpPr>
                  <a:grpSpLocks/>
                </p:cNvGrpSpPr>
                <p:nvPr/>
              </p:nvGrpSpPr>
              <p:grpSpPr bwMode="auto">
                <a:xfrm>
                  <a:off x="3514" y="683"/>
                  <a:ext cx="425" cy="960"/>
                  <a:chOff x="943" y="1769"/>
                  <a:chExt cx="1085" cy="2450"/>
                </a:xfrm>
              </p:grpSpPr>
              <p:sp>
                <p:nvSpPr>
                  <p:cNvPr id="78940" name="Freeform 92"/>
                  <p:cNvSpPr>
                    <a:spLocks/>
                  </p:cNvSpPr>
                  <p:nvPr/>
                </p:nvSpPr>
                <p:spPr bwMode="hidden">
                  <a:xfrm rot="18335692" flipH="1">
                    <a:off x="1010" y="2475"/>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41" name="Freeform 93"/>
                  <p:cNvSpPr>
                    <a:spLocks/>
                  </p:cNvSpPr>
                  <p:nvPr/>
                </p:nvSpPr>
                <p:spPr bwMode="hidden">
                  <a:xfrm rot="18335692" flipH="1">
                    <a:off x="725" y="351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42" name="Group 94"/>
                <p:cNvGrpSpPr>
                  <a:grpSpLocks/>
                </p:cNvGrpSpPr>
                <p:nvPr/>
              </p:nvGrpSpPr>
              <p:grpSpPr bwMode="auto">
                <a:xfrm>
                  <a:off x="3715" y="748"/>
                  <a:ext cx="300" cy="930"/>
                  <a:chOff x="1455" y="1936"/>
                  <a:chExt cx="766" cy="2373"/>
                </a:xfrm>
              </p:grpSpPr>
              <p:sp>
                <p:nvSpPr>
                  <p:cNvPr id="78943" name="Freeform 95"/>
                  <p:cNvSpPr>
                    <a:spLocks/>
                  </p:cNvSpPr>
                  <p:nvPr/>
                </p:nvSpPr>
                <p:spPr bwMode="hidden">
                  <a:xfrm rot="17542885" flipH="1">
                    <a:off x="1267" y="2578"/>
                    <a:ext cx="159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44" name="Freeform 96"/>
                  <p:cNvSpPr>
                    <a:spLocks/>
                  </p:cNvSpPr>
                  <p:nvPr/>
                </p:nvSpPr>
                <p:spPr bwMode="hidden">
                  <a:xfrm rot="17542885" flipH="1">
                    <a:off x="1272" y="3636"/>
                    <a:ext cx="856"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45" name="Group 97"/>
                <p:cNvGrpSpPr>
                  <a:grpSpLocks/>
                </p:cNvGrpSpPr>
                <p:nvPr/>
              </p:nvGrpSpPr>
              <p:grpSpPr bwMode="auto">
                <a:xfrm rot="88588">
                  <a:off x="3923" y="769"/>
                  <a:ext cx="180" cy="913"/>
                  <a:chOff x="1956" y="1990"/>
                  <a:chExt cx="492" cy="2604"/>
                </a:xfrm>
              </p:grpSpPr>
              <p:sp>
                <p:nvSpPr>
                  <p:cNvPr id="78946" name="Freeform 98"/>
                  <p:cNvSpPr>
                    <a:spLocks/>
                  </p:cNvSpPr>
                  <p:nvPr/>
                </p:nvSpPr>
                <p:spPr bwMode="hidden">
                  <a:xfrm rot="16782062" flipH="1">
                    <a:off x="1442" y="2695"/>
                    <a:ext cx="1711" cy="301"/>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47" name="Freeform 99"/>
                  <p:cNvSpPr>
                    <a:spLocks/>
                  </p:cNvSpPr>
                  <p:nvPr/>
                </p:nvSpPr>
                <p:spPr bwMode="hidden">
                  <a:xfrm rot="16782062" flipH="1">
                    <a:off x="1734" y="3898"/>
                    <a:ext cx="918" cy="47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48" name="Group 100"/>
                <p:cNvGrpSpPr>
                  <a:grpSpLocks/>
                </p:cNvGrpSpPr>
                <p:nvPr/>
              </p:nvGrpSpPr>
              <p:grpSpPr bwMode="auto">
                <a:xfrm>
                  <a:off x="4451" y="662"/>
                  <a:ext cx="442" cy="951"/>
                  <a:chOff x="3334" y="1717"/>
                  <a:chExt cx="1125" cy="2426"/>
                </a:xfrm>
              </p:grpSpPr>
              <p:sp>
                <p:nvSpPr>
                  <p:cNvPr id="78949" name="Freeform 101"/>
                  <p:cNvSpPr>
                    <a:spLocks/>
                  </p:cNvSpPr>
                  <p:nvPr/>
                </p:nvSpPr>
                <p:spPr bwMode="hidden">
                  <a:xfrm rot="3144576">
                    <a:off x="2628" y="2423"/>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50" name="Freeform 102"/>
                  <p:cNvSpPr>
                    <a:spLocks/>
                  </p:cNvSpPr>
                  <p:nvPr/>
                </p:nvSpPr>
                <p:spPr bwMode="hidden">
                  <a:xfrm rot="3144576">
                    <a:off x="3751" y="3436"/>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51" name="Group 103"/>
                <p:cNvGrpSpPr>
                  <a:grpSpLocks/>
                </p:cNvGrpSpPr>
                <p:nvPr/>
              </p:nvGrpSpPr>
              <p:grpSpPr bwMode="auto">
                <a:xfrm>
                  <a:off x="4391" y="721"/>
                  <a:ext cx="347" cy="951"/>
                  <a:chOff x="3181" y="1866"/>
                  <a:chExt cx="883" cy="2426"/>
                </a:xfrm>
              </p:grpSpPr>
              <p:sp>
                <p:nvSpPr>
                  <p:cNvPr id="78952" name="Freeform 104"/>
                  <p:cNvSpPr>
                    <a:spLocks/>
                  </p:cNvSpPr>
                  <p:nvPr/>
                </p:nvSpPr>
                <p:spPr bwMode="hidden">
                  <a:xfrm rot="3745735">
                    <a:off x="2506" y="2541"/>
                    <a:ext cx="1650" cy="29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53" name="Freeform 105"/>
                  <p:cNvSpPr>
                    <a:spLocks/>
                  </p:cNvSpPr>
                  <p:nvPr/>
                </p:nvSpPr>
                <p:spPr bwMode="hidden">
                  <a:xfrm rot="3745735">
                    <a:off x="3387" y="3615"/>
                    <a:ext cx="885" cy="46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54" name="Group 106"/>
                <p:cNvGrpSpPr>
                  <a:grpSpLocks/>
                </p:cNvGrpSpPr>
                <p:nvPr/>
              </p:nvGrpSpPr>
              <p:grpSpPr bwMode="auto">
                <a:xfrm>
                  <a:off x="4323" y="767"/>
                  <a:ext cx="243" cy="935"/>
                  <a:chOff x="3006" y="1983"/>
                  <a:chExt cx="619" cy="2386"/>
                </a:xfrm>
              </p:grpSpPr>
              <p:sp>
                <p:nvSpPr>
                  <p:cNvPr id="78955" name="Freeform 107"/>
                  <p:cNvSpPr>
                    <a:spLocks/>
                  </p:cNvSpPr>
                  <p:nvPr/>
                </p:nvSpPr>
                <p:spPr bwMode="hidden">
                  <a:xfrm rot="4286818">
                    <a:off x="2328" y="2661"/>
                    <a:ext cx="160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56" name="Freeform 108"/>
                  <p:cNvSpPr>
                    <a:spLocks/>
                  </p:cNvSpPr>
                  <p:nvPr/>
                </p:nvSpPr>
                <p:spPr bwMode="hidden">
                  <a:xfrm rot="4286818">
                    <a:off x="3002" y="3747"/>
                    <a:ext cx="859"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57" name="Group 109"/>
                <p:cNvGrpSpPr>
                  <a:grpSpLocks/>
                </p:cNvGrpSpPr>
                <p:nvPr/>
              </p:nvGrpSpPr>
              <p:grpSpPr bwMode="auto">
                <a:xfrm>
                  <a:off x="4249" y="813"/>
                  <a:ext cx="159" cy="870"/>
                  <a:chOff x="2819" y="2101"/>
                  <a:chExt cx="405" cy="2219"/>
                </a:xfrm>
              </p:grpSpPr>
              <p:sp>
                <p:nvSpPr>
                  <p:cNvPr id="78958" name="Freeform 110"/>
                  <p:cNvSpPr>
                    <a:spLocks/>
                  </p:cNvSpPr>
                  <p:nvPr/>
                </p:nvSpPr>
                <p:spPr bwMode="hidden">
                  <a:xfrm rot="4898956">
                    <a:off x="2206" y="2714"/>
                    <a:ext cx="147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59" name="Freeform 111"/>
                  <p:cNvSpPr>
                    <a:spLocks/>
                  </p:cNvSpPr>
                  <p:nvPr/>
                </p:nvSpPr>
                <p:spPr bwMode="hidden">
                  <a:xfrm rot="4898956">
                    <a:off x="2636" y="3732"/>
                    <a:ext cx="790"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8960" name="Group 112"/>
                <p:cNvGrpSpPr>
                  <a:grpSpLocks/>
                </p:cNvGrpSpPr>
                <p:nvPr/>
              </p:nvGrpSpPr>
              <p:grpSpPr bwMode="auto">
                <a:xfrm>
                  <a:off x="4045" y="826"/>
                  <a:ext cx="167" cy="857"/>
                  <a:chOff x="2287" y="2135"/>
                  <a:chExt cx="426" cy="2185"/>
                </a:xfrm>
              </p:grpSpPr>
              <p:sp>
                <p:nvSpPr>
                  <p:cNvPr id="78961" name="Freeform 113"/>
                  <p:cNvSpPr>
                    <a:spLocks/>
                  </p:cNvSpPr>
                  <p:nvPr/>
                </p:nvSpPr>
                <p:spPr bwMode="hidden">
                  <a:xfrm rot="5755659">
                    <a:off x="1900" y="2760"/>
                    <a:ext cx="1437" cy="188"/>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62" name="Freeform 114"/>
                  <p:cNvSpPr>
                    <a:spLocks/>
                  </p:cNvSpPr>
                  <p:nvPr/>
                </p:nvSpPr>
                <p:spPr bwMode="hidden">
                  <a:xfrm rot="5755659">
                    <a:off x="2049" y="3787"/>
                    <a:ext cx="771" cy="29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78963" name="Freeform 115"/>
              <p:cNvSpPr>
                <a:spLocks/>
              </p:cNvSpPr>
              <p:nvPr/>
            </p:nvSpPr>
            <p:spPr bwMode="hidden">
              <a:xfrm flipH="1">
                <a:off x="3873" y="934"/>
                <a:ext cx="191" cy="580"/>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64" name="Arc 116"/>
              <p:cNvSpPr>
                <a:spLocks/>
              </p:cNvSpPr>
              <p:nvPr/>
            </p:nvSpPr>
            <p:spPr bwMode="hidden">
              <a:xfrm flipH="1">
                <a:off x="3528" y="726"/>
                <a:ext cx="833" cy="903"/>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65" name="Arc 117"/>
              <p:cNvSpPr>
                <a:spLocks/>
              </p:cNvSpPr>
              <p:nvPr/>
            </p:nvSpPr>
            <p:spPr bwMode="hidden">
              <a:xfrm flipV="1">
                <a:off x="4278" y="179"/>
                <a:ext cx="1007" cy="802"/>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66" name="Arc 118"/>
              <p:cNvSpPr>
                <a:spLocks/>
              </p:cNvSpPr>
              <p:nvPr/>
            </p:nvSpPr>
            <p:spPr bwMode="hidden">
              <a:xfrm flipH="1">
                <a:off x="3612" y="580"/>
                <a:ext cx="487" cy="933"/>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67" name="Arc 119"/>
              <p:cNvSpPr>
                <a:spLocks/>
              </p:cNvSpPr>
              <p:nvPr/>
            </p:nvSpPr>
            <p:spPr bwMode="hidden">
              <a:xfrm flipH="1">
                <a:off x="3267" y="628"/>
                <a:ext cx="791" cy="932"/>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68" name="Arc 120"/>
              <p:cNvSpPr>
                <a:spLocks/>
              </p:cNvSpPr>
              <p:nvPr/>
            </p:nvSpPr>
            <p:spPr bwMode="hidden">
              <a:xfrm flipH="1">
                <a:off x="3197" y="458"/>
                <a:ext cx="932" cy="933"/>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69" name="Arc 121"/>
              <p:cNvSpPr>
                <a:spLocks/>
              </p:cNvSpPr>
              <p:nvPr/>
            </p:nvSpPr>
            <p:spPr bwMode="hidden">
              <a:xfrm>
                <a:off x="4229" y="589"/>
                <a:ext cx="14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0" name="Arc 122"/>
              <p:cNvSpPr>
                <a:spLocks/>
              </p:cNvSpPr>
              <p:nvPr/>
            </p:nvSpPr>
            <p:spPr bwMode="hidden">
              <a:xfrm>
                <a:off x="4268" y="585"/>
                <a:ext cx="394"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1" name="Arc 123"/>
              <p:cNvSpPr>
                <a:spLocks/>
              </p:cNvSpPr>
              <p:nvPr/>
            </p:nvSpPr>
            <p:spPr bwMode="hidden">
              <a:xfrm>
                <a:off x="4303" y="463"/>
                <a:ext cx="55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2" name="Freeform 124"/>
              <p:cNvSpPr>
                <a:spLocks/>
              </p:cNvSpPr>
              <p:nvPr/>
            </p:nvSpPr>
            <p:spPr bwMode="hidden">
              <a:xfrm>
                <a:off x="4410" y="1033"/>
                <a:ext cx="190" cy="580"/>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3" name="Freeform 125"/>
              <p:cNvSpPr>
                <a:spLocks/>
              </p:cNvSpPr>
              <p:nvPr/>
            </p:nvSpPr>
            <p:spPr bwMode="hidden">
              <a:xfrm rot="19660755" flipV="1">
                <a:off x="4114" y="843"/>
                <a:ext cx="173" cy="32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4" name="Arc 126"/>
              <p:cNvSpPr>
                <a:spLocks/>
              </p:cNvSpPr>
              <p:nvPr/>
            </p:nvSpPr>
            <p:spPr bwMode="hidden">
              <a:xfrm flipH="1">
                <a:off x="3144" y="319"/>
                <a:ext cx="996" cy="933"/>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5" name="Arc 127"/>
              <p:cNvSpPr>
                <a:spLocks/>
              </p:cNvSpPr>
              <p:nvPr/>
            </p:nvSpPr>
            <p:spPr bwMode="hidden">
              <a:xfrm flipH="1">
                <a:off x="3425" y="123"/>
                <a:ext cx="725" cy="903"/>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6" name="Arc 128"/>
              <p:cNvSpPr>
                <a:spLocks/>
              </p:cNvSpPr>
              <p:nvPr/>
            </p:nvSpPr>
            <p:spPr bwMode="hidden">
              <a:xfrm>
                <a:off x="4199" y="502"/>
                <a:ext cx="299" cy="9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close/>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7" name="Freeform 129"/>
              <p:cNvSpPr>
                <a:spLocks/>
              </p:cNvSpPr>
              <p:nvPr/>
            </p:nvSpPr>
            <p:spPr bwMode="hidden">
              <a:xfrm flipH="1">
                <a:off x="3307" y="982"/>
                <a:ext cx="425" cy="59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8" name="Freeform 130"/>
              <p:cNvSpPr>
                <a:spLocks/>
              </p:cNvSpPr>
              <p:nvPr/>
            </p:nvSpPr>
            <p:spPr bwMode="hidden">
              <a:xfrm flipH="1">
                <a:off x="3507" y="350"/>
                <a:ext cx="273" cy="59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79" name="Freeform 131"/>
              <p:cNvSpPr>
                <a:spLocks/>
              </p:cNvSpPr>
              <p:nvPr/>
            </p:nvSpPr>
            <p:spPr bwMode="hidden">
              <a:xfrm flipH="1">
                <a:off x="3821" y="172"/>
                <a:ext cx="164" cy="59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80" name="Freeform 132"/>
              <p:cNvSpPr>
                <a:spLocks/>
              </p:cNvSpPr>
              <p:nvPr/>
            </p:nvSpPr>
            <p:spPr bwMode="hidden">
              <a:xfrm>
                <a:off x="4841" y="894"/>
                <a:ext cx="395" cy="62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81" name="Freeform 133"/>
              <p:cNvSpPr>
                <a:spLocks/>
              </p:cNvSpPr>
              <p:nvPr/>
            </p:nvSpPr>
            <p:spPr bwMode="hidden">
              <a:xfrm>
                <a:off x="4636" y="576"/>
                <a:ext cx="595" cy="41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82" name="Freeform 134"/>
              <p:cNvSpPr>
                <a:spLocks/>
              </p:cNvSpPr>
              <p:nvPr/>
            </p:nvSpPr>
            <p:spPr bwMode="hidden">
              <a:xfrm>
                <a:off x="4658" y="132"/>
                <a:ext cx="260" cy="562"/>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83" name="Freeform 135"/>
              <p:cNvSpPr>
                <a:spLocks/>
              </p:cNvSpPr>
              <p:nvPr/>
            </p:nvSpPr>
            <p:spPr bwMode="hidden">
              <a:xfrm rot="20253369">
                <a:off x="4401" y="599"/>
                <a:ext cx="174" cy="32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984" name="Freeform 136"/>
              <p:cNvSpPr>
                <a:spLocks/>
              </p:cNvSpPr>
              <p:nvPr/>
            </p:nvSpPr>
            <p:spPr bwMode="hidden">
              <a:xfrm rot="1346631" flipH="1">
                <a:off x="3783" y="590"/>
                <a:ext cx="173" cy="32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78985" name="Rectangle 137"/>
          <p:cNvSpPr>
            <a:spLocks noGrp="1" noChangeArrowheads="1"/>
          </p:cNvSpPr>
          <p:nvPr>
            <p:ph type="title"/>
          </p:nvPr>
        </p:nvSpPr>
        <p:spPr bwMode="auto">
          <a:xfrm>
            <a:off x="685800" y="301625"/>
            <a:ext cx="7772400" cy="146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8986" name="Rectangle 138"/>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8987" name="Rectangle 139"/>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defRPr sz="1400">
                <a:latin typeface="+mn-lt"/>
              </a:defRPr>
            </a:lvl1pPr>
          </a:lstStyle>
          <a:p>
            <a:endParaRPr lang="en-US"/>
          </a:p>
        </p:txBody>
      </p:sp>
      <p:sp>
        <p:nvSpPr>
          <p:cNvPr id="78988" name="Rectangle 14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a:defRPr sz="1400">
                <a:latin typeface="+mn-lt"/>
              </a:defRPr>
            </a:lvl1pPr>
          </a:lstStyle>
          <a:p>
            <a:endParaRPr lang="en-US"/>
          </a:p>
        </p:txBody>
      </p:sp>
      <p:sp>
        <p:nvSpPr>
          <p:cNvPr id="78989" name="Rectangle 141"/>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defRPr sz="1400">
                <a:latin typeface="+mn-lt"/>
              </a:defRPr>
            </a:lvl1pPr>
          </a:lstStyle>
          <a:p>
            <a:fld id="{B763CC69-809F-465E-AF28-D21F42954730}"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678"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l" rtl="1" fontAlgn="base">
        <a:spcBef>
          <a:spcPct val="0"/>
        </a:spcBef>
        <a:spcAft>
          <a:spcPct val="0"/>
        </a:spcAft>
        <a:defRPr sz="4400">
          <a:solidFill>
            <a:schemeClr val="tx2"/>
          </a:solidFill>
          <a:latin typeface="+mj-lt"/>
          <a:ea typeface="+mj-ea"/>
          <a:cs typeface="+mj-cs"/>
        </a:defRPr>
      </a:lvl1pPr>
      <a:lvl2pPr algn="l" rtl="1" fontAlgn="base">
        <a:spcBef>
          <a:spcPct val="0"/>
        </a:spcBef>
        <a:spcAft>
          <a:spcPct val="0"/>
        </a:spcAft>
        <a:defRPr sz="4400">
          <a:solidFill>
            <a:schemeClr val="tx2"/>
          </a:solidFill>
          <a:latin typeface="Arial Black" pitchFamily="34" charset="0"/>
          <a:cs typeface="Arial" charset="0"/>
        </a:defRPr>
      </a:lvl2pPr>
      <a:lvl3pPr algn="l" rtl="1" fontAlgn="base">
        <a:spcBef>
          <a:spcPct val="0"/>
        </a:spcBef>
        <a:spcAft>
          <a:spcPct val="0"/>
        </a:spcAft>
        <a:defRPr sz="4400">
          <a:solidFill>
            <a:schemeClr val="tx2"/>
          </a:solidFill>
          <a:latin typeface="Arial Black" pitchFamily="34" charset="0"/>
          <a:cs typeface="Arial" charset="0"/>
        </a:defRPr>
      </a:lvl3pPr>
      <a:lvl4pPr algn="l" rtl="1" fontAlgn="base">
        <a:spcBef>
          <a:spcPct val="0"/>
        </a:spcBef>
        <a:spcAft>
          <a:spcPct val="0"/>
        </a:spcAft>
        <a:defRPr sz="4400">
          <a:solidFill>
            <a:schemeClr val="tx2"/>
          </a:solidFill>
          <a:latin typeface="Arial Black" pitchFamily="34" charset="0"/>
          <a:cs typeface="Arial" charset="0"/>
        </a:defRPr>
      </a:lvl4pPr>
      <a:lvl5pPr algn="l" rtl="1" fontAlgn="base">
        <a:spcBef>
          <a:spcPct val="0"/>
        </a:spcBef>
        <a:spcAft>
          <a:spcPct val="0"/>
        </a:spcAft>
        <a:defRPr sz="4400">
          <a:solidFill>
            <a:schemeClr val="tx2"/>
          </a:solidFill>
          <a:latin typeface="Arial Black" pitchFamily="34" charset="0"/>
          <a:cs typeface="Arial" charset="0"/>
        </a:defRPr>
      </a:lvl5pPr>
      <a:lvl6pPr marL="457200" algn="l" rtl="1" fontAlgn="base">
        <a:spcBef>
          <a:spcPct val="0"/>
        </a:spcBef>
        <a:spcAft>
          <a:spcPct val="0"/>
        </a:spcAft>
        <a:defRPr sz="4400">
          <a:solidFill>
            <a:schemeClr val="tx2"/>
          </a:solidFill>
          <a:latin typeface="Arial Black" pitchFamily="34" charset="0"/>
          <a:cs typeface="Arial" charset="0"/>
        </a:defRPr>
      </a:lvl6pPr>
      <a:lvl7pPr marL="914400" algn="l" rtl="1" fontAlgn="base">
        <a:spcBef>
          <a:spcPct val="0"/>
        </a:spcBef>
        <a:spcAft>
          <a:spcPct val="0"/>
        </a:spcAft>
        <a:defRPr sz="4400">
          <a:solidFill>
            <a:schemeClr val="tx2"/>
          </a:solidFill>
          <a:latin typeface="Arial Black" pitchFamily="34" charset="0"/>
          <a:cs typeface="Arial" charset="0"/>
        </a:defRPr>
      </a:lvl7pPr>
      <a:lvl8pPr marL="1371600" algn="l" rtl="1" fontAlgn="base">
        <a:spcBef>
          <a:spcPct val="0"/>
        </a:spcBef>
        <a:spcAft>
          <a:spcPct val="0"/>
        </a:spcAft>
        <a:defRPr sz="4400">
          <a:solidFill>
            <a:schemeClr val="tx2"/>
          </a:solidFill>
          <a:latin typeface="Arial Black" pitchFamily="34" charset="0"/>
          <a:cs typeface="Arial" charset="0"/>
        </a:defRPr>
      </a:lvl8pPr>
      <a:lvl9pPr marL="1828800" algn="l" rtl="1" fontAlgn="base">
        <a:spcBef>
          <a:spcPct val="0"/>
        </a:spcBef>
        <a:spcAft>
          <a:spcPct val="0"/>
        </a:spcAft>
        <a:defRPr sz="4400">
          <a:solidFill>
            <a:schemeClr val="tx2"/>
          </a:solidFill>
          <a:latin typeface="Arial Black" pitchFamily="34" charset="0"/>
          <a:cs typeface="Arial" charset="0"/>
        </a:defRPr>
      </a:lvl9pPr>
    </p:titleStyle>
    <p:bodyStyle>
      <a:lvl1pPr marL="342900" indent="-342900" algn="r" rtl="1" fontAlgn="base">
        <a:spcBef>
          <a:spcPct val="20000"/>
        </a:spcBef>
        <a:spcAft>
          <a:spcPct val="0"/>
        </a:spcAft>
        <a:buClr>
          <a:schemeClr val="hlink"/>
        </a:buClr>
        <a:buChar char="•"/>
        <a:defRPr sz="3200">
          <a:solidFill>
            <a:schemeClr val="tx1"/>
          </a:solidFill>
          <a:latin typeface="+mn-lt"/>
          <a:ea typeface="+mn-ea"/>
          <a:cs typeface="+mn-cs"/>
        </a:defRPr>
      </a:lvl1pPr>
      <a:lvl2pPr marL="742950" indent="-285750" algn="r" rtl="1" fontAlgn="base">
        <a:spcBef>
          <a:spcPct val="20000"/>
        </a:spcBef>
        <a:spcAft>
          <a:spcPct val="0"/>
        </a:spcAft>
        <a:buClr>
          <a:schemeClr val="folHlink"/>
        </a:buClr>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Font typeface="Times New Roman" pitchFamily="18" charset="0"/>
        <a:buChar char="−"/>
        <a:defRPr sz="2000">
          <a:solidFill>
            <a:schemeClr val="tx1"/>
          </a:solidFill>
          <a:latin typeface="+mn-lt"/>
          <a:cs typeface="+mn-cs"/>
        </a:defRPr>
      </a:lvl4pPr>
      <a:lvl5pPr marL="2057400" indent="-228600" algn="r" rtl="1" fontAlgn="base">
        <a:spcBef>
          <a:spcPct val="20000"/>
        </a:spcBef>
        <a:spcAft>
          <a:spcPct val="0"/>
        </a:spcAft>
        <a:buFont typeface="Times New Roman" pitchFamily="18" charset="0"/>
        <a:buChar char="–"/>
        <a:defRPr sz="2000">
          <a:solidFill>
            <a:schemeClr val="tx1"/>
          </a:solidFill>
          <a:latin typeface="+mn-lt"/>
          <a:cs typeface="+mn-cs"/>
        </a:defRPr>
      </a:lvl5pPr>
      <a:lvl6pPr marL="2514600" indent="-228600" algn="r" rtl="1" fontAlgn="base">
        <a:spcBef>
          <a:spcPct val="20000"/>
        </a:spcBef>
        <a:spcAft>
          <a:spcPct val="0"/>
        </a:spcAft>
        <a:buFont typeface="Times New Roman" pitchFamily="18" charset="0"/>
        <a:buChar char="–"/>
        <a:defRPr sz="2000">
          <a:solidFill>
            <a:schemeClr val="tx1"/>
          </a:solidFill>
          <a:latin typeface="+mn-lt"/>
          <a:cs typeface="+mn-cs"/>
        </a:defRPr>
      </a:lvl6pPr>
      <a:lvl7pPr marL="2971800" indent="-228600" algn="r" rtl="1" fontAlgn="base">
        <a:spcBef>
          <a:spcPct val="20000"/>
        </a:spcBef>
        <a:spcAft>
          <a:spcPct val="0"/>
        </a:spcAft>
        <a:buFont typeface="Times New Roman" pitchFamily="18" charset="0"/>
        <a:buChar char="–"/>
        <a:defRPr sz="2000">
          <a:solidFill>
            <a:schemeClr val="tx1"/>
          </a:solidFill>
          <a:latin typeface="+mn-lt"/>
          <a:cs typeface="+mn-cs"/>
        </a:defRPr>
      </a:lvl7pPr>
      <a:lvl8pPr marL="3429000" indent="-228600" algn="r" rtl="1" fontAlgn="base">
        <a:spcBef>
          <a:spcPct val="20000"/>
        </a:spcBef>
        <a:spcAft>
          <a:spcPct val="0"/>
        </a:spcAft>
        <a:buFont typeface="Times New Roman" pitchFamily="18" charset="0"/>
        <a:buChar char="–"/>
        <a:defRPr sz="2000">
          <a:solidFill>
            <a:schemeClr val="tx1"/>
          </a:solidFill>
          <a:latin typeface="+mn-lt"/>
          <a:cs typeface="+mn-cs"/>
        </a:defRPr>
      </a:lvl8pPr>
      <a:lvl9pPr marL="3886200" indent="-228600" algn="r" rtl="1" fontAlgn="base">
        <a:spcBef>
          <a:spcPct val="20000"/>
        </a:spcBef>
        <a:spcAft>
          <a:spcPct val="0"/>
        </a:spcAft>
        <a:buFont typeface="Times New Roman" pitchFamily="18" charset="0"/>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89090" name="Group 2"/>
          <p:cNvGrpSpPr>
            <a:grpSpLocks/>
          </p:cNvGrpSpPr>
          <p:nvPr/>
        </p:nvGrpSpPr>
        <p:grpSpPr bwMode="auto">
          <a:xfrm>
            <a:off x="0" y="0"/>
            <a:ext cx="9144000" cy="6934200"/>
            <a:chOff x="0" y="0"/>
            <a:chExt cx="5760" cy="4368"/>
          </a:xfrm>
        </p:grpSpPr>
        <p:sp>
          <p:nvSpPr>
            <p:cNvPr id="89091"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2"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3"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4"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5"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6"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7"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8"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099"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100"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9101"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9102"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103"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104"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105"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106"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107"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108"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89109"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9110"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9111"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defRPr sz="1400">
                <a:effectLst>
                  <a:outerShdw blurRad="38100" dist="38100" dir="2700000" algn="tl">
                    <a:srgbClr val="000000"/>
                  </a:outerShdw>
                </a:effectLst>
                <a:latin typeface="+mn-lt"/>
              </a:defRPr>
            </a:lvl1pPr>
          </a:lstStyle>
          <a:p>
            <a:endParaRPr lang="en-US"/>
          </a:p>
        </p:txBody>
      </p:sp>
      <p:sp>
        <p:nvSpPr>
          <p:cNvPr id="89112"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a:defRPr sz="1400">
                <a:effectLst>
                  <a:outerShdw blurRad="38100" dist="38100" dir="2700000" algn="tl">
                    <a:srgbClr val="000000"/>
                  </a:outerShdw>
                </a:effectLst>
                <a:latin typeface="+mn-lt"/>
              </a:defRPr>
            </a:lvl1pPr>
          </a:lstStyle>
          <a:p>
            <a:endParaRPr lang="en-US"/>
          </a:p>
        </p:txBody>
      </p:sp>
      <p:sp>
        <p:nvSpPr>
          <p:cNvPr id="89113"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defRPr sz="1400">
                <a:effectLst>
                  <a:outerShdw blurRad="38100" dist="38100" dir="2700000" algn="tl">
                    <a:srgbClr val="000000"/>
                  </a:outerShdw>
                </a:effectLst>
                <a:latin typeface="+mn-lt"/>
              </a:defRPr>
            </a:lvl1pPr>
          </a:lstStyle>
          <a:p>
            <a:fld id="{C51B5B4C-2FCF-4816-83E6-1744689CA647}"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680"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iming>
    <p:tnLst>
      <p:par>
        <p:cTn id="1" dur="indefinite" restart="never" nodeType="tmRoot"/>
      </p:par>
    </p:tnLst>
  </p:timing>
  <p:txStyles>
    <p:titleStyle>
      <a:lvl1pPr algn="ctr" rtl="1"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2pPr>
      <a:lvl3pPr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3pPr>
      <a:lvl4pPr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4pPr>
      <a:lvl5pPr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5pPr>
      <a:lvl6pPr marL="4572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6pPr>
      <a:lvl7pPr marL="9144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7pPr>
      <a:lvl8pPr marL="13716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8pPr>
      <a:lvl9pPr marL="18288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9pPr>
    </p:titleStyle>
    <p:bodyStyle>
      <a:lvl1pPr marL="342900" indent="-342900" algn="r" rtl="1" fontAlgn="base">
        <a:spcBef>
          <a:spcPct val="20000"/>
        </a:spcBef>
        <a:spcAft>
          <a:spcPct val="0"/>
        </a:spcAft>
        <a:buClr>
          <a:schemeClr val="hlink"/>
        </a:buClr>
        <a:buSzPct val="6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lr>
          <a:schemeClr val="tx2"/>
        </a:buClr>
        <a:buSzPct val="6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folHlink"/>
        </a:buClr>
        <a:buSzPct val="60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Clr>
          <a:schemeClr val="tx1"/>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63529"/>
                <a:invGamma/>
              </a:schemeClr>
            </a:gs>
          </a:gsLst>
          <a:lin ang="5400000" scaled="1"/>
        </a:gradFill>
        <a:effectLst/>
      </p:bgPr>
    </p:bg>
    <p:spTree>
      <p:nvGrpSpPr>
        <p:cNvPr id="1" name=""/>
        <p:cNvGrpSpPr/>
        <p:nvPr/>
      </p:nvGrpSpPr>
      <p:grpSpPr>
        <a:xfrm>
          <a:off x="0" y="0"/>
          <a:ext cx="0" cy="0"/>
          <a:chOff x="0" y="0"/>
          <a:chExt cx="0" cy="0"/>
        </a:xfrm>
      </p:grpSpPr>
      <p:grpSp>
        <p:nvGrpSpPr>
          <p:cNvPr id="92162" name="Group 2"/>
          <p:cNvGrpSpPr>
            <a:grpSpLocks/>
          </p:cNvGrpSpPr>
          <p:nvPr/>
        </p:nvGrpSpPr>
        <p:grpSpPr bwMode="auto">
          <a:xfrm>
            <a:off x="4716463" y="5345113"/>
            <a:ext cx="4427537" cy="1512887"/>
            <a:chOff x="2971" y="3367"/>
            <a:chExt cx="2789" cy="953"/>
          </a:xfrm>
        </p:grpSpPr>
        <p:sp>
          <p:nvSpPr>
            <p:cNvPr id="92163"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60" y="192"/>
                  </a:lnTo>
                  <a:lnTo>
                    <a:pt x="2248" y="186"/>
                  </a:lnTo>
                  <a:lnTo>
                    <a:pt x="2242" y="186"/>
                  </a:lnTo>
                  <a:lnTo>
                    <a:pt x="2236" y="186"/>
                  </a:lnTo>
                  <a:lnTo>
                    <a:pt x="2230" y="186"/>
                  </a:lnTo>
                  <a:lnTo>
                    <a:pt x="2224" y="192"/>
                  </a:lnTo>
                  <a:lnTo>
                    <a:pt x="2224" y="192"/>
                  </a:lnTo>
                  <a:lnTo>
                    <a:pt x="2218" y="192"/>
                  </a:lnTo>
                  <a:lnTo>
                    <a:pt x="2212" y="198"/>
                  </a:lnTo>
                  <a:lnTo>
                    <a:pt x="2194" y="204"/>
                  </a:lnTo>
                  <a:lnTo>
                    <a:pt x="2170" y="210"/>
                  </a:lnTo>
                  <a:lnTo>
                    <a:pt x="2146" y="228"/>
                  </a:lnTo>
                  <a:lnTo>
                    <a:pt x="2122" y="240"/>
                  </a:lnTo>
                  <a:lnTo>
                    <a:pt x="2116" y="240"/>
                  </a:lnTo>
                  <a:lnTo>
                    <a:pt x="2110" y="240"/>
                  </a:lnTo>
                  <a:lnTo>
                    <a:pt x="2110" y="240"/>
                  </a:lnTo>
                  <a:lnTo>
                    <a:pt x="2104" y="240"/>
                  </a:lnTo>
                  <a:lnTo>
                    <a:pt x="2098" y="246"/>
                  </a:lnTo>
                  <a:lnTo>
                    <a:pt x="2092" y="246"/>
                  </a:lnTo>
                  <a:lnTo>
                    <a:pt x="2086" y="246"/>
                  </a:lnTo>
                  <a:lnTo>
                    <a:pt x="2080" y="252"/>
                  </a:lnTo>
                  <a:lnTo>
                    <a:pt x="2080" y="258"/>
                  </a:lnTo>
                  <a:lnTo>
                    <a:pt x="2074" y="258"/>
                  </a:lnTo>
                  <a:lnTo>
                    <a:pt x="2074" y="258"/>
                  </a:lnTo>
                  <a:lnTo>
                    <a:pt x="2074" y="264"/>
                  </a:lnTo>
                  <a:lnTo>
                    <a:pt x="2074" y="264"/>
                  </a:lnTo>
                  <a:lnTo>
                    <a:pt x="2074" y="270"/>
                  </a:lnTo>
                  <a:lnTo>
                    <a:pt x="2074" y="276"/>
                  </a:lnTo>
                  <a:lnTo>
                    <a:pt x="2069" y="288"/>
                  </a:lnTo>
                  <a:lnTo>
                    <a:pt x="2057" y="300"/>
                  </a:lnTo>
                  <a:lnTo>
                    <a:pt x="2057" y="300"/>
                  </a:lnTo>
                  <a:lnTo>
                    <a:pt x="2051" y="300"/>
                  </a:lnTo>
                  <a:lnTo>
                    <a:pt x="2045" y="300"/>
                  </a:lnTo>
                  <a:lnTo>
                    <a:pt x="2039" y="306"/>
                  </a:lnTo>
                  <a:lnTo>
                    <a:pt x="2033" y="306"/>
                  </a:lnTo>
                  <a:lnTo>
                    <a:pt x="2033" y="312"/>
                  </a:lnTo>
                  <a:lnTo>
                    <a:pt x="2027" y="312"/>
                  </a:lnTo>
                  <a:lnTo>
                    <a:pt x="2027" y="318"/>
                  </a:lnTo>
                  <a:lnTo>
                    <a:pt x="2027" y="318"/>
                  </a:lnTo>
                  <a:lnTo>
                    <a:pt x="2021" y="324"/>
                  </a:lnTo>
                  <a:lnTo>
                    <a:pt x="2021" y="324"/>
                  </a:lnTo>
                  <a:lnTo>
                    <a:pt x="2015" y="330"/>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7" y="330"/>
                  </a:lnTo>
                  <a:lnTo>
                    <a:pt x="1871" y="336"/>
                  </a:lnTo>
                  <a:lnTo>
                    <a:pt x="1871" y="336"/>
                  </a:lnTo>
                  <a:lnTo>
                    <a:pt x="1865" y="342"/>
                  </a:lnTo>
                  <a:lnTo>
                    <a:pt x="1865" y="342"/>
                  </a:lnTo>
                  <a:lnTo>
                    <a:pt x="1859" y="348"/>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65"/>
                  </a:lnTo>
                  <a:lnTo>
                    <a:pt x="1638" y="671"/>
                  </a:lnTo>
                  <a:lnTo>
                    <a:pt x="1632" y="671"/>
                  </a:lnTo>
                  <a:lnTo>
                    <a:pt x="1632" y="677"/>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8" y="695"/>
                  </a:lnTo>
                  <a:lnTo>
                    <a:pt x="562" y="701"/>
                  </a:lnTo>
                  <a:lnTo>
                    <a:pt x="556" y="701"/>
                  </a:lnTo>
                  <a:lnTo>
                    <a:pt x="556"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7" y="857"/>
                  </a:lnTo>
                  <a:lnTo>
                    <a:pt x="101" y="863"/>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lnTo>
                    <a:pt x="2780" y="24"/>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64"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65"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66"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67"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68"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69"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0"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1"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2"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3"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4"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5"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6"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sp>
          <p:nvSpPr>
            <p:cNvPr id="92177"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US"/>
            </a:p>
          </p:txBody>
        </p:sp>
      </p:grpSp>
      <p:sp>
        <p:nvSpPr>
          <p:cNvPr id="92178" name="Rectangle 18"/>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92179" name="Rectangle 19"/>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l" rtl="0">
              <a:defRPr sz="1200">
                <a:effectLst>
                  <a:outerShdw blurRad="38100" dist="38100" dir="2700000" algn="tl">
                    <a:srgbClr val="000000"/>
                  </a:outerShdw>
                </a:effectLst>
                <a:latin typeface="+mn-lt"/>
              </a:defRPr>
            </a:lvl1pPr>
          </a:lstStyle>
          <a:p>
            <a:endParaRPr lang="en-US"/>
          </a:p>
        </p:txBody>
      </p:sp>
      <p:sp>
        <p:nvSpPr>
          <p:cNvPr id="92180" name="Rectangle 2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ctr" rtl="0">
              <a:defRPr sz="1200">
                <a:effectLst>
                  <a:outerShdw blurRad="38100" dist="38100" dir="2700000" algn="tl">
                    <a:srgbClr val="000000"/>
                  </a:outerShdw>
                </a:effectLst>
                <a:latin typeface="+mn-lt"/>
              </a:defRPr>
            </a:lvl1pPr>
          </a:lstStyle>
          <a:p>
            <a:endParaRPr lang="en-US"/>
          </a:p>
        </p:txBody>
      </p:sp>
      <p:sp>
        <p:nvSpPr>
          <p:cNvPr id="92181" name="Rectangle 21"/>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rtl="0">
              <a:defRPr sz="1200">
                <a:effectLst>
                  <a:outerShdw blurRad="38100" dist="38100" dir="2700000" algn="tl">
                    <a:srgbClr val="000000"/>
                  </a:outerShdw>
                </a:effectLst>
                <a:latin typeface="+mn-lt"/>
              </a:defRPr>
            </a:lvl1pPr>
          </a:lstStyle>
          <a:p>
            <a:fld id="{02C74B83-E04F-4BBA-A539-397C258F8D96}" type="slidenum">
              <a:rPr lang="ar-SA"/>
              <a:pPr/>
              <a:t>‹#›</a:t>
            </a:fld>
            <a:endParaRPr lang="en-US"/>
          </a:p>
        </p:txBody>
      </p:sp>
      <p:sp>
        <p:nvSpPr>
          <p:cNvPr id="92182"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8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5" r:id="rId12"/>
  </p:sldLayoutIdLst>
  <p:txStyles>
    <p:titleStyle>
      <a:lvl1pPr algn="ctr" rtl="1"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r" rtl="1" fontAlgn="base">
        <a:spcBef>
          <a:spcPct val="20000"/>
        </a:spcBef>
        <a:spcAft>
          <a:spcPct val="0"/>
        </a:spcAft>
        <a:buClr>
          <a:schemeClr val="hlink"/>
        </a:buClr>
        <a:buSzPct val="70000"/>
        <a:buFont typeface="Wingdings" pitchFamily="2" charset="2"/>
        <a:buChar char="u"/>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har char="–"/>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tx2"/>
        </a:buClr>
        <a:buSzPct val="70000"/>
        <a:buFont typeface="Wingdings" pitchFamily="2" charset="2"/>
        <a:buChar char="u"/>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endParaRPr lang="en-US"/>
          </a:p>
        </p:txBody>
      </p:sp>
      <p:sp>
        <p:nvSpPr>
          <p:cNvPr id="5123" name="WordArt 3"/>
          <p:cNvSpPr>
            <a:spLocks noChangeArrowheads="1" noChangeShapeType="1" noTextEdit="1"/>
          </p:cNvSpPr>
          <p:nvPr/>
        </p:nvSpPr>
        <p:spPr bwMode="auto">
          <a:xfrm>
            <a:off x="762000" y="1676400"/>
            <a:ext cx="7772400" cy="4038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Inflate">
              <a:avLst>
                <a:gd name="adj" fmla="val 13634"/>
              </a:avLst>
            </a:prstTxWarp>
          </a:bodyPr>
          <a:lstStyle/>
          <a:p>
            <a:pPr algn="ctr"/>
            <a:r>
              <a:rPr lang="fa-IR" sz="3600" kern="10" spc="720">
                <a:solidFill>
                  <a:srgbClr val="00FF00"/>
                </a:solidFill>
                <a:effectLst>
                  <a:outerShdw dist="45791" dir="3378596" algn="ctr" rotWithShape="0">
                    <a:srgbClr val="4D4D4D">
                      <a:alpha val="80000"/>
                    </a:srgbClr>
                  </a:outerShdw>
                </a:effectLst>
                <a:latin typeface="Arial Black"/>
              </a:rPr>
              <a:t>بسم الله الرحمن الرحیم</a:t>
            </a:r>
            <a:endParaRPr lang="en-US" sz="3600" kern="10" spc="720">
              <a:solidFill>
                <a:srgbClr val="00FF00"/>
              </a:solidFill>
              <a:effectLst>
                <a:outerShdw dist="45791" dir="3378596" algn="ctr" rotWithShape="0">
                  <a:srgbClr val="4D4D4D">
                    <a:alpha val="80000"/>
                  </a:srgbClr>
                </a:outerShdw>
              </a:effectLst>
              <a:latin typeface="Arial Black"/>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heel(1)">
                                      <p:cBhvr>
                                        <p:cTn id="7" dur="5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4"/>
          <p:cNvSpPr>
            <a:spLocks noGrp="1" noChangeArrowheads="1"/>
          </p:cNvSpPr>
          <p:nvPr>
            <p:ph type="ctrTitle"/>
          </p:nvPr>
        </p:nvSpPr>
        <p:spPr/>
        <p:txBody>
          <a:bodyPr/>
          <a:lstStyle/>
          <a:p>
            <a:endParaRPr lang="en-US"/>
          </a:p>
        </p:txBody>
      </p:sp>
      <p:sp>
        <p:nvSpPr>
          <p:cNvPr id="28678" name="WordArt 6"/>
          <p:cNvSpPr>
            <a:spLocks noChangeArrowheads="1" noChangeShapeType="1" noTextEdit="1"/>
          </p:cNvSpPr>
          <p:nvPr/>
        </p:nvSpPr>
        <p:spPr bwMode="auto">
          <a:xfrm>
            <a:off x="990600" y="838200"/>
            <a:ext cx="7086600" cy="5334000"/>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fa-IR" sz="3600" kern="10">
                <a:ln w="9525">
                  <a:round/>
                  <a:headEnd/>
                  <a:tailEnd/>
                </a:ln>
                <a:gradFill rotWithShape="0">
                  <a:gsLst>
                    <a:gs pos="0">
                      <a:srgbClr val="FFE701"/>
                    </a:gs>
                    <a:gs pos="100000">
                      <a:srgbClr val="FE3E02"/>
                    </a:gs>
                  </a:gsLst>
                  <a:lin ang="5400000" scaled="1"/>
                </a:gradFill>
                <a:latin typeface="Impact"/>
              </a:rPr>
              <a:t>حقوق زن دراسلام </a:t>
            </a:r>
            <a:endParaRPr lang="en-US" sz="3600" kern="10">
              <a:ln w="9525">
                <a:round/>
                <a:headEnd/>
                <a:tailEnd/>
              </a:ln>
              <a:gradFill rotWithShape="0">
                <a:gsLst>
                  <a:gs pos="0">
                    <a:srgbClr val="FFE701"/>
                  </a:gs>
                  <a:gs pos="100000">
                    <a:srgbClr val="FE3E02"/>
                  </a:gs>
                </a:gsLst>
                <a:lin ang="5400000" scaled="1"/>
              </a:gradFill>
              <a:latin typeface="Impac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28678"/>
                                        </p:tgtEl>
                                        <p:attrNameLst>
                                          <p:attrName>style.visibility</p:attrName>
                                        </p:attrNameLst>
                                      </p:cBhvr>
                                      <p:to>
                                        <p:strVal val="visible"/>
                                      </p:to>
                                    </p:set>
                                    <p:animEffect transition="in" filter="fade">
                                      <p:cBhvr>
                                        <p:cTn id="7" dur="20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endParaRPr lang="en-US"/>
          </a:p>
        </p:txBody>
      </p:sp>
      <p:sp>
        <p:nvSpPr>
          <p:cNvPr id="26627" name="Rectangle 3"/>
          <p:cNvSpPr>
            <a:spLocks noGrp="1" noChangeArrowheads="1"/>
          </p:cNvSpPr>
          <p:nvPr>
            <p:ph type="body" sz="half" idx="1"/>
          </p:nvPr>
        </p:nvSpPr>
        <p:spPr>
          <a:xfrm>
            <a:off x="381000" y="1676400"/>
            <a:ext cx="4038600" cy="4525963"/>
          </a:xfrm>
        </p:spPr>
        <p:txBody>
          <a:bodyPr/>
          <a:lstStyle/>
          <a:p>
            <a:endParaRPr lang="fa-IR" sz="4800" b="1">
              <a:cs typeface="B Nazanin" pitchFamily="2" charset="-78"/>
            </a:endParaRPr>
          </a:p>
          <a:p>
            <a:endParaRPr lang="fa-IR" sz="3600" b="1" i="1" u="sng">
              <a:cs typeface="B Nazanin" pitchFamily="2" charset="-78"/>
            </a:endParaRPr>
          </a:p>
          <a:p>
            <a:endParaRPr lang="fa-IR" sz="3600">
              <a:cs typeface="B Nazanin" pitchFamily="2" charset="-78"/>
            </a:endParaRPr>
          </a:p>
          <a:p>
            <a:endParaRPr lang="fa-IR" sz="4000" b="1">
              <a:cs typeface="B Nazanin" pitchFamily="2" charset="-78"/>
            </a:endParaRPr>
          </a:p>
        </p:txBody>
      </p:sp>
      <p:sp>
        <p:nvSpPr>
          <p:cNvPr id="26628" name="Rectangle 4"/>
          <p:cNvSpPr>
            <a:spLocks noGrp="1" noChangeArrowheads="1"/>
          </p:cNvSpPr>
          <p:nvPr>
            <p:ph type="body" sz="half" idx="2"/>
          </p:nvPr>
        </p:nvSpPr>
        <p:spPr>
          <a:xfrm>
            <a:off x="4572000" y="1524000"/>
            <a:ext cx="4038600" cy="4525963"/>
          </a:xfrm>
        </p:spPr>
        <p:txBody>
          <a:bodyPr/>
          <a:lstStyle/>
          <a:p>
            <a:endParaRPr lang="fa-IR" sz="5400"/>
          </a:p>
          <a:p>
            <a:endParaRPr lang="fa-IR" sz="5400"/>
          </a:p>
          <a:p>
            <a:endParaRPr lang="fa-IR" sz="5400"/>
          </a:p>
          <a:p>
            <a:endParaRPr lang="fa-IR"/>
          </a:p>
          <a:p>
            <a:endParaRPr lang="en-US"/>
          </a:p>
        </p:txBody>
      </p:sp>
      <p:sp>
        <p:nvSpPr>
          <p:cNvPr id="26629" name="WordArt 5"/>
          <p:cNvSpPr>
            <a:spLocks noChangeArrowheads="1" noChangeShapeType="1" noTextEdit="1"/>
          </p:cNvSpPr>
          <p:nvPr/>
        </p:nvSpPr>
        <p:spPr bwMode="auto">
          <a:xfrm rot="-1028794">
            <a:off x="5181600" y="1981200"/>
            <a:ext cx="3200400" cy="1828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rPr>
              <a:t>استاد راهنما:</a:t>
            </a:r>
            <a:endParaRPr lang="en-US" sz="3600"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endParaRPr>
          </a:p>
        </p:txBody>
      </p:sp>
      <p:sp>
        <p:nvSpPr>
          <p:cNvPr id="26630" name="WordArt 6"/>
          <p:cNvSpPr>
            <a:spLocks noChangeArrowheads="1" noChangeShapeType="1" noTextEdit="1"/>
          </p:cNvSpPr>
          <p:nvPr/>
        </p:nvSpPr>
        <p:spPr bwMode="auto">
          <a:xfrm>
            <a:off x="609600" y="228600"/>
            <a:ext cx="80772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kern="10" spc="720">
                <a:solidFill>
                  <a:srgbClr val="CCFFCC"/>
                </a:solidFill>
                <a:effectLst>
                  <a:outerShdw dist="45791" dir="3378596" algn="ctr" rotWithShape="0">
                    <a:srgbClr val="4D4D4D">
                      <a:alpha val="80000"/>
                    </a:srgbClr>
                  </a:outerShdw>
                </a:effectLst>
                <a:latin typeface="Arial Black"/>
              </a:rPr>
              <a:t>دانشگاه تربیت معلم شهید خورشیدی مشهد</a:t>
            </a:r>
            <a:endParaRPr lang="en-US" sz="3600" kern="10" spc="720">
              <a:solidFill>
                <a:srgbClr val="CCFFCC"/>
              </a:solidFill>
              <a:effectLst>
                <a:outerShdw dist="45791" dir="3378596" algn="ctr" rotWithShape="0">
                  <a:srgbClr val="4D4D4D">
                    <a:alpha val="80000"/>
                  </a:srgbClr>
                </a:outerShdw>
              </a:effectLst>
              <a:latin typeface="Arial Black"/>
            </a:endParaRPr>
          </a:p>
        </p:txBody>
      </p:sp>
      <p:sp>
        <p:nvSpPr>
          <p:cNvPr id="26632" name="WordArt 8"/>
          <p:cNvSpPr>
            <a:spLocks noChangeArrowheads="1" noChangeShapeType="1" noTextEdit="1"/>
          </p:cNvSpPr>
          <p:nvPr/>
        </p:nvSpPr>
        <p:spPr bwMode="auto">
          <a:xfrm>
            <a:off x="1828800" y="2057400"/>
            <a:ext cx="2390775"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kern="10" spc="720">
                <a:solidFill>
                  <a:srgbClr val="00CCFF"/>
                </a:solidFill>
                <a:effectLst>
                  <a:outerShdw dist="45791" dir="3378596" algn="ctr" rotWithShape="0">
                    <a:srgbClr val="4D4D4D">
                      <a:alpha val="80000"/>
                    </a:srgbClr>
                  </a:outerShdw>
                </a:effectLst>
                <a:latin typeface="Arial Black"/>
              </a:rPr>
              <a:t>ارائه دهنده :</a:t>
            </a:r>
            <a:endParaRPr lang="en-US" sz="3600" kern="10" spc="720">
              <a:solidFill>
                <a:srgbClr val="00CCFF"/>
              </a:solidFill>
              <a:effectLst>
                <a:outerShdw dist="45791" dir="3378596" algn="ctr" rotWithShape="0">
                  <a:srgbClr val="4D4D4D">
                    <a:alpha val="80000"/>
                  </a:srgbClr>
                </a:outerShdw>
              </a:effectLst>
              <a:latin typeface="Arial Black"/>
            </a:endParaRPr>
          </a:p>
        </p:txBody>
      </p:sp>
      <p:sp>
        <p:nvSpPr>
          <p:cNvPr id="26633" name="WordArt 9"/>
          <p:cNvSpPr>
            <a:spLocks noChangeArrowheads="1" noChangeShapeType="1" noTextEdit="1"/>
          </p:cNvSpPr>
          <p:nvPr/>
        </p:nvSpPr>
        <p:spPr bwMode="auto">
          <a:xfrm>
            <a:off x="609600" y="3124200"/>
            <a:ext cx="2333625" cy="1295400"/>
          </a:xfrm>
          <a:prstGeom prst="rect">
            <a:avLst/>
          </a:prstGeom>
        </p:spPr>
        <p:txBody>
          <a:bodyPr wrap="none" fromWordArt="1">
            <a:prstTxWarp prst="textPlain">
              <a:avLst>
                <a:gd name="adj" fmla="val 50000"/>
              </a:avLst>
            </a:prstTxWarp>
          </a:bodyPr>
          <a:lstStyle/>
          <a:p>
            <a:pPr algn="ctr"/>
            <a:r>
              <a:rPr lang="fa-IR" sz="3600" i="1" kern="10">
                <a:ln w="9525">
                  <a:solidFill>
                    <a:srgbClr val="000000"/>
                  </a:solidFill>
                  <a:round/>
                  <a:headEnd/>
                  <a:tailEnd/>
                </a:ln>
                <a:solidFill>
                  <a:srgbClr val="CC99FF"/>
                </a:solidFill>
                <a:effectLst>
                  <a:outerShdw dist="35921" dir="2700000" algn="ctr" rotWithShape="0">
                    <a:srgbClr val="808080">
                      <a:alpha val="80000"/>
                    </a:srgbClr>
                  </a:outerShdw>
                </a:effectLst>
                <a:latin typeface="Arial Black"/>
              </a:rPr>
              <a:t>اعظم بیدخوری </a:t>
            </a:r>
            <a:endParaRPr lang="en-US" sz="3600" i="1" kern="10">
              <a:ln w="9525">
                <a:solidFill>
                  <a:srgbClr val="000000"/>
                </a:solidFill>
                <a:round/>
                <a:headEnd/>
                <a:tailEnd/>
              </a:ln>
              <a:solidFill>
                <a:srgbClr val="CC99FF"/>
              </a:solidFill>
              <a:effectLst>
                <a:outerShdw dist="35921" dir="2700000" algn="ctr" rotWithShape="0">
                  <a:srgbClr val="808080">
                    <a:alpha val="80000"/>
                  </a:srgbClr>
                </a:outerShdw>
              </a:effectLst>
              <a:latin typeface="Arial Black"/>
            </a:endParaRPr>
          </a:p>
        </p:txBody>
      </p:sp>
      <p:sp>
        <p:nvSpPr>
          <p:cNvPr id="26634" name="WordArt 10"/>
          <p:cNvSpPr>
            <a:spLocks noChangeArrowheads="1" noChangeShapeType="1" noTextEdit="1"/>
          </p:cNvSpPr>
          <p:nvPr/>
        </p:nvSpPr>
        <p:spPr bwMode="auto">
          <a:xfrm rot="401635">
            <a:off x="609600" y="4191000"/>
            <a:ext cx="2133600" cy="2667000"/>
          </a:xfrm>
          <a:prstGeom prst="rect">
            <a:avLst/>
          </a:prstGeom>
          <a:extLst>
            <a:ext uri="{AF507438-7753-43E0-B8FC-AC1667EBCBE1}">
              <a14:hiddenEffects xmlns:a14="http://schemas.microsoft.com/office/drawing/2010/main">
                <a:effectLst/>
              </a14:hiddenEffects>
            </a:ext>
          </a:extLst>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Black"/>
              </a:rPr>
              <a:t>آذرماه  1386</a:t>
            </a:r>
            <a:endParaRPr lang="en-US" sz="3600" kern="10">
              <a:ln w="9525">
                <a:solidFill>
                  <a:srgbClr val="000000"/>
                </a:solidFill>
                <a:round/>
                <a:headEnd/>
                <a:tailEnd/>
              </a:ln>
              <a:solidFill>
                <a:srgbClr val="000000"/>
              </a:solidFill>
              <a:latin typeface="Arial Black"/>
            </a:endParaRPr>
          </a:p>
        </p:txBody>
      </p:sp>
      <p:sp>
        <p:nvSpPr>
          <p:cNvPr id="26635" name="WordArt 11"/>
          <p:cNvSpPr>
            <a:spLocks noChangeArrowheads="1" noChangeShapeType="1" noTextEdit="1"/>
          </p:cNvSpPr>
          <p:nvPr/>
        </p:nvSpPr>
        <p:spPr bwMode="auto">
          <a:xfrm rot="-499239">
            <a:off x="4513263" y="3976688"/>
            <a:ext cx="3810000" cy="1981200"/>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fa-IR" sz="3600" kern="10">
                <a:ln w="9525">
                  <a:round/>
                  <a:headEnd/>
                  <a:tailEnd/>
                </a:ln>
                <a:gradFill rotWithShape="0">
                  <a:gsLst>
                    <a:gs pos="0">
                      <a:srgbClr val="FFE701"/>
                    </a:gs>
                    <a:gs pos="100000">
                      <a:srgbClr val="FE3E02"/>
                    </a:gs>
                  </a:gsLst>
                  <a:lin ang="5899239" scaled="1"/>
                </a:gradFill>
                <a:latin typeface="Impact"/>
              </a:rPr>
              <a:t>دکتر مجتبوی</a:t>
            </a:r>
            <a:endParaRPr lang="en-US" sz="3600" kern="10">
              <a:ln w="9525">
                <a:round/>
                <a:headEnd/>
                <a:tailEnd/>
              </a:ln>
              <a:gradFill rotWithShape="0">
                <a:gsLst>
                  <a:gs pos="0">
                    <a:srgbClr val="FFE701"/>
                  </a:gs>
                  <a:gs pos="100000">
                    <a:srgbClr val="FE3E02"/>
                  </a:gs>
                </a:gsLst>
                <a:lin ang="5899239" scaled="1"/>
              </a:gradFill>
              <a:latin typeface="Impact"/>
            </a:endParaRPr>
          </a:p>
        </p:txBody>
      </p:sp>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26630"/>
                                        </p:tgtEl>
                                        <p:attrNameLst>
                                          <p:attrName>style.visibility</p:attrName>
                                        </p:attrNameLst>
                                      </p:cBhvr>
                                      <p:to>
                                        <p:strVal val="visible"/>
                                      </p:to>
                                    </p:set>
                                    <p:anim calcmode="lin" valueType="num">
                                      <p:cBhvr>
                                        <p:cTn id="7" dur="1000" fill="hold"/>
                                        <p:tgtEl>
                                          <p:spTgt spid="26630"/>
                                        </p:tgtEl>
                                        <p:attrNameLst>
                                          <p:attrName>ppt_w</p:attrName>
                                        </p:attrNameLst>
                                      </p:cBhvr>
                                      <p:tavLst>
                                        <p:tav tm="0">
                                          <p:val>
                                            <p:fltVal val="0"/>
                                          </p:val>
                                        </p:tav>
                                        <p:tav tm="100000">
                                          <p:val>
                                            <p:strVal val="#ppt_w"/>
                                          </p:val>
                                        </p:tav>
                                      </p:tavLst>
                                    </p:anim>
                                    <p:anim calcmode="lin" valueType="num">
                                      <p:cBhvr>
                                        <p:cTn id="8" dur="1000" fill="hold"/>
                                        <p:tgtEl>
                                          <p:spTgt spid="26630"/>
                                        </p:tgtEl>
                                        <p:attrNameLst>
                                          <p:attrName>ppt_h</p:attrName>
                                        </p:attrNameLst>
                                      </p:cBhvr>
                                      <p:tavLst>
                                        <p:tav tm="0">
                                          <p:val>
                                            <p:fltVal val="0"/>
                                          </p:val>
                                        </p:tav>
                                        <p:tav tm="100000">
                                          <p:val>
                                            <p:strVal val="#ppt_h"/>
                                          </p:val>
                                        </p:tav>
                                      </p:tavLst>
                                    </p:anim>
                                    <p:anim calcmode="lin" valueType="num">
                                      <p:cBhvr>
                                        <p:cTn id="9" dur="1000" fill="hold"/>
                                        <p:tgtEl>
                                          <p:spTgt spid="26630"/>
                                        </p:tgtEl>
                                        <p:attrNameLst>
                                          <p:attrName>style.rotation</p:attrName>
                                        </p:attrNameLst>
                                      </p:cBhvr>
                                      <p:tavLst>
                                        <p:tav tm="0">
                                          <p:val>
                                            <p:fltVal val="90"/>
                                          </p:val>
                                        </p:tav>
                                        <p:tav tm="100000">
                                          <p:val>
                                            <p:fltVal val="0"/>
                                          </p:val>
                                        </p:tav>
                                      </p:tavLst>
                                    </p:anim>
                                    <p:animEffect transition="in" filter="fade">
                                      <p:cBhvr>
                                        <p:cTn id="10" dur="1000"/>
                                        <p:tgtEl>
                                          <p:spTgt spid="26630"/>
                                        </p:tgtEl>
                                      </p:cBhvr>
                                    </p:animEffect>
                                  </p:childTnLst>
                                </p:cTn>
                              </p:par>
                            </p:childTnLst>
                          </p:cTn>
                        </p:par>
                        <p:par>
                          <p:cTn id="11" fill="hold" nodeType="afterGroup">
                            <p:stCondLst>
                              <p:cond delay="1000"/>
                            </p:stCondLst>
                            <p:childTnLst>
                              <p:par>
                                <p:cTn id="12" presetID="39" presetClass="entr" presetSubtype="0" accel="100000" fill="hold" grpId="0" nodeType="afterEffect">
                                  <p:stCondLst>
                                    <p:cond delay="2000"/>
                                  </p:stCondLst>
                                  <p:childTnLst>
                                    <p:set>
                                      <p:cBhvr>
                                        <p:cTn id="13" dur="1" fill="hold">
                                          <p:stCondLst>
                                            <p:cond delay="0"/>
                                          </p:stCondLst>
                                        </p:cTn>
                                        <p:tgtEl>
                                          <p:spTgt spid="26632"/>
                                        </p:tgtEl>
                                        <p:attrNameLst>
                                          <p:attrName>style.visibility</p:attrName>
                                        </p:attrNameLst>
                                      </p:cBhvr>
                                      <p:to>
                                        <p:strVal val="visible"/>
                                      </p:to>
                                    </p:set>
                                    <p:anim calcmode="lin" valueType="num">
                                      <p:cBhvr>
                                        <p:cTn id="14" dur="500" fill="hold"/>
                                        <p:tgtEl>
                                          <p:spTgt spid="26632"/>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26632"/>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26632"/>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26632"/>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3500"/>
                            </p:stCondLst>
                            <p:childTnLst>
                              <p:par>
                                <p:cTn id="19" presetID="19" presetClass="entr" presetSubtype="10" fill="hold" grpId="0" nodeType="afterEffect">
                                  <p:stCondLst>
                                    <p:cond delay="2000"/>
                                  </p:stCondLst>
                                  <p:childTnLst>
                                    <p:set>
                                      <p:cBhvr>
                                        <p:cTn id="20" dur="1" fill="hold">
                                          <p:stCondLst>
                                            <p:cond delay="0"/>
                                          </p:stCondLst>
                                        </p:cTn>
                                        <p:tgtEl>
                                          <p:spTgt spid="26633"/>
                                        </p:tgtEl>
                                        <p:attrNameLst>
                                          <p:attrName>style.visibility</p:attrName>
                                        </p:attrNameLst>
                                      </p:cBhvr>
                                      <p:to>
                                        <p:strVal val="visible"/>
                                      </p:to>
                                    </p:set>
                                    <p:anim calcmode="lin" valueType="num">
                                      <p:cBhvr>
                                        <p:cTn id="21" dur="5000" fill="hold"/>
                                        <p:tgtEl>
                                          <p:spTgt spid="26633"/>
                                        </p:tgtEl>
                                        <p:attrNameLst>
                                          <p:attrName>ppt_w</p:attrName>
                                        </p:attrNameLst>
                                      </p:cBhvr>
                                      <p:tavLst>
                                        <p:tav tm="0" fmla="#ppt_w*sin(2.5*pi*$)">
                                          <p:val>
                                            <p:fltVal val="0"/>
                                          </p:val>
                                        </p:tav>
                                        <p:tav tm="100000">
                                          <p:val>
                                            <p:fltVal val="1"/>
                                          </p:val>
                                        </p:tav>
                                      </p:tavLst>
                                    </p:anim>
                                    <p:anim calcmode="lin" valueType="num">
                                      <p:cBhvr>
                                        <p:cTn id="22" dur="5000" fill="hold"/>
                                        <p:tgtEl>
                                          <p:spTgt spid="26633"/>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0500"/>
                            </p:stCondLst>
                            <p:childTnLst>
                              <p:par>
                                <p:cTn id="24" presetID="35" presetClass="entr" presetSubtype="0" fill="hold" grpId="0" nodeType="afterEffect">
                                  <p:stCondLst>
                                    <p:cond delay="3000"/>
                                  </p:stCondLst>
                                  <p:childTnLst>
                                    <p:set>
                                      <p:cBhvr>
                                        <p:cTn id="25" dur="1" fill="hold">
                                          <p:stCondLst>
                                            <p:cond delay="0"/>
                                          </p:stCondLst>
                                        </p:cTn>
                                        <p:tgtEl>
                                          <p:spTgt spid="26629"/>
                                        </p:tgtEl>
                                        <p:attrNameLst>
                                          <p:attrName>style.visibility</p:attrName>
                                        </p:attrNameLst>
                                      </p:cBhvr>
                                      <p:to>
                                        <p:strVal val="visible"/>
                                      </p:to>
                                    </p:set>
                                    <p:animEffect transition="in" filter="fade">
                                      <p:cBhvr>
                                        <p:cTn id="26" dur="2000"/>
                                        <p:tgtEl>
                                          <p:spTgt spid="26629"/>
                                        </p:tgtEl>
                                      </p:cBhvr>
                                    </p:animEffect>
                                    <p:anim calcmode="lin" valueType="num">
                                      <p:cBhvr>
                                        <p:cTn id="27" dur="2000" fill="hold"/>
                                        <p:tgtEl>
                                          <p:spTgt spid="26629"/>
                                        </p:tgtEl>
                                        <p:attrNameLst>
                                          <p:attrName>style.rotation</p:attrName>
                                        </p:attrNameLst>
                                      </p:cBhvr>
                                      <p:tavLst>
                                        <p:tav tm="0">
                                          <p:val>
                                            <p:fltVal val="720"/>
                                          </p:val>
                                        </p:tav>
                                        <p:tav tm="100000">
                                          <p:val>
                                            <p:fltVal val="0"/>
                                          </p:val>
                                        </p:tav>
                                      </p:tavLst>
                                    </p:anim>
                                    <p:anim calcmode="lin" valueType="num">
                                      <p:cBhvr>
                                        <p:cTn id="28" dur="2000" fill="hold"/>
                                        <p:tgtEl>
                                          <p:spTgt spid="26629"/>
                                        </p:tgtEl>
                                        <p:attrNameLst>
                                          <p:attrName>ppt_h</p:attrName>
                                        </p:attrNameLst>
                                      </p:cBhvr>
                                      <p:tavLst>
                                        <p:tav tm="0">
                                          <p:val>
                                            <p:fltVal val="0"/>
                                          </p:val>
                                        </p:tav>
                                        <p:tav tm="100000">
                                          <p:val>
                                            <p:strVal val="#ppt_h"/>
                                          </p:val>
                                        </p:tav>
                                      </p:tavLst>
                                    </p:anim>
                                    <p:anim calcmode="lin" valueType="num">
                                      <p:cBhvr>
                                        <p:cTn id="29" dur="2000" fill="hold"/>
                                        <p:tgtEl>
                                          <p:spTgt spid="26629"/>
                                        </p:tgtEl>
                                        <p:attrNameLst>
                                          <p:attrName>ppt_w</p:attrName>
                                        </p:attrNameLst>
                                      </p:cBhvr>
                                      <p:tavLst>
                                        <p:tav tm="0">
                                          <p:val>
                                            <p:fltVal val="0"/>
                                          </p:val>
                                        </p:tav>
                                        <p:tav tm="100000">
                                          <p:val>
                                            <p:strVal val="#ppt_w"/>
                                          </p:val>
                                        </p:tav>
                                      </p:tavLst>
                                    </p:anim>
                                  </p:childTnLst>
                                </p:cTn>
                              </p:par>
                            </p:childTnLst>
                          </p:cTn>
                        </p:par>
                        <p:par>
                          <p:cTn id="30" fill="hold" nodeType="afterGroup">
                            <p:stCondLst>
                              <p:cond delay="15500"/>
                            </p:stCondLst>
                            <p:childTnLst>
                              <p:par>
                                <p:cTn id="31" presetID="54" presetClass="entr" presetSubtype="0" accel="100000" fill="hold" grpId="0" nodeType="afterEffect">
                                  <p:stCondLst>
                                    <p:cond delay="2000"/>
                                  </p:stCondLst>
                                  <p:childTnLst>
                                    <p:set>
                                      <p:cBhvr>
                                        <p:cTn id="32" dur="1" fill="hold">
                                          <p:stCondLst>
                                            <p:cond delay="0"/>
                                          </p:stCondLst>
                                        </p:cTn>
                                        <p:tgtEl>
                                          <p:spTgt spid="26635"/>
                                        </p:tgtEl>
                                        <p:attrNameLst>
                                          <p:attrName>style.visibility</p:attrName>
                                        </p:attrNameLst>
                                      </p:cBhvr>
                                      <p:to>
                                        <p:strVal val="visible"/>
                                      </p:to>
                                    </p:set>
                                    <p:anim calcmode="lin" valueType="num">
                                      <p:cBhvr>
                                        <p:cTn id="33" dur="500" fill="hold"/>
                                        <p:tgtEl>
                                          <p:spTgt spid="26635"/>
                                        </p:tgtEl>
                                        <p:attrNameLst>
                                          <p:attrName>ppt_w</p:attrName>
                                        </p:attrNameLst>
                                      </p:cBhvr>
                                      <p:tavLst>
                                        <p:tav tm="0">
                                          <p:val>
                                            <p:strVal val="#ppt_w*0.05"/>
                                          </p:val>
                                        </p:tav>
                                        <p:tav tm="100000">
                                          <p:val>
                                            <p:strVal val="#ppt_w"/>
                                          </p:val>
                                        </p:tav>
                                      </p:tavLst>
                                    </p:anim>
                                    <p:anim calcmode="lin" valueType="num">
                                      <p:cBhvr>
                                        <p:cTn id="34" dur="500" fill="hold"/>
                                        <p:tgtEl>
                                          <p:spTgt spid="26635"/>
                                        </p:tgtEl>
                                        <p:attrNameLst>
                                          <p:attrName>ppt_h</p:attrName>
                                        </p:attrNameLst>
                                      </p:cBhvr>
                                      <p:tavLst>
                                        <p:tav tm="0">
                                          <p:val>
                                            <p:strVal val="#ppt_h"/>
                                          </p:val>
                                        </p:tav>
                                        <p:tav tm="100000">
                                          <p:val>
                                            <p:strVal val="#ppt_h"/>
                                          </p:val>
                                        </p:tav>
                                      </p:tavLst>
                                    </p:anim>
                                    <p:anim calcmode="lin" valueType="num">
                                      <p:cBhvr>
                                        <p:cTn id="35" dur="500" fill="hold"/>
                                        <p:tgtEl>
                                          <p:spTgt spid="26635"/>
                                        </p:tgtEl>
                                        <p:attrNameLst>
                                          <p:attrName>ppt_x</p:attrName>
                                        </p:attrNameLst>
                                      </p:cBhvr>
                                      <p:tavLst>
                                        <p:tav tm="0">
                                          <p:val>
                                            <p:strVal val="#ppt_x-.2"/>
                                          </p:val>
                                        </p:tav>
                                        <p:tav tm="100000">
                                          <p:val>
                                            <p:strVal val="#ppt_x"/>
                                          </p:val>
                                        </p:tav>
                                      </p:tavLst>
                                    </p:anim>
                                    <p:anim calcmode="lin" valueType="num">
                                      <p:cBhvr>
                                        <p:cTn id="36" dur="500" fill="hold"/>
                                        <p:tgtEl>
                                          <p:spTgt spid="26635"/>
                                        </p:tgtEl>
                                        <p:attrNameLst>
                                          <p:attrName>ppt_y</p:attrName>
                                        </p:attrNameLst>
                                      </p:cBhvr>
                                      <p:tavLst>
                                        <p:tav tm="0">
                                          <p:val>
                                            <p:strVal val="#ppt_y"/>
                                          </p:val>
                                        </p:tav>
                                        <p:tav tm="100000">
                                          <p:val>
                                            <p:strVal val="#ppt_y"/>
                                          </p:val>
                                        </p:tav>
                                      </p:tavLst>
                                    </p:anim>
                                    <p:animEffect transition="in" filter="fade">
                                      <p:cBhvr>
                                        <p:cTn id="37" dur="500"/>
                                        <p:tgtEl>
                                          <p:spTgt spid="26635"/>
                                        </p:tgtEl>
                                      </p:cBhvr>
                                    </p:animEffect>
                                  </p:childTnLst>
                                </p:cTn>
                              </p:par>
                            </p:childTnLst>
                          </p:cTn>
                        </p:par>
                        <p:par>
                          <p:cTn id="38" fill="hold" nodeType="afterGroup">
                            <p:stCondLst>
                              <p:cond delay="18000"/>
                            </p:stCondLst>
                            <p:childTnLst>
                              <p:par>
                                <p:cTn id="39" presetID="35" presetClass="entr" presetSubtype="0" fill="hold" grpId="0" nodeType="afterEffect">
                                  <p:stCondLst>
                                    <p:cond delay="4000"/>
                                  </p:stCondLst>
                                  <p:childTnLst>
                                    <p:set>
                                      <p:cBhvr>
                                        <p:cTn id="40" dur="1" fill="hold">
                                          <p:stCondLst>
                                            <p:cond delay="0"/>
                                          </p:stCondLst>
                                        </p:cTn>
                                        <p:tgtEl>
                                          <p:spTgt spid="26634"/>
                                        </p:tgtEl>
                                        <p:attrNameLst>
                                          <p:attrName>style.visibility</p:attrName>
                                        </p:attrNameLst>
                                      </p:cBhvr>
                                      <p:to>
                                        <p:strVal val="visible"/>
                                      </p:to>
                                    </p:set>
                                    <p:animEffect transition="in" filter="fade">
                                      <p:cBhvr>
                                        <p:cTn id="41" dur="2000"/>
                                        <p:tgtEl>
                                          <p:spTgt spid="26634"/>
                                        </p:tgtEl>
                                      </p:cBhvr>
                                    </p:animEffect>
                                    <p:anim calcmode="lin" valueType="num">
                                      <p:cBhvr>
                                        <p:cTn id="42" dur="2000" fill="hold"/>
                                        <p:tgtEl>
                                          <p:spTgt spid="26634"/>
                                        </p:tgtEl>
                                        <p:attrNameLst>
                                          <p:attrName>style.rotation</p:attrName>
                                        </p:attrNameLst>
                                      </p:cBhvr>
                                      <p:tavLst>
                                        <p:tav tm="0">
                                          <p:val>
                                            <p:fltVal val="720"/>
                                          </p:val>
                                        </p:tav>
                                        <p:tav tm="100000">
                                          <p:val>
                                            <p:fltVal val="0"/>
                                          </p:val>
                                        </p:tav>
                                      </p:tavLst>
                                    </p:anim>
                                    <p:anim calcmode="lin" valueType="num">
                                      <p:cBhvr>
                                        <p:cTn id="43" dur="2000" fill="hold"/>
                                        <p:tgtEl>
                                          <p:spTgt spid="26634"/>
                                        </p:tgtEl>
                                        <p:attrNameLst>
                                          <p:attrName>ppt_h</p:attrName>
                                        </p:attrNameLst>
                                      </p:cBhvr>
                                      <p:tavLst>
                                        <p:tav tm="0">
                                          <p:val>
                                            <p:fltVal val="0"/>
                                          </p:val>
                                        </p:tav>
                                        <p:tav tm="100000">
                                          <p:val>
                                            <p:strVal val="#ppt_h"/>
                                          </p:val>
                                        </p:tav>
                                      </p:tavLst>
                                    </p:anim>
                                    <p:anim calcmode="lin" valueType="num">
                                      <p:cBhvr>
                                        <p:cTn id="44" dur="2000" fill="hold"/>
                                        <p:tgtEl>
                                          <p:spTgt spid="2663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animBg="1"/>
      <p:bldP spid="26630" grpId="0" animBg="1"/>
      <p:bldP spid="26632" grpId="0" animBg="1"/>
      <p:bldP spid="26633" grpId="0" animBg="1"/>
      <p:bldP spid="26634" grpId="0" animBg="1"/>
      <p:bldP spid="2663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Grp="1" noChangeArrowheads="1"/>
          </p:cNvSpPr>
          <p:nvPr>
            <p:ph type="ctrTitle"/>
          </p:nvPr>
        </p:nvSpPr>
        <p:spPr/>
        <p:txBody>
          <a:bodyPr/>
          <a:lstStyle/>
          <a:p>
            <a:r>
              <a:rPr lang="fa-IR" sz="3600"/>
              <a:t/>
            </a:r>
            <a:br>
              <a:rPr lang="fa-IR" sz="3600"/>
            </a:br>
            <a:r>
              <a:rPr lang="fa-IR" sz="3600"/>
              <a:t/>
            </a:r>
            <a:br>
              <a:rPr lang="fa-IR" sz="3600"/>
            </a:br>
            <a:r>
              <a:rPr lang="fa-IR" sz="3600"/>
              <a:t/>
            </a:r>
            <a:br>
              <a:rPr lang="fa-IR" sz="3600"/>
            </a:br>
            <a:r>
              <a:rPr lang="fa-IR" sz="3600"/>
              <a:t/>
            </a:r>
            <a:br>
              <a:rPr lang="fa-IR" sz="3600"/>
            </a:br>
            <a:r>
              <a:rPr lang="fa-IR" sz="3600"/>
              <a:t>دختر در فرهنگ اسلامی از ویژگی و جایگاه خاصی برخوردار است  در منابع اسلامی به گونه های مختلفی چون </a:t>
            </a:r>
            <a:r>
              <a:rPr lang="fa-IR" sz="3600" b="1" i="1" u="sng">
                <a:solidFill>
                  <a:srgbClr val="FF3300"/>
                </a:solidFill>
              </a:rPr>
              <a:t>ریحانه (گل)</a:t>
            </a:r>
            <a:r>
              <a:rPr lang="fa-IR" sz="3600"/>
              <a:t> </a:t>
            </a:r>
            <a:r>
              <a:rPr lang="fa-IR" sz="3600">
                <a:solidFill>
                  <a:srgbClr val="F31D88"/>
                </a:solidFill>
              </a:rPr>
              <a:t>قواریر(بلور)</a:t>
            </a:r>
            <a:r>
              <a:rPr lang="fa-IR" sz="3600">
                <a:solidFill>
                  <a:schemeClr val="tx1"/>
                </a:solidFill>
              </a:rPr>
              <a:t>؛</a:t>
            </a:r>
            <a:r>
              <a:rPr lang="fa-IR" sz="3600">
                <a:solidFill>
                  <a:srgbClr val="23DD2C"/>
                </a:solidFill>
              </a:rPr>
              <a:t>حسنات(نیکیها)</a:t>
            </a:r>
            <a:r>
              <a:rPr lang="fa-IR" sz="3600"/>
              <a:t>و بهترین فرزندان از او یاد شده است</a:t>
            </a:r>
            <a:br>
              <a:rPr lang="fa-IR" sz="3600"/>
            </a:br>
            <a:endParaRPr lang="en-US" sz="3600"/>
          </a:p>
        </p:txBody>
      </p:sp>
      <p:sp>
        <p:nvSpPr>
          <p:cNvPr id="6150" name="WordArt 6"/>
          <p:cNvSpPr>
            <a:spLocks noChangeArrowheads="1" noChangeShapeType="1" noTextEdit="1"/>
          </p:cNvSpPr>
          <p:nvPr/>
        </p:nvSpPr>
        <p:spPr bwMode="auto">
          <a:xfrm>
            <a:off x="1066800" y="381000"/>
            <a:ext cx="6858000" cy="1295400"/>
          </a:xfrm>
          <a:prstGeom prst="rect">
            <a:avLst/>
          </a:prstGeom>
        </p:spPr>
        <p:txBody>
          <a:bodyPr wrap="none" fromWordArt="1">
            <a:prstTxWarp prst="textPlain">
              <a:avLst>
                <a:gd name="adj" fmla="val 50000"/>
              </a:avLst>
            </a:prstTxWarp>
          </a:bodyPr>
          <a:lstStyle/>
          <a:p>
            <a:pPr algn="ctr"/>
            <a:r>
              <a:rPr lang="fa-IR"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ارزش دختر در فرهنگ اسلامی</a:t>
            </a:r>
            <a:endParaRPr lang="en-US"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1500"/>
                                  </p:stCondLst>
                                  <p:childTnLst>
                                    <p:set>
                                      <p:cBhvr>
                                        <p:cTn id="6" dur="1" fill="hold">
                                          <p:stCondLst>
                                            <p:cond delay="0"/>
                                          </p:stCondLst>
                                        </p:cTn>
                                        <p:tgtEl>
                                          <p:spTgt spid="6150"/>
                                        </p:tgtEl>
                                        <p:attrNameLst>
                                          <p:attrName>style.visibility</p:attrName>
                                        </p:attrNameLst>
                                      </p:cBhvr>
                                      <p:to>
                                        <p:strVal val="visible"/>
                                      </p:to>
                                    </p:set>
                                    <p:animEffect transition="in" filter="wipe(down)">
                                      <p:cBhvr>
                                        <p:cTn id="7" dur="580">
                                          <p:stCondLst>
                                            <p:cond delay="0"/>
                                          </p:stCondLst>
                                        </p:cTn>
                                        <p:tgtEl>
                                          <p:spTgt spid="6150"/>
                                        </p:tgtEl>
                                      </p:cBhvr>
                                    </p:animEffect>
                                    <p:anim calcmode="lin" valueType="num">
                                      <p:cBhvr>
                                        <p:cTn id="8" dur="1822" tmFilter="0,0; 0.14,0.36; 0.43,0.73; 0.71,0.91; 1.0,1.0">
                                          <p:stCondLst>
                                            <p:cond delay="0"/>
                                          </p:stCondLst>
                                        </p:cTn>
                                        <p:tgtEl>
                                          <p:spTgt spid="61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50"/>
                                        </p:tgtEl>
                                        <p:attrNameLst>
                                          <p:attrName>ppt_y</p:attrName>
                                        </p:attrNameLst>
                                      </p:cBhvr>
                                      <p:tavLst>
                                        <p:tav tm="0" fmla="#ppt_y-sin(pi*$)/81">
                                          <p:val>
                                            <p:fltVal val="0"/>
                                          </p:val>
                                        </p:tav>
                                        <p:tav tm="100000">
                                          <p:val>
                                            <p:fltVal val="1"/>
                                          </p:val>
                                        </p:tav>
                                      </p:tavLst>
                                    </p:anim>
                                    <p:animScale>
                                      <p:cBhvr>
                                        <p:cTn id="13" dur="26">
                                          <p:stCondLst>
                                            <p:cond delay="650"/>
                                          </p:stCondLst>
                                        </p:cTn>
                                        <p:tgtEl>
                                          <p:spTgt spid="6150"/>
                                        </p:tgtEl>
                                      </p:cBhvr>
                                      <p:to x="100000" y="60000"/>
                                    </p:animScale>
                                    <p:animScale>
                                      <p:cBhvr>
                                        <p:cTn id="14" dur="166" decel="50000">
                                          <p:stCondLst>
                                            <p:cond delay="676"/>
                                          </p:stCondLst>
                                        </p:cTn>
                                        <p:tgtEl>
                                          <p:spTgt spid="6150"/>
                                        </p:tgtEl>
                                      </p:cBhvr>
                                      <p:to x="100000" y="100000"/>
                                    </p:animScale>
                                    <p:animScale>
                                      <p:cBhvr>
                                        <p:cTn id="15" dur="26">
                                          <p:stCondLst>
                                            <p:cond delay="1312"/>
                                          </p:stCondLst>
                                        </p:cTn>
                                        <p:tgtEl>
                                          <p:spTgt spid="6150"/>
                                        </p:tgtEl>
                                      </p:cBhvr>
                                      <p:to x="100000" y="80000"/>
                                    </p:animScale>
                                    <p:animScale>
                                      <p:cBhvr>
                                        <p:cTn id="16" dur="166" decel="50000">
                                          <p:stCondLst>
                                            <p:cond delay="1338"/>
                                          </p:stCondLst>
                                        </p:cTn>
                                        <p:tgtEl>
                                          <p:spTgt spid="6150"/>
                                        </p:tgtEl>
                                      </p:cBhvr>
                                      <p:to x="100000" y="100000"/>
                                    </p:animScale>
                                    <p:animScale>
                                      <p:cBhvr>
                                        <p:cTn id="17" dur="26">
                                          <p:stCondLst>
                                            <p:cond delay="1642"/>
                                          </p:stCondLst>
                                        </p:cTn>
                                        <p:tgtEl>
                                          <p:spTgt spid="6150"/>
                                        </p:tgtEl>
                                      </p:cBhvr>
                                      <p:to x="100000" y="90000"/>
                                    </p:animScale>
                                    <p:animScale>
                                      <p:cBhvr>
                                        <p:cTn id="18" dur="166" decel="50000">
                                          <p:stCondLst>
                                            <p:cond delay="1668"/>
                                          </p:stCondLst>
                                        </p:cTn>
                                        <p:tgtEl>
                                          <p:spTgt spid="6150"/>
                                        </p:tgtEl>
                                      </p:cBhvr>
                                      <p:to x="100000" y="100000"/>
                                    </p:animScale>
                                    <p:animScale>
                                      <p:cBhvr>
                                        <p:cTn id="19" dur="26">
                                          <p:stCondLst>
                                            <p:cond delay="1808"/>
                                          </p:stCondLst>
                                        </p:cTn>
                                        <p:tgtEl>
                                          <p:spTgt spid="6150"/>
                                        </p:tgtEl>
                                      </p:cBhvr>
                                      <p:to x="100000" y="95000"/>
                                    </p:animScale>
                                    <p:animScale>
                                      <p:cBhvr>
                                        <p:cTn id="20" dur="166" decel="50000">
                                          <p:stCondLst>
                                            <p:cond delay="1834"/>
                                          </p:stCondLst>
                                        </p:cTn>
                                        <p:tgtEl>
                                          <p:spTgt spid="6150"/>
                                        </p:tgtEl>
                                      </p:cBhvr>
                                      <p:to x="100000" y="100000"/>
                                    </p:animScale>
                                  </p:childTnLst>
                                </p:cTn>
                              </p:par>
                            </p:childTnLst>
                          </p:cTn>
                        </p:par>
                        <p:par>
                          <p:cTn id="21" fill="hold" nodeType="afterGroup">
                            <p:stCondLst>
                              <p:cond delay="3500"/>
                            </p:stCondLst>
                            <p:childTnLst>
                              <p:par>
                                <p:cTn id="22" presetID="56" presetClass="entr" presetSubtype="0" fill="hold" grpId="0" nodeType="afterEffect">
                                  <p:stCondLst>
                                    <p:cond delay="3000"/>
                                  </p:stCondLst>
                                  <p:iterate type="lt">
                                    <p:tmPct val="10000"/>
                                  </p:iterate>
                                  <p:childTnLst>
                                    <p:set>
                                      <p:cBhvr>
                                        <p:cTn id="23" dur="1" fill="hold">
                                          <p:stCondLst>
                                            <p:cond delay="0"/>
                                          </p:stCondLst>
                                        </p:cTn>
                                        <p:tgtEl>
                                          <p:spTgt spid="6148"/>
                                        </p:tgtEl>
                                        <p:attrNameLst>
                                          <p:attrName>style.visibility</p:attrName>
                                        </p:attrNameLst>
                                      </p:cBhvr>
                                      <p:to>
                                        <p:strVal val="visible"/>
                                      </p:to>
                                    </p:set>
                                    <p:anim by="(-#ppt_w*2)" calcmode="lin" valueType="num">
                                      <p:cBhvr rctx="PPT">
                                        <p:cTn id="24" dur="1000" autoRev="1" fill="hold">
                                          <p:stCondLst>
                                            <p:cond delay="0"/>
                                          </p:stCondLst>
                                        </p:cTn>
                                        <p:tgtEl>
                                          <p:spTgt spid="6148"/>
                                        </p:tgtEl>
                                        <p:attrNameLst>
                                          <p:attrName>ppt_w</p:attrName>
                                        </p:attrNameLst>
                                      </p:cBhvr>
                                    </p:anim>
                                    <p:anim by="(#ppt_w*0.50)" calcmode="lin" valueType="num">
                                      <p:cBhvr>
                                        <p:cTn id="25" dur="1000" decel="50000" autoRev="1" fill="hold">
                                          <p:stCondLst>
                                            <p:cond delay="0"/>
                                          </p:stCondLst>
                                        </p:cTn>
                                        <p:tgtEl>
                                          <p:spTgt spid="6148"/>
                                        </p:tgtEl>
                                        <p:attrNameLst>
                                          <p:attrName>ppt_x</p:attrName>
                                        </p:attrNameLst>
                                      </p:cBhvr>
                                    </p:anim>
                                    <p:anim from="(-#ppt_h/2)" to="(#ppt_y)" calcmode="lin" valueType="num">
                                      <p:cBhvr>
                                        <p:cTn id="26" dur="2000" fill="hold">
                                          <p:stCondLst>
                                            <p:cond delay="0"/>
                                          </p:stCondLst>
                                        </p:cTn>
                                        <p:tgtEl>
                                          <p:spTgt spid="6148"/>
                                        </p:tgtEl>
                                        <p:attrNameLst>
                                          <p:attrName>ppt_y</p:attrName>
                                        </p:attrNameLst>
                                      </p:cBhvr>
                                    </p:anim>
                                    <p:animRot by="21600000">
                                      <p:cBhvr>
                                        <p:cTn id="27" dur="2000" fill="hold">
                                          <p:stCondLst>
                                            <p:cond delay="0"/>
                                          </p:stCondLst>
                                        </p:cTn>
                                        <p:tgtEl>
                                          <p:spTgt spid="614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5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p:txBody>
          <a:bodyPr/>
          <a:lstStyle/>
          <a:p>
            <a:pPr rtl="0"/>
            <a:r>
              <a:rPr lang="fa-IR"/>
              <a:t/>
            </a:r>
            <a:br>
              <a:rPr lang="fa-IR"/>
            </a:br>
            <a:r>
              <a:rPr lang="fa-IR"/>
              <a:t/>
            </a:r>
            <a:br>
              <a:rPr lang="fa-IR"/>
            </a:br>
            <a:r>
              <a:rPr lang="fa-IR"/>
              <a:t/>
            </a:r>
            <a:br>
              <a:rPr lang="fa-IR"/>
            </a:br>
            <a:r>
              <a:rPr lang="fa-IR"/>
              <a:t/>
            </a:r>
            <a:br>
              <a:rPr lang="fa-IR"/>
            </a:br>
            <a:r>
              <a:rPr lang="fa-IR"/>
              <a:t/>
            </a:r>
            <a:br>
              <a:rPr lang="fa-IR"/>
            </a:br>
            <a:r>
              <a:rPr lang="fa-IR"/>
              <a:t/>
            </a:r>
            <a:br>
              <a:rPr lang="fa-IR"/>
            </a:br>
            <a:r>
              <a:rPr lang="fa-IR"/>
              <a:t/>
            </a:r>
            <a:br>
              <a:rPr lang="fa-IR"/>
            </a:br>
            <a:r>
              <a:rPr lang="fa-IR"/>
              <a:t/>
            </a:r>
            <a:br>
              <a:rPr lang="fa-IR"/>
            </a:br>
            <a:endParaRPr lang="en-US"/>
          </a:p>
        </p:txBody>
      </p:sp>
      <p:sp>
        <p:nvSpPr>
          <p:cNvPr id="7174" name="WordArt 6"/>
          <p:cNvSpPr>
            <a:spLocks noChangeArrowheads="1" noChangeShapeType="1" noTextEdit="1"/>
          </p:cNvSpPr>
          <p:nvPr/>
        </p:nvSpPr>
        <p:spPr bwMode="auto">
          <a:xfrm>
            <a:off x="4572000" y="1066800"/>
            <a:ext cx="36576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rPr>
              <a:t>امام رضا(ع) می فرمایند:</a:t>
            </a:r>
            <a:endParaRPr lang="en-US" sz="3600"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endParaRPr>
          </a:p>
        </p:txBody>
      </p:sp>
      <p:sp>
        <p:nvSpPr>
          <p:cNvPr id="7176" name="WordArt 8"/>
          <p:cNvSpPr>
            <a:spLocks noChangeArrowheads="1" noChangeShapeType="1" noTextEdit="1"/>
          </p:cNvSpPr>
          <p:nvPr/>
        </p:nvSpPr>
        <p:spPr bwMode="auto">
          <a:xfrm>
            <a:off x="762000" y="2819400"/>
            <a:ext cx="7162800" cy="914400"/>
          </a:xfrm>
          <a:prstGeom prst="rect">
            <a:avLst/>
          </a:prstGeom>
        </p:spPr>
        <p:txBody>
          <a:bodyPr wrap="none" fromWordArt="1">
            <a:prstTxWarp prst="textPlain">
              <a:avLst>
                <a:gd name="adj" fmla="val 50000"/>
              </a:avLst>
            </a:prstTxWarp>
          </a:bodyPr>
          <a:lstStyle/>
          <a:p>
            <a:pPr algn="ctr"/>
            <a:r>
              <a:rPr lang="fa-IR"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خداوند بر زنان و دختران مهربانتر است </a:t>
            </a:r>
            <a:endParaRPr lang="en-US"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endParaRPr>
          </a:p>
        </p:txBody>
      </p:sp>
      <p:sp>
        <p:nvSpPr>
          <p:cNvPr id="7177" name="WordArt 9"/>
          <p:cNvSpPr>
            <a:spLocks noChangeArrowheads="1" noChangeShapeType="1" noTextEdit="1"/>
          </p:cNvSpPr>
          <p:nvPr/>
        </p:nvSpPr>
        <p:spPr bwMode="auto">
          <a:xfrm>
            <a:off x="2743200" y="4191000"/>
            <a:ext cx="3471863" cy="1006475"/>
          </a:xfrm>
          <a:prstGeom prst="rect">
            <a:avLst/>
          </a:prstGeom>
        </p:spPr>
        <p:txBody>
          <a:bodyPr wrap="none" fromWordArt="1">
            <a:prstTxWarp prst="textPlain">
              <a:avLst>
                <a:gd name="adj" fmla="val 50000"/>
              </a:avLst>
            </a:prstTxWarp>
          </a:bodyPr>
          <a:lstStyle/>
          <a:p>
            <a:pPr algn="ctr"/>
            <a:r>
              <a:rPr lang="fa-IR"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از مردان و پسران</a:t>
            </a:r>
            <a:endParaRPr lang="en-US"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7174"/>
                                        </p:tgtEl>
                                        <p:attrNameLst>
                                          <p:attrName>style.visibility</p:attrName>
                                        </p:attrNameLst>
                                      </p:cBhvr>
                                      <p:to>
                                        <p:strVal val="visible"/>
                                      </p:to>
                                    </p:set>
                                    <p:anim calcmode="lin" valueType="num">
                                      <p:cBhvr>
                                        <p:cTn id="7" dur="1000" fill="hold"/>
                                        <p:tgtEl>
                                          <p:spTgt spid="7174"/>
                                        </p:tgtEl>
                                        <p:attrNameLst>
                                          <p:attrName>ppt_x</p:attrName>
                                        </p:attrNameLst>
                                      </p:cBhvr>
                                      <p:tavLst>
                                        <p:tav tm="0">
                                          <p:val>
                                            <p:strVal val="#ppt_x-.2"/>
                                          </p:val>
                                        </p:tav>
                                        <p:tav tm="100000">
                                          <p:val>
                                            <p:strVal val="#ppt_x"/>
                                          </p:val>
                                        </p:tav>
                                      </p:tavLst>
                                    </p:anim>
                                    <p:anim calcmode="lin" valueType="num">
                                      <p:cBhvr>
                                        <p:cTn id="8" dur="1000" fill="hold"/>
                                        <p:tgtEl>
                                          <p:spTgt spid="71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7174"/>
                                        </p:tgtEl>
                                      </p:cBhvr>
                                    </p:animEffect>
                                  </p:childTnLst>
                                </p:cTn>
                              </p:par>
                            </p:childTnLst>
                          </p:cTn>
                        </p:par>
                        <p:par>
                          <p:cTn id="10" fill="hold" nodeType="afterGroup">
                            <p:stCondLst>
                              <p:cond delay="1000"/>
                            </p:stCondLst>
                            <p:childTnLst>
                              <p:par>
                                <p:cTn id="11" presetID="34" presetClass="entr" presetSubtype="0" fill="hold" grpId="0" nodeType="afterEffect">
                                  <p:stCondLst>
                                    <p:cond delay="2000"/>
                                  </p:stCondLst>
                                  <p:childTnLst>
                                    <p:set>
                                      <p:cBhvr>
                                        <p:cTn id="12" dur="1" fill="hold">
                                          <p:stCondLst>
                                            <p:cond delay="0"/>
                                          </p:stCondLst>
                                        </p:cTn>
                                        <p:tgtEl>
                                          <p:spTgt spid="7176"/>
                                        </p:tgtEl>
                                        <p:attrNameLst>
                                          <p:attrName>style.visibility</p:attrName>
                                        </p:attrNameLst>
                                      </p:cBhvr>
                                      <p:to>
                                        <p:strVal val="visible"/>
                                      </p:to>
                                    </p:set>
                                    <p:anim from="(-#ppt_w/2)" to="(#ppt_x)" calcmode="lin" valueType="num">
                                      <p:cBhvr>
                                        <p:cTn id="13" dur="600" fill="hold">
                                          <p:stCondLst>
                                            <p:cond delay="0"/>
                                          </p:stCondLst>
                                        </p:cTn>
                                        <p:tgtEl>
                                          <p:spTgt spid="7176"/>
                                        </p:tgtEl>
                                        <p:attrNameLst>
                                          <p:attrName>ppt_x</p:attrName>
                                        </p:attrNameLst>
                                      </p:cBhvr>
                                    </p:anim>
                                    <p:anim from="0" to="-1.0" calcmode="lin" valueType="num">
                                      <p:cBhvr>
                                        <p:cTn id="14" dur="200" decel="50000" autoRev="1" fill="hold">
                                          <p:stCondLst>
                                            <p:cond delay="600"/>
                                          </p:stCondLst>
                                        </p:cTn>
                                        <p:tgtEl>
                                          <p:spTgt spid="7176"/>
                                        </p:tgtEl>
                                        <p:attrNameLst>
                                          <p:attrName>xshear</p:attrName>
                                        </p:attrNameLst>
                                      </p:cBhvr>
                                    </p:anim>
                                    <p:animScale>
                                      <p:cBhvr>
                                        <p:cTn id="15" dur="200" decel="100000" autoRev="1" fill="hold">
                                          <p:stCondLst>
                                            <p:cond delay="600"/>
                                          </p:stCondLst>
                                        </p:cTn>
                                        <p:tgtEl>
                                          <p:spTgt spid="7176"/>
                                        </p:tgtEl>
                                      </p:cBhvr>
                                      <p:from x="100000" y="100000"/>
                                      <p:to x="80000" y="100000"/>
                                    </p:animScale>
                                    <p:anim by="(#ppt_h/3+#ppt_w*0.1)" calcmode="lin" valueType="num">
                                      <p:cBhvr additive="sum">
                                        <p:cTn id="16" dur="200" decel="100000" autoRev="1" fill="hold">
                                          <p:stCondLst>
                                            <p:cond delay="600"/>
                                          </p:stCondLst>
                                        </p:cTn>
                                        <p:tgtEl>
                                          <p:spTgt spid="7176"/>
                                        </p:tgtEl>
                                        <p:attrNameLst>
                                          <p:attrName>ppt_x</p:attrName>
                                        </p:attrNameLst>
                                      </p:cBhvr>
                                    </p:anim>
                                  </p:childTnLst>
                                </p:cTn>
                              </p:par>
                            </p:childTnLst>
                          </p:cTn>
                        </p:par>
                        <p:par>
                          <p:cTn id="17" fill="hold" nodeType="afterGroup">
                            <p:stCondLst>
                              <p:cond delay="4000"/>
                            </p:stCondLst>
                            <p:childTnLst>
                              <p:par>
                                <p:cTn id="18" presetID="34" presetClass="entr" presetSubtype="0" fill="hold" grpId="0" nodeType="afterEffect">
                                  <p:stCondLst>
                                    <p:cond delay="2000"/>
                                  </p:stCondLst>
                                  <p:childTnLst>
                                    <p:set>
                                      <p:cBhvr>
                                        <p:cTn id="19" dur="1" fill="hold">
                                          <p:stCondLst>
                                            <p:cond delay="0"/>
                                          </p:stCondLst>
                                        </p:cTn>
                                        <p:tgtEl>
                                          <p:spTgt spid="7177"/>
                                        </p:tgtEl>
                                        <p:attrNameLst>
                                          <p:attrName>style.visibility</p:attrName>
                                        </p:attrNameLst>
                                      </p:cBhvr>
                                      <p:to>
                                        <p:strVal val="visible"/>
                                      </p:to>
                                    </p:set>
                                    <p:anim from="(-#ppt_w/2)" to="(#ppt_x)" calcmode="lin" valueType="num">
                                      <p:cBhvr>
                                        <p:cTn id="20" dur="600" fill="hold">
                                          <p:stCondLst>
                                            <p:cond delay="0"/>
                                          </p:stCondLst>
                                        </p:cTn>
                                        <p:tgtEl>
                                          <p:spTgt spid="7177"/>
                                        </p:tgtEl>
                                        <p:attrNameLst>
                                          <p:attrName>ppt_x</p:attrName>
                                        </p:attrNameLst>
                                      </p:cBhvr>
                                    </p:anim>
                                    <p:anim from="0" to="-1.0" calcmode="lin" valueType="num">
                                      <p:cBhvr>
                                        <p:cTn id="21" dur="200" decel="50000" autoRev="1" fill="hold">
                                          <p:stCondLst>
                                            <p:cond delay="600"/>
                                          </p:stCondLst>
                                        </p:cTn>
                                        <p:tgtEl>
                                          <p:spTgt spid="7177"/>
                                        </p:tgtEl>
                                        <p:attrNameLst>
                                          <p:attrName>xshear</p:attrName>
                                        </p:attrNameLst>
                                      </p:cBhvr>
                                    </p:anim>
                                    <p:animScale>
                                      <p:cBhvr>
                                        <p:cTn id="22" dur="200" decel="100000" autoRev="1" fill="hold">
                                          <p:stCondLst>
                                            <p:cond delay="600"/>
                                          </p:stCondLst>
                                        </p:cTn>
                                        <p:tgtEl>
                                          <p:spTgt spid="7177"/>
                                        </p:tgtEl>
                                      </p:cBhvr>
                                      <p:from x="100000" y="100000"/>
                                      <p:to x="80000" y="100000"/>
                                    </p:animScale>
                                    <p:anim by="(#ppt_h/3+#ppt_w*0.1)" calcmode="lin" valueType="num">
                                      <p:cBhvr additive="sum">
                                        <p:cTn id="23" dur="200" decel="100000" autoRev="1" fill="hold">
                                          <p:stCondLst>
                                            <p:cond delay="600"/>
                                          </p:stCondLst>
                                        </p:cTn>
                                        <p:tgtEl>
                                          <p:spTgt spid="7177"/>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animBg="1"/>
      <p:bldP spid="7176" grpId="0" animBg="1"/>
      <p:bldP spid="717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Grp="1" noChangeArrowheads="1"/>
          </p:cNvSpPr>
          <p:nvPr>
            <p:ph type="ctrTitle"/>
          </p:nvPr>
        </p:nvSpPr>
        <p:spPr/>
        <p:txBody>
          <a:bodyPr/>
          <a:lstStyle/>
          <a:p>
            <a:r>
              <a:rPr lang="fa-IR"/>
              <a:t/>
            </a:r>
            <a:br>
              <a:rPr lang="fa-IR"/>
            </a:br>
            <a:r>
              <a:rPr lang="fa-IR"/>
              <a:t/>
            </a:r>
            <a:br>
              <a:rPr lang="fa-IR"/>
            </a:br>
            <a:r>
              <a:rPr lang="fa-IR"/>
              <a:t/>
            </a:r>
            <a:br>
              <a:rPr lang="fa-IR"/>
            </a:br>
            <a:r>
              <a:rPr lang="fa-IR"/>
              <a:t/>
            </a:r>
            <a:br>
              <a:rPr lang="fa-IR"/>
            </a:br>
            <a:r>
              <a:rPr lang="fa-IR"/>
              <a:t/>
            </a:r>
            <a:br>
              <a:rPr lang="fa-IR"/>
            </a:br>
            <a:r>
              <a:rPr lang="fa-IR"/>
              <a:t/>
            </a:r>
            <a:br>
              <a:rPr lang="fa-IR"/>
            </a:br>
            <a:r>
              <a:rPr lang="fa-IR"/>
              <a:t/>
            </a:r>
            <a:br>
              <a:rPr lang="fa-IR"/>
            </a:br>
            <a:r>
              <a:rPr lang="fa-IR"/>
              <a:t/>
            </a:r>
            <a:br>
              <a:rPr lang="fa-IR"/>
            </a:br>
            <a:r>
              <a:rPr lang="fa-IR"/>
              <a:t/>
            </a:r>
            <a:br>
              <a:rPr lang="fa-IR"/>
            </a:br>
            <a:endParaRPr lang="en-US"/>
          </a:p>
        </p:txBody>
      </p:sp>
      <p:sp>
        <p:nvSpPr>
          <p:cNvPr id="8198" name="WordArt 6"/>
          <p:cNvSpPr>
            <a:spLocks noChangeArrowheads="1" noChangeShapeType="1" noTextEdit="1"/>
          </p:cNvSpPr>
          <p:nvPr/>
        </p:nvSpPr>
        <p:spPr bwMode="auto">
          <a:xfrm>
            <a:off x="5257800" y="0"/>
            <a:ext cx="3238500" cy="1447800"/>
          </a:xfrm>
          <a:prstGeom prst="rect">
            <a:avLst/>
          </a:prstGeom>
        </p:spPr>
        <p:txBody>
          <a:bodyPr wrap="none" fromWordArt="1">
            <a:prstTxWarp prst="textCurveUp">
              <a:avLst>
                <a:gd name="adj" fmla="val 40356"/>
              </a:avLst>
            </a:prstTxWarp>
          </a:bodyPr>
          <a:lstStyle/>
          <a:p>
            <a:pPr algn="ctr"/>
            <a:r>
              <a:rPr lang="fa-IR" sz="3600" kern="10">
                <a:ln w="12700">
                  <a:solidFill>
                    <a:srgbClr val="000000"/>
                  </a:solidFill>
                  <a:round/>
                  <a:headEnd/>
                  <a:tailEnd/>
                </a:ln>
                <a:solidFill>
                  <a:srgbClr val="FF6600"/>
                </a:solidFill>
                <a:effectLst>
                  <a:outerShdw dist="45791" dir="2021404" algn="ctr" rotWithShape="0">
                    <a:srgbClr val="808080">
                      <a:alpha val="80000"/>
                    </a:srgbClr>
                  </a:outerShdw>
                </a:effectLst>
                <a:latin typeface="Arial Black"/>
              </a:rPr>
              <a:t>پیامبر (ص) فرمودند:</a:t>
            </a:r>
            <a:endParaRPr lang="en-US" sz="3600" kern="10">
              <a:ln w="12700">
                <a:solidFill>
                  <a:srgbClr val="000000"/>
                </a:solidFill>
                <a:round/>
                <a:headEnd/>
                <a:tailEnd/>
              </a:ln>
              <a:solidFill>
                <a:srgbClr val="FF6600"/>
              </a:solidFill>
              <a:effectLst>
                <a:outerShdw dist="45791" dir="2021404" algn="ctr" rotWithShape="0">
                  <a:srgbClr val="808080">
                    <a:alpha val="80000"/>
                  </a:srgbClr>
                </a:outerShdw>
              </a:effectLst>
              <a:latin typeface="Arial Black"/>
            </a:endParaRPr>
          </a:p>
        </p:txBody>
      </p:sp>
      <p:sp>
        <p:nvSpPr>
          <p:cNvPr id="8199" name="WordArt 7"/>
          <p:cNvSpPr>
            <a:spLocks noChangeArrowheads="1" noChangeShapeType="1" noTextEdit="1"/>
          </p:cNvSpPr>
          <p:nvPr/>
        </p:nvSpPr>
        <p:spPr bwMode="auto">
          <a:xfrm>
            <a:off x="3352800" y="1752600"/>
            <a:ext cx="5353050" cy="647700"/>
          </a:xfrm>
          <a:prstGeom prst="rect">
            <a:avLst/>
          </a:prstGeom>
        </p:spPr>
        <p:txBody>
          <a:bodyPr wrap="none" fromWordArt="1">
            <a:prstTxWarp prst="textPlain">
              <a:avLst>
                <a:gd name="adj" fmla="val 50000"/>
              </a:avLst>
            </a:prstTxWarp>
          </a:bodyPr>
          <a:lstStyle/>
          <a:p>
            <a:pPr algn="ctr"/>
            <a:r>
              <a:rPr lang="fa-IR" sz="3600" i="1" kern="10">
                <a:ln w="9525">
                  <a:solidFill>
                    <a:srgbClr val="00FF00"/>
                  </a:solidFill>
                  <a:round/>
                  <a:headEnd/>
                  <a:tailEnd/>
                </a:ln>
                <a:solidFill>
                  <a:srgbClr val="FFFFFF"/>
                </a:solidFill>
                <a:effectLst>
                  <a:outerShdw dist="35921" dir="2700000" algn="ctr" rotWithShape="0">
                    <a:srgbClr val="808080">
                      <a:alpha val="80000"/>
                    </a:srgbClr>
                  </a:outerShdw>
                </a:effectLst>
                <a:latin typeface="Arial Black"/>
              </a:rPr>
              <a:t>هر کس دو خواهر یا دو دختر داشته </a:t>
            </a:r>
            <a:endParaRPr lang="en-US" sz="3600" i="1" kern="10">
              <a:ln w="9525">
                <a:solidFill>
                  <a:srgbClr val="00FF00"/>
                </a:solidFill>
                <a:round/>
                <a:headEnd/>
                <a:tailEnd/>
              </a:ln>
              <a:solidFill>
                <a:srgbClr val="FFFFFF"/>
              </a:solidFill>
              <a:effectLst>
                <a:outerShdw dist="35921" dir="2700000" algn="ctr" rotWithShape="0">
                  <a:srgbClr val="808080">
                    <a:alpha val="80000"/>
                  </a:srgbClr>
                </a:outerShdw>
              </a:effectLst>
              <a:latin typeface="Arial Black"/>
            </a:endParaRPr>
          </a:p>
        </p:txBody>
      </p:sp>
      <p:sp>
        <p:nvSpPr>
          <p:cNvPr id="8200" name="WordArt 8"/>
          <p:cNvSpPr>
            <a:spLocks noChangeArrowheads="1" noChangeShapeType="1" noTextEdit="1"/>
          </p:cNvSpPr>
          <p:nvPr/>
        </p:nvSpPr>
        <p:spPr bwMode="auto">
          <a:xfrm>
            <a:off x="4495800" y="2667000"/>
            <a:ext cx="3238500" cy="647700"/>
          </a:xfrm>
          <a:prstGeom prst="rect">
            <a:avLst/>
          </a:prstGeom>
        </p:spPr>
        <p:txBody>
          <a:bodyPr wrap="none" fromWordArt="1">
            <a:prstTxWarp prst="textPlain">
              <a:avLst>
                <a:gd name="adj" fmla="val 50000"/>
              </a:avLst>
            </a:prstTxWarp>
          </a:bodyPr>
          <a:lstStyle/>
          <a:p>
            <a:pPr algn="ctr"/>
            <a:r>
              <a:rPr lang="fa-IR" sz="3600" i="1" kern="10">
                <a:ln w="9525">
                  <a:solidFill>
                    <a:srgbClr val="00FFFF"/>
                  </a:solidFill>
                  <a:round/>
                  <a:headEnd/>
                  <a:tailEnd/>
                </a:ln>
                <a:solidFill>
                  <a:srgbClr val="FFFFFF"/>
                </a:solidFill>
                <a:effectLst>
                  <a:outerShdw dist="35921" dir="2700000" algn="ctr" rotWithShape="0">
                    <a:srgbClr val="808080">
                      <a:alpha val="80000"/>
                    </a:srgbClr>
                  </a:outerShdw>
                </a:effectLst>
                <a:latin typeface="Arial Black"/>
              </a:rPr>
              <a:t>و به آنان احسان نماید </a:t>
            </a:r>
            <a:endParaRPr lang="en-US" sz="3600" i="1" kern="10">
              <a:ln w="9525">
                <a:solidFill>
                  <a:srgbClr val="00FFFF"/>
                </a:solidFill>
                <a:round/>
                <a:headEnd/>
                <a:tailEnd/>
              </a:ln>
              <a:solidFill>
                <a:srgbClr val="FFFFFF"/>
              </a:solidFill>
              <a:effectLst>
                <a:outerShdw dist="35921" dir="2700000" algn="ctr" rotWithShape="0">
                  <a:srgbClr val="808080">
                    <a:alpha val="80000"/>
                  </a:srgbClr>
                </a:outerShdw>
              </a:effectLst>
              <a:latin typeface="Arial Black"/>
            </a:endParaRPr>
          </a:p>
        </p:txBody>
      </p:sp>
      <p:sp>
        <p:nvSpPr>
          <p:cNvPr id="8201" name="WordArt 9"/>
          <p:cNvSpPr>
            <a:spLocks noChangeArrowheads="1" noChangeShapeType="1" noTextEdit="1"/>
          </p:cNvSpPr>
          <p:nvPr/>
        </p:nvSpPr>
        <p:spPr bwMode="auto">
          <a:xfrm>
            <a:off x="1295400" y="3505200"/>
            <a:ext cx="5819775" cy="647700"/>
          </a:xfrm>
          <a:prstGeom prst="rect">
            <a:avLst/>
          </a:prstGeom>
        </p:spPr>
        <p:txBody>
          <a:bodyPr wrap="none" fromWordArt="1">
            <a:prstTxWarp prst="textPlain">
              <a:avLst>
                <a:gd name="adj" fmla="val 50000"/>
              </a:avLst>
            </a:prstTxWarp>
          </a:bodyPr>
          <a:lstStyle/>
          <a:p>
            <a:pPr algn="ctr"/>
            <a:r>
              <a:rPr lang="fa-IR" sz="3600" i="1" kern="10">
                <a:ln w="9525">
                  <a:solidFill>
                    <a:srgbClr val="FF00FF"/>
                  </a:solidFill>
                  <a:round/>
                  <a:headEnd/>
                  <a:tailEnd/>
                </a:ln>
                <a:solidFill>
                  <a:srgbClr val="FFFFFF"/>
                </a:solidFill>
                <a:effectLst>
                  <a:outerShdw dist="35921" dir="2700000" algn="ctr" rotWithShape="0">
                    <a:srgbClr val="808080">
                      <a:alpha val="80000"/>
                    </a:srgbClr>
                  </a:outerShdw>
                </a:effectLst>
                <a:latin typeface="Arial Black"/>
              </a:rPr>
              <a:t>من واو در بهشت همانند این دو انگشت </a:t>
            </a:r>
            <a:endParaRPr lang="en-US" sz="3600" i="1" kern="10">
              <a:ln w="9525">
                <a:solidFill>
                  <a:srgbClr val="FF00FF"/>
                </a:solidFill>
                <a:round/>
                <a:headEnd/>
                <a:tailEnd/>
              </a:ln>
              <a:solidFill>
                <a:srgbClr val="FFFFFF"/>
              </a:solidFill>
              <a:effectLst>
                <a:outerShdw dist="35921" dir="2700000" algn="ctr" rotWithShape="0">
                  <a:srgbClr val="808080">
                    <a:alpha val="80000"/>
                  </a:srgbClr>
                </a:outerShdw>
              </a:effectLst>
              <a:latin typeface="Arial Black"/>
            </a:endParaRPr>
          </a:p>
        </p:txBody>
      </p:sp>
      <p:sp>
        <p:nvSpPr>
          <p:cNvPr id="8202" name="WordArt 10"/>
          <p:cNvSpPr>
            <a:spLocks noChangeArrowheads="1" noChangeShapeType="1" noTextEdit="1"/>
          </p:cNvSpPr>
          <p:nvPr/>
        </p:nvSpPr>
        <p:spPr bwMode="auto">
          <a:xfrm>
            <a:off x="304800" y="4495800"/>
            <a:ext cx="5848350" cy="647700"/>
          </a:xfrm>
          <a:prstGeom prst="rect">
            <a:avLst/>
          </a:prstGeom>
        </p:spPr>
        <p:txBody>
          <a:bodyPr wrap="none" fromWordArt="1">
            <a:prstTxWarp prst="textPlain">
              <a:avLst>
                <a:gd name="adj" fmla="val 50000"/>
              </a:avLst>
            </a:prstTxWarp>
          </a:bodyPr>
          <a:lstStyle/>
          <a:p>
            <a:pPr algn="ctr"/>
            <a:r>
              <a:rPr lang="fa-IR" sz="3600" i="1" kern="10">
                <a:ln w="9525">
                  <a:solidFill>
                    <a:srgbClr val="3366FF"/>
                  </a:solidFill>
                  <a:round/>
                  <a:headEnd/>
                  <a:tailEnd/>
                </a:ln>
                <a:solidFill>
                  <a:srgbClr val="FFFFFF"/>
                </a:solidFill>
                <a:effectLst>
                  <a:outerShdw dist="35921" dir="2700000" algn="ctr" rotWithShape="0">
                    <a:srgbClr val="808080">
                      <a:alpha val="80000"/>
                    </a:srgbClr>
                  </a:outerShdw>
                </a:effectLst>
                <a:latin typeface="Arial Black"/>
              </a:rPr>
              <a:t>(سبابه و وسطی)در کنار هم خواهیم بود</a:t>
            </a:r>
            <a:endParaRPr lang="en-US" sz="3600" i="1" kern="10">
              <a:ln w="9525">
                <a:solidFill>
                  <a:srgbClr val="3366FF"/>
                </a:solidFill>
                <a:round/>
                <a:headEnd/>
                <a:tailEnd/>
              </a:ln>
              <a:solidFill>
                <a:srgbClr val="FFFFFF"/>
              </a:solidFill>
              <a:effectLst>
                <a:outerShdw dist="35921" dir="2700000" algn="ctr" rotWithShape="0">
                  <a:srgbClr val="808080">
                    <a:alpha val="80000"/>
                  </a:srgbClr>
                </a:outerShdw>
              </a:effectLst>
              <a:latin typeface="Arial Black"/>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3" presetClass="emph" presetSubtype="0" fill="remove" grpId="0" nodeType="afterEffect">
                                  <p:stCondLst>
                                    <p:cond delay="0"/>
                                  </p:stCondLst>
                                  <p:childTnLst>
                                    <p:animClr clrSpc="rgb" dir="cw">
                                      <p:cBhvr override="childStyle">
                                        <p:cTn id="6" dur="1500" accel="50000" autoRev="1" fill="hold" tmFilter="0, 0; .33333, 1; 1, 1">
                                          <p:stCondLst>
                                            <p:cond delay="0"/>
                                          </p:stCondLst>
                                        </p:cTn>
                                        <p:tgtEl>
                                          <p:spTgt spid="8198"/>
                                        </p:tgtEl>
                                        <p:attrNameLst>
                                          <p:attrName>style.color</p:attrName>
                                        </p:attrNameLst>
                                      </p:cBhvr>
                                      <p:to>
                                        <a:schemeClr val="accent2"/>
                                      </p:to>
                                    </p:animClr>
                                    <p:animClr clrSpc="rgb" dir="cw">
                                      <p:cBhvr>
                                        <p:cTn id="7" dur="1500" accel="50000" autoRev="1" fill="hold" tmFilter="0, 0; .33333, 1; 1, 1">
                                          <p:stCondLst>
                                            <p:cond delay="0"/>
                                          </p:stCondLst>
                                        </p:cTn>
                                        <p:tgtEl>
                                          <p:spTgt spid="8198"/>
                                        </p:tgtEl>
                                        <p:attrNameLst>
                                          <p:attrName>fillcolor</p:attrName>
                                        </p:attrNameLst>
                                      </p:cBhvr>
                                      <p:to>
                                        <a:schemeClr val="accent2"/>
                                      </p:to>
                                    </p:animClr>
                                    <p:set>
                                      <p:cBhvr>
                                        <p:cTn id="8" dur="3000" fill="hold"/>
                                        <p:tgtEl>
                                          <p:spTgt spid="8198"/>
                                        </p:tgtEl>
                                        <p:attrNameLst>
                                          <p:attrName>fill.type</p:attrName>
                                        </p:attrNameLst>
                                      </p:cBhvr>
                                      <p:to>
                                        <p:strVal val="solid"/>
                                      </p:to>
                                    </p:set>
                                    <p:set>
                                      <p:cBhvr>
                                        <p:cTn id="9" dur="3000" fill="hold"/>
                                        <p:tgtEl>
                                          <p:spTgt spid="8198"/>
                                        </p:tgtEl>
                                        <p:attrNameLst>
                                          <p:attrName>fill.on</p:attrName>
                                        </p:attrNameLst>
                                      </p:cBhvr>
                                      <p:to>
                                        <p:strVal val="true"/>
                                      </p:to>
                                    </p:set>
                                    <p:animScale>
                                      <p:cBhvr>
                                        <p:cTn id="10" dur="1500" accel="50000" autoRev="1" fill="hold" tmFilter="0, 0; .33333, 1; 1, 1">
                                          <p:stCondLst>
                                            <p:cond delay="0"/>
                                          </p:stCondLst>
                                        </p:cTn>
                                        <p:tgtEl>
                                          <p:spTgt spid="8198"/>
                                        </p:tgtEl>
                                      </p:cBhvr>
                                      <p:from x="100000" y="100000"/>
                                      <p:to x="100000" y="140000"/>
                                    </p:animScale>
                                  </p:childTnLst>
                                </p:cTn>
                              </p:par>
                            </p:childTnLst>
                          </p:cTn>
                        </p:par>
                        <p:par>
                          <p:cTn id="11" fill="hold" nodeType="afterGroup">
                            <p:stCondLst>
                              <p:cond delay="3000"/>
                            </p:stCondLst>
                            <p:childTnLst>
                              <p:par>
                                <p:cTn id="12" presetID="18" presetClass="entr" presetSubtype="12" fill="hold" grpId="0" nodeType="afterEffect">
                                  <p:stCondLst>
                                    <p:cond delay="0"/>
                                  </p:stCondLst>
                                  <p:childTnLst>
                                    <p:set>
                                      <p:cBhvr>
                                        <p:cTn id="13" dur="1" fill="hold">
                                          <p:stCondLst>
                                            <p:cond delay="0"/>
                                          </p:stCondLst>
                                        </p:cTn>
                                        <p:tgtEl>
                                          <p:spTgt spid="8199"/>
                                        </p:tgtEl>
                                        <p:attrNameLst>
                                          <p:attrName>style.visibility</p:attrName>
                                        </p:attrNameLst>
                                      </p:cBhvr>
                                      <p:to>
                                        <p:strVal val="visible"/>
                                      </p:to>
                                    </p:set>
                                    <p:animEffect transition="in" filter="strips(downLeft)">
                                      <p:cBhvr>
                                        <p:cTn id="14" dur="5000"/>
                                        <p:tgtEl>
                                          <p:spTgt spid="8199"/>
                                        </p:tgtEl>
                                      </p:cBhvr>
                                    </p:animEffect>
                                  </p:childTnLst>
                                </p:cTn>
                              </p:par>
                            </p:childTnLst>
                          </p:cTn>
                        </p:par>
                        <p:par>
                          <p:cTn id="15" fill="hold" nodeType="afterGroup">
                            <p:stCondLst>
                              <p:cond delay="8000"/>
                            </p:stCondLst>
                            <p:childTnLst>
                              <p:par>
                                <p:cTn id="16" presetID="18" presetClass="entr" presetSubtype="12" fill="hold" grpId="0" nodeType="afterEffect">
                                  <p:stCondLst>
                                    <p:cond delay="0"/>
                                  </p:stCondLst>
                                  <p:childTnLst>
                                    <p:set>
                                      <p:cBhvr>
                                        <p:cTn id="17" dur="1" fill="hold">
                                          <p:stCondLst>
                                            <p:cond delay="0"/>
                                          </p:stCondLst>
                                        </p:cTn>
                                        <p:tgtEl>
                                          <p:spTgt spid="8200"/>
                                        </p:tgtEl>
                                        <p:attrNameLst>
                                          <p:attrName>style.visibility</p:attrName>
                                        </p:attrNameLst>
                                      </p:cBhvr>
                                      <p:to>
                                        <p:strVal val="visible"/>
                                      </p:to>
                                    </p:set>
                                    <p:animEffect transition="in" filter="strips(downLeft)">
                                      <p:cBhvr>
                                        <p:cTn id="18" dur="5000"/>
                                        <p:tgtEl>
                                          <p:spTgt spid="8200"/>
                                        </p:tgtEl>
                                      </p:cBhvr>
                                    </p:animEffect>
                                  </p:childTnLst>
                                </p:cTn>
                              </p:par>
                            </p:childTnLst>
                          </p:cTn>
                        </p:par>
                        <p:par>
                          <p:cTn id="19" fill="hold" nodeType="afterGroup">
                            <p:stCondLst>
                              <p:cond delay="13000"/>
                            </p:stCondLst>
                            <p:childTnLst>
                              <p:par>
                                <p:cTn id="20" presetID="18" presetClass="entr" presetSubtype="12" fill="hold" grpId="0" nodeType="afterEffect">
                                  <p:stCondLst>
                                    <p:cond delay="0"/>
                                  </p:stCondLst>
                                  <p:childTnLst>
                                    <p:set>
                                      <p:cBhvr>
                                        <p:cTn id="21" dur="1" fill="hold">
                                          <p:stCondLst>
                                            <p:cond delay="0"/>
                                          </p:stCondLst>
                                        </p:cTn>
                                        <p:tgtEl>
                                          <p:spTgt spid="8201"/>
                                        </p:tgtEl>
                                        <p:attrNameLst>
                                          <p:attrName>style.visibility</p:attrName>
                                        </p:attrNameLst>
                                      </p:cBhvr>
                                      <p:to>
                                        <p:strVal val="visible"/>
                                      </p:to>
                                    </p:set>
                                    <p:animEffect transition="in" filter="strips(downLeft)">
                                      <p:cBhvr>
                                        <p:cTn id="22" dur="5000"/>
                                        <p:tgtEl>
                                          <p:spTgt spid="8201"/>
                                        </p:tgtEl>
                                      </p:cBhvr>
                                    </p:animEffect>
                                  </p:childTnLst>
                                </p:cTn>
                              </p:par>
                            </p:childTnLst>
                          </p:cTn>
                        </p:par>
                        <p:par>
                          <p:cTn id="23" fill="hold" nodeType="afterGroup">
                            <p:stCondLst>
                              <p:cond delay="18000"/>
                            </p:stCondLst>
                            <p:childTnLst>
                              <p:par>
                                <p:cTn id="24" presetID="18" presetClass="entr" presetSubtype="12" fill="hold" grpId="0" nodeType="afterEffect">
                                  <p:stCondLst>
                                    <p:cond delay="0"/>
                                  </p:stCondLst>
                                  <p:childTnLst>
                                    <p:set>
                                      <p:cBhvr>
                                        <p:cTn id="25" dur="1" fill="hold">
                                          <p:stCondLst>
                                            <p:cond delay="0"/>
                                          </p:stCondLst>
                                        </p:cTn>
                                        <p:tgtEl>
                                          <p:spTgt spid="8202"/>
                                        </p:tgtEl>
                                        <p:attrNameLst>
                                          <p:attrName>style.visibility</p:attrName>
                                        </p:attrNameLst>
                                      </p:cBhvr>
                                      <p:to>
                                        <p:strVal val="visible"/>
                                      </p:to>
                                    </p:set>
                                    <p:animEffect transition="in" filter="strips(downLeft)">
                                      <p:cBhvr>
                                        <p:cTn id="26" dur="5000"/>
                                        <p:tgtEl>
                                          <p:spTgt spid="8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animBg="1"/>
      <p:bldP spid="8199" grpId="0" animBg="1"/>
      <p:bldP spid="8200" grpId="0" animBg="1"/>
      <p:bldP spid="8201" grpId="0" animBg="1"/>
      <p:bldP spid="820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p:txBody>
          <a:bodyPr/>
          <a:lstStyle/>
          <a:p>
            <a:pPr>
              <a:buFont typeface="Wingdings" pitchFamily="2" charset="2"/>
              <a:buNone/>
            </a:pPr>
            <a:r>
              <a:rPr lang="fa-IR"/>
              <a:t>   قالَ رَسول اللّه (ص) :</a:t>
            </a:r>
          </a:p>
          <a:p>
            <a:pPr>
              <a:buFont typeface="Wingdings" pitchFamily="2" charset="2"/>
              <a:buNone/>
            </a:pPr>
            <a:r>
              <a:rPr lang="fa-IR"/>
              <a:t>   نِعم الوَلَدُ البَناتُ:مُلَطَّفاتٌ،مُجَهَّزاتٌ،مونِساتٌ،مُبارَکاتٌ،مُفَلّیاتٌ</a:t>
            </a:r>
          </a:p>
          <a:p>
            <a:pPr>
              <a:buFont typeface="Wingdings" pitchFamily="2" charset="2"/>
              <a:buNone/>
            </a:pPr>
            <a:r>
              <a:rPr lang="fa-IR"/>
              <a:t>   رسول خدافرمودند:</a:t>
            </a:r>
          </a:p>
          <a:p>
            <a:pPr>
              <a:buFont typeface="Wingdings" pitchFamily="2" charset="2"/>
              <a:buNone/>
            </a:pPr>
            <a:r>
              <a:rPr lang="fa-IR"/>
              <a:t>   چه فرزندان خوبی هستند دختران ؛ بالطافت،آماده به خدمت</a:t>
            </a:r>
          </a:p>
          <a:p>
            <a:pPr>
              <a:buFont typeface="Wingdings" pitchFamily="2" charset="2"/>
              <a:buNone/>
            </a:pPr>
            <a:r>
              <a:rPr lang="fa-IR"/>
              <a:t>   مونس ، بابرکت ونظافت گر</a:t>
            </a:r>
          </a:p>
          <a:p>
            <a:endParaRPr lang="en-US"/>
          </a:p>
        </p:txBody>
      </p:sp>
    </p:spTree>
  </p:cSld>
  <p:clrMapOvr>
    <a:masterClrMapping/>
  </p:clrMapOvr>
  <p:transition spd="slow">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to="" calcmode="lin" valueType="num">
                                      <p:cBhvr>
                                        <p:cTn id="7" dur="1" fill="hold"/>
                                        <p:tgtEl>
                                          <p:spTgt spid="23555">
                                            <p:txEl>
                                              <p:pRg st="0" end="0"/>
                                            </p:txEl>
                                          </p:spTgt>
                                        </p:tgtEl>
                                        <p:attrNameLst>
                                          <p:attrName/>
                                        </p:attrNameLst>
                                      </p:cBhvr>
                                    </p:anim>
                                  </p:childTnLst>
                                </p:cTn>
                              </p:par>
                            </p:childTnLst>
                          </p:cTn>
                        </p:par>
                        <p:par>
                          <p:cTn id="8" fill="hold" nodeType="afterGroup">
                            <p:stCondLst>
                              <p:cond delay="0"/>
                            </p:stCondLst>
                            <p:childTnLst>
                              <p:par>
                                <p:cTn id="9" presetID="45" presetClass="entr" presetSubtype="0" fill="hold" nodeType="afterEffect">
                                  <p:stCondLst>
                                    <p:cond delay="0"/>
                                  </p:stCondLst>
                                  <p:iterate type="lt">
                                    <p:tmPct val="10000"/>
                                  </p:iterate>
                                  <p:childTnLst>
                                    <p:set>
                                      <p:cBhvr>
                                        <p:cTn id="10" dur="1" fill="hold">
                                          <p:stCondLst>
                                            <p:cond delay="0"/>
                                          </p:stCondLst>
                                        </p:cTn>
                                        <p:tgtEl>
                                          <p:spTgt spid="23555">
                                            <p:txEl>
                                              <p:pRg st="1" end="1"/>
                                            </p:txEl>
                                          </p:spTgt>
                                        </p:tgtEl>
                                        <p:attrNameLst>
                                          <p:attrName>style.visibility</p:attrName>
                                        </p:attrNameLst>
                                      </p:cBhvr>
                                      <p:to>
                                        <p:strVal val="visible"/>
                                      </p:to>
                                    </p:set>
                                    <p:animEffect transition="in" filter="fade">
                                      <p:cBhvr>
                                        <p:cTn id="11" dur="1000"/>
                                        <p:tgtEl>
                                          <p:spTgt spid="23555">
                                            <p:txEl>
                                              <p:pRg st="1" end="1"/>
                                            </p:txEl>
                                          </p:spTgt>
                                        </p:tgtEl>
                                      </p:cBhvr>
                                    </p:animEffect>
                                    <p:anim calcmode="lin" valueType="num">
                                      <p:cBhvr>
                                        <p:cTn id="12" dur="1000" fill="hold"/>
                                        <p:tgtEl>
                                          <p:spTgt spid="23555">
                                            <p:txEl>
                                              <p:pRg st="1" end="1"/>
                                            </p:txEl>
                                          </p:spTgt>
                                        </p:tgtEl>
                                        <p:attrNameLst>
                                          <p:attrName>ppt_w</p:attrName>
                                        </p:attrNameLst>
                                      </p:cBhvr>
                                      <p:tavLst>
                                        <p:tav tm="0" fmla="#ppt_w*sin(2.5*pi*$)">
                                          <p:val>
                                            <p:fltVal val="0"/>
                                          </p:val>
                                        </p:tav>
                                        <p:tav tm="100000">
                                          <p:val>
                                            <p:fltVal val="1"/>
                                          </p:val>
                                        </p:tav>
                                      </p:tavLst>
                                    </p:anim>
                                    <p:anim calcmode="lin" valueType="num">
                                      <p:cBhvr>
                                        <p:cTn id="13" dur="1000" fill="hold"/>
                                        <p:tgtEl>
                                          <p:spTgt spid="23555">
                                            <p:txEl>
                                              <p:pRg st="1" end="1"/>
                                            </p:txEl>
                                          </p:spTgt>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8400"/>
                            </p:stCondLst>
                            <p:childTnLst>
                              <p:par>
                                <p:cTn id="15" presetID="47" presetClass="entr" presetSubtype="0" fill="hold" nodeType="after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fade">
                                      <p:cBhvr>
                                        <p:cTn id="17" dur="3000"/>
                                        <p:tgtEl>
                                          <p:spTgt spid="23555">
                                            <p:txEl>
                                              <p:pRg st="2" end="2"/>
                                            </p:txEl>
                                          </p:spTgt>
                                        </p:tgtEl>
                                      </p:cBhvr>
                                    </p:animEffect>
                                    <p:anim calcmode="lin" valueType="num">
                                      <p:cBhvr>
                                        <p:cTn id="18" dur="30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p:cTn id="19" dur="3000" fill="hold"/>
                                        <p:tgtEl>
                                          <p:spTgt spid="23555">
                                            <p:txEl>
                                              <p:pRg st="2" end="2"/>
                                            </p:txEl>
                                          </p:spTgt>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1400"/>
                            </p:stCondLst>
                            <p:childTnLst>
                              <p:par>
                                <p:cTn id="21" presetID="31" presetClass="entr" presetSubtype="0" fill="hold" nodeType="afterEffect">
                                  <p:stCondLst>
                                    <p:cond delay="0"/>
                                  </p:stCondLst>
                                  <p:iterate type="lt">
                                    <p:tmPct val="5000"/>
                                  </p:iterate>
                                  <p:childTnLst>
                                    <p:set>
                                      <p:cBhvr>
                                        <p:cTn id="22" dur="1" fill="hold">
                                          <p:stCondLst>
                                            <p:cond delay="0"/>
                                          </p:stCondLst>
                                        </p:cTn>
                                        <p:tgtEl>
                                          <p:spTgt spid="23555">
                                            <p:txEl>
                                              <p:pRg st="3" end="3"/>
                                            </p:txEl>
                                          </p:spTgt>
                                        </p:tgtEl>
                                        <p:attrNameLst>
                                          <p:attrName>style.visibility</p:attrName>
                                        </p:attrNameLst>
                                      </p:cBhvr>
                                      <p:to>
                                        <p:strVal val="visible"/>
                                      </p:to>
                                    </p:set>
                                    <p:anim calcmode="lin" valueType="num">
                                      <p:cBhvr>
                                        <p:cTn id="23" dur="1000" fill="hold"/>
                                        <p:tgtEl>
                                          <p:spTgt spid="23555">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23555">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23555">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23555">
                                            <p:txEl>
                                              <p:pRg st="3" end="3"/>
                                            </p:txEl>
                                          </p:spTgt>
                                        </p:tgtEl>
                                      </p:cBhvr>
                                    </p:animEffect>
                                  </p:childTnLst>
                                </p:cTn>
                              </p:par>
                            </p:childTnLst>
                          </p:cTn>
                        </p:par>
                        <p:par>
                          <p:cTn id="27" fill="hold" nodeType="afterGroup">
                            <p:stCondLst>
                              <p:cond delay="14550"/>
                            </p:stCondLst>
                            <p:childTnLst>
                              <p:par>
                                <p:cTn id="28" presetID="31" presetClass="entr" presetSubtype="0" fill="hold" nodeType="afterEffect">
                                  <p:stCondLst>
                                    <p:cond delay="0"/>
                                  </p:stCondLst>
                                  <p:iterate type="lt">
                                    <p:tmPct val="5000"/>
                                  </p:iterate>
                                  <p:childTnLst>
                                    <p:set>
                                      <p:cBhvr>
                                        <p:cTn id="29" dur="1" fill="hold">
                                          <p:stCondLst>
                                            <p:cond delay="0"/>
                                          </p:stCondLst>
                                        </p:cTn>
                                        <p:tgtEl>
                                          <p:spTgt spid="23555">
                                            <p:txEl>
                                              <p:pRg st="4" end="4"/>
                                            </p:txEl>
                                          </p:spTgt>
                                        </p:tgtEl>
                                        <p:attrNameLst>
                                          <p:attrName>style.visibility</p:attrName>
                                        </p:attrNameLst>
                                      </p:cBhvr>
                                      <p:to>
                                        <p:strVal val="visible"/>
                                      </p:to>
                                    </p:set>
                                    <p:anim calcmode="lin" valueType="num">
                                      <p:cBhvr>
                                        <p:cTn id="30" dur="1000" fill="hold"/>
                                        <p:tgtEl>
                                          <p:spTgt spid="23555">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3555">
                                            <p:txEl>
                                              <p:pRg st="4" end="4"/>
                                            </p:txEl>
                                          </p:spTgt>
                                        </p:tgtEl>
                                        <p:attrNameLst>
                                          <p:attrName>ppt_h</p:attrName>
                                        </p:attrNameLst>
                                      </p:cBhvr>
                                      <p:tavLst>
                                        <p:tav tm="0">
                                          <p:val>
                                            <p:fltVal val="0"/>
                                          </p:val>
                                        </p:tav>
                                        <p:tav tm="100000">
                                          <p:val>
                                            <p:strVal val="#ppt_h"/>
                                          </p:val>
                                        </p:tav>
                                      </p:tavLst>
                                    </p:anim>
                                    <p:anim calcmode="lin" valueType="num">
                                      <p:cBhvr>
                                        <p:cTn id="32" dur="1000" fill="hold"/>
                                        <p:tgtEl>
                                          <p:spTgt spid="23555">
                                            <p:txEl>
                                              <p:pRg st="4" end="4"/>
                                            </p:txEl>
                                          </p:spTgt>
                                        </p:tgtEl>
                                        <p:attrNameLst>
                                          <p:attrName>style.rotation</p:attrName>
                                        </p:attrNameLst>
                                      </p:cBhvr>
                                      <p:tavLst>
                                        <p:tav tm="0">
                                          <p:val>
                                            <p:fltVal val="90"/>
                                          </p:val>
                                        </p:tav>
                                        <p:tav tm="100000">
                                          <p:val>
                                            <p:fltVal val="0"/>
                                          </p:val>
                                        </p:tav>
                                      </p:tavLst>
                                    </p:anim>
                                    <p:animEffect transition="in" filter="fade">
                                      <p:cBhvr>
                                        <p:cTn id="33" dur="1000"/>
                                        <p:tgtEl>
                                          <p:spTgt spid="235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676400" y="485775"/>
          <a:ext cx="7010400" cy="5581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19075" y="257175"/>
          <a:ext cx="7477125" cy="58086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57200" y="307975"/>
          <a:ext cx="8229600" cy="5792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5"/>
          <p:cNvSpPr>
            <a:spLocks noGrp="1" noChangeArrowheads="1"/>
          </p:cNvSpPr>
          <p:nvPr>
            <p:ph type="ctrTitle"/>
          </p:nvPr>
        </p:nvSpPr>
        <p:spPr/>
        <p:txBody>
          <a:bodyPr/>
          <a:lstStyle/>
          <a:p>
            <a:r>
              <a:rPr lang="fa-IR" sz="3500"/>
              <a:t/>
            </a:r>
            <a:br>
              <a:rPr lang="fa-IR" sz="3500"/>
            </a:br>
            <a:r>
              <a:rPr lang="fa-IR" sz="3500"/>
              <a:t/>
            </a:r>
            <a:br>
              <a:rPr lang="fa-IR" sz="3500"/>
            </a:br>
            <a:r>
              <a:rPr lang="fa-IR" sz="3500"/>
              <a:t/>
            </a:r>
            <a:br>
              <a:rPr lang="fa-IR" sz="3500"/>
            </a:br>
            <a:r>
              <a:rPr lang="fa-IR" sz="3500"/>
              <a:t/>
            </a:r>
            <a:br>
              <a:rPr lang="fa-IR" sz="3500"/>
            </a:br>
            <a:r>
              <a:rPr lang="fa-IR" sz="3500"/>
              <a:t/>
            </a:r>
            <a:br>
              <a:rPr lang="fa-IR" sz="3500"/>
            </a:br>
            <a:r>
              <a:rPr lang="fa-IR" sz="3500"/>
              <a:t/>
            </a:r>
            <a:br>
              <a:rPr lang="fa-IR" sz="3500"/>
            </a:br>
            <a:r>
              <a:rPr lang="fa-IR" sz="3500"/>
              <a:t/>
            </a:r>
            <a:br>
              <a:rPr lang="fa-IR" sz="3500"/>
            </a:br>
            <a:r>
              <a:rPr lang="fa-IR"/>
              <a:t/>
            </a:r>
            <a:br>
              <a:rPr lang="fa-IR"/>
            </a:br>
            <a:r>
              <a:rPr lang="fa-IR" sz="3500"/>
              <a:t/>
            </a:r>
            <a:br>
              <a:rPr lang="fa-IR" sz="3500"/>
            </a:br>
            <a:r>
              <a:rPr lang="fa-IR" sz="3500"/>
              <a:t> </a:t>
            </a:r>
            <a:br>
              <a:rPr lang="fa-IR" sz="3500"/>
            </a:br>
            <a:endParaRPr lang="en-US" sz="3500"/>
          </a:p>
        </p:txBody>
      </p:sp>
      <p:sp>
        <p:nvSpPr>
          <p:cNvPr id="12295" name="WordArt 7"/>
          <p:cNvSpPr>
            <a:spLocks noChangeArrowheads="1" noChangeShapeType="1" noTextEdit="1"/>
          </p:cNvSpPr>
          <p:nvPr/>
        </p:nvSpPr>
        <p:spPr bwMode="auto">
          <a:xfrm>
            <a:off x="6324600" y="152400"/>
            <a:ext cx="2219325" cy="838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fa-IR" sz="3600"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حقوق معنوی :</a:t>
            </a:r>
            <a:endParaRPr lang="en-US" sz="3600"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endParaRPr>
          </a:p>
        </p:txBody>
      </p:sp>
      <p:sp>
        <p:nvSpPr>
          <p:cNvPr id="12296" name="WordArt 8"/>
          <p:cNvSpPr>
            <a:spLocks noChangeArrowheads="1" noChangeShapeType="1" noTextEdit="1"/>
          </p:cNvSpPr>
          <p:nvPr/>
        </p:nvSpPr>
        <p:spPr bwMode="auto">
          <a:xfrm>
            <a:off x="6096000" y="1219200"/>
            <a:ext cx="1790700" cy="6477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fa-IR" sz="3600" kern="10">
                <a:ln w="9525">
                  <a:solidFill>
                    <a:srgbClr val="0000FF"/>
                  </a:solidFill>
                  <a:round/>
                  <a:headEnd/>
                  <a:tailEnd/>
                </a:ln>
                <a:solidFill>
                  <a:srgbClr val="FFFFFF"/>
                </a:solidFill>
                <a:latin typeface="Arial Black"/>
              </a:rPr>
              <a:t>اخلاق نیکو </a:t>
            </a:r>
            <a:endParaRPr lang="en-US" sz="3600" kern="10">
              <a:ln w="9525">
                <a:solidFill>
                  <a:srgbClr val="0000FF"/>
                </a:solidFill>
                <a:round/>
                <a:headEnd/>
                <a:tailEnd/>
              </a:ln>
              <a:solidFill>
                <a:srgbClr val="FFFFFF"/>
              </a:solidFill>
              <a:latin typeface="Arial Black"/>
            </a:endParaRPr>
          </a:p>
        </p:txBody>
      </p:sp>
      <p:sp>
        <p:nvSpPr>
          <p:cNvPr id="12297" name="WordArt 9"/>
          <p:cNvSpPr>
            <a:spLocks noChangeArrowheads="1" noChangeShapeType="1" noTextEdit="1"/>
          </p:cNvSpPr>
          <p:nvPr/>
        </p:nvSpPr>
        <p:spPr bwMode="auto">
          <a:xfrm>
            <a:off x="533400" y="1828800"/>
            <a:ext cx="7105650" cy="6477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Wave1">
              <a:avLst>
                <a:gd name="adj1" fmla="val 13005"/>
                <a:gd name="adj2" fmla="val 0"/>
              </a:avLst>
            </a:prstTxWarp>
          </a:bodyPr>
          <a:lstStyle/>
          <a:p>
            <a:pPr algn="ctr"/>
            <a:r>
              <a:rPr lang="fa-IR" sz="3600" kern="10">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Times New Roman"/>
                <a:cs typeface="Times New Roman"/>
              </a:rPr>
              <a:t>منطقی بودن(سوءظن نداشتن؛منفی باف نبودن ) </a:t>
            </a:r>
            <a:endParaRPr lang="en-US" sz="3600" kern="10">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Times New Roman"/>
              <a:cs typeface="Times New Roman"/>
            </a:endParaRPr>
          </a:p>
        </p:txBody>
      </p:sp>
      <p:sp>
        <p:nvSpPr>
          <p:cNvPr id="12298" name="WordArt 10"/>
          <p:cNvSpPr>
            <a:spLocks noChangeArrowheads="1" noChangeShapeType="1" noTextEdit="1"/>
          </p:cNvSpPr>
          <p:nvPr/>
        </p:nvSpPr>
        <p:spPr bwMode="auto">
          <a:xfrm>
            <a:off x="4191000" y="5257800"/>
            <a:ext cx="417195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rPr>
              <a:t>تنهابه همسرخودتوجه داشتن </a:t>
            </a:r>
            <a:endParaRPr lang="en-US" sz="3600"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endParaRPr>
          </a:p>
        </p:txBody>
      </p:sp>
      <p:sp>
        <p:nvSpPr>
          <p:cNvPr id="12299" name="WordArt 11" descr="White marble"/>
          <p:cNvSpPr>
            <a:spLocks noChangeArrowheads="1" noChangeShapeType="1" noTextEdit="1"/>
          </p:cNvSpPr>
          <p:nvPr/>
        </p:nvSpPr>
        <p:spPr bwMode="auto">
          <a:xfrm>
            <a:off x="1676400" y="685800"/>
            <a:ext cx="2933700" cy="6477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fa-IR" sz="3600" kern="10">
                <a:ln w="9525">
                  <a:round/>
                  <a:headEnd/>
                  <a:tailEnd/>
                </a:ln>
                <a:blipFill dpi="0" rotWithShape="0">
                  <a:blip r:embed="rId2"/>
                  <a:srcRect/>
                  <a:tile tx="0" ty="0" sx="100000" sy="100000" flip="none" algn="tl"/>
                </a:blipFill>
                <a:latin typeface="Arial Black"/>
              </a:rPr>
              <a:t>چشم پوشی ازخطاها</a:t>
            </a:r>
            <a:endParaRPr lang="en-US" sz="3600" kern="10">
              <a:ln w="9525">
                <a:round/>
                <a:headEnd/>
                <a:tailEnd/>
              </a:ln>
              <a:blipFill dpi="0" rotWithShape="0">
                <a:blip r:embed="rId2"/>
                <a:srcRect/>
                <a:tile tx="0" ty="0" sx="100000" sy="100000" flip="none" algn="tl"/>
              </a:blipFill>
              <a:latin typeface="Arial Black"/>
            </a:endParaRPr>
          </a:p>
        </p:txBody>
      </p:sp>
      <p:sp>
        <p:nvSpPr>
          <p:cNvPr id="12300" name="WordArt 12"/>
          <p:cNvSpPr>
            <a:spLocks noChangeArrowheads="1" noChangeShapeType="1" noTextEdit="1"/>
          </p:cNvSpPr>
          <p:nvPr/>
        </p:nvSpPr>
        <p:spPr bwMode="auto">
          <a:xfrm>
            <a:off x="1143000" y="3048000"/>
            <a:ext cx="1866900" cy="647700"/>
          </a:xfrm>
          <a:prstGeom prst="rect">
            <a:avLst/>
          </a:prstGeom>
        </p:spPr>
        <p:txBody>
          <a:bodyPr wrap="none" fromWordArt="1">
            <a:prstTxWarp prst="textPlain">
              <a:avLst>
                <a:gd name="adj" fmla="val 50000"/>
              </a:avLst>
            </a:prstTxWarp>
          </a:bodyPr>
          <a:lstStyle/>
          <a:p>
            <a:pPr algn="ctr"/>
            <a:r>
              <a:rPr lang="fa-IR"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عذر خواهی </a:t>
            </a:r>
            <a:endParaRPr lang="en-US" sz="3600"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endParaRPr>
          </a:p>
        </p:txBody>
      </p:sp>
      <p:sp>
        <p:nvSpPr>
          <p:cNvPr id="12301" name="WordArt 13"/>
          <p:cNvSpPr>
            <a:spLocks noChangeArrowheads="1" noChangeShapeType="1" noTextEdit="1"/>
          </p:cNvSpPr>
          <p:nvPr/>
        </p:nvSpPr>
        <p:spPr bwMode="auto">
          <a:xfrm>
            <a:off x="6172200" y="2438400"/>
            <a:ext cx="2076450" cy="1143000"/>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Impact"/>
              </a:rPr>
              <a:t>احترام وتکریم</a:t>
            </a:r>
            <a:endParaRPr lang="en-US" sz="3600" kern="10">
              <a:ln w="19050">
                <a:solidFill>
                  <a:srgbClr val="99CCFF"/>
                </a:solidFill>
                <a:round/>
                <a:headEnd/>
                <a:tailEnd/>
              </a:ln>
              <a:solidFill>
                <a:srgbClr val="0066CC"/>
              </a:solidFill>
              <a:effectLst>
                <a:outerShdw dist="35921" dir="2700000" algn="ctr" rotWithShape="0">
                  <a:srgbClr val="990000"/>
                </a:outerShdw>
              </a:effectLst>
              <a:latin typeface="Impact"/>
            </a:endParaRPr>
          </a:p>
        </p:txBody>
      </p:sp>
      <p:sp>
        <p:nvSpPr>
          <p:cNvPr id="12302" name="WordArt 14"/>
          <p:cNvSpPr>
            <a:spLocks noChangeArrowheads="1" noChangeShapeType="1" noTextEdit="1"/>
          </p:cNvSpPr>
          <p:nvPr/>
        </p:nvSpPr>
        <p:spPr bwMode="auto">
          <a:xfrm>
            <a:off x="3568700" y="3014663"/>
            <a:ext cx="2019300"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kern="10">
                <a:solidFill>
                  <a:srgbClr val="336699"/>
                </a:solidFill>
                <a:effectLst>
                  <a:outerShdw dist="45791" dir="2021404" algn="ctr" rotWithShape="0">
                    <a:srgbClr val="B2B2B2">
                      <a:alpha val="80000"/>
                    </a:srgbClr>
                  </a:outerShdw>
                </a:effectLst>
                <a:latin typeface="Times New Roman"/>
                <a:cs typeface="Times New Roman"/>
              </a:rPr>
              <a:t>صفاوصداقت </a:t>
            </a:r>
            <a:endParaRPr lang="en-US" sz="3600" kern="10">
              <a:solidFill>
                <a:srgbClr val="336699"/>
              </a:solidFill>
              <a:effectLst>
                <a:outerShdw dist="45791" dir="2021404" algn="ctr" rotWithShape="0">
                  <a:srgbClr val="B2B2B2">
                    <a:alpha val="80000"/>
                  </a:srgbClr>
                </a:outerShdw>
              </a:effectLst>
              <a:latin typeface="Times New Roman"/>
              <a:cs typeface="Times New Roman"/>
            </a:endParaRPr>
          </a:p>
        </p:txBody>
      </p:sp>
      <p:sp>
        <p:nvSpPr>
          <p:cNvPr id="12303" name="WordArt 15"/>
          <p:cNvSpPr>
            <a:spLocks noChangeArrowheads="1" noChangeShapeType="1" noTextEdit="1"/>
          </p:cNvSpPr>
          <p:nvPr/>
        </p:nvSpPr>
        <p:spPr bwMode="auto">
          <a:xfrm>
            <a:off x="1752600" y="5638800"/>
            <a:ext cx="1952625" cy="6477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kern="10" spc="720">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rPr>
              <a:t>وفای به عهد </a:t>
            </a:r>
            <a:endParaRPr lang="en-US" sz="3600" kern="10" spc="720">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endParaRPr>
          </a:p>
        </p:txBody>
      </p:sp>
      <p:sp>
        <p:nvSpPr>
          <p:cNvPr id="12304" name="WordArt 16"/>
          <p:cNvSpPr>
            <a:spLocks noChangeArrowheads="1" noChangeShapeType="1" noTextEdit="1"/>
          </p:cNvSpPr>
          <p:nvPr/>
        </p:nvSpPr>
        <p:spPr bwMode="auto">
          <a:xfrm>
            <a:off x="3810000" y="4495800"/>
            <a:ext cx="2647950" cy="76200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a-IR" sz="3600" kern="10">
                <a:ln w="9525">
                  <a:solidFill>
                    <a:srgbClr val="000000"/>
                  </a:solidFill>
                  <a:round/>
                  <a:headEnd/>
                  <a:tailEnd/>
                </a:ln>
                <a:solidFill>
                  <a:srgbClr val="000000"/>
                </a:solidFill>
                <a:latin typeface="Impact"/>
              </a:rPr>
              <a:t>نظافت وآراستگی </a:t>
            </a:r>
            <a:endParaRPr lang="en-US" sz="3600" kern="10">
              <a:ln w="9525">
                <a:solidFill>
                  <a:srgbClr val="000000"/>
                </a:solidFill>
                <a:round/>
                <a:headEnd/>
                <a:tailEnd/>
              </a:ln>
              <a:solidFill>
                <a:srgbClr val="000000"/>
              </a:solidFill>
              <a:latin typeface="Impact"/>
            </a:endParaRPr>
          </a:p>
        </p:txBody>
      </p:sp>
      <p:sp>
        <p:nvSpPr>
          <p:cNvPr id="12305" name="WordArt 17"/>
          <p:cNvSpPr>
            <a:spLocks noChangeArrowheads="1" noChangeShapeType="1" noTextEdit="1"/>
          </p:cNvSpPr>
          <p:nvPr/>
        </p:nvSpPr>
        <p:spPr bwMode="auto">
          <a:xfrm>
            <a:off x="685800" y="4419600"/>
            <a:ext cx="2819400" cy="1457325"/>
          </a:xfrm>
          <a:prstGeom prst="rect">
            <a:avLst/>
          </a:prstGeom>
          <a:extLst>
            <a:ext uri="{AF507438-7753-43E0-B8FC-AC1667EBCBE1}">
              <a14:hiddenEffects xmlns:a14="http://schemas.microsoft.com/office/drawing/2010/main">
                <a:effectLst/>
              </a14:hiddenEffects>
            </a:ext>
          </a:extLst>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Black"/>
              </a:rPr>
              <a:t>کمک کردن به زن </a:t>
            </a:r>
            <a:endParaRPr lang="en-US" sz="3600" kern="10">
              <a:ln w="9525">
                <a:solidFill>
                  <a:srgbClr val="000000"/>
                </a:solidFill>
                <a:round/>
                <a:headEnd/>
                <a:tailEnd/>
              </a:ln>
              <a:solidFill>
                <a:srgbClr val="000000"/>
              </a:solidFill>
              <a:latin typeface="Arial Black"/>
            </a:endParaRPr>
          </a:p>
        </p:txBody>
      </p:sp>
      <p:sp>
        <p:nvSpPr>
          <p:cNvPr id="12306" name="WordArt 18"/>
          <p:cNvSpPr>
            <a:spLocks noChangeArrowheads="1" noChangeShapeType="1" noTextEdit="1"/>
          </p:cNvSpPr>
          <p:nvPr/>
        </p:nvSpPr>
        <p:spPr bwMode="auto">
          <a:xfrm>
            <a:off x="3048000" y="3657600"/>
            <a:ext cx="1514475" cy="7080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Wave1">
              <a:avLst>
                <a:gd name="adj1" fmla="val 13005"/>
                <a:gd name="adj2" fmla="val 0"/>
              </a:avLst>
            </a:prstTxWarp>
          </a:bodyPr>
          <a:lstStyle/>
          <a:p>
            <a:pPr algn="ctr"/>
            <a:r>
              <a:rPr lang="fa-IR" sz="3600" kern="10">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Times New Roman"/>
                <a:cs typeface="Times New Roman"/>
              </a:rPr>
              <a:t>هدیه دادن </a:t>
            </a:r>
            <a:endParaRPr lang="en-US" sz="3600" kern="10">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Times New Roman"/>
              <a:cs typeface="Times New Roman"/>
            </a:endParaRPr>
          </a:p>
        </p:txBody>
      </p:sp>
      <p:sp>
        <p:nvSpPr>
          <p:cNvPr id="12307" name="WordArt 19"/>
          <p:cNvSpPr>
            <a:spLocks noChangeArrowheads="1" noChangeShapeType="1" noTextEdit="1"/>
          </p:cNvSpPr>
          <p:nvPr/>
        </p:nvSpPr>
        <p:spPr bwMode="auto">
          <a:xfrm>
            <a:off x="6324600" y="3352800"/>
            <a:ext cx="2257425" cy="1285875"/>
          </a:xfrm>
          <a:prstGeom prst="rect">
            <a:avLst/>
          </a:prstGeom>
        </p:spPr>
        <p:txBody>
          <a:bodyPr wrap="none" fromWordArt="1">
            <a:prstTxWarp prst="textSlantUp">
              <a:avLst>
                <a:gd name="adj" fmla="val 32056"/>
              </a:avLst>
            </a:prstTxWarp>
          </a:bodyPr>
          <a:lstStyle/>
          <a:p>
            <a:pPr algn="ctr"/>
            <a:r>
              <a:rPr lang="fa-IR"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rPr>
              <a:t>تشکروقدردانی </a:t>
            </a:r>
            <a:endParaRPr lang="en-US"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endParaRPr>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295"/>
                                        </p:tgtEl>
                                        <p:attrNameLst>
                                          <p:attrName>style.visibility</p:attrName>
                                        </p:attrNameLst>
                                      </p:cBhvr>
                                      <p:to>
                                        <p:strVal val="visible"/>
                                      </p:to>
                                    </p:set>
                                    <p:animEffect transition="in" filter="wipe(down)">
                                      <p:cBhvr>
                                        <p:cTn id="7" dur="870">
                                          <p:stCondLst>
                                            <p:cond delay="0"/>
                                          </p:stCondLst>
                                        </p:cTn>
                                        <p:tgtEl>
                                          <p:spTgt spid="12295"/>
                                        </p:tgtEl>
                                      </p:cBhvr>
                                    </p:animEffect>
                                    <p:anim calcmode="lin" valueType="num">
                                      <p:cBhvr>
                                        <p:cTn id="8" dur="2733" tmFilter="0,0; 0.14,0.36; 0.43,0.73; 0.71,0.91; 1.0,1.0">
                                          <p:stCondLst>
                                            <p:cond delay="0"/>
                                          </p:stCondLst>
                                        </p:cTn>
                                        <p:tgtEl>
                                          <p:spTgt spid="12295"/>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2295"/>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2295"/>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2295"/>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2295"/>
                                        </p:tgtEl>
                                        <p:attrNameLst>
                                          <p:attrName>ppt_y</p:attrName>
                                        </p:attrNameLst>
                                      </p:cBhvr>
                                      <p:tavLst>
                                        <p:tav tm="0" fmla="#ppt_y-sin(pi*$)/81">
                                          <p:val>
                                            <p:fltVal val="0"/>
                                          </p:val>
                                        </p:tav>
                                        <p:tav tm="100000">
                                          <p:val>
                                            <p:fltVal val="1"/>
                                          </p:val>
                                        </p:tav>
                                      </p:tavLst>
                                    </p:anim>
                                    <p:animScale>
                                      <p:cBhvr>
                                        <p:cTn id="13" dur="39">
                                          <p:stCondLst>
                                            <p:cond delay="975"/>
                                          </p:stCondLst>
                                        </p:cTn>
                                        <p:tgtEl>
                                          <p:spTgt spid="12295"/>
                                        </p:tgtEl>
                                      </p:cBhvr>
                                      <p:to x="100000" y="60000"/>
                                    </p:animScale>
                                    <p:animScale>
                                      <p:cBhvr>
                                        <p:cTn id="14" dur="249" decel="50000">
                                          <p:stCondLst>
                                            <p:cond delay="1014"/>
                                          </p:stCondLst>
                                        </p:cTn>
                                        <p:tgtEl>
                                          <p:spTgt spid="12295"/>
                                        </p:tgtEl>
                                      </p:cBhvr>
                                      <p:to x="100000" y="100000"/>
                                    </p:animScale>
                                    <p:animScale>
                                      <p:cBhvr>
                                        <p:cTn id="15" dur="39">
                                          <p:stCondLst>
                                            <p:cond delay="1968"/>
                                          </p:stCondLst>
                                        </p:cTn>
                                        <p:tgtEl>
                                          <p:spTgt spid="12295"/>
                                        </p:tgtEl>
                                      </p:cBhvr>
                                      <p:to x="100000" y="80000"/>
                                    </p:animScale>
                                    <p:animScale>
                                      <p:cBhvr>
                                        <p:cTn id="16" dur="249" decel="50000">
                                          <p:stCondLst>
                                            <p:cond delay="2007"/>
                                          </p:stCondLst>
                                        </p:cTn>
                                        <p:tgtEl>
                                          <p:spTgt spid="12295"/>
                                        </p:tgtEl>
                                      </p:cBhvr>
                                      <p:to x="100000" y="100000"/>
                                    </p:animScale>
                                    <p:animScale>
                                      <p:cBhvr>
                                        <p:cTn id="17" dur="39">
                                          <p:stCondLst>
                                            <p:cond delay="2463"/>
                                          </p:stCondLst>
                                        </p:cTn>
                                        <p:tgtEl>
                                          <p:spTgt spid="12295"/>
                                        </p:tgtEl>
                                      </p:cBhvr>
                                      <p:to x="100000" y="90000"/>
                                    </p:animScale>
                                    <p:animScale>
                                      <p:cBhvr>
                                        <p:cTn id="18" dur="249" decel="50000">
                                          <p:stCondLst>
                                            <p:cond delay="2502"/>
                                          </p:stCondLst>
                                        </p:cTn>
                                        <p:tgtEl>
                                          <p:spTgt spid="12295"/>
                                        </p:tgtEl>
                                      </p:cBhvr>
                                      <p:to x="100000" y="100000"/>
                                    </p:animScale>
                                    <p:animScale>
                                      <p:cBhvr>
                                        <p:cTn id="19" dur="39">
                                          <p:stCondLst>
                                            <p:cond delay="2712"/>
                                          </p:stCondLst>
                                        </p:cTn>
                                        <p:tgtEl>
                                          <p:spTgt spid="12295"/>
                                        </p:tgtEl>
                                      </p:cBhvr>
                                      <p:to x="100000" y="95000"/>
                                    </p:animScale>
                                    <p:animScale>
                                      <p:cBhvr>
                                        <p:cTn id="20" dur="249" decel="50000">
                                          <p:stCondLst>
                                            <p:cond delay="2751"/>
                                          </p:stCondLst>
                                        </p:cTn>
                                        <p:tgtEl>
                                          <p:spTgt spid="12295"/>
                                        </p:tgtEl>
                                      </p:cBhvr>
                                      <p:to x="100000" y="100000"/>
                                    </p:animScale>
                                  </p:childTnLst>
                                </p:cTn>
                              </p:par>
                            </p:childTnLst>
                          </p:cTn>
                        </p:par>
                        <p:par>
                          <p:cTn id="21" fill="hold" nodeType="afterGroup">
                            <p:stCondLst>
                              <p:cond delay="3000"/>
                            </p:stCondLst>
                            <p:childTnLst>
                              <p:par>
                                <p:cTn id="22" presetID="29" presetClass="entr" presetSubtype="0" fill="hold" grpId="0" nodeType="afterEffect">
                                  <p:stCondLst>
                                    <p:cond delay="5000"/>
                                  </p:stCondLst>
                                  <p:childTnLst>
                                    <p:set>
                                      <p:cBhvr>
                                        <p:cTn id="23" dur="1" fill="hold">
                                          <p:stCondLst>
                                            <p:cond delay="0"/>
                                          </p:stCondLst>
                                        </p:cTn>
                                        <p:tgtEl>
                                          <p:spTgt spid="12296"/>
                                        </p:tgtEl>
                                        <p:attrNameLst>
                                          <p:attrName>style.visibility</p:attrName>
                                        </p:attrNameLst>
                                      </p:cBhvr>
                                      <p:to>
                                        <p:strVal val="visible"/>
                                      </p:to>
                                    </p:set>
                                    <p:anim calcmode="lin" valueType="num">
                                      <p:cBhvr>
                                        <p:cTn id="24" dur="3000" fill="hold"/>
                                        <p:tgtEl>
                                          <p:spTgt spid="12296"/>
                                        </p:tgtEl>
                                        <p:attrNameLst>
                                          <p:attrName>ppt_x</p:attrName>
                                        </p:attrNameLst>
                                      </p:cBhvr>
                                      <p:tavLst>
                                        <p:tav tm="0">
                                          <p:val>
                                            <p:strVal val="#ppt_x-.2"/>
                                          </p:val>
                                        </p:tav>
                                        <p:tav tm="100000">
                                          <p:val>
                                            <p:strVal val="#ppt_x"/>
                                          </p:val>
                                        </p:tav>
                                      </p:tavLst>
                                    </p:anim>
                                    <p:anim calcmode="lin" valueType="num">
                                      <p:cBhvr>
                                        <p:cTn id="25" dur="3000" fill="hold"/>
                                        <p:tgtEl>
                                          <p:spTgt spid="12296"/>
                                        </p:tgtEl>
                                        <p:attrNameLst>
                                          <p:attrName>ppt_y</p:attrName>
                                        </p:attrNameLst>
                                      </p:cBhvr>
                                      <p:tavLst>
                                        <p:tav tm="0">
                                          <p:val>
                                            <p:strVal val="#ppt_y"/>
                                          </p:val>
                                        </p:tav>
                                        <p:tav tm="100000">
                                          <p:val>
                                            <p:strVal val="#ppt_y"/>
                                          </p:val>
                                        </p:tav>
                                      </p:tavLst>
                                    </p:anim>
                                    <p:animEffect transition="in" filter="wipe(right)" prLst="gradientSize: 0.1">
                                      <p:cBhvr>
                                        <p:cTn id="26" dur="3000"/>
                                        <p:tgtEl>
                                          <p:spTgt spid="12296"/>
                                        </p:tgtEl>
                                      </p:cBhvr>
                                    </p:animEffect>
                                  </p:childTnLst>
                                </p:cTn>
                              </p:par>
                            </p:childTnLst>
                          </p:cTn>
                        </p:par>
                        <p:par>
                          <p:cTn id="27" fill="hold" nodeType="afterGroup">
                            <p:stCondLst>
                              <p:cond delay="11000"/>
                            </p:stCondLst>
                            <p:childTnLst>
                              <p:par>
                                <p:cTn id="28" presetID="54" presetClass="entr" presetSubtype="0" accel="100000" fill="hold" grpId="0" nodeType="afterEffect">
                                  <p:stCondLst>
                                    <p:cond delay="15000"/>
                                  </p:stCondLst>
                                  <p:childTnLst>
                                    <p:set>
                                      <p:cBhvr>
                                        <p:cTn id="29" dur="1" fill="hold">
                                          <p:stCondLst>
                                            <p:cond delay="0"/>
                                          </p:stCondLst>
                                        </p:cTn>
                                        <p:tgtEl>
                                          <p:spTgt spid="12297"/>
                                        </p:tgtEl>
                                        <p:attrNameLst>
                                          <p:attrName>style.visibility</p:attrName>
                                        </p:attrNameLst>
                                      </p:cBhvr>
                                      <p:to>
                                        <p:strVal val="visible"/>
                                      </p:to>
                                    </p:set>
                                    <p:anim calcmode="lin" valueType="num">
                                      <p:cBhvr>
                                        <p:cTn id="30" dur="3000" fill="hold"/>
                                        <p:tgtEl>
                                          <p:spTgt spid="12297"/>
                                        </p:tgtEl>
                                        <p:attrNameLst>
                                          <p:attrName>ppt_w</p:attrName>
                                        </p:attrNameLst>
                                      </p:cBhvr>
                                      <p:tavLst>
                                        <p:tav tm="0">
                                          <p:val>
                                            <p:strVal val="#ppt_w*0.05"/>
                                          </p:val>
                                        </p:tav>
                                        <p:tav tm="100000">
                                          <p:val>
                                            <p:strVal val="#ppt_w"/>
                                          </p:val>
                                        </p:tav>
                                      </p:tavLst>
                                    </p:anim>
                                    <p:anim calcmode="lin" valueType="num">
                                      <p:cBhvr>
                                        <p:cTn id="31" dur="3000" fill="hold"/>
                                        <p:tgtEl>
                                          <p:spTgt spid="12297"/>
                                        </p:tgtEl>
                                        <p:attrNameLst>
                                          <p:attrName>ppt_h</p:attrName>
                                        </p:attrNameLst>
                                      </p:cBhvr>
                                      <p:tavLst>
                                        <p:tav tm="0">
                                          <p:val>
                                            <p:strVal val="#ppt_h"/>
                                          </p:val>
                                        </p:tav>
                                        <p:tav tm="100000">
                                          <p:val>
                                            <p:strVal val="#ppt_h"/>
                                          </p:val>
                                        </p:tav>
                                      </p:tavLst>
                                    </p:anim>
                                    <p:anim calcmode="lin" valueType="num">
                                      <p:cBhvr>
                                        <p:cTn id="32" dur="3000" fill="hold"/>
                                        <p:tgtEl>
                                          <p:spTgt spid="12297"/>
                                        </p:tgtEl>
                                        <p:attrNameLst>
                                          <p:attrName>ppt_x</p:attrName>
                                        </p:attrNameLst>
                                      </p:cBhvr>
                                      <p:tavLst>
                                        <p:tav tm="0">
                                          <p:val>
                                            <p:strVal val="#ppt_x-.2"/>
                                          </p:val>
                                        </p:tav>
                                        <p:tav tm="100000">
                                          <p:val>
                                            <p:strVal val="#ppt_x"/>
                                          </p:val>
                                        </p:tav>
                                      </p:tavLst>
                                    </p:anim>
                                    <p:anim calcmode="lin" valueType="num">
                                      <p:cBhvr>
                                        <p:cTn id="33" dur="3000" fill="hold"/>
                                        <p:tgtEl>
                                          <p:spTgt spid="12297"/>
                                        </p:tgtEl>
                                        <p:attrNameLst>
                                          <p:attrName>ppt_y</p:attrName>
                                        </p:attrNameLst>
                                      </p:cBhvr>
                                      <p:tavLst>
                                        <p:tav tm="0">
                                          <p:val>
                                            <p:strVal val="#ppt_y"/>
                                          </p:val>
                                        </p:tav>
                                        <p:tav tm="100000">
                                          <p:val>
                                            <p:strVal val="#ppt_y"/>
                                          </p:val>
                                        </p:tav>
                                      </p:tavLst>
                                    </p:anim>
                                    <p:animEffect transition="in" filter="fade">
                                      <p:cBhvr>
                                        <p:cTn id="34" dur="3000"/>
                                        <p:tgtEl>
                                          <p:spTgt spid="12297"/>
                                        </p:tgtEl>
                                      </p:cBhvr>
                                    </p:animEffect>
                                  </p:childTnLst>
                                </p:cTn>
                              </p:par>
                            </p:childTnLst>
                          </p:cTn>
                        </p:par>
                        <p:par>
                          <p:cTn id="35" fill="hold" nodeType="afterGroup">
                            <p:stCondLst>
                              <p:cond delay="29000"/>
                            </p:stCondLst>
                            <p:childTnLst>
                              <p:par>
                                <p:cTn id="36" presetID="31" presetClass="entr" presetSubtype="0" fill="hold" grpId="0" nodeType="afterEffect">
                                  <p:stCondLst>
                                    <p:cond delay="15000"/>
                                  </p:stCondLst>
                                  <p:iterate type="lt">
                                    <p:tmPct val="5000"/>
                                  </p:iterate>
                                  <p:childTnLst>
                                    <p:set>
                                      <p:cBhvr>
                                        <p:cTn id="37" dur="1" fill="hold">
                                          <p:stCondLst>
                                            <p:cond delay="0"/>
                                          </p:stCondLst>
                                        </p:cTn>
                                        <p:tgtEl>
                                          <p:spTgt spid="12298"/>
                                        </p:tgtEl>
                                        <p:attrNameLst>
                                          <p:attrName>style.visibility</p:attrName>
                                        </p:attrNameLst>
                                      </p:cBhvr>
                                      <p:to>
                                        <p:strVal val="visible"/>
                                      </p:to>
                                    </p:set>
                                    <p:anim calcmode="lin" valueType="num">
                                      <p:cBhvr>
                                        <p:cTn id="38" dur="3000" fill="hold"/>
                                        <p:tgtEl>
                                          <p:spTgt spid="12298"/>
                                        </p:tgtEl>
                                        <p:attrNameLst>
                                          <p:attrName>ppt_w</p:attrName>
                                        </p:attrNameLst>
                                      </p:cBhvr>
                                      <p:tavLst>
                                        <p:tav tm="0">
                                          <p:val>
                                            <p:fltVal val="0"/>
                                          </p:val>
                                        </p:tav>
                                        <p:tav tm="100000">
                                          <p:val>
                                            <p:strVal val="#ppt_w"/>
                                          </p:val>
                                        </p:tav>
                                      </p:tavLst>
                                    </p:anim>
                                    <p:anim calcmode="lin" valueType="num">
                                      <p:cBhvr>
                                        <p:cTn id="39" dur="3000" fill="hold"/>
                                        <p:tgtEl>
                                          <p:spTgt spid="12298"/>
                                        </p:tgtEl>
                                        <p:attrNameLst>
                                          <p:attrName>ppt_h</p:attrName>
                                        </p:attrNameLst>
                                      </p:cBhvr>
                                      <p:tavLst>
                                        <p:tav tm="0">
                                          <p:val>
                                            <p:fltVal val="0"/>
                                          </p:val>
                                        </p:tav>
                                        <p:tav tm="100000">
                                          <p:val>
                                            <p:strVal val="#ppt_h"/>
                                          </p:val>
                                        </p:tav>
                                      </p:tavLst>
                                    </p:anim>
                                    <p:anim calcmode="lin" valueType="num">
                                      <p:cBhvr>
                                        <p:cTn id="40" dur="3000" fill="hold"/>
                                        <p:tgtEl>
                                          <p:spTgt spid="12298"/>
                                        </p:tgtEl>
                                        <p:attrNameLst>
                                          <p:attrName>style.rotation</p:attrName>
                                        </p:attrNameLst>
                                      </p:cBhvr>
                                      <p:tavLst>
                                        <p:tav tm="0">
                                          <p:val>
                                            <p:fltVal val="90"/>
                                          </p:val>
                                        </p:tav>
                                        <p:tav tm="100000">
                                          <p:val>
                                            <p:fltVal val="0"/>
                                          </p:val>
                                        </p:tav>
                                      </p:tavLst>
                                    </p:anim>
                                    <p:animEffect transition="in" filter="fade">
                                      <p:cBhvr>
                                        <p:cTn id="41" dur="3000"/>
                                        <p:tgtEl>
                                          <p:spTgt spid="12298"/>
                                        </p:tgtEl>
                                      </p:cBhvr>
                                    </p:animEffect>
                                  </p:childTnLst>
                                </p:cTn>
                              </p:par>
                            </p:childTnLst>
                          </p:cTn>
                        </p:par>
                        <p:par>
                          <p:cTn id="42" fill="hold" nodeType="afterGroup">
                            <p:stCondLst>
                              <p:cond delay="47000"/>
                            </p:stCondLst>
                            <p:childTnLst>
                              <p:par>
                                <p:cTn id="43" presetID="34" presetClass="entr" presetSubtype="0" fill="hold" grpId="0" nodeType="afterEffect">
                                  <p:stCondLst>
                                    <p:cond delay="15000"/>
                                  </p:stCondLst>
                                  <p:childTnLst>
                                    <p:set>
                                      <p:cBhvr>
                                        <p:cTn id="44" dur="1" fill="hold">
                                          <p:stCondLst>
                                            <p:cond delay="0"/>
                                          </p:stCondLst>
                                        </p:cTn>
                                        <p:tgtEl>
                                          <p:spTgt spid="12299"/>
                                        </p:tgtEl>
                                        <p:attrNameLst>
                                          <p:attrName>style.visibility</p:attrName>
                                        </p:attrNameLst>
                                      </p:cBhvr>
                                      <p:to>
                                        <p:strVal val="visible"/>
                                      </p:to>
                                    </p:set>
                                    <p:anim from="(-#ppt_w/2)" to="(#ppt_x)" calcmode="lin" valueType="num">
                                      <p:cBhvr>
                                        <p:cTn id="45" dur="1800" fill="hold">
                                          <p:stCondLst>
                                            <p:cond delay="0"/>
                                          </p:stCondLst>
                                        </p:cTn>
                                        <p:tgtEl>
                                          <p:spTgt spid="12299"/>
                                        </p:tgtEl>
                                        <p:attrNameLst>
                                          <p:attrName>ppt_x</p:attrName>
                                        </p:attrNameLst>
                                      </p:cBhvr>
                                    </p:anim>
                                    <p:anim from="0" to="-1.0" calcmode="lin" valueType="num">
                                      <p:cBhvr>
                                        <p:cTn id="46" dur="600" decel="50000" autoRev="1" fill="hold">
                                          <p:stCondLst>
                                            <p:cond delay="1800"/>
                                          </p:stCondLst>
                                        </p:cTn>
                                        <p:tgtEl>
                                          <p:spTgt spid="12299"/>
                                        </p:tgtEl>
                                        <p:attrNameLst>
                                          <p:attrName>xshear</p:attrName>
                                        </p:attrNameLst>
                                      </p:cBhvr>
                                    </p:anim>
                                    <p:animScale>
                                      <p:cBhvr>
                                        <p:cTn id="47" dur="600" decel="100000" autoRev="1" fill="hold">
                                          <p:stCondLst>
                                            <p:cond delay="1800"/>
                                          </p:stCondLst>
                                        </p:cTn>
                                        <p:tgtEl>
                                          <p:spTgt spid="12299"/>
                                        </p:tgtEl>
                                      </p:cBhvr>
                                      <p:from x="100000" y="100000"/>
                                      <p:to x="80000" y="100000"/>
                                    </p:animScale>
                                    <p:anim by="(#ppt_h/3+#ppt_w*0.1)" calcmode="lin" valueType="num">
                                      <p:cBhvr additive="sum">
                                        <p:cTn id="48" dur="600" decel="100000" autoRev="1" fill="hold">
                                          <p:stCondLst>
                                            <p:cond delay="1800"/>
                                          </p:stCondLst>
                                        </p:cTn>
                                        <p:tgtEl>
                                          <p:spTgt spid="12299"/>
                                        </p:tgtEl>
                                        <p:attrNameLst>
                                          <p:attrName>ppt_x</p:attrName>
                                        </p:attrNameLst>
                                      </p:cBhvr>
                                    </p:anim>
                                  </p:childTnLst>
                                </p:cTn>
                              </p:par>
                            </p:childTnLst>
                          </p:cTn>
                        </p:par>
                        <p:par>
                          <p:cTn id="49" fill="hold" nodeType="afterGroup">
                            <p:stCondLst>
                              <p:cond delay="65000"/>
                            </p:stCondLst>
                            <p:childTnLst>
                              <p:par>
                                <p:cTn id="50" presetID="35" presetClass="entr" presetSubtype="0" fill="hold" grpId="0" nodeType="afterEffect">
                                  <p:stCondLst>
                                    <p:cond delay="15000"/>
                                  </p:stCondLst>
                                  <p:childTnLst>
                                    <p:set>
                                      <p:cBhvr>
                                        <p:cTn id="51" dur="1" fill="hold">
                                          <p:stCondLst>
                                            <p:cond delay="0"/>
                                          </p:stCondLst>
                                        </p:cTn>
                                        <p:tgtEl>
                                          <p:spTgt spid="12300"/>
                                        </p:tgtEl>
                                        <p:attrNameLst>
                                          <p:attrName>style.visibility</p:attrName>
                                        </p:attrNameLst>
                                      </p:cBhvr>
                                      <p:to>
                                        <p:strVal val="visible"/>
                                      </p:to>
                                    </p:set>
                                    <p:animEffect transition="in" filter="fade">
                                      <p:cBhvr>
                                        <p:cTn id="52" dur="3000"/>
                                        <p:tgtEl>
                                          <p:spTgt spid="12300"/>
                                        </p:tgtEl>
                                      </p:cBhvr>
                                    </p:animEffect>
                                    <p:anim calcmode="lin" valueType="num">
                                      <p:cBhvr>
                                        <p:cTn id="53" dur="3000" fill="hold"/>
                                        <p:tgtEl>
                                          <p:spTgt spid="12300"/>
                                        </p:tgtEl>
                                        <p:attrNameLst>
                                          <p:attrName>style.rotation</p:attrName>
                                        </p:attrNameLst>
                                      </p:cBhvr>
                                      <p:tavLst>
                                        <p:tav tm="0">
                                          <p:val>
                                            <p:fltVal val="720"/>
                                          </p:val>
                                        </p:tav>
                                        <p:tav tm="100000">
                                          <p:val>
                                            <p:fltVal val="0"/>
                                          </p:val>
                                        </p:tav>
                                      </p:tavLst>
                                    </p:anim>
                                    <p:anim calcmode="lin" valueType="num">
                                      <p:cBhvr>
                                        <p:cTn id="54" dur="3000" fill="hold"/>
                                        <p:tgtEl>
                                          <p:spTgt spid="12300"/>
                                        </p:tgtEl>
                                        <p:attrNameLst>
                                          <p:attrName>ppt_h</p:attrName>
                                        </p:attrNameLst>
                                      </p:cBhvr>
                                      <p:tavLst>
                                        <p:tav tm="0">
                                          <p:val>
                                            <p:fltVal val="0"/>
                                          </p:val>
                                        </p:tav>
                                        <p:tav tm="100000">
                                          <p:val>
                                            <p:strVal val="#ppt_h"/>
                                          </p:val>
                                        </p:tav>
                                      </p:tavLst>
                                    </p:anim>
                                    <p:anim calcmode="lin" valueType="num">
                                      <p:cBhvr>
                                        <p:cTn id="55" dur="3000" fill="hold"/>
                                        <p:tgtEl>
                                          <p:spTgt spid="12300"/>
                                        </p:tgtEl>
                                        <p:attrNameLst>
                                          <p:attrName>ppt_w</p:attrName>
                                        </p:attrNameLst>
                                      </p:cBhvr>
                                      <p:tavLst>
                                        <p:tav tm="0">
                                          <p:val>
                                            <p:fltVal val="0"/>
                                          </p:val>
                                        </p:tav>
                                        <p:tav tm="100000">
                                          <p:val>
                                            <p:strVal val="#ppt_w"/>
                                          </p:val>
                                        </p:tav>
                                      </p:tavLst>
                                    </p:anim>
                                  </p:childTnLst>
                                </p:cTn>
                              </p:par>
                            </p:childTnLst>
                          </p:cTn>
                        </p:par>
                        <p:par>
                          <p:cTn id="56" fill="hold" nodeType="afterGroup">
                            <p:stCondLst>
                              <p:cond delay="83000"/>
                            </p:stCondLst>
                            <p:childTnLst>
                              <p:par>
                                <p:cTn id="57" presetID="19" presetClass="entr" presetSubtype="10" fill="hold" grpId="0" nodeType="afterEffect">
                                  <p:stCondLst>
                                    <p:cond delay="15000"/>
                                  </p:stCondLst>
                                  <p:childTnLst>
                                    <p:set>
                                      <p:cBhvr>
                                        <p:cTn id="58" dur="1" fill="hold">
                                          <p:stCondLst>
                                            <p:cond delay="0"/>
                                          </p:stCondLst>
                                        </p:cTn>
                                        <p:tgtEl>
                                          <p:spTgt spid="12301"/>
                                        </p:tgtEl>
                                        <p:attrNameLst>
                                          <p:attrName>style.visibility</p:attrName>
                                        </p:attrNameLst>
                                      </p:cBhvr>
                                      <p:to>
                                        <p:strVal val="visible"/>
                                      </p:to>
                                    </p:set>
                                    <p:anim calcmode="lin" valueType="num">
                                      <p:cBhvr>
                                        <p:cTn id="59" dur="5000" fill="hold"/>
                                        <p:tgtEl>
                                          <p:spTgt spid="12301"/>
                                        </p:tgtEl>
                                        <p:attrNameLst>
                                          <p:attrName>ppt_w</p:attrName>
                                        </p:attrNameLst>
                                      </p:cBhvr>
                                      <p:tavLst>
                                        <p:tav tm="0" fmla="#ppt_w*sin(2.5*pi*$)">
                                          <p:val>
                                            <p:fltVal val="0"/>
                                          </p:val>
                                        </p:tav>
                                        <p:tav tm="100000">
                                          <p:val>
                                            <p:fltVal val="1"/>
                                          </p:val>
                                        </p:tav>
                                      </p:tavLst>
                                    </p:anim>
                                    <p:anim calcmode="lin" valueType="num">
                                      <p:cBhvr>
                                        <p:cTn id="60" dur="5000" fill="hold"/>
                                        <p:tgtEl>
                                          <p:spTgt spid="12301"/>
                                        </p:tgtEl>
                                        <p:attrNameLst>
                                          <p:attrName>ppt_h</p:attrName>
                                        </p:attrNameLst>
                                      </p:cBhvr>
                                      <p:tavLst>
                                        <p:tav tm="0">
                                          <p:val>
                                            <p:strVal val="#ppt_h"/>
                                          </p:val>
                                        </p:tav>
                                        <p:tav tm="100000">
                                          <p:val>
                                            <p:strVal val="#ppt_h"/>
                                          </p:val>
                                        </p:tav>
                                      </p:tavLst>
                                    </p:anim>
                                  </p:childTnLst>
                                </p:cTn>
                              </p:par>
                            </p:childTnLst>
                          </p:cTn>
                        </p:par>
                        <p:par>
                          <p:cTn id="61" fill="hold" nodeType="afterGroup">
                            <p:stCondLst>
                              <p:cond delay="103000"/>
                            </p:stCondLst>
                            <p:childTnLst>
                              <p:par>
                                <p:cTn id="62" presetID="39" presetClass="entr" presetSubtype="0" accel="100000" fill="hold" grpId="0" nodeType="afterEffect">
                                  <p:stCondLst>
                                    <p:cond delay="15000"/>
                                  </p:stCondLst>
                                  <p:childTnLst>
                                    <p:set>
                                      <p:cBhvr>
                                        <p:cTn id="63" dur="1" fill="hold">
                                          <p:stCondLst>
                                            <p:cond delay="0"/>
                                          </p:stCondLst>
                                        </p:cTn>
                                        <p:tgtEl>
                                          <p:spTgt spid="12302"/>
                                        </p:tgtEl>
                                        <p:attrNameLst>
                                          <p:attrName>style.visibility</p:attrName>
                                        </p:attrNameLst>
                                      </p:cBhvr>
                                      <p:to>
                                        <p:strVal val="visible"/>
                                      </p:to>
                                    </p:set>
                                    <p:anim calcmode="lin" valueType="num">
                                      <p:cBhvr>
                                        <p:cTn id="64" dur="5000" fill="hold"/>
                                        <p:tgtEl>
                                          <p:spTgt spid="12302"/>
                                        </p:tgtEl>
                                        <p:attrNameLst>
                                          <p:attrName>ppt_h</p:attrName>
                                        </p:attrNameLst>
                                      </p:cBhvr>
                                      <p:tavLst>
                                        <p:tav tm="0">
                                          <p:val>
                                            <p:strVal val="#ppt_h/20"/>
                                          </p:val>
                                        </p:tav>
                                        <p:tav tm="50000">
                                          <p:val>
                                            <p:strVal val="#ppt_h/20"/>
                                          </p:val>
                                        </p:tav>
                                        <p:tav tm="100000">
                                          <p:val>
                                            <p:strVal val="#ppt_h"/>
                                          </p:val>
                                        </p:tav>
                                      </p:tavLst>
                                    </p:anim>
                                    <p:anim calcmode="lin" valueType="num">
                                      <p:cBhvr>
                                        <p:cTn id="65" dur="5000" fill="hold"/>
                                        <p:tgtEl>
                                          <p:spTgt spid="12302"/>
                                        </p:tgtEl>
                                        <p:attrNameLst>
                                          <p:attrName>ppt_w</p:attrName>
                                        </p:attrNameLst>
                                      </p:cBhvr>
                                      <p:tavLst>
                                        <p:tav tm="0">
                                          <p:val>
                                            <p:strVal val="#ppt_w+.3"/>
                                          </p:val>
                                        </p:tav>
                                        <p:tav tm="50000">
                                          <p:val>
                                            <p:strVal val="#ppt_w+.3"/>
                                          </p:val>
                                        </p:tav>
                                        <p:tav tm="100000">
                                          <p:val>
                                            <p:strVal val="#ppt_w"/>
                                          </p:val>
                                        </p:tav>
                                      </p:tavLst>
                                    </p:anim>
                                    <p:anim calcmode="lin" valueType="num">
                                      <p:cBhvr>
                                        <p:cTn id="66" dur="5000" fill="hold"/>
                                        <p:tgtEl>
                                          <p:spTgt spid="12302"/>
                                        </p:tgtEl>
                                        <p:attrNameLst>
                                          <p:attrName>ppt_x</p:attrName>
                                        </p:attrNameLst>
                                      </p:cBhvr>
                                      <p:tavLst>
                                        <p:tav tm="0">
                                          <p:val>
                                            <p:strVal val="#ppt_x-.3"/>
                                          </p:val>
                                        </p:tav>
                                        <p:tav tm="50000">
                                          <p:val>
                                            <p:strVal val="#ppt_x"/>
                                          </p:val>
                                        </p:tav>
                                        <p:tav tm="100000">
                                          <p:val>
                                            <p:strVal val="#ppt_x"/>
                                          </p:val>
                                        </p:tav>
                                      </p:tavLst>
                                    </p:anim>
                                    <p:anim calcmode="lin" valueType="num">
                                      <p:cBhvr>
                                        <p:cTn id="67" dur="5000" fill="hold"/>
                                        <p:tgtEl>
                                          <p:spTgt spid="12302"/>
                                        </p:tgtEl>
                                        <p:attrNameLst>
                                          <p:attrName>ppt_y</p:attrName>
                                        </p:attrNameLst>
                                      </p:cBhvr>
                                      <p:tavLst>
                                        <p:tav tm="0">
                                          <p:val>
                                            <p:strVal val="#ppt_y"/>
                                          </p:val>
                                        </p:tav>
                                        <p:tav tm="100000">
                                          <p:val>
                                            <p:strVal val="#ppt_y"/>
                                          </p:val>
                                        </p:tav>
                                      </p:tavLst>
                                    </p:anim>
                                  </p:childTnLst>
                                </p:cTn>
                              </p:par>
                            </p:childTnLst>
                          </p:cTn>
                        </p:par>
                        <p:par>
                          <p:cTn id="68" fill="hold" nodeType="afterGroup">
                            <p:stCondLst>
                              <p:cond delay="123000"/>
                            </p:stCondLst>
                            <p:childTnLst>
                              <p:par>
                                <p:cTn id="69" presetID="25" presetClass="entr" presetSubtype="0" fill="hold" grpId="0" nodeType="afterEffect">
                                  <p:stCondLst>
                                    <p:cond delay="15000"/>
                                  </p:stCondLst>
                                  <p:childTnLst>
                                    <p:set>
                                      <p:cBhvr>
                                        <p:cTn id="70" dur="1" fill="hold">
                                          <p:stCondLst>
                                            <p:cond delay="0"/>
                                          </p:stCondLst>
                                        </p:cTn>
                                        <p:tgtEl>
                                          <p:spTgt spid="12303"/>
                                        </p:tgtEl>
                                        <p:attrNameLst>
                                          <p:attrName>style.visibility</p:attrName>
                                        </p:attrNameLst>
                                      </p:cBhvr>
                                      <p:to>
                                        <p:strVal val="visible"/>
                                      </p:to>
                                    </p:set>
                                    <p:anim calcmode="lin" valueType="num">
                                      <p:cBhvr>
                                        <p:cTn id="71" dur="1500" decel="50000" fill="hold">
                                          <p:stCondLst>
                                            <p:cond delay="0"/>
                                          </p:stCondLst>
                                        </p:cTn>
                                        <p:tgtEl>
                                          <p:spTgt spid="12303"/>
                                        </p:tgtEl>
                                        <p:attrNameLst>
                                          <p:attrName>style.rotation</p:attrName>
                                        </p:attrNameLst>
                                      </p:cBhvr>
                                      <p:tavLst>
                                        <p:tav tm="0">
                                          <p:val>
                                            <p:fltVal val="-90"/>
                                          </p:val>
                                        </p:tav>
                                        <p:tav tm="100000">
                                          <p:val>
                                            <p:fltVal val="0"/>
                                          </p:val>
                                        </p:tav>
                                      </p:tavLst>
                                    </p:anim>
                                    <p:anim calcmode="lin" valueType="num">
                                      <p:cBhvr>
                                        <p:cTn id="72" dur="1500" decel="50000" fill="hold">
                                          <p:stCondLst>
                                            <p:cond delay="0"/>
                                          </p:stCondLst>
                                        </p:cTn>
                                        <p:tgtEl>
                                          <p:spTgt spid="12303"/>
                                        </p:tgtEl>
                                        <p:attrNameLst>
                                          <p:attrName>ppt_w</p:attrName>
                                        </p:attrNameLst>
                                      </p:cBhvr>
                                      <p:tavLst>
                                        <p:tav tm="0">
                                          <p:val>
                                            <p:strVal val="#ppt_w"/>
                                          </p:val>
                                        </p:tav>
                                        <p:tav tm="100000">
                                          <p:val>
                                            <p:strVal val="#ppt_w*.05"/>
                                          </p:val>
                                        </p:tav>
                                      </p:tavLst>
                                    </p:anim>
                                    <p:anim calcmode="lin" valueType="num">
                                      <p:cBhvr>
                                        <p:cTn id="73" dur="1500" accel="50000" fill="hold">
                                          <p:stCondLst>
                                            <p:cond delay="1500"/>
                                          </p:stCondLst>
                                        </p:cTn>
                                        <p:tgtEl>
                                          <p:spTgt spid="12303"/>
                                        </p:tgtEl>
                                        <p:attrNameLst>
                                          <p:attrName>ppt_w</p:attrName>
                                        </p:attrNameLst>
                                      </p:cBhvr>
                                      <p:tavLst>
                                        <p:tav tm="0">
                                          <p:val>
                                            <p:strVal val="#ppt_w*.05"/>
                                          </p:val>
                                        </p:tav>
                                        <p:tav tm="100000">
                                          <p:val>
                                            <p:strVal val="#ppt_w"/>
                                          </p:val>
                                        </p:tav>
                                      </p:tavLst>
                                    </p:anim>
                                    <p:anim calcmode="lin" valueType="num">
                                      <p:cBhvr>
                                        <p:cTn id="74" dur="3000" fill="hold"/>
                                        <p:tgtEl>
                                          <p:spTgt spid="12303"/>
                                        </p:tgtEl>
                                        <p:attrNameLst>
                                          <p:attrName>ppt_h</p:attrName>
                                        </p:attrNameLst>
                                      </p:cBhvr>
                                      <p:tavLst>
                                        <p:tav tm="0">
                                          <p:val>
                                            <p:strVal val="#ppt_h"/>
                                          </p:val>
                                        </p:tav>
                                        <p:tav tm="100000">
                                          <p:val>
                                            <p:strVal val="#ppt_h"/>
                                          </p:val>
                                        </p:tav>
                                      </p:tavLst>
                                    </p:anim>
                                    <p:anim calcmode="lin" valueType="num">
                                      <p:cBhvr>
                                        <p:cTn id="75" dur="1500" decel="50000" fill="hold">
                                          <p:stCondLst>
                                            <p:cond delay="0"/>
                                          </p:stCondLst>
                                        </p:cTn>
                                        <p:tgtEl>
                                          <p:spTgt spid="12303"/>
                                        </p:tgtEl>
                                        <p:attrNameLst>
                                          <p:attrName>ppt_x</p:attrName>
                                        </p:attrNameLst>
                                      </p:cBhvr>
                                      <p:tavLst>
                                        <p:tav tm="0">
                                          <p:val>
                                            <p:strVal val="#ppt_x+.4"/>
                                          </p:val>
                                        </p:tav>
                                        <p:tav tm="100000">
                                          <p:val>
                                            <p:strVal val="#ppt_x"/>
                                          </p:val>
                                        </p:tav>
                                      </p:tavLst>
                                    </p:anim>
                                    <p:anim calcmode="lin" valueType="num">
                                      <p:cBhvr>
                                        <p:cTn id="76" dur="1500" decel="50000" fill="hold">
                                          <p:stCondLst>
                                            <p:cond delay="0"/>
                                          </p:stCondLst>
                                        </p:cTn>
                                        <p:tgtEl>
                                          <p:spTgt spid="12303"/>
                                        </p:tgtEl>
                                        <p:attrNameLst>
                                          <p:attrName>ppt_y</p:attrName>
                                        </p:attrNameLst>
                                      </p:cBhvr>
                                      <p:tavLst>
                                        <p:tav tm="0">
                                          <p:val>
                                            <p:strVal val="#ppt_y-.2"/>
                                          </p:val>
                                        </p:tav>
                                        <p:tav tm="100000">
                                          <p:val>
                                            <p:strVal val="#ppt_y+.1"/>
                                          </p:val>
                                        </p:tav>
                                      </p:tavLst>
                                    </p:anim>
                                    <p:anim calcmode="lin" valueType="num">
                                      <p:cBhvr>
                                        <p:cTn id="77" dur="1500" accel="50000" fill="hold">
                                          <p:stCondLst>
                                            <p:cond delay="1500"/>
                                          </p:stCondLst>
                                        </p:cTn>
                                        <p:tgtEl>
                                          <p:spTgt spid="12303"/>
                                        </p:tgtEl>
                                        <p:attrNameLst>
                                          <p:attrName>ppt_y</p:attrName>
                                        </p:attrNameLst>
                                      </p:cBhvr>
                                      <p:tavLst>
                                        <p:tav tm="0">
                                          <p:val>
                                            <p:strVal val="#ppt_y+.1"/>
                                          </p:val>
                                        </p:tav>
                                        <p:tav tm="100000">
                                          <p:val>
                                            <p:strVal val="#ppt_y"/>
                                          </p:val>
                                        </p:tav>
                                      </p:tavLst>
                                    </p:anim>
                                    <p:animEffect transition="in" filter="fade">
                                      <p:cBhvr>
                                        <p:cTn id="78" dur="3000" decel="50000">
                                          <p:stCondLst>
                                            <p:cond delay="0"/>
                                          </p:stCondLst>
                                        </p:cTn>
                                        <p:tgtEl>
                                          <p:spTgt spid="12303"/>
                                        </p:tgtEl>
                                      </p:cBhvr>
                                    </p:animEffect>
                                  </p:childTnLst>
                                </p:cTn>
                              </p:par>
                            </p:childTnLst>
                          </p:cTn>
                        </p:par>
                        <p:par>
                          <p:cTn id="79" fill="hold" nodeType="afterGroup">
                            <p:stCondLst>
                              <p:cond delay="141000"/>
                            </p:stCondLst>
                            <p:childTnLst>
                              <p:par>
                                <p:cTn id="80" presetID="15" presetClass="entr" presetSubtype="0" fill="hold" grpId="0" nodeType="afterEffect">
                                  <p:stCondLst>
                                    <p:cond delay="15000"/>
                                  </p:stCondLst>
                                  <p:childTnLst>
                                    <p:set>
                                      <p:cBhvr>
                                        <p:cTn id="81" dur="1" fill="hold">
                                          <p:stCondLst>
                                            <p:cond delay="0"/>
                                          </p:stCondLst>
                                        </p:cTn>
                                        <p:tgtEl>
                                          <p:spTgt spid="12304"/>
                                        </p:tgtEl>
                                        <p:attrNameLst>
                                          <p:attrName>style.visibility</p:attrName>
                                        </p:attrNameLst>
                                      </p:cBhvr>
                                      <p:to>
                                        <p:strVal val="visible"/>
                                      </p:to>
                                    </p:set>
                                    <p:anim calcmode="lin" valueType="num">
                                      <p:cBhvr>
                                        <p:cTn id="82" dur="3000" fill="hold"/>
                                        <p:tgtEl>
                                          <p:spTgt spid="12304"/>
                                        </p:tgtEl>
                                        <p:attrNameLst>
                                          <p:attrName>ppt_w</p:attrName>
                                        </p:attrNameLst>
                                      </p:cBhvr>
                                      <p:tavLst>
                                        <p:tav tm="0">
                                          <p:val>
                                            <p:fltVal val="0"/>
                                          </p:val>
                                        </p:tav>
                                        <p:tav tm="100000">
                                          <p:val>
                                            <p:strVal val="#ppt_w"/>
                                          </p:val>
                                        </p:tav>
                                      </p:tavLst>
                                    </p:anim>
                                    <p:anim calcmode="lin" valueType="num">
                                      <p:cBhvr>
                                        <p:cTn id="83" dur="3000" fill="hold"/>
                                        <p:tgtEl>
                                          <p:spTgt spid="12304"/>
                                        </p:tgtEl>
                                        <p:attrNameLst>
                                          <p:attrName>ppt_h</p:attrName>
                                        </p:attrNameLst>
                                      </p:cBhvr>
                                      <p:tavLst>
                                        <p:tav tm="0">
                                          <p:val>
                                            <p:fltVal val="0"/>
                                          </p:val>
                                        </p:tav>
                                        <p:tav tm="100000">
                                          <p:val>
                                            <p:strVal val="#ppt_h"/>
                                          </p:val>
                                        </p:tav>
                                      </p:tavLst>
                                    </p:anim>
                                    <p:anim calcmode="lin" valueType="num">
                                      <p:cBhvr>
                                        <p:cTn id="84" dur="3000" fill="hold"/>
                                        <p:tgtEl>
                                          <p:spTgt spid="12304"/>
                                        </p:tgtEl>
                                        <p:attrNameLst>
                                          <p:attrName>ppt_x</p:attrName>
                                        </p:attrNameLst>
                                      </p:cBhvr>
                                      <p:tavLst>
                                        <p:tav tm="0" fmla="#ppt_x+(cos(-2*pi*(1-$))*-#ppt_x-sin(-2*pi*(1-$))*(1-#ppt_y))*(1-$)">
                                          <p:val>
                                            <p:fltVal val="0"/>
                                          </p:val>
                                        </p:tav>
                                        <p:tav tm="100000">
                                          <p:val>
                                            <p:fltVal val="1"/>
                                          </p:val>
                                        </p:tav>
                                      </p:tavLst>
                                    </p:anim>
                                    <p:anim calcmode="lin" valueType="num">
                                      <p:cBhvr>
                                        <p:cTn id="85" dur="3000" fill="hold"/>
                                        <p:tgtEl>
                                          <p:spTgt spid="12304"/>
                                        </p:tgtEl>
                                        <p:attrNameLst>
                                          <p:attrName>ppt_y</p:attrName>
                                        </p:attrNameLst>
                                      </p:cBhvr>
                                      <p:tavLst>
                                        <p:tav tm="0" fmla="#ppt_y+(sin(-2*pi*(1-$))*-#ppt_x+cos(-2*pi*(1-$))*(1-#ppt_y))*(1-$)">
                                          <p:val>
                                            <p:fltVal val="0"/>
                                          </p:val>
                                        </p:tav>
                                        <p:tav tm="100000">
                                          <p:val>
                                            <p:fltVal val="1"/>
                                          </p:val>
                                        </p:tav>
                                      </p:tavLst>
                                    </p:anim>
                                  </p:childTnLst>
                                </p:cTn>
                              </p:par>
                            </p:childTnLst>
                          </p:cTn>
                        </p:par>
                        <p:par>
                          <p:cTn id="86" fill="hold" nodeType="afterGroup">
                            <p:stCondLst>
                              <p:cond delay="159000"/>
                            </p:stCondLst>
                            <p:childTnLst>
                              <p:par>
                                <p:cTn id="87" presetID="37" presetClass="entr" presetSubtype="0" fill="hold" grpId="0" nodeType="afterEffect">
                                  <p:stCondLst>
                                    <p:cond delay="15000"/>
                                  </p:stCondLst>
                                  <p:childTnLst>
                                    <p:set>
                                      <p:cBhvr>
                                        <p:cTn id="88" dur="1" fill="hold">
                                          <p:stCondLst>
                                            <p:cond delay="0"/>
                                          </p:stCondLst>
                                        </p:cTn>
                                        <p:tgtEl>
                                          <p:spTgt spid="12305"/>
                                        </p:tgtEl>
                                        <p:attrNameLst>
                                          <p:attrName>style.visibility</p:attrName>
                                        </p:attrNameLst>
                                      </p:cBhvr>
                                      <p:to>
                                        <p:strVal val="visible"/>
                                      </p:to>
                                    </p:set>
                                    <p:animEffect transition="in" filter="fade">
                                      <p:cBhvr>
                                        <p:cTn id="89" dur="3000"/>
                                        <p:tgtEl>
                                          <p:spTgt spid="12305"/>
                                        </p:tgtEl>
                                      </p:cBhvr>
                                    </p:animEffect>
                                    <p:anim calcmode="lin" valueType="num">
                                      <p:cBhvr>
                                        <p:cTn id="90" dur="3000" fill="hold"/>
                                        <p:tgtEl>
                                          <p:spTgt spid="12305"/>
                                        </p:tgtEl>
                                        <p:attrNameLst>
                                          <p:attrName>ppt_x</p:attrName>
                                        </p:attrNameLst>
                                      </p:cBhvr>
                                      <p:tavLst>
                                        <p:tav tm="0">
                                          <p:val>
                                            <p:strVal val="#ppt_x"/>
                                          </p:val>
                                        </p:tav>
                                        <p:tav tm="100000">
                                          <p:val>
                                            <p:strVal val="#ppt_x"/>
                                          </p:val>
                                        </p:tav>
                                      </p:tavLst>
                                    </p:anim>
                                    <p:anim calcmode="lin" valueType="num">
                                      <p:cBhvr>
                                        <p:cTn id="91" dur="2700" decel="100000" fill="hold"/>
                                        <p:tgtEl>
                                          <p:spTgt spid="12305"/>
                                        </p:tgtEl>
                                        <p:attrNameLst>
                                          <p:attrName>ppt_y</p:attrName>
                                        </p:attrNameLst>
                                      </p:cBhvr>
                                      <p:tavLst>
                                        <p:tav tm="0">
                                          <p:val>
                                            <p:strVal val="#ppt_y+1"/>
                                          </p:val>
                                        </p:tav>
                                        <p:tav tm="100000">
                                          <p:val>
                                            <p:strVal val="#ppt_y-.03"/>
                                          </p:val>
                                        </p:tav>
                                      </p:tavLst>
                                    </p:anim>
                                    <p:anim calcmode="lin" valueType="num">
                                      <p:cBhvr>
                                        <p:cTn id="92" dur="300" accel="100000" fill="hold">
                                          <p:stCondLst>
                                            <p:cond delay="2700"/>
                                          </p:stCondLst>
                                        </p:cTn>
                                        <p:tgtEl>
                                          <p:spTgt spid="12305"/>
                                        </p:tgtEl>
                                        <p:attrNameLst>
                                          <p:attrName>ppt_y</p:attrName>
                                        </p:attrNameLst>
                                      </p:cBhvr>
                                      <p:tavLst>
                                        <p:tav tm="0">
                                          <p:val>
                                            <p:strVal val="#ppt_y-.03"/>
                                          </p:val>
                                        </p:tav>
                                        <p:tav tm="100000">
                                          <p:val>
                                            <p:strVal val="#ppt_y"/>
                                          </p:val>
                                        </p:tav>
                                      </p:tavLst>
                                    </p:anim>
                                  </p:childTnLst>
                                </p:cTn>
                              </p:par>
                            </p:childTnLst>
                          </p:cTn>
                        </p:par>
                        <p:par>
                          <p:cTn id="93" fill="hold" nodeType="afterGroup">
                            <p:stCondLst>
                              <p:cond delay="177000"/>
                            </p:stCondLst>
                            <p:childTnLst>
                              <p:par>
                                <p:cTn id="94" presetID="49" presetClass="entr" presetSubtype="0" decel="100000" fill="hold" grpId="0" nodeType="afterEffect">
                                  <p:stCondLst>
                                    <p:cond delay="15000"/>
                                  </p:stCondLst>
                                  <p:childTnLst>
                                    <p:set>
                                      <p:cBhvr>
                                        <p:cTn id="95" dur="1" fill="hold">
                                          <p:stCondLst>
                                            <p:cond delay="0"/>
                                          </p:stCondLst>
                                        </p:cTn>
                                        <p:tgtEl>
                                          <p:spTgt spid="12306"/>
                                        </p:tgtEl>
                                        <p:attrNameLst>
                                          <p:attrName>style.visibility</p:attrName>
                                        </p:attrNameLst>
                                      </p:cBhvr>
                                      <p:to>
                                        <p:strVal val="visible"/>
                                      </p:to>
                                    </p:set>
                                    <p:anim calcmode="lin" valueType="num">
                                      <p:cBhvr>
                                        <p:cTn id="96" dur="3000" fill="hold"/>
                                        <p:tgtEl>
                                          <p:spTgt spid="12306"/>
                                        </p:tgtEl>
                                        <p:attrNameLst>
                                          <p:attrName>ppt_w</p:attrName>
                                        </p:attrNameLst>
                                      </p:cBhvr>
                                      <p:tavLst>
                                        <p:tav tm="0">
                                          <p:val>
                                            <p:fltVal val="0"/>
                                          </p:val>
                                        </p:tav>
                                        <p:tav tm="100000">
                                          <p:val>
                                            <p:strVal val="#ppt_w"/>
                                          </p:val>
                                        </p:tav>
                                      </p:tavLst>
                                    </p:anim>
                                    <p:anim calcmode="lin" valueType="num">
                                      <p:cBhvr>
                                        <p:cTn id="97" dur="3000" fill="hold"/>
                                        <p:tgtEl>
                                          <p:spTgt spid="12306"/>
                                        </p:tgtEl>
                                        <p:attrNameLst>
                                          <p:attrName>ppt_h</p:attrName>
                                        </p:attrNameLst>
                                      </p:cBhvr>
                                      <p:tavLst>
                                        <p:tav tm="0">
                                          <p:val>
                                            <p:fltVal val="0"/>
                                          </p:val>
                                        </p:tav>
                                        <p:tav tm="100000">
                                          <p:val>
                                            <p:strVal val="#ppt_h"/>
                                          </p:val>
                                        </p:tav>
                                      </p:tavLst>
                                    </p:anim>
                                    <p:anim calcmode="lin" valueType="num">
                                      <p:cBhvr>
                                        <p:cTn id="98" dur="3000" fill="hold"/>
                                        <p:tgtEl>
                                          <p:spTgt spid="12306"/>
                                        </p:tgtEl>
                                        <p:attrNameLst>
                                          <p:attrName>style.rotation</p:attrName>
                                        </p:attrNameLst>
                                      </p:cBhvr>
                                      <p:tavLst>
                                        <p:tav tm="0">
                                          <p:val>
                                            <p:fltVal val="360"/>
                                          </p:val>
                                        </p:tav>
                                        <p:tav tm="100000">
                                          <p:val>
                                            <p:fltVal val="0"/>
                                          </p:val>
                                        </p:tav>
                                      </p:tavLst>
                                    </p:anim>
                                    <p:animEffect transition="in" filter="fade">
                                      <p:cBhvr>
                                        <p:cTn id="99" dur="3000"/>
                                        <p:tgtEl>
                                          <p:spTgt spid="12306"/>
                                        </p:tgtEl>
                                      </p:cBhvr>
                                    </p:animEffect>
                                  </p:childTnLst>
                                </p:cTn>
                              </p:par>
                            </p:childTnLst>
                          </p:cTn>
                        </p:par>
                        <p:par>
                          <p:cTn id="100" fill="hold" nodeType="afterGroup">
                            <p:stCondLst>
                              <p:cond delay="195000"/>
                            </p:stCondLst>
                            <p:childTnLst>
                              <p:par>
                                <p:cTn id="101" presetID="39" presetClass="entr" presetSubtype="0" accel="100000" fill="hold" grpId="0" nodeType="afterEffect">
                                  <p:stCondLst>
                                    <p:cond delay="15000"/>
                                  </p:stCondLst>
                                  <p:childTnLst>
                                    <p:set>
                                      <p:cBhvr>
                                        <p:cTn id="102" dur="1" fill="hold">
                                          <p:stCondLst>
                                            <p:cond delay="0"/>
                                          </p:stCondLst>
                                        </p:cTn>
                                        <p:tgtEl>
                                          <p:spTgt spid="12307"/>
                                        </p:tgtEl>
                                        <p:attrNameLst>
                                          <p:attrName>style.visibility</p:attrName>
                                        </p:attrNameLst>
                                      </p:cBhvr>
                                      <p:to>
                                        <p:strVal val="visible"/>
                                      </p:to>
                                    </p:set>
                                    <p:anim calcmode="lin" valueType="num">
                                      <p:cBhvr>
                                        <p:cTn id="103" dur="3000" fill="hold"/>
                                        <p:tgtEl>
                                          <p:spTgt spid="12307"/>
                                        </p:tgtEl>
                                        <p:attrNameLst>
                                          <p:attrName>ppt_h</p:attrName>
                                        </p:attrNameLst>
                                      </p:cBhvr>
                                      <p:tavLst>
                                        <p:tav tm="0">
                                          <p:val>
                                            <p:strVal val="#ppt_h/20"/>
                                          </p:val>
                                        </p:tav>
                                        <p:tav tm="50000">
                                          <p:val>
                                            <p:strVal val="#ppt_h/20"/>
                                          </p:val>
                                        </p:tav>
                                        <p:tav tm="100000">
                                          <p:val>
                                            <p:strVal val="#ppt_h"/>
                                          </p:val>
                                        </p:tav>
                                      </p:tavLst>
                                    </p:anim>
                                    <p:anim calcmode="lin" valueType="num">
                                      <p:cBhvr>
                                        <p:cTn id="104" dur="3000" fill="hold"/>
                                        <p:tgtEl>
                                          <p:spTgt spid="12307"/>
                                        </p:tgtEl>
                                        <p:attrNameLst>
                                          <p:attrName>ppt_w</p:attrName>
                                        </p:attrNameLst>
                                      </p:cBhvr>
                                      <p:tavLst>
                                        <p:tav tm="0">
                                          <p:val>
                                            <p:strVal val="#ppt_w+.3"/>
                                          </p:val>
                                        </p:tav>
                                        <p:tav tm="50000">
                                          <p:val>
                                            <p:strVal val="#ppt_w+.3"/>
                                          </p:val>
                                        </p:tav>
                                        <p:tav tm="100000">
                                          <p:val>
                                            <p:strVal val="#ppt_w"/>
                                          </p:val>
                                        </p:tav>
                                      </p:tavLst>
                                    </p:anim>
                                    <p:anim calcmode="lin" valueType="num">
                                      <p:cBhvr>
                                        <p:cTn id="105" dur="3000" fill="hold"/>
                                        <p:tgtEl>
                                          <p:spTgt spid="12307"/>
                                        </p:tgtEl>
                                        <p:attrNameLst>
                                          <p:attrName>ppt_x</p:attrName>
                                        </p:attrNameLst>
                                      </p:cBhvr>
                                      <p:tavLst>
                                        <p:tav tm="0">
                                          <p:val>
                                            <p:strVal val="#ppt_x-.3"/>
                                          </p:val>
                                        </p:tav>
                                        <p:tav tm="50000">
                                          <p:val>
                                            <p:strVal val="#ppt_x"/>
                                          </p:val>
                                        </p:tav>
                                        <p:tav tm="100000">
                                          <p:val>
                                            <p:strVal val="#ppt_x"/>
                                          </p:val>
                                        </p:tav>
                                      </p:tavLst>
                                    </p:anim>
                                    <p:anim calcmode="lin" valueType="num">
                                      <p:cBhvr>
                                        <p:cTn id="106" dur="3000" fill="hold"/>
                                        <p:tgtEl>
                                          <p:spTgt spid="123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5" grpId="0" animBg="1"/>
      <p:bldP spid="12296" grpId="0" animBg="1"/>
      <p:bldP spid="12297" grpId="0" animBg="1"/>
      <p:bldP spid="12298" grpId="0" animBg="1"/>
      <p:bldP spid="12299" grpId="0" animBg="1"/>
      <p:bldP spid="12300" grpId="0" animBg="1"/>
      <p:bldP spid="12301" grpId="0" animBg="1"/>
      <p:bldP spid="12302" grpId="0" animBg="1"/>
      <p:bldP spid="12303" grpId="0" animBg="1"/>
      <p:bldP spid="12304" grpId="0" animBg="1"/>
      <p:bldP spid="12305" grpId="0" animBg="1"/>
      <p:bldP spid="12306" grpId="0" animBg="1"/>
      <p:bldP spid="1230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n-US"/>
          </a:p>
        </p:txBody>
      </p:sp>
      <p:sp>
        <p:nvSpPr>
          <p:cNvPr id="13315" name="Rectangle 3"/>
          <p:cNvSpPr>
            <a:spLocks noGrp="1" noChangeArrowheads="1"/>
          </p:cNvSpPr>
          <p:nvPr>
            <p:ph type="body" idx="1"/>
          </p:nvPr>
        </p:nvSpPr>
        <p:spPr/>
        <p:txBody>
          <a:bodyPr/>
          <a:lstStyle/>
          <a:p>
            <a:r>
              <a:rPr lang="fa-IR"/>
              <a:t>دین مقدس اسلام درامورمربوط به خانه وکارهای مختلف خانواده احکامی اولیه واحکامی ثانویه دارد:احکام اولیه آنهایی هستند که زن وشوهربایددرمرحله نخست به آن عمل کنند سپس اگرتخلف ورزیدند نوبت به احکام ثانویه میرسد ولی بسیاری ازمسلمین رامی بینیم که احکام ثانویه رابه جای حکم  اولی میگیرند ودرعمل دچارسرگردانی        می شوند </a:t>
            </a:r>
            <a:endParaRPr lang="en-US"/>
          </a:p>
        </p:txBody>
      </p:sp>
      <p:sp>
        <p:nvSpPr>
          <p:cNvPr id="13316" name="WordArt 4"/>
          <p:cNvSpPr>
            <a:spLocks noChangeArrowheads="1" noChangeShapeType="1" noTextEdit="1"/>
          </p:cNvSpPr>
          <p:nvPr/>
        </p:nvSpPr>
        <p:spPr bwMode="auto">
          <a:xfrm>
            <a:off x="1600200" y="685800"/>
            <a:ext cx="5715000" cy="64770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fa-IR" sz="3600" kern="10">
                <a:ln w="9525">
                  <a:solidFill>
                    <a:srgbClr val="000000"/>
                  </a:solidFill>
                  <a:round/>
                  <a:headEnd/>
                  <a:tailEnd/>
                </a:ln>
                <a:solidFill>
                  <a:srgbClr val="CC99FF"/>
                </a:solidFill>
                <a:latin typeface="Arial Black"/>
              </a:rPr>
              <a:t>احکام اولیه وثانویه درهمسری</a:t>
            </a:r>
            <a:endParaRPr lang="en-US" sz="3600" kern="10">
              <a:ln w="9525">
                <a:solidFill>
                  <a:srgbClr val="000000"/>
                </a:solidFill>
                <a:round/>
                <a:headEnd/>
                <a:tailEnd/>
              </a:ln>
              <a:solidFill>
                <a:srgbClr val="CC99FF"/>
              </a:solidFill>
              <a:latin typeface="Arial Black"/>
            </a:endParaRPr>
          </a:p>
        </p:txBody>
      </p:sp>
    </p:spTree>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p:cTn id="7" dur="3000" fill="hold"/>
                                        <p:tgtEl>
                                          <p:spTgt spid="13316"/>
                                        </p:tgtEl>
                                        <p:attrNameLst>
                                          <p:attrName>ppt_w</p:attrName>
                                        </p:attrNameLst>
                                      </p:cBhvr>
                                      <p:tavLst>
                                        <p:tav tm="0">
                                          <p:val>
                                            <p:fltVal val="0"/>
                                          </p:val>
                                        </p:tav>
                                        <p:tav tm="100000">
                                          <p:val>
                                            <p:strVal val="#ppt_w"/>
                                          </p:val>
                                        </p:tav>
                                      </p:tavLst>
                                    </p:anim>
                                    <p:anim calcmode="lin" valueType="num">
                                      <p:cBhvr>
                                        <p:cTn id="8" dur="3000" fill="hold"/>
                                        <p:tgtEl>
                                          <p:spTgt spid="13316"/>
                                        </p:tgtEl>
                                        <p:attrNameLst>
                                          <p:attrName>ppt_h</p:attrName>
                                        </p:attrNameLst>
                                      </p:cBhvr>
                                      <p:tavLst>
                                        <p:tav tm="0">
                                          <p:val>
                                            <p:fltVal val="0"/>
                                          </p:val>
                                        </p:tav>
                                        <p:tav tm="100000">
                                          <p:val>
                                            <p:strVal val="#ppt_h"/>
                                          </p:val>
                                        </p:tav>
                                      </p:tavLst>
                                    </p:anim>
                                    <p:anim calcmode="lin" valueType="num">
                                      <p:cBhvr>
                                        <p:cTn id="9" dur="3000" fill="hold"/>
                                        <p:tgtEl>
                                          <p:spTgt spid="13316"/>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13316"/>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3000"/>
                            </p:stCondLst>
                            <p:childTnLst>
                              <p:par>
                                <p:cTn id="12" presetID="31" presetClass="entr" presetSubtype="0" fill="hold" nodeType="afterEffect">
                                  <p:stCondLst>
                                    <p:cond delay="3000"/>
                                  </p:stCondLst>
                                  <p:iterate type="lt">
                                    <p:tmPct val="5000"/>
                                  </p:iterate>
                                  <p:childTnLst>
                                    <p:set>
                                      <p:cBhvr>
                                        <p:cTn id="13" dur="1" fill="hold">
                                          <p:stCondLst>
                                            <p:cond delay="0"/>
                                          </p:stCondLst>
                                        </p:cTn>
                                        <p:tgtEl>
                                          <p:spTgt spid="13315">
                                            <p:txEl>
                                              <p:pRg st="0" end="0"/>
                                            </p:txEl>
                                          </p:spTgt>
                                        </p:tgtEl>
                                        <p:attrNameLst>
                                          <p:attrName>style.visibility</p:attrName>
                                        </p:attrNameLst>
                                      </p:cBhvr>
                                      <p:to>
                                        <p:strVal val="visible"/>
                                      </p:to>
                                    </p:set>
                                    <p:anim calcmode="lin" valueType="num">
                                      <p:cBhvr>
                                        <p:cTn id="14" dur="2000" fill="hold"/>
                                        <p:tgtEl>
                                          <p:spTgt spid="13315">
                                            <p:txEl>
                                              <p:pRg st="0" end="0"/>
                                            </p:txEl>
                                          </p:spTgt>
                                        </p:tgtEl>
                                        <p:attrNameLst>
                                          <p:attrName>ppt_w</p:attrName>
                                        </p:attrNameLst>
                                      </p:cBhvr>
                                      <p:tavLst>
                                        <p:tav tm="0">
                                          <p:val>
                                            <p:fltVal val="0"/>
                                          </p:val>
                                        </p:tav>
                                        <p:tav tm="100000">
                                          <p:val>
                                            <p:strVal val="#ppt_w"/>
                                          </p:val>
                                        </p:tav>
                                      </p:tavLst>
                                    </p:anim>
                                    <p:anim calcmode="lin" valueType="num">
                                      <p:cBhvr>
                                        <p:cTn id="15" dur="2000" fill="hold"/>
                                        <p:tgtEl>
                                          <p:spTgt spid="13315">
                                            <p:txEl>
                                              <p:pRg st="0" end="0"/>
                                            </p:txEl>
                                          </p:spTgt>
                                        </p:tgtEl>
                                        <p:attrNameLst>
                                          <p:attrName>ppt_h</p:attrName>
                                        </p:attrNameLst>
                                      </p:cBhvr>
                                      <p:tavLst>
                                        <p:tav tm="0">
                                          <p:val>
                                            <p:fltVal val="0"/>
                                          </p:val>
                                        </p:tav>
                                        <p:tav tm="100000">
                                          <p:val>
                                            <p:strVal val="#ppt_h"/>
                                          </p:val>
                                        </p:tav>
                                      </p:tavLst>
                                    </p:anim>
                                    <p:anim calcmode="lin" valueType="num">
                                      <p:cBhvr>
                                        <p:cTn id="16" dur="2000" fill="hold"/>
                                        <p:tgtEl>
                                          <p:spTgt spid="13315">
                                            <p:txEl>
                                              <p:pRg st="0" end="0"/>
                                            </p:txEl>
                                          </p:spTgt>
                                        </p:tgtEl>
                                        <p:attrNameLst>
                                          <p:attrName>style.rotation</p:attrName>
                                        </p:attrNameLst>
                                      </p:cBhvr>
                                      <p:tavLst>
                                        <p:tav tm="0">
                                          <p:val>
                                            <p:fltVal val="90"/>
                                          </p:val>
                                        </p:tav>
                                        <p:tav tm="100000">
                                          <p:val>
                                            <p:fltVal val="0"/>
                                          </p:val>
                                        </p:tav>
                                      </p:tavLst>
                                    </p:anim>
                                    <p:animEffect transition="in" filter="fade">
                                      <p:cBhvr>
                                        <p:cTn id="17" dur="20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fa-IR" sz="4000"/>
              <a:t>مقایسه زن درفرهنگ اسلامی وفرهنگ غرب</a:t>
            </a:r>
            <a:endParaRPr lang="en-US" sz="4000"/>
          </a:p>
        </p:txBody>
      </p:sp>
      <p:sp>
        <p:nvSpPr>
          <p:cNvPr id="14339" name="Rectangle 3"/>
          <p:cNvSpPr>
            <a:spLocks noGrp="1" noChangeArrowheads="1"/>
          </p:cNvSpPr>
          <p:nvPr>
            <p:ph type="body" idx="1"/>
          </p:nvPr>
        </p:nvSpPr>
        <p:spPr/>
        <p:txBody>
          <a:bodyPr/>
          <a:lstStyle/>
          <a:p>
            <a:r>
              <a:rPr lang="fa-IR"/>
              <a:t>آزادی انسانی ومعنوی درمقابل آزادی حیوانی </a:t>
            </a:r>
          </a:p>
          <a:p>
            <a:r>
              <a:rPr lang="fa-IR"/>
              <a:t>حجب وحیا درمقابل بی بندوباری </a:t>
            </a:r>
          </a:p>
          <a:p>
            <a:r>
              <a:rPr lang="fa-IR"/>
              <a:t>حجاب درمقابل خودنمایی </a:t>
            </a:r>
          </a:p>
          <a:p>
            <a:r>
              <a:rPr lang="fa-IR"/>
              <a:t>عشق کامل درمقابل عشق محدودبه همسر</a:t>
            </a:r>
          </a:p>
          <a:p>
            <a:r>
              <a:rPr lang="fa-IR"/>
              <a:t>زینت برای همسردرمقابل آرایش برای همه </a:t>
            </a:r>
          </a:p>
          <a:p>
            <a:r>
              <a:rPr lang="fa-IR"/>
              <a:t>مهریه درمقابل تامین مخارج </a:t>
            </a:r>
          </a:p>
          <a:p>
            <a:r>
              <a:rPr lang="fa-IR"/>
              <a:t>ارزش معنوی درمقابل ارزش ظاهری </a:t>
            </a:r>
            <a:endParaRPr lang="en-US"/>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3000" fill="hold"/>
                                        <p:tgtEl>
                                          <p:spTgt spid="14338"/>
                                        </p:tgtEl>
                                        <p:attrNameLst>
                                          <p:attrName>ppt_w</p:attrName>
                                        </p:attrNameLst>
                                      </p:cBhvr>
                                      <p:tavLst>
                                        <p:tav tm="0">
                                          <p:val>
                                            <p:fltVal val="0"/>
                                          </p:val>
                                        </p:tav>
                                        <p:tav tm="100000">
                                          <p:val>
                                            <p:strVal val="#ppt_w"/>
                                          </p:val>
                                        </p:tav>
                                      </p:tavLst>
                                    </p:anim>
                                    <p:anim calcmode="lin" valueType="num">
                                      <p:cBhvr>
                                        <p:cTn id="8" dur="3000" fill="hold"/>
                                        <p:tgtEl>
                                          <p:spTgt spid="14338"/>
                                        </p:tgtEl>
                                        <p:attrNameLst>
                                          <p:attrName>ppt_h</p:attrName>
                                        </p:attrNameLst>
                                      </p:cBhvr>
                                      <p:tavLst>
                                        <p:tav tm="0">
                                          <p:val>
                                            <p:fltVal val="0"/>
                                          </p:val>
                                        </p:tav>
                                        <p:tav tm="100000">
                                          <p:val>
                                            <p:strVal val="#ppt_h"/>
                                          </p:val>
                                        </p:tav>
                                      </p:tavLst>
                                    </p:anim>
                                    <p:anim calcmode="lin" valueType="num">
                                      <p:cBhvr>
                                        <p:cTn id="9" dur="3000" fill="hold"/>
                                        <p:tgtEl>
                                          <p:spTgt spid="14338"/>
                                        </p:tgtEl>
                                        <p:attrNameLst>
                                          <p:attrName>style.rotation</p:attrName>
                                        </p:attrNameLst>
                                      </p:cBhvr>
                                      <p:tavLst>
                                        <p:tav tm="0">
                                          <p:val>
                                            <p:fltVal val="360"/>
                                          </p:val>
                                        </p:tav>
                                        <p:tav tm="100000">
                                          <p:val>
                                            <p:fltVal val="0"/>
                                          </p:val>
                                        </p:tav>
                                      </p:tavLst>
                                    </p:anim>
                                    <p:animEffect transition="in" filter="fade">
                                      <p:cBhvr>
                                        <p:cTn id="10" dur="3000"/>
                                        <p:tgtEl>
                                          <p:spTgt spid="14338"/>
                                        </p:tgtEl>
                                      </p:cBhvr>
                                    </p:animEffect>
                                  </p:childTnLst>
                                </p:cTn>
                              </p:par>
                            </p:childTnLst>
                          </p:cTn>
                        </p:par>
                        <p:par>
                          <p:cTn id="11" fill="hold" nodeType="afterGroup">
                            <p:stCondLst>
                              <p:cond delay="3000"/>
                            </p:stCondLst>
                            <p:childTnLst>
                              <p:par>
                                <p:cTn id="12" presetID="26" presetClass="entr" presetSubtype="0" fill="hold" nodeType="afterEffect">
                                  <p:stCondLst>
                                    <p:cond delay="5000"/>
                                  </p:stCondLst>
                                  <p:childTnLst>
                                    <p:set>
                                      <p:cBhvr>
                                        <p:cTn id="13" dur="1" fill="hold">
                                          <p:stCondLst>
                                            <p:cond delay="0"/>
                                          </p:stCondLst>
                                        </p:cTn>
                                        <p:tgtEl>
                                          <p:spTgt spid="14339">
                                            <p:txEl>
                                              <p:pRg st="0" end="0"/>
                                            </p:txEl>
                                          </p:spTgt>
                                        </p:tgtEl>
                                        <p:attrNameLst>
                                          <p:attrName>style.visibility</p:attrName>
                                        </p:attrNameLst>
                                      </p:cBhvr>
                                      <p:to>
                                        <p:strVal val="visible"/>
                                      </p:to>
                                    </p:set>
                                    <p:animEffect transition="in" filter="wipe(down)">
                                      <p:cBhvr>
                                        <p:cTn id="14" dur="580">
                                          <p:stCondLst>
                                            <p:cond delay="0"/>
                                          </p:stCondLst>
                                        </p:cTn>
                                        <p:tgtEl>
                                          <p:spTgt spid="14339">
                                            <p:txEl>
                                              <p:pRg st="0" end="0"/>
                                            </p:txEl>
                                          </p:spTgt>
                                        </p:tgtEl>
                                      </p:cBhvr>
                                    </p:animEffect>
                                    <p:anim calcmode="lin" valueType="num">
                                      <p:cBhvr>
                                        <p:cTn id="15" dur="1822" tmFilter="0,0; 0.14,0.36; 0.43,0.73; 0.71,0.91; 1.0,1.0">
                                          <p:stCondLst>
                                            <p:cond delay="0"/>
                                          </p:stCondLst>
                                        </p:cTn>
                                        <p:tgtEl>
                                          <p:spTgt spid="14339">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4339">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4339">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4339">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4339">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14339">
                                            <p:txEl>
                                              <p:pRg st="0" end="0"/>
                                            </p:txEl>
                                          </p:spTgt>
                                        </p:tgtEl>
                                      </p:cBhvr>
                                      <p:to x="100000" y="60000"/>
                                    </p:animScale>
                                    <p:animScale>
                                      <p:cBhvr>
                                        <p:cTn id="21" dur="166" decel="50000">
                                          <p:stCondLst>
                                            <p:cond delay="676"/>
                                          </p:stCondLst>
                                        </p:cTn>
                                        <p:tgtEl>
                                          <p:spTgt spid="14339">
                                            <p:txEl>
                                              <p:pRg st="0" end="0"/>
                                            </p:txEl>
                                          </p:spTgt>
                                        </p:tgtEl>
                                      </p:cBhvr>
                                      <p:to x="100000" y="100000"/>
                                    </p:animScale>
                                    <p:animScale>
                                      <p:cBhvr>
                                        <p:cTn id="22" dur="26">
                                          <p:stCondLst>
                                            <p:cond delay="1312"/>
                                          </p:stCondLst>
                                        </p:cTn>
                                        <p:tgtEl>
                                          <p:spTgt spid="14339">
                                            <p:txEl>
                                              <p:pRg st="0" end="0"/>
                                            </p:txEl>
                                          </p:spTgt>
                                        </p:tgtEl>
                                      </p:cBhvr>
                                      <p:to x="100000" y="80000"/>
                                    </p:animScale>
                                    <p:animScale>
                                      <p:cBhvr>
                                        <p:cTn id="23" dur="166" decel="50000">
                                          <p:stCondLst>
                                            <p:cond delay="1338"/>
                                          </p:stCondLst>
                                        </p:cTn>
                                        <p:tgtEl>
                                          <p:spTgt spid="14339">
                                            <p:txEl>
                                              <p:pRg st="0" end="0"/>
                                            </p:txEl>
                                          </p:spTgt>
                                        </p:tgtEl>
                                      </p:cBhvr>
                                      <p:to x="100000" y="100000"/>
                                    </p:animScale>
                                    <p:animScale>
                                      <p:cBhvr>
                                        <p:cTn id="24" dur="26">
                                          <p:stCondLst>
                                            <p:cond delay="1642"/>
                                          </p:stCondLst>
                                        </p:cTn>
                                        <p:tgtEl>
                                          <p:spTgt spid="14339">
                                            <p:txEl>
                                              <p:pRg st="0" end="0"/>
                                            </p:txEl>
                                          </p:spTgt>
                                        </p:tgtEl>
                                      </p:cBhvr>
                                      <p:to x="100000" y="90000"/>
                                    </p:animScale>
                                    <p:animScale>
                                      <p:cBhvr>
                                        <p:cTn id="25" dur="166" decel="50000">
                                          <p:stCondLst>
                                            <p:cond delay="1668"/>
                                          </p:stCondLst>
                                        </p:cTn>
                                        <p:tgtEl>
                                          <p:spTgt spid="14339">
                                            <p:txEl>
                                              <p:pRg st="0" end="0"/>
                                            </p:txEl>
                                          </p:spTgt>
                                        </p:tgtEl>
                                      </p:cBhvr>
                                      <p:to x="100000" y="100000"/>
                                    </p:animScale>
                                    <p:animScale>
                                      <p:cBhvr>
                                        <p:cTn id="26" dur="26">
                                          <p:stCondLst>
                                            <p:cond delay="1808"/>
                                          </p:stCondLst>
                                        </p:cTn>
                                        <p:tgtEl>
                                          <p:spTgt spid="14339">
                                            <p:txEl>
                                              <p:pRg st="0" end="0"/>
                                            </p:txEl>
                                          </p:spTgt>
                                        </p:tgtEl>
                                      </p:cBhvr>
                                      <p:to x="100000" y="95000"/>
                                    </p:animScale>
                                    <p:animScale>
                                      <p:cBhvr>
                                        <p:cTn id="27" dur="166" decel="50000">
                                          <p:stCondLst>
                                            <p:cond delay="1834"/>
                                          </p:stCondLst>
                                        </p:cTn>
                                        <p:tgtEl>
                                          <p:spTgt spid="14339">
                                            <p:txEl>
                                              <p:pRg st="0" end="0"/>
                                            </p:txEl>
                                          </p:spTgt>
                                        </p:tgtEl>
                                      </p:cBhvr>
                                      <p:to x="100000" y="100000"/>
                                    </p:animScale>
                                  </p:childTnLst>
                                </p:cTn>
                              </p:par>
                            </p:childTnLst>
                          </p:cTn>
                        </p:par>
                        <p:par>
                          <p:cTn id="28" fill="hold" nodeType="afterGroup">
                            <p:stCondLst>
                              <p:cond delay="10000"/>
                            </p:stCondLst>
                            <p:childTnLst>
                              <p:par>
                                <p:cTn id="29" presetID="56" presetClass="entr" presetSubtype="0" fill="hold" nodeType="afterEffect">
                                  <p:stCondLst>
                                    <p:cond delay="15000"/>
                                  </p:stCondLst>
                                  <p:iterate type="lt">
                                    <p:tmPct val="10000"/>
                                  </p:iterate>
                                  <p:childTnLst>
                                    <p:set>
                                      <p:cBhvr>
                                        <p:cTn id="30" dur="1" fill="hold">
                                          <p:stCondLst>
                                            <p:cond delay="0"/>
                                          </p:stCondLst>
                                        </p:cTn>
                                        <p:tgtEl>
                                          <p:spTgt spid="14339">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14339">
                                            <p:txEl>
                                              <p:pRg st="1" end="1"/>
                                            </p:txEl>
                                          </p:spTgt>
                                        </p:tgtEl>
                                        <p:attrNameLst>
                                          <p:attrName>ppt_w</p:attrName>
                                        </p:attrNameLst>
                                      </p:cBhvr>
                                    </p:anim>
                                    <p:anim by="(#ppt_w*0.50)" calcmode="lin" valueType="num">
                                      <p:cBhvr>
                                        <p:cTn id="32" dur="500" decel="50000" autoRev="1" fill="hold">
                                          <p:stCondLst>
                                            <p:cond delay="0"/>
                                          </p:stCondLst>
                                        </p:cTn>
                                        <p:tgtEl>
                                          <p:spTgt spid="14339">
                                            <p:txEl>
                                              <p:pRg st="1" end="1"/>
                                            </p:txEl>
                                          </p:spTgt>
                                        </p:tgtEl>
                                        <p:attrNameLst>
                                          <p:attrName>ppt_x</p:attrName>
                                        </p:attrNameLst>
                                      </p:cBhvr>
                                    </p:anim>
                                    <p:anim from="(-#ppt_h/2)" to="(#ppt_y)" calcmode="lin" valueType="num">
                                      <p:cBhvr>
                                        <p:cTn id="33" dur="1000" fill="hold">
                                          <p:stCondLst>
                                            <p:cond delay="0"/>
                                          </p:stCondLst>
                                        </p:cTn>
                                        <p:tgtEl>
                                          <p:spTgt spid="14339">
                                            <p:txEl>
                                              <p:pRg st="1" end="1"/>
                                            </p:txEl>
                                          </p:spTgt>
                                        </p:tgtEl>
                                        <p:attrNameLst>
                                          <p:attrName>ppt_y</p:attrName>
                                        </p:attrNameLst>
                                      </p:cBhvr>
                                    </p:anim>
                                    <p:animRot by="21600000">
                                      <p:cBhvr>
                                        <p:cTn id="34" dur="1000" fill="hold">
                                          <p:stCondLst>
                                            <p:cond delay="0"/>
                                          </p:stCondLst>
                                        </p:cTn>
                                        <p:tgtEl>
                                          <p:spTgt spid="14339">
                                            <p:txEl>
                                              <p:pRg st="1" end="1"/>
                                            </p:txEl>
                                          </p:spTgt>
                                        </p:tgtEl>
                                        <p:attrNameLst>
                                          <p:attrName>r</p:attrName>
                                        </p:attrNameLst>
                                      </p:cBhvr>
                                    </p:animRot>
                                  </p:childTnLst>
                                </p:cTn>
                              </p:par>
                            </p:childTnLst>
                          </p:cTn>
                        </p:par>
                        <p:par>
                          <p:cTn id="35" fill="hold" nodeType="afterGroup">
                            <p:stCondLst>
                              <p:cond delay="28300"/>
                            </p:stCondLst>
                            <p:childTnLst>
                              <p:par>
                                <p:cTn id="36" presetID="58" presetClass="entr" presetSubtype="0" accel="100000" fill="hold" nodeType="afterEffect">
                                  <p:stCondLst>
                                    <p:cond delay="15000"/>
                                  </p:stCondLst>
                                  <p:childTnLst>
                                    <p:set>
                                      <p:cBhvr>
                                        <p:cTn id="37" dur="1" fill="hold">
                                          <p:stCondLst>
                                            <p:cond delay="0"/>
                                          </p:stCondLst>
                                        </p:cTn>
                                        <p:tgtEl>
                                          <p:spTgt spid="14339">
                                            <p:txEl>
                                              <p:pRg st="2" end="2"/>
                                            </p:txEl>
                                          </p:spTgt>
                                        </p:tgtEl>
                                        <p:attrNameLst>
                                          <p:attrName>style.visibility</p:attrName>
                                        </p:attrNameLst>
                                      </p:cBhvr>
                                      <p:to>
                                        <p:strVal val="visible"/>
                                      </p:to>
                                    </p:set>
                                    <p:anim calcmode="lin" valueType="num">
                                      <p:cBhvr>
                                        <p:cTn id="38" dur="3000" fill="hold"/>
                                        <p:tgtEl>
                                          <p:spTgt spid="14339">
                                            <p:txEl>
                                              <p:pRg st="2" end="2"/>
                                            </p:txEl>
                                          </p:spTgt>
                                        </p:tgtEl>
                                        <p:attrNameLst>
                                          <p:attrName>ppt_w</p:attrName>
                                        </p:attrNameLst>
                                      </p:cBhvr>
                                      <p:tavLst>
                                        <p:tav tm="0">
                                          <p:val>
                                            <p:strVal val="#ppt_w*2.5"/>
                                          </p:val>
                                        </p:tav>
                                        <p:tav tm="100000">
                                          <p:val>
                                            <p:strVal val="#ppt_w"/>
                                          </p:val>
                                        </p:tav>
                                      </p:tavLst>
                                    </p:anim>
                                    <p:anim calcmode="lin" valueType="num">
                                      <p:cBhvr>
                                        <p:cTn id="39" dur="3000" fill="hold"/>
                                        <p:tgtEl>
                                          <p:spTgt spid="14339">
                                            <p:txEl>
                                              <p:pRg st="2" end="2"/>
                                            </p:txEl>
                                          </p:spTgt>
                                        </p:tgtEl>
                                        <p:attrNameLst>
                                          <p:attrName>ppt_h</p:attrName>
                                        </p:attrNameLst>
                                      </p:cBhvr>
                                      <p:tavLst>
                                        <p:tav tm="0">
                                          <p:val>
                                            <p:strVal val="#ppt_h*0.01"/>
                                          </p:val>
                                        </p:tav>
                                        <p:tav tm="100000">
                                          <p:val>
                                            <p:strVal val="#ppt_h"/>
                                          </p:val>
                                        </p:tav>
                                      </p:tavLst>
                                    </p:anim>
                                    <p:anim calcmode="lin" valueType="num">
                                      <p:cBhvr>
                                        <p:cTn id="40" dur="30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p:cTn id="41" dur="3000" fill="hold"/>
                                        <p:tgtEl>
                                          <p:spTgt spid="14339">
                                            <p:txEl>
                                              <p:pRg st="2" end="2"/>
                                            </p:txEl>
                                          </p:spTgt>
                                        </p:tgtEl>
                                        <p:attrNameLst>
                                          <p:attrName>ppt_y</p:attrName>
                                        </p:attrNameLst>
                                      </p:cBhvr>
                                      <p:tavLst>
                                        <p:tav tm="0">
                                          <p:val>
                                            <p:strVal val="#ppt_h+1"/>
                                          </p:val>
                                        </p:tav>
                                        <p:tav tm="100000">
                                          <p:val>
                                            <p:strVal val="#ppt_y"/>
                                          </p:val>
                                        </p:tav>
                                      </p:tavLst>
                                    </p:anim>
                                    <p:animEffect transition="in" filter="fade">
                                      <p:cBhvr>
                                        <p:cTn id="42" dur="3000"/>
                                        <p:tgtEl>
                                          <p:spTgt spid="14339">
                                            <p:txEl>
                                              <p:pRg st="2" end="2"/>
                                            </p:txEl>
                                          </p:spTgt>
                                        </p:tgtEl>
                                      </p:cBhvr>
                                    </p:animEffect>
                                  </p:childTnLst>
                                </p:cTn>
                              </p:par>
                            </p:childTnLst>
                          </p:cTn>
                        </p:par>
                        <p:par>
                          <p:cTn id="43" fill="hold" nodeType="afterGroup">
                            <p:stCondLst>
                              <p:cond delay="46300"/>
                            </p:stCondLst>
                            <p:childTnLst>
                              <p:par>
                                <p:cTn id="44" presetID="48" presetClass="entr" presetSubtype="0" accel="50000" fill="hold" nodeType="afterEffect">
                                  <p:stCondLst>
                                    <p:cond delay="15000"/>
                                  </p:stCondLst>
                                  <p:childTnLst>
                                    <p:set>
                                      <p:cBhvr>
                                        <p:cTn id="45" dur="1" fill="hold">
                                          <p:stCondLst>
                                            <p:cond delay="0"/>
                                          </p:stCondLst>
                                        </p:cTn>
                                        <p:tgtEl>
                                          <p:spTgt spid="14339">
                                            <p:txEl>
                                              <p:pRg st="3" end="3"/>
                                            </p:txEl>
                                          </p:spTgt>
                                        </p:tgtEl>
                                        <p:attrNameLst>
                                          <p:attrName>style.visibility</p:attrName>
                                        </p:attrNameLst>
                                      </p:cBhvr>
                                      <p:to>
                                        <p:strVal val="visible"/>
                                      </p:to>
                                    </p:set>
                                    <p:anim calcmode="lin" valueType="num">
                                      <p:cBhvr>
                                        <p:cTn id="46" dur="3000" fill="hold"/>
                                        <p:tgtEl>
                                          <p:spTgt spid="14339">
                                            <p:txEl>
                                              <p:pRg st="3" end="3"/>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 dur="3000" fill="hold"/>
                                        <p:tgtEl>
                                          <p:spTgt spid="14339">
                                            <p:txEl>
                                              <p:pRg st="3" end="3"/>
                                            </p:txEl>
                                          </p:spTgt>
                                        </p:tgtEl>
                                        <p:attrNameLst>
                                          <p:attrName>ppt_x</p:attrName>
                                        </p:attrNameLst>
                                      </p:cBhvr>
                                      <p:tavLst>
                                        <p:tav tm="0">
                                          <p:val>
                                            <p:fltVal val="-1"/>
                                          </p:val>
                                        </p:tav>
                                        <p:tav tm="50000">
                                          <p:val>
                                            <p:fltVal val="0.95"/>
                                          </p:val>
                                        </p:tav>
                                        <p:tav tm="100000">
                                          <p:val>
                                            <p:strVal val="#ppt_x"/>
                                          </p:val>
                                        </p:tav>
                                      </p:tavLst>
                                    </p:anim>
                                    <p:anim calcmode="lin" valueType="num">
                                      <p:cBhvr>
                                        <p:cTn id="48" dur="3000" fill="hold"/>
                                        <p:tgtEl>
                                          <p:spTgt spid="14339">
                                            <p:txEl>
                                              <p:pRg st="3" end="3"/>
                                            </p:txEl>
                                          </p:spTgt>
                                        </p:tgtEl>
                                        <p:attrNameLst>
                                          <p:attrName>ppt_y</p:attrName>
                                        </p:attrNameLst>
                                      </p:cBhvr>
                                      <p:tavLst>
                                        <p:tav tm="0">
                                          <p:val>
                                            <p:strVal val="#ppt_y"/>
                                          </p:val>
                                        </p:tav>
                                        <p:tav tm="100000">
                                          <p:val>
                                            <p:strVal val="#ppt_y"/>
                                          </p:val>
                                        </p:tav>
                                      </p:tavLst>
                                    </p:anim>
                                    <p:animEffect transition="in" filter="fade">
                                      <p:cBhvr>
                                        <p:cTn id="49" dur="3000"/>
                                        <p:tgtEl>
                                          <p:spTgt spid="14339">
                                            <p:txEl>
                                              <p:pRg st="3" end="3"/>
                                            </p:txEl>
                                          </p:spTgt>
                                        </p:tgtEl>
                                      </p:cBhvr>
                                    </p:animEffect>
                                  </p:childTnLst>
                                </p:cTn>
                              </p:par>
                            </p:childTnLst>
                          </p:cTn>
                        </p:par>
                        <p:par>
                          <p:cTn id="50" fill="hold" nodeType="afterGroup">
                            <p:stCondLst>
                              <p:cond delay="64300"/>
                            </p:stCondLst>
                            <p:childTnLst>
                              <p:par>
                                <p:cTn id="51" presetID="38" presetClass="entr" presetSubtype="0" accel="50000" fill="hold" nodeType="afterEffect">
                                  <p:stCondLst>
                                    <p:cond delay="15000"/>
                                  </p:stCondLst>
                                  <p:iterate type="lt">
                                    <p:tmPct val="50000"/>
                                  </p:iterate>
                                  <p:childTnLst>
                                    <p:set>
                                      <p:cBhvr>
                                        <p:cTn id="52" dur="1" fill="hold">
                                          <p:stCondLst>
                                            <p:cond delay="0"/>
                                          </p:stCondLst>
                                        </p:cTn>
                                        <p:tgtEl>
                                          <p:spTgt spid="14339">
                                            <p:txEl>
                                              <p:pRg st="4" end="4"/>
                                            </p:txEl>
                                          </p:spTgt>
                                        </p:tgtEl>
                                        <p:attrNameLst>
                                          <p:attrName>style.visibility</p:attrName>
                                        </p:attrNameLst>
                                      </p:cBhvr>
                                      <p:to>
                                        <p:strVal val="visible"/>
                                      </p:to>
                                    </p:set>
                                    <p:set>
                                      <p:cBhvr>
                                        <p:cTn id="53" dur="228" fill="hold">
                                          <p:stCondLst>
                                            <p:cond delay="0"/>
                                          </p:stCondLst>
                                        </p:cTn>
                                        <p:tgtEl>
                                          <p:spTgt spid="14339">
                                            <p:txEl>
                                              <p:pRg st="4" end="4"/>
                                            </p:txEl>
                                          </p:spTgt>
                                        </p:tgtEl>
                                        <p:attrNameLst>
                                          <p:attrName>style.rotation</p:attrName>
                                        </p:attrNameLst>
                                      </p:cBhvr>
                                      <p:to>
                                        <p:strVal val="-45.0"/>
                                      </p:to>
                                    </p:set>
                                    <p:anim calcmode="lin" valueType="num">
                                      <p:cBhvr>
                                        <p:cTn id="54" dur="228" fill="hold">
                                          <p:stCondLst>
                                            <p:cond delay="228"/>
                                          </p:stCondLst>
                                        </p:cTn>
                                        <p:tgtEl>
                                          <p:spTgt spid="14339">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55" dur="228" fill="hold">
                                          <p:stCondLst>
                                            <p:cond delay="0"/>
                                          </p:stCondLst>
                                        </p:cTn>
                                        <p:tgtEl>
                                          <p:spTgt spid="14339">
                                            <p:txEl>
                                              <p:pRg st="4" end="4"/>
                                            </p:txEl>
                                          </p:spTgt>
                                        </p:tgtEl>
                                        <p:attrNameLst>
                                          <p:attrName>ppt_y</p:attrName>
                                        </p:attrNameLst>
                                      </p:cBhvr>
                                      <p:tavLst>
                                        <p:tav tm="0">
                                          <p:val>
                                            <p:strVal val="#ppt_y-1"/>
                                          </p:val>
                                        </p:tav>
                                        <p:tav tm="100000">
                                          <p:val>
                                            <p:strVal val="#ppt_y-(0.354*#ppt_w-0.172*#ppt_h)"/>
                                          </p:val>
                                        </p:tav>
                                      </p:tavLst>
                                    </p:anim>
                                    <p:anim calcmode="lin" valueType="num">
                                      <p:cBhvr>
                                        <p:cTn id="56" dur="78" decel="50000" autoRev="1" fill="hold">
                                          <p:stCondLst>
                                            <p:cond delay="228"/>
                                          </p:stCondLst>
                                        </p:cTn>
                                        <p:tgtEl>
                                          <p:spTgt spid="14339">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57" dur="68" fill="hold">
                                          <p:stCondLst>
                                            <p:cond delay="432"/>
                                          </p:stCondLst>
                                        </p:cTn>
                                        <p:tgtEl>
                                          <p:spTgt spid="14339">
                                            <p:txEl>
                                              <p:pRg st="4" end="4"/>
                                            </p:txEl>
                                          </p:spTgt>
                                        </p:tgtEl>
                                        <p:attrNameLst>
                                          <p:attrName>ppt_y</p:attrName>
                                        </p:attrNameLst>
                                      </p:cBhvr>
                                      <p:tavLst>
                                        <p:tav tm="0">
                                          <p:val>
                                            <p:strVal val="#ppt_y-(0.354*#ppt_w-0.172*#ppt_h)"/>
                                          </p:val>
                                        </p:tav>
                                        <p:tav tm="100000">
                                          <p:val>
                                            <p:strVal val="#ppt_y"/>
                                          </p:val>
                                        </p:tav>
                                      </p:tavLst>
                                    </p:anim>
                                  </p:childTnLst>
                                </p:cTn>
                              </p:par>
                            </p:childTnLst>
                          </p:cTn>
                        </p:par>
                        <p:par>
                          <p:cTn id="58" fill="hold" nodeType="afterGroup">
                            <p:stCondLst>
                              <p:cond delay="87300"/>
                            </p:stCondLst>
                            <p:childTnLst>
                              <p:par>
                                <p:cTn id="59" presetID="54" presetClass="entr" presetSubtype="0" accel="100000" fill="hold" nodeType="afterEffect">
                                  <p:stCondLst>
                                    <p:cond delay="15000"/>
                                  </p:stCondLst>
                                  <p:childTnLst>
                                    <p:set>
                                      <p:cBhvr>
                                        <p:cTn id="60" dur="1" fill="hold">
                                          <p:stCondLst>
                                            <p:cond delay="0"/>
                                          </p:stCondLst>
                                        </p:cTn>
                                        <p:tgtEl>
                                          <p:spTgt spid="14339">
                                            <p:txEl>
                                              <p:pRg st="5" end="5"/>
                                            </p:txEl>
                                          </p:spTgt>
                                        </p:tgtEl>
                                        <p:attrNameLst>
                                          <p:attrName>style.visibility</p:attrName>
                                        </p:attrNameLst>
                                      </p:cBhvr>
                                      <p:to>
                                        <p:strVal val="visible"/>
                                      </p:to>
                                    </p:set>
                                    <p:anim calcmode="lin" valueType="num">
                                      <p:cBhvr>
                                        <p:cTn id="61" dur="3000" fill="hold"/>
                                        <p:tgtEl>
                                          <p:spTgt spid="14339">
                                            <p:txEl>
                                              <p:pRg st="5" end="5"/>
                                            </p:txEl>
                                          </p:spTgt>
                                        </p:tgtEl>
                                        <p:attrNameLst>
                                          <p:attrName>ppt_w</p:attrName>
                                        </p:attrNameLst>
                                      </p:cBhvr>
                                      <p:tavLst>
                                        <p:tav tm="0">
                                          <p:val>
                                            <p:strVal val="#ppt_w*0.05"/>
                                          </p:val>
                                        </p:tav>
                                        <p:tav tm="100000">
                                          <p:val>
                                            <p:strVal val="#ppt_w"/>
                                          </p:val>
                                        </p:tav>
                                      </p:tavLst>
                                    </p:anim>
                                    <p:anim calcmode="lin" valueType="num">
                                      <p:cBhvr>
                                        <p:cTn id="62" dur="3000" fill="hold"/>
                                        <p:tgtEl>
                                          <p:spTgt spid="14339">
                                            <p:txEl>
                                              <p:pRg st="5" end="5"/>
                                            </p:txEl>
                                          </p:spTgt>
                                        </p:tgtEl>
                                        <p:attrNameLst>
                                          <p:attrName>ppt_h</p:attrName>
                                        </p:attrNameLst>
                                      </p:cBhvr>
                                      <p:tavLst>
                                        <p:tav tm="0">
                                          <p:val>
                                            <p:strVal val="#ppt_h"/>
                                          </p:val>
                                        </p:tav>
                                        <p:tav tm="100000">
                                          <p:val>
                                            <p:strVal val="#ppt_h"/>
                                          </p:val>
                                        </p:tav>
                                      </p:tavLst>
                                    </p:anim>
                                    <p:anim calcmode="lin" valueType="num">
                                      <p:cBhvr>
                                        <p:cTn id="63" dur="3000" fill="hold"/>
                                        <p:tgtEl>
                                          <p:spTgt spid="14339">
                                            <p:txEl>
                                              <p:pRg st="5" end="5"/>
                                            </p:txEl>
                                          </p:spTgt>
                                        </p:tgtEl>
                                        <p:attrNameLst>
                                          <p:attrName>ppt_x</p:attrName>
                                        </p:attrNameLst>
                                      </p:cBhvr>
                                      <p:tavLst>
                                        <p:tav tm="0">
                                          <p:val>
                                            <p:strVal val="#ppt_x-.2"/>
                                          </p:val>
                                        </p:tav>
                                        <p:tav tm="100000">
                                          <p:val>
                                            <p:strVal val="#ppt_x"/>
                                          </p:val>
                                        </p:tav>
                                      </p:tavLst>
                                    </p:anim>
                                    <p:anim calcmode="lin" valueType="num">
                                      <p:cBhvr>
                                        <p:cTn id="64" dur="3000" fill="hold"/>
                                        <p:tgtEl>
                                          <p:spTgt spid="14339">
                                            <p:txEl>
                                              <p:pRg st="5" end="5"/>
                                            </p:txEl>
                                          </p:spTgt>
                                        </p:tgtEl>
                                        <p:attrNameLst>
                                          <p:attrName>ppt_y</p:attrName>
                                        </p:attrNameLst>
                                      </p:cBhvr>
                                      <p:tavLst>
                                        <p:tav tm="0">
                                          <p:val>
                                            <p:strVal val="#ppt_y"/>
                                          </p:val>
                                        </p:tav>
                                        <p:tav tm="100000">
                                          <p:val>
                                            <p:strVal val="#ppt_y"/>
                                          </p:val>
                                        </p:tav>
                                      </p:tavLst>
                                    </p:anim>
                                    <p:animEffect transition="in" filter="fade">
                                      <p:cBhvr>
                                        <p:cTn id="65" dur="3000"/>
                                        <p:tgtEl>
                                          <p:spTgt spid="14339">
                                            <p:txEl>
                                              <p:pRg st="5" end="5"/>
                                            </p:txEl>
                                          </p:spTgt>
                                        </p:tgtEl>
                                      </p:cBhvr>
                                    </p:animEffect>
                                  </p:childTnLst>
                                </p:cTn>
                              </p:par>
                            </p:childTnLst>
                          </p:cTn>
                        </p:par>
                        <p:par>
                          <p:cTn id="66" fill="hold" nodeType="afterGroup">
                            <p:stCondLst>
                              <p:cond delay="105300"/>
                            </p:stCondLst>
                            <p:childTnLst>
                              <p:par>
                                <p:cTn id="67" presetID="30" presetClass="entr" presetSubtype="0" fill="hold" nodeType="afterEffect">
                                  <p:stCondLst>
                                    <p:cond delay="15000"/>
                                  </p:stCondLst>
                                  <p:childTnLst>
                                    <p:set>
                                      <p:cBhvr>
                                        <p:cTn id="68" dur="1" fill="hold">
                                          <p:stCondLst>
                                            <p:cond delay="0"/>
                                          </p:stCondLst>
                                        </p:cTn>
                                        <p:tgtEl>
                                          <p:spTgt spid="14339">
                                            <p:txEl>
                                              <p:pRg st="6" end="6"/>
                                            </p:txEl>
                                          </p:spTgt>
                                        </p:tgtEl>
                                        <p:attrNameLst>
                                          <p:attrName>style.visibility</p:attrName>
                                        </p:attrNameLst>
                                      </p:cBhvr>
                                      <p:to>
                                        <p:strVal val="visible"/>
                                      </p:to>
                                    </p:set>
                                    <p:animEffect transition="in" filter="fade">
                                      <p:cBhvr>
                                        <p:cTn id="69" dur="2400" decel="100000"/>
                                        <p:tgtEl>
                                          <p:spTgt spid="14339">
                                            <p:txEl>
                                              <p:pRg st="6" end="6"/>
                                            </p:txEl>
                                          </p:spTgt>
                                        </p:tgtEl>
                                      </p:cBhvr>
                                    </p:animEffect>
                                    <p:anim calcmode="lin" valueType="num">
                                      <p:cBhvr>
                                        <p:cTn id="70" dur="2400" decel="100000" fill="hold"/>
                                        <p:tgtEl>
                                          <p:spTgt spid="14339">
                                            <p:txEl>
                                              <p:pRg st="6" end="6"/>
                                            </p:txEl>
                                          </p:spTgt>
                                        </p:tgtEl>
                                        <p:attrNameLst>
                                          <p:attrName>style.rotation</p:attrName>
                                        </p:attrNameLst>
                                      </p:cBhvr>
                                      <p:tavLst>
                                        <p:tav tm="0">
                                          <p:val>
                                            <p:fltVal val="-90"/>
                                          </p:val>
                                        </p:tav>
                                        <p:tav tm="100000">
                                          <p:val>
                                            <p:fltVal val="0"/>
                                          </p:val>
                                        </p:tav>
                                      </p:tavLst>
                                    </p:anim>
                                    <p:anim calcmode="lin" valueType="num">
                                      <p:cBhvr>
                                        <p:cTn id="71" dur="2400" decel="100000" fill="hold"/>
                                        <p:tgtEl>
                                          <p:spTgt spid="14339">
                                            <p:txEl>
                                              <p:pRg st="6" end="6"/>
                                            </p:txEl>
                                          </p:spTgt>
                                        </p:tgtEl>
                                        <p:attrNameLst>
                                          <p:attrName>ppt_x</p:attrName>
                                        </p:attrNameLst>
                                      </p:cBhvr>
                                      <p:tavLst>
                                        <p:tav tm="0">
                                          <p:val>
                                            <p:strVal val="#ppt_x+0.4"/>
                                          </p:val>
                                        </p:tav>
                                        <p:tav tm="100000">
                                          <p:val>
                                            <p:strVal val="#ppt_x-0.05"/>
                                          </p:val>
                                        </p:tav>
                                      </p:tavLst>
                                    </p:anim>
                                    <p:anim calcmode="lin" valueType="num">
                                      <p:cBhvr>
                                        <p:cTn id="72" dur="2400" decel="100000" fill="hold"/>
                                        <p:tgtEl>
                                          <p:spTgt spid="14339">
                                            <p:txEl>
                                              <p:pRg st="6" end="6"/>
                                            </p:txEl>
                                          </p:spTgt>
                                        </p:tgtEl>
                                        <p:attrNameLst>
                                          <p:attrName>ppt_y</p:attrName>
                                        </p:attrNameLst>
                                      </p:cBhvr>
                                      <p:tavLst>
                                        <p:tav tm="0">
                                          <p:val>
                                            <p:strVal val="#ppt_y-0.4"/>
                                          </p:val>
                                        </p:tav>
                                        <p:tav tm="100000">
                                          <p:val>
                                            <p:strVal val="#ppt_y+0.1"/>
                                          </p:val>
                                        </p:tav>
                                      </p:tavLst>
                                    </p:anim>
                                    <p:anim calcmode="lin" valueType="num">
                                      <p:cBhvr>
                                        <p:cTn id="73" dur="600" accel="100000" fill="hold">
                                          <p:stCondLst>
                                            <p:cond delay="2400"/>
                                          </p:stCondLst>
                                        </p:cTn>
                                        <p:tgtEl>
                                          <p:spTgt spid="14339">
                                            <p:txEl>
                                              <p:pRg st="6" end="6"/>
                                            </p:txEl>
                                          </p:spTgt>
                                        </p:tgtEl>
                                        <p:attrNameLst>
                                          <p:attrName>ppt_x</p:attrName>
                                        </p:attrNameLst>
                                      </p:cBhvr>
                                      <p:tavLst>
                                        <p:tav tm="0">
                                          <p:val>
                                            <p:strVal val="#ppt_x-0.05"/>
                                          </p:val>
                                        </p:tav>
                                        <p:tav tm="100000">
                                          <p:val>
                                            <p:strVal val="#ppt_x"/>
                                          </p:val>
                                        </p:tav>
                                      </p:tavLst>
                                    </p:anim>
                                    <p:anim calcmode="lin" valueType="num">
                                      <p:cBhvr>
                                        <p:cTn id="74" dur="600" accel="100000" fill="hold">
                                          <p:stCondLst>
                                            <p:cond delay="2400"/>
                                          </p:stCondLst>
                                        </p:cTn>
                                        <p:tgtEl>
                                          <p:spTgt spid="14339">
                                            <p:txEl>
                                              <p:pRg st="6" end="6"/>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fa-IR"/>
              <a:t>مقایسه دختران عهد جاهلیت وامروز </a:t>
            </a:r>
            <a:endParaRPr lang="en-US"/>
          </a:p>
        </p:txBody>
      </p:sp>
      <p:sp>
        <p:nvSpPr>
          <p:cNvPr id="24579" name="Rectangle 3"/>
          <p:cNvSpPr>
            <a:spLocks noGrp="1" noChangeArrowheads="1"/>
          </p:cNvSpPr>
          <p:nvPr>
            <p:ph type="body" idx="1"/>
          </p:nvPr>
        </p:nvSpPr>
        <p:spPr/>
        <p:txBody>
          <a:bodyPr/>
          <a:lstStyle/>
          <a:p>
            <a:pPr>
              <a:buFont typeface="Wingdings" pitchFamily="2" charset="2"/>
              <a:buNone/>
            </a:pPr>
            <a:r>
              <a:rPr lang="fa-IR"/>
              <a:t>    </a:t>
            </a:r>
            <a:r>
              <a:rPr lang="fa-IR" b="1">
                <a:solidFill>
                  <a:srgbClr val="F0E624"/>
                </a:solidFill>
              </a:rPr>
              <a:t>مظلومیت </a:t>
            </a:r>
          </a:p>
          <a:p>
            <a:pPr>
              <a:buFont typeface="Wingdings" pitchFamily="2" charset="2"/>
              <a:buNone/>
            </a:pPr>
            <a:r>
              <a:rPr lang="fa-IR" b="1"/>
              <a:t>         </a:t>
            </a:r>
            <a:r>
              <a:rPr lang="fa-IR" b="1">
                <a:solidFill>
                  <a:srgbClr val="FF3300"/>
                </a:solidFill>
              </a:rPr>
              <a:t>دخترکشی </a:t>
            </a:r>
          </a:p>
          <a:p>
            <a:pPr>
              <a:buFont typeface="Wingdings" pitchFamily="2" charset="2"/>
              <a:buNone/>
            </a:pPr>
            <a:r>
              <a:rPr lang="fa-IR" b="1"/>
              <a:t>              </a:t>
            </a:r>
            <a:r>
              <a:rPr lang="fa-IR" b="1">
                <a:solidFill>
                  <a:srgbClr val="CC7F32"/>
                </a:solidFill>
              </a:rPr>
              <a:t>فخرفروشی </a:t>
            </a:r>
          </a:p>
          <a:p>
            <a:pPr>
              <a:buFont typeface="Wingdings" pitchFamily="2" charset="2"/>
              <a:buNone/>
            </a:pPr>
            <a:r>
              <a:rPr lang="fa-IR" b="1"/>
              <a:t>                   فسادوبی بندوباری </a:t>
            </a:r>
          </a:p>
          <a:p>
            <a:pPr>
              <a:buFont typeface="Wingdings" pitchFamily="2" charset="2"/>
              <a:buNone/>
            </a:pPr>
            <a:r>
              <a:rPr lang="fa-IR" b="1"/>
              <a:t>                          </a:t>
            </a:r>
            <a:r>
              <a:rPr lang="fa-IR" b="1">
                <a:solidFill>
                  <a:srgbClr val="E14BE5"/>
                </a:solidFill>
              </a:rPr>
              <a:t>ارتباط نامشروع</a:t>
            </a:r>
            <a:r>
              <a:rPr lang="fa-IR" b="1"/>
              <a:t> </a:t>
            </a:r>
          </a:p>
          <a:p>
            <a:pPr>
              <a:buFont typeface="Wingdings" pitchFamily="2" charset="2"/>
              <a:buNone/>
            </a:pPr>
            <a:r>
              <a:rPr lang="fa-IR" b="1"/>
              <a:t>                                 </a:t>
            </a:r>
            <a:r>
              <a:rPr lang="fa-IR" b="1">
                <a:solidFill>
                  <a:srgbClr val="8C890D"/>
                </a:solidFill>
              </a:rPr>
              <a:t>محرومیت ازتحصیل</a:t>
            </a:r>
            <a:r>
              <a:rPr lang="fa-IR" b="1"/>
              <a:t> </a:t>
            </a:r>
            <a:endParaRPr lang="en-US" b="1"/>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500" decel="50000" fill="hold">
                                          <p:stCondLst>
                                            <p:cond delay="0"/>
                                          </p:stCondLst>
                                        </p:cTn>
                                        <p:tgtEl>
                                          <p:spTgt spid="24578"/>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24578"/>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24578"/>
                                        </p:tgtEl>
                                        <p:attrNameLst>
                                          <p:attrName>ppt_w</p:attrName>
                                        </p:attrNameLst>
                                      </p:cBhvr>
                                      <p:tavLst>
                                        <p:tav tm="0">
                                          <p:val>
                                            <p:strVal val="#ppt_w*.05"/>
                                          </p:val>
                                        </p:tav>
                                        <p:tav tm="100000">
                                          <p:val>
                                            <p:strVal val="#ppt_w"/>
                                          </p:val>
                                        </p:tav>
                                      </p:tavLst>
                                    </p:anim>
                                    <p:anim calcmode="lin" valueType="num">
                                      <p:cBhvr>
                                        <p:cTn id="10" dur="3000" fill="hold"/>
                                        <p:tgtEl>
                                          <p:spTgt spid="24578"/>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24578"/>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24578"/>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24578"/>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24578"/>
                                        </p:tgtEl>
                                      </p:cBhvr>
                                    </p:animEffect>
                                  </p:childTnLst>
                                </p:cTn>
                              </p:par>
                            </p:childTnLst>
                          </p:cTn>
                        </p:par>
                        <p:par>
                          <p:cTn id="15" fill="hold" nodeType="afterGroup">
                            <p:stCondLst>
                              <p:cond delay="3000"/>
                            </p:stCondLst>
                            <p:childTnLst>
                              <p:par>
                                <p:cTn id="16" presetID="25" presetClass="entr" presetSubtype="0" fill="hold" nodeType="afterEffect">
                                  <p:stCondLst>
                                    <p:cond delay="5000"/>
                                  </p:stCondLst>
                                  <p:childTnLst>
                                    <p:set>
                                      <p:cBhvr>
                                        <p:cTn id="17" dur="1" fill="hold">
                                          <p:stCondLst>
                                            <p:cond delay="0"/>
                                          </p:stCondLst>
                                        </p:cTn>
                                        <p:tgtEl>
                                          <p:spTgt spid="24579">
                                            <p:txEl>
                                              <p:pRg st="0" end="0"/>
                                            </p:txEl>
                                          </p:spTgt>
                                        </p:tgtEl>
                                        <p:attrNameLst>
                                          <p:attrName>style.visibility</p:attrName>
                                        </p:attrNameLst>
                                      </p:cBhvr>
                                      <p:to>
                                        <p:strVal val="visible"/>
                                      </p:to>
                                    </p:set>
                                    <p:anim calcmode="lin" valueType="num">
                                      <p:cBhvr>
                                        <p:cTn id="18" dur="1500" decel="50000" fill="hold">
                                          <p:stCondLst>
                                            <p:cond delay="0"/>
                                          </p:stCondLst>
                                        </p:cTn>
                                        <p:tgtEl>
                                          <p:spTgt spid="24579">
                                            <p:txEl>
                                              <p:pRg st="0" end="0"/>
                                            </p:txEl>
                                          </p:spTgt>
                                        </p:tgtEl>
                                        <p:attrNameLst>
                                          <p:attrName>style.rotation</p:attrName>
                                        </p:attrNameLst>
                                      </p:cBhvr>
                                      <p:tavLst>
                                        <p:tav tm="0">
                                          <p:val>
                                            <p:fltVal val="-90"/>
                                          </p:val>
                                        </p:tav>
                                        <p:tav tm="100000">
                                          <p:val>
                                            <p:fltVal val="0"/>
                                          </p:val>
                                        </p:tav>
                                      </p:tavLst>
                                    </p:anim>
                                    <p:anim calcmode="lin" valueType="num">
                                      <p:cBhvr>
                                        <p:cTn id="19" dur="1500" decel="50000" fill="hold">
                                          <p:stCondLst>
                                            <p:cond delay="0"/>
                                          </p:stCondLst>
                                        </p:cTn>
                                        <p:tgtEl>
                                          <p:spTgt spid="24579">
                                            <p:txEl>
                                              <p:pRg st="0" end="0"/>
                                            </p:txEl>
                                          </p:spTgt>
                                        </p:tgtEl>
                                        <p:attrNameLst>
                                          <p:attrName>ppt_w</p:attrName>
                                        </p:attrNameLst>
                                      </p:cBhvr>
                                      <p:tavLst>
                                        <p:tav tm="0">
                                          <p:val>
                                            <p:strVal val="#ppt_w"/>
                                          </p:val>
                                        </p:tav>
                                        <p:tav tm="100000">
                                          <p:val>
                                            <p:strVal val="#ppt_w*.05"/>
                                          </p:val>
                                        </p:tav>
                                      </p:tavLst>
                                    </p:anim>
                                    <p:anim calcmode="lin" valueType="num">
                                      <p:cBhvr>
                                        <p:cTn id="20" dur="1500" accel="50000" fill="hold">
                                          <p:stCondLst>
                                            <p:cond delay="1500"/>
                                          </p:stCondLst>
                                        </p:cTn>
                                        <p:tgtEl>
                                          <p:spTgt spid="24579">
                                            <p:txEl>
                                              <p:pRg st="0" end="0"/>
                                            </p:txEl>
                                          </p:spTgt>
                                        </p:tgtEl>
                                        <p:attrNameLst>
                                          <p:attrName>ppt_w</p:attrName>
                                        </p:attrNameLst>
                                      </p:cBhvr>
                                      <p:tavLst>
                                        <p:tav tm="0">
                                          <p:val>
                                            <p:strVal val="#ppt_w*.05"/>
                                          </p:val>
                                        </p:tav>
                                        <p:tav tm="100000">
                                          <p:val>
                                            <p:strVal val="#ppt_w"/>
                                          </p:val>
                                        </p:tav>
                                      </p:tavLst>
                                    </p:anim>
                                    <p:anim calcmode="lin" valueType="num">
                                      <p:cBhvr>
                                        <p:cTn id="21" dur="3000" fill="hold"/>
                                        <p:tgtEl>
                                          <p:spTgt spid="24579">
                                            <p:txEl>
                                              <p:pRg st="0" end="0"/>
                                            </p:txEl>
                                          </p:spTgt>
                                        </p:tgtEl>
                                        <p:attrNameLst>
                                          <p:attrName>ppt_h</p:attrName>
                                        </p:attrNameLst>
                                      </p:cBhvr>
                                      <p:tavLst>
                                        <p:tav tm="0">
                                          <p:val>
                                            <p:strVal val="#ppt_h"/>
                                          </p:val>
                                        </p:tav>
                                        <p:tav tm="100000">
                                          <p:val>
                                            <p:strVal val="#ppt_h"/>
                                          </p:val>
                                        </p:tav>
                                      </p:tavLst>
                                    </p:anim>
                                    <p:anim calcmode="lin" valueType="num">
                                      <p:cBhvr>
                                        <p:cTn id="22" dur="1500" decel="50000" fill="hold">
                                          <p:stCondLst>
                                            <p:cond delay="0"/>
                                          </p:stCondLst>
                                        </p:cTn>
                                        <p:tgtEl>
                                          <p:spTgt spid="24579">
                                            <p:txEl>
                                              <p:pRg st="0" end="0"/>
                                            </p:txEl>
                                          </p:spTgt>
                                        </p:tgtEl>
                                        <p:attrNameLst>
                                          <p:attrName>ppt_x</p:attrName>
                                        </p:attrNameLst>
                                      </p:cBhvr>
                                      <p:tavLst>
                                        <p:tav tm="0">
                                          <p:val>
                                            <p:strVal val="#ppt_x+.4"/>
                                          </p:val>
                                        </p:tav>
                                        <p:tav tm="100000">
                                          <p:val>
                                            <p:strVal val="#ppt_x"/>
                                          </p:val>
                                        </p:tav>
                                      </p:tavLst>
                                    </p:anim>
                                    <p:anim calcmode="lin" valueType="num">
                                      <p:cBhvr>
                                        <p:cTn id="23" dur="1500" decel="50000" fill="hold">
                                          <p:stCondLst>
                                            <p:cond delay="0"/>
                                          </p:stCondLst>
                                        </p:cTn>
                                        <p:tgtEl>
                                          <p:spTgt spid="24579">
                                            <p:txEl>
                                              <p:pRg st="0" end="0"/>
                                            </p:txEl>
                                          </p:spTgt>
                                        </p:tgtEl>
                                        <p:attrNameLst>
                                          <p:attrName>ppt_y</p:attrName>
                                        </p:attrNameLst>
                                      </p:cBhvr>
                                      <p:tavLst>
                                        <p:tav tm="0">
                                          <p:val>
                                            <p:strVal val="#ppt_y-.2"/>
                                          </p:val>
                                        </p:tav>
                                        <p:tav tm="100000">
                                          <p:val>
                                            <p:strVal val="#ppt_y+.1"/>
                                          </p:val>
                                        </p:tav>
                                      </p:tavLst>
                                    </p:anim>
                                    <p:anim calcmode="lin" valueType="num">
                                      <p:cBhvr>
                                        <p:cTn id="24" dur="1500" accel="50000" fill="hold">
                                          <p:stCondLst>
                                            <p:cond delay="1500"/>
                                          </p:stCondLst>
                                        </p:cTn>
                                        <p:tgtEl>
                                          <p:spTgt spid="24579">
                                            <p:txEl>
                                              <p:pRg st="0" end="0"/>
                                            </p:txEl>
                                          </p:spTgt>
                                        </p:tgtEl>
                                        <p:attrNameLst>
                                          <p:attrName>ppt_y</p:attrName>
                                        </p:attrNameLst>
                                      </p:cBhvr>
                                      <p:tavLst>
                                        <p:tav tm="0">
                                          <p:val>
                                            <p:strVal val="#ppt_y+.1"/>
                                          </p:val>
                                        </p:tav>
                                        <p:tav tm="100000">
                                          <p:val>
                                            <p:strVal val="#ppt_y"/>
                                          </p:val>
                                        </p:tav>
                                      </p:tavLst>
                                    </p:anim>
                                    <p:animEffect transition="in" filter="fade">
                                      <p:cBhvr>
                                        <p:cTn id="25" dur="3000" decel="50000">
                                          <p:stCondLst>
                                            <p:cond delay="0"/>
                                          </p:stCondLst>
                                        </p:cTn>
                                        <p:tgtEl>
                                          <p:spTgt spid="24579">
                                            <p:txEl>
                                              <p:pRg st="0" end="0"/>
                                            </p:txEl>
                                          </p:spTgt>
                                        </p:tgtEl>
                                      </p:cBhvr>
                                    </p:animEffect>
                                  </p:childTnLst>
                                </p:cTn>
                              </p:par>
                            </p:childTnLst>
                          </p:cTn>
                        </p:par>
                        <p:par>
                          <p:cTn id="26" fill="hold" nodeType="afterGroup">
                            <p:stCondLst>
                              <p:cond delay="11000"/>
                            </p:stCondLst>
                            <p:childTnLst>
                              <p:par>
                                <p:cTn id="27" presetID="26" presetClass="entr" presetSubtype="0" fill="hold" nodeType="afterEffect">
                                  <p:stCondLst>
                                    <p:cond delay="15000"/>
                                  </p:stCondLst>
                                  <p:childTnLst>
                                    <p:set>
                                      <p:cBhvr>
                                        <p:cTn id="28" dur="1" fill="hold">
                                          <p:stCondLst>
                                            <p:cond delay="0"/>
                                          </p:stCondLst>
                                        </p:cTn>
                                        <p:tgtEl>
                                          <p:spTgt spid="24579">
                                            <p:txEl>
                                              <p:pRg st="1" end="1"/>
                                            </p:txEl>
                                          </p:spTgt>
                                        </p:tgtEl>
                                        <p:attrNameLst>
                                          <p:attrName>style.visibility</p:attrName>
                                        </p:attrNameLst>
                                      </p:cBhvr>
                                      <p:to>
                                        <p:strVal val="visible"/>
                                      </p:to>
                                    </p:set>
                                    <p:animEffect transition="in" filter="wipe(down)">
                                      <p:cBhvr>
                                        <p:cTn id="29" dur="870">
                                          <p:stCondLst>
                                            <p:cond delay="0"/>
                                          </p:stCondLst>
                                        </p:cTn>
                                        <p:tgtEl>
                                          <p:spTgt spid="24579">
                                            <p:txEl>
                                              <p:pRg st="1" end="1"/>
                                            </p:txEl>
                                          </p:spTgt>
                                        </p:tgtEl>
                                      </p:cBhvr>
                                    </p:animEffect>
                                    <p:anim calcmode="lin" valueType="num">
                                      <p:cBhvr>
                                        <p:cTn id="30" dur="2733" tmFilter="0,0; 0.14,0.36; 0.43,0.73; 0.71,0.91; 1.0,1.0">
                                          <p:stCondLst>
                                            <p:cond delay="0"/>
                                          </p:stCondLst>
                                        </p:cTn>
                                        <p:tgtEl>
                                          <p:spTgt spid="24579">
                                            <p:txEl>
                                              <p:pRg st="1" end="1"/>
                                            </p:txEl>
                                          </p:spTgt>
                                        </p:tgtEl>
                                        <p:attrNameLst>
                                          <p:attrName>ppt_x</p:attrName>
                                        </p:attrNameLst>
                                      </p:cBhvr>
                                      <p:tavLst>
                                        <p:tav tm="0">
                                          <p:val>
                                            <p:strVal val="#ppt_x-0.25"/>
                                          </p:val>
                                        </p:tav>
                                        <p:tav tm="100000">
                                          <p:val>
                                            <p:strVal val="#ppt_x"/>
                                          </p:val>
                                        </p:tav>
                                      </p:tavLst>
                                    </p:anim>
                                    <p:anim calcmode="lin" valueType="num">
                                      <p:cBhvr>
                                        <p:cTn id="31" dur="996" tmFilter="0.0,0.0; 0.25,0.07; 0.50,0.2; 0.75,0.467; 1.0,1.0">
                                          <p:stCondLst>
                                            <p:cond delay="0"/>
                                          </p:stCondLst>
                                        </p:cTn>
                                        <p:tgtEl>
                                          <p:spTgt spid="24579">
                                            <p:txEl>
                                              <p:pRg st="1" end="1"/>
                                            </p:txEl>
                                          </p:spTgt>
                                        </p:tgtEl>
                                        <p:attrNameLst>
                                          <p:attrName>ppt_y</p:attrName>
                                        </p:attrNameLst>
                                      </p:cBhvr>
                                      <p:tavLst>
                                        <p:tav tm="0" fmla="#ppt_y-sin(pi*$)/3">
                                          <p:val>
                                            <p:fltVal val="0.5"/>
                                          </p:val>
                                        </p:tav>
                                        <p:tav tm="100000">
                                          <p:val>
                                            <p:fltVal val="1"/>
                                          </p:val>
                                        </p:tav>
                                      </p:tavLst>
                                    </p:anim>
                                    <p:anim calcmode="lin" valueType="num">
                                      <p:cBhvr>
                                        <p:cTn id="32" dur="996" tmFilter="0, 0; 0.125,0.2665; 0.25,0.4; 0.375,0.465; 0.5,0.5;  0.625,0.535; 0.75,0.6; 0.875,0.7335; 1,1">
                                          <p:stCondLst>
                                            <p:cond delay="996"/>
                                          </p:stCondLst>
                                        </p:cTn>
                                        <p:tgtEl>
                                          <p:spTgt spid="24579">
                                            <p:txEl>
                                              <p:pRg st="1" end="1"/>
                                            </p:txEl>
                                          </p:spTgt>
                                        </p:tgtEl>
                                        <p:attrNameLst>
                                          <p:attrName>ppt_y</p:attrName>
                                        </p:attrNameLst>
                                      </p:cBhvr>
                                      <p:tavLst>
                                        <p:tav tm="0" fmla="#ppt_y-sin(pi*$)/9">
                                          <p:val>
                                            <p:fltVal val="0"/>
                                          </p:val>
                                        </p:tav>
                                        <p:tav tm="100000">
                                          <p:val>
                                            <p:fltVal val="1"/>
                                          </p:val>
                                        </p:tav>
                                      </p:tavLst>
                                    </p:anim>
                                    <p:anim calcmode="lin" valueType="num">
                                      <p:cBhvr>
                                        <p:cTn id="33" dur="498" tmFilter="0, 0; 0.125,0.2665; 0.25,0.4; 0.375,0.465; 0.5,0.5;  0.625,0.535; 0.75,0.6; 0.875,0.7335; 1,1">
                                          <p:stCondLst>
                                            <p:cond delay="1986"/>
                                          </p:stCondLst>
                                        </p:cTn>
                                        <p:tgtEl>
                                          <p:spTgt spid="24579">
                                            <p:txEl>
                                              <p:pRg st="1" end="1"/>
                                            </p:txEl>
                                          </p:spTgt>
                                        </p:tgtEl>
                                        <p:attrNameLst>
                                          <p:attrName>ppt_y</p:attrName>
                                        </p:attrNameLst>
                                      </p:cBhvr>
                                      <p:tavLst>
                                        <p:tav tm="0" fmla="#ppt_y-sin(pi*$)/27">
                                          <p:val>
                                            <p:fltVal val="0"/>
                                          </p:val>
                                        </p:tav>
                                        <p:tav tm="100000">
                                          <p:val>
                                            <p:fltVal val="1"/>
                                          </p:val>
                                        </p:tav>
                                      </p:tavLst>
                                    </p:anim>
                                    <p:anim calcmode="lin" valueType="num">
                                      <p:cBhvr>
                                        <p:cTn id="34" dur="246" tmFilter="0, 0; 0.125,0.2665; 0.25,0.4; 0.375,0.465; 0.5,0.5;  0.625,0.535; 0.75,0.6; 0.875,0.7335; 1,1">
                                          <p:stCondLst>
                                            <p:cond delay="2484"/>
                                          </p:stCondLst>
                                        </p:cTn>
                                        <p:tgtEl>
                                          <p:spTgt spid="24579">
                                            <p:txEl>
                                              <p:pRg st="1" end="1"/>
                                            </p:txEl>
                                          </p:spTgt>
                                        </p:tgtEl>
                                        <p:attrNameLst>
                                          <p:attrName>ppt_y</p:attrName>
                                        </p:attrNameLst>
                                      </p:cBhvr>
                                      <p:tavLst>
                                        <p:tav tm="0" fmla="#ppt_y-sin(pi*$)/81">
                                          <p:val>
                                            <p:fltVal val="0"/>
                                          </p:val>
                                        </p:tav>
                                        <p:tav tm="100000">
                                          <p:val>
                                            <p:fltVal val="1"/>
                                          </p:val>
                                        </p:tav>
                                      </p:tavLst>
                                    </p:anim>
                                    <p:animScale>
                                      <p:cBhvr>
                                        <p:cTn id="35" dur="39">
                                          <p:stCondLst>
                                            <p:cond delay="975"/>
                                          </p:stCondLst>
                                        </p:cTn>
                                        <p:tgtEl>
                                          <p:spTgt spid="24579">
                                            <p:txEl>
                                              <p:pRg st="1" end="1"/>
                                            </p:txEl>
                                          </p:spTgt>
                                        </p:tgtEl>
                                      </p:cBhvr>
                                      <p:to x="100000" y="60000"/>
                                    </p:animScale>
                                    <p:animScale>
                                      <p:cBhvr>
                                        <p:cTn id="36" dur="249" decel="50000">
                                          <p:stCondLst>
                                            <p:cond delay="1014"/>
                                          </p:stCondLst>
                                        </p:cTn>
                                        <p:tgtEl>
                                          <p:spTgt spid="24579">
                                            <p:txEl>
                                              <p:pRg st="1" end="1"/>
                                            </p:txEl>
                                          </p:spTgt>
                                        </p:tgtEl>
                                      </p:cBhvr>
                                      <p:to x="100000" y="100000"/>
                                    </p:animScale>
                                    <p:animScale>
                                      <p:cBhvr>
                                        <p:cTn id="37" dur="39">
                                          <p:stCondLst>
                                            <p:cond delay="1968"/>
                                          </p:stCondLst>
                                        </p:cTn>
                                        <p:tgtEl>
                                          <p:spTgt spid="24579">
                                            <p:txEl>
                                              <p:pRg st="1" end="1"/>
                                            </p:txEl>
                                          </p:spTgt>
                                        </p:tgtEl>
                                      </p:cBhvr>
                                      <p:to x="100000" y="80000"/>
                                    </p:animScale>
                                    <p:animScale>
                                      <p:cBhvr>
                                        <p:cTn id="38" dur="249" decel="50000">
                                          <p:stCondLst>
                                            <p:cond delay="2007"/>
                                          </p:stCondLst>
                                        </p:cTn>
                                        <p:tgtEl>
                                          <p:spTgt spid="24579">
                                            <p:txEl>
                                              <p:pRg st="1" end="1"/>
                                            </p:txEl>
                                          </p:spTgt>
                                        </p:tgtEl>
                                      </p:cBhvr>
                                      <p:to x="100000" y="100000"/>
                                    </p:animScale>
                                    <p:animScale>
                                      <p:cBhvr>
                                        <p:cTn id="39" dur="39">
                                          <p:stCondLst>
                                            <p:cond delay="2463"/>
                                          </p:stCondLst>
                                        </p:cTn>
                                        <p:tgtEl>
                                          <p:spTgt spid="24579">
                                            <p:txEl>
                                              <p:pRg st="1" end="1"/>
                                            </p:txEl>
                                          </p:spTgt>
                                        </p:tgtEl>
                                      </p:cBhvr>
                                      <p:to x="100000" y="90000"/>
                                    </p:animScale>
                                    <p:animScale>
                                      <p:cBhvr>
                                        <p:cTn id="40" dur="249" decel="50000">
                                          <p:stCondLst>
                                            <p:cond delay="2502"/>
                                          </p:stCondLst>
                                        </p:cTn>
                                        <p:tgtEl>
                                          <p:spTgt spid="24579">
                                            <p:txEl>
                                              <p:pRg st="1" end="1"/>
                                            </p:txEl>
                                          </p:spTgt>
                                        </p:tgtEl>
                                      </p:cBhvr>
                                      <p:to x="100000" y="100000"/>
                                    </p:animScale>
                                    <p:animScale>
                                      <p:cBhvr>
                                        <p:cTn id="41" dur="39">
                                          <p:stCondLst>
                                            <p:cond delay="2712"/>
                                          </p:stCondLst>
                                        </p:cTn>
                                        <p:tgtEl>
                                          <p:spTgt spid="24579">
                                            <p:txEl>
                                              <p:pRg st="1" end="1"/>
                                            </p:txEl>
                                          </p:spTgt>
                                        </p:tgtEl>
                                      </p:cBhvr>
                                      <p:to x="100000" y="95000"/>
                                    </p:animScale>
                                    <p:animScale>
                                      <p:cBhvr>
                                        <p:cTn id="42" dur="249" decel="50000">
                                          <p:stCondLst>
                                            <p:cond delay="2751"/>
                                          </p:stCondLst>
                                        </p:cTn>
                                        <p:tgtEl>
                                          <p:spTgt spid="24579">
                                            <p:txEl>
                                              <p:pRg st="1" end="1"/>
                                            </p:txEl>
                                          </p:spTgt>
                                        </p:tgtEl>
                                      </p:cBhvr>
                                      <p:to x="100000" y="100000"/>
                                    </p:animScale>
                                  </p:childTnLst>
                                </p:cTn>
                              </p:par>
                            </p:childTnLst>
                          </p:cTn>
                        </p:par>
                        <p:par>
                          <p:cTn id="43" fill="hold" nodeType="afterGroup">
                            <p:stCondLst>
                              <p:cond delay="29000"/>
                            </p:stCondLst>
                            <p:childTnLst>
                              <p:par>
                                <p:cTn id="44" presetID="56" presetClass="entr" presetSubtype="0" fill="hold" nodeType="afterEffect">
                                  <p:stCondLst>
                                    <p:cond delay="15000"/>
                                  </p:stCondLst>
                                  <p:iterate type="lt">
                                    <p:tmPct val="10000"/>
                                  </p:iterate>
                                  <p:childTnLst>
                                    <p:set>
                                      <p:cBhvr>
                                        <p:cTn id="45" dur="1" fill="hold">
                                          <p:stCondLst>
                                            <p:cond delay="0"/>
                                          </p:stCondLst>
                                        </p:cTn>
                                        <p:tgtEl>
                                          <p:spTgt spid="24579">
                                            <p:txEl>
                                              <p:pRg st="2" end="2"/>
                                            </p:txEl>
                                          </p:spTgt>
                                        </p:tgtEl>
                                        <p:attrNameLst>
                                          <p:attrName>style.visibility</p:attrName>
                                        </p:attrNameLst>
                                      </p:cBhvr>
                                      <p:to>
                                        <p:strVal val="visible"/>
                                      </p:to>
                                    </p:set>
                                    <p:anim by="(-#ppt_w*2)" calcmode="lin" valueType="num">
                                      <p:cBhvr rctx="PPT">
                                        <p:cTn id="46" dur="1500" autoRev="1" fill="hold">
                                          <p:stCondLst>
                                            <p:cond delay="0"/>
                                          </p:stCondLst>
                                        </p:cTn>
                                        <p:tgtEl>
                                          <p:spTgt spid="24579">
                                            <p:txEl>
                                              <p:pRg st="2" end="2"/>
                                            </p:txEl>
                                          </p:spTgt>
                                        </p:tgtEl>
                                        <p:attrNameLst>
                                          <p:attrName>ppt_w</p:attrName>
                                        </p:attrNameLst>
                                      </p:cBhvr>
                                    </p:anim>
                                    <p:anim by="(#ppt_w*0.50)" calcmode="lin" valueType="num">
                                      <p:cBhvr>
                                        <p:cTn id="47" dur="1500" decel="50000" autoRev="1" fill="hold">
                                          <p:stCondLst>
                                            <p:cond delay="0"/>
                                          </p:stCondLst>
                                        </p:cTn>
                                        <p:tgtEl>
                                          <p:spTgt spid="24579">
                                            <p:txEl>
                                              <p:pRg st="2" end="2"/>
                                            </p:txEl>
                                          </p:spTgt>
                                        </p:tgtEl>
                                        <p:attrNameLst>
                                          <p:attrName>ppt_x</p:attrName>
                                        </p:attrNameLst>
                                      </p:cBhvr>
                                    </p:anim>
                                    <p:anim from="(-#ppt_h/2)" to="(#ppt_y)" calcmode="lin" valueType="num">
                                      <p:cBhvr>
                                        <p:cTn id="48" dur="3000" fill="hold">
                                          <p:stCondLst>
                                            <p:cond delay="0"/>
                                          </p:stCondLst>
                                        </p:cTn>
                                        <p:tgtEl>
                                          <p:spTgt spid="24579">
                                            <p:txEl>
                                              <p:pRg st="2" end="2"/>
                                            </p:txEl>
                                          </p:spTgt>
                                        </p:tgtEl>
                                        <p:attrNameLst>
                                          <p:attrName>ppt_y</p:attrName>
                                        </p:attrNameLst>
                                      </p:cBhvr>
                                    </p:anim>
                                    <p:animRot by="21600000">
                                      <p:cBhvr>
                                        <p:cTn id="49" dur="3000" fill="hold">
                                          <p:stCondLst>
                                            <p:cond delay="0"/>
                                          </p:stCondLst>
                                        </p:cTn>
                                        <p:tgtEl>
                                          <p:spTgt spid="24579">
                                            <p:txEl>
                                              <p:pRg st="2" end="2"/>
                                            </p:txEl>
                                          </p:spTgt>
                                        </p:tgtEl>
                                        <p:attrNameLst>
                                          <p:attrName>r</p:attrName>
                                        </p:attrNameLst>
                                      </p:cBhvr>
                                    </p:animRot>
                                  </p:childTnLst>
                                </p:cTn>
                              </p:par>
                            </p:childTnLst>
                          </p:cTn>
                        </p:par>
                        <p:par>
                          <p:cTn id="50" fill="hold" nodeType="afterGroup">
                            <p:stCondLst>
                              <p:cond delay="49100"/>
                            </p:stCondLst>
                            <p:childTnLst>
                              <p:par>
                                <p:cTn id="51" presetID="30" presetClass="entr" presetSubtype="0" fill="hold" nodeType="afterEffect">
                                  <p:stCondLst>
                                    <p:cond delay="15000"/>
                                  </p:stCondLst>
                                  <p:childTnLst>
                                    <p:set>
                                      <p:cBhvr>
                                        <p:cTn id="52" dur="1" fill="hold">
                                          <p:stCondLst>
                                            <p:cond delay="0"/>
                                          </p:stCondLst>
                                        </p:cTn>
                                        <p:tgtEl>
                                          <p:spTgt spid="24579">
                                            <p:txEl>
                                              <p:pRg st="3" end="3"/>
                                            </p:txEl>
                                          </p:spTgt>
                                        </p:tgtEl>
                                        <p:attrNameLst>
                                          <p:attrName>style.visibility</p:attrName>
                                        </p:attrNameLst>
                                      </p:cBhvr>
                                      <p:to>
                                        <p:strVal val="visible"/>
                                      </p:to>
                                    </p:set>
                                    <p:animEffect transition="in" filter="fade">
                                      <p:cBhvr>
                                        <p:cTn id="53" dur="2400" decel="100000"/>
                                        <p:tgtEl>
                                          <p:spTgt spid="24579">
                                            <p:txEl>
                                              <p:pRg st="3" end="3"/>
                                            </p:txEl>
                                          </p:spTgt>
                                        </p:tgtEl>
                                      </p:cBhvr>
                                    </p:animEffect>
                                    <p:anim calcmode="lin" valueType="num">
                                      <p:cBhvr>
                                        <p:cTn id="54" dur="2400" decel="100000" fill="hold"/>
                                        <p:tgtEl>
                                          <p:spTgt spid="24579">
                                            <p:txEl>
                                              <p:pRg st="3" end="3"/>
                                            </p:txEl>
                                          </p:spTgt>
                                        </p:tgtEl>
                                        <p:attrNameLst>
                                          <p:attrName>style.rotation</p:attrName>
                                        </p:attrNameLst>
                                      </p:cBhvr>
                                      <p:tavLst>
                                        <p:tav tm="0">
                                          <p:val>
                                            <p:fltVal val="-90"/>
                                          </p:val>
                                        </p:tav>
                                        <p:tav tm="100000">
                                          <p:val>
                                            <p:fltVal val="0"/>
                                          </p:val>
                                        </p:tav>
                                      </p:tavLst>
                                    </p:anim>
                                    <p:anim calcmode="lin" valueType="num">
                                      <p:cBhvr>
                                        <p:cTn id="55" dur="2400" decel="100000" fill="hold"/>
                                        <p:tgtEl>
                                          <p:spTgt spid="24579">
                                            <p:txEl>
                                              <p:pRg st="3" end="3"/>
                                            </p:txEl>
                                          </p:spTgt>
                                        </p:tgtEl>
                                        <p:attrNameLst>
                                          <p:attrName>ppt_x</p:attrName>
                                        </p:attrNameLst>
                                      </p:cBhvr>
                                      <p:tavLst>
                                        <p:tav tm="0">
                                          <p:val>
                                            <p:strVal val="#ppt_x+0.4"/>
                                          </p:val>
                                        </p:tav>
                                        <p:tav tm="100000">
                                          <p:val>
                                            <p:strVal val="#ppt_x-0.05"/>
                                          </p:val>
                                        </p:tav>
                                      </p:tavLst>
                                    </p:anim>
                                    <p:anim calcmode="lin" valueType="num">
                                      <p:cBhvr>
                                        <p:cTn id="56" dur="2400" decel="100000" fill="hold"/>
                                        <p:tgtEl>
                                          <p:spTgt spid="24579">
                                            <p:txEl>
                                              <p:pRg st="3" end="3"/>
                                            </p:txEl>
                                          </p:spTgt>
                                        </p:tgtEl>
                                        <p:attrNameLst>
                                          <p:attrName>ppt_y</p:attrName>
                                        </p:attrNameLst>
                                      </p:cBhvr>
                                      <p:tavLst>
                                        <p:tav tm="0">
                                          <p:val>
                                            <p:strVal val="#ppt_y-0.4"/>
                                          </p:val>
                                        </p:tav>
                                        <p:tav tm="100000">
                                          <p:val>
                                            <p:strVal val="#ppt_y+0.1"/>
                                          </p:val>
                                        </p:tav>
                                      </p:tavLst>
                                    </p:anim>
                                    <p:anim calcmode="lin" valueType="num">
                                      <p:cBhvr>
                                        <p:cTn id="57" dur="600" accel="100000" fill="hold">
                                          <p:stCondLst>
                                            <p:cond delay="2400"/>
                                          </p:stCondLst>
                                        </p:cTn>
                                        <p:tgtEl>
                                          <p:spTgt spid="24579">
                                            <p:txEl>
                                              <p:pRg st="3" end="3"/>
                                            </p:txEl>
                                          </p:spTgt>
                                        </p:tgtEl>
                                        <p:attrNameLst>
                                          <p:attrName>ppt_x</p:attrName>
                                        </p:attrNameLst>
                                      </p:cBhvr>
                                      <p:tavLst>
                                        <p:tav tm="0">
                                          <p:val>
                                            <p:strVal val="#ppt_x-0.05"/>
                                          </p:val>
                                        </p:tav>
                                        <p:tav tm="100000">
                                          <p:val>
                                            <p:strVal val="#ppt_x"/>
                                          </p:val>
                                        </p:tav>
                                      </p:tavLst>
                                    </p:anim>
                                    <p:anim calcmode="lin" valueType="num">
                                      <p:cBhvr>
                                        <p:cTn id="58" dur="600" accel="100000" fill="hold">
                                          <p:stCondLst>
                                            <p:cond delay="2400"/>
                                          </p:stCondLst>
                                        </p:cTn>
                                        <p:tgtEl>
                                          <p:spTgt spid="24579">
                                            <p:txEl>
                                              <p:pRg st="3" end="3"/>
                                            </p:txEl>
                                          </p:spTgt>
                                        </p:tgtEl>
                                        <p:attrNameLst>
                                          <p:attrName>ppt_y</p:attrName>
                                        </p:attrNameLst>
                                      </p:cBhvr>
                                      <p:tavLst>
                                        <p:tav tm="0">
                                          <p:val>
                                            <p:strVal val="#ppt_y+0.1"/>
                                          </p:val>
                                        </p:tav>
                                        <p:tav tm="100000">
                                          <p:val>
                                            <p:strVal val="#ppt_y"/>
                                          </p:val>
                                        </p:tav>
                                      </p:tavLst>
                                    </p:anim>
                                  </p:childTnLst>
                                </p:cTn>
                              </p:par>
                            </p:childTnLst>
                          </p:cTn>
                        </p:par>
                        <p:par>
                          <p:cTn id="59" fill="hold" nodeType="afterGroup">
                            <p:stCondLst>
                              <p:cond delay="67100"/>
                            </p:stCondLst>
                            <p:childTnLst>
                              <p:par>
                                <p:cTn id="60" presetID="58" presetClass="entr" presetSubtype="0" accel="100000" fill="hold" nodeType="afterEffect">
                                  <p:stCondLst>
                                    <p:cond delay="15000"/>
                                  </p:stCondLst>
                                  <p:childTnLst>
                                    <p:set>
                                      <p:cBhvr>
                                        <p:cTn id="61" dur="1" fill="hold">
                                          <p:stCondLst>
                                            <p:cond delay="0"/>
                                          </p:stCondLst>
                                        </p:cTn>
                                        <p:tgtEl>
                                          <p:spTgt spid="24579">
                                            <p:txEl>
                                              <p:pRg st="4" end="4"/>
                                            </p:txEl>
                                          </p:spTgt>
                                        </p:tgtEl>
                                        <p:attrNameLst>
                                          <p:attrName>style.visibility</p:attrName>
                                        </p:attrNameLst>
                                      </p:cBhvr>
                                      <p:to>
                                        <p:strVal val="visible"/>
                                      </p:to>
                                    </p:set>
                                    <p:anim calcmode="lin" valueType="num">
                                      <p:cBhvr>
                                        <p:cTn id="62" dur="3000" fill="hold"/>
                                        <p:tgtEl>
                                          <p:spTgt spid="24579">
                                            <p:txEl>
                                              <p:pRg st="4" end="4"/>
                                            </p:txEl>
                                          </p:spTgt>
                                        </p:tgtEl>
                                        <p:attrNameLst>
                                          <p:attrName>ppt_w</p:attrName>
                                        </p:attrNameLst>
                                      </p:cBhvr>
                                      <p:tavLst>
                                        <p:tav tm="0">
                                          <p:val>
                                            <p:strVal val="#ppt_w*2.5"/>
                                          </p:val>
                                        </p:tav>
                                        <p:tav tm="100000">
                                          <p:val>
                                            <p:strVal val="#ppt_w"/>
                                          </p:val>
                                        </p:tav>
                                      </p:tavLst>
                                    </p:anim>
                                    <p:anim calcmode="lin" valueType="num">
                                      <p:cBhvr>
                                        <p:cTn id="63" dur="3000" fill="hold"/>
                                        <p:tgtEl>
                                          <p:spTgt spid="24579">
                                            <p:txEl>
                                              <p:pRg st="4" end="4"/>
                                            </p:txEl>
                                          </p:spTgt>
                                        </p:tgtEl>
                                        <p:attrNameLst>
                                          <p:attrName>ppt_h</p:attrName>
                                        </p:attrNameLst>
                                      </p:cBhvr>
                                      <p:tavLst>
                                        <p:tav tm="0">
                                          <p:val>
                                            <p:strVal val="#ppt_h*0.01"/>
                                          </p:val>
                                        </p:tav>
                                        <p:tav tm="100000">
                                          <p:val>
                                            <p:strVal val="#ppt_h"/>
                                          </p:val>
                                        </p:tav>
                                      </p:tavLst>
                                    </p:anim>
                                    <p:anim calcmode="lin" valueType="num">
                                      <p:cBhvr>
                                        <p:cTn id="64" dur="3000" fill="hold"/>
                                        <p:tgtEl>
                                          <p:spTgt spid="24579">
                                            <p:txEl>
                                              <p:pRg st="4" end="4"/>
                                            </p:txEl>
                                          </p:spTgt>
                                        </p:tgtEl>
                                        <p:attrNameLst>
                                          <p:attrName>ppt_x</p:attrName>
                                        </p:attrNameLst>
                                      </p:cBhvr>
                                      <p:tavLst>
                                        <p:tav tm="0">
                                          <p:val>
                                            <p:strVal val="#ppt_x"/>
                                          </p:val>
                                        </p:tav>
                                        <p:tav tm="100000">
                                          <p:val>
                                            <p:strVal val="#ppt_x"/>
                                          </p:val>
                                        </p:tav>
                                      </p:tavLst>
                                    </p:anim>
                                    <p:anim calcmode="lin" valueType="num">
                                      <p:cBhvr>
                                        <p:cTn id="65" dur="3000" fill="hold"/>
                                        <p:tgtEl>
                                          <p:spTgt spid="24579">
                                            <p:txEl>
                                              <p:pRg st="4" end="4"/>
                                            </p:txEl>
                                          </p:spTgt>
                                        </p:tgtEl>
                                        <p:attrNameLst>
                                          <p:attrName>ppt_y</p:attrName>
                                        </p:attrNameLst>
                                      </p:cBhvr>
                                      <p:tavLst>
                                        <p:tav tm="0">
                                          <p:val>
                                            <p:strVal val="#ppt_h+1"/>
                                          </p:val>
                                        </p:tav>
                                        <p:tav tm="100000">
                                          <p:val>
                                            <p:strVal val="#ppt_y"/>
                                          </p:val>
                                        </p:tav>
                                      </p:tavLst>
                                    </p:anim>
                                    <p:animEffect transition="in" filter="fade">
                                      <p:cBhvr>
                                        <p:cTn id="66" dur="3000"/>
                                        <p:tgtEl>
                                          <p:spTgt spid="24579">
                                            <p:txEl>
                                              <p:pRg st="4" end="4"/>
                                            </p:txEl>
                                          </p:spTgt>
                                        </p:tgtEl>
                                      </p:cBhvr>
                                    </p:animEffect>
                                  </p:childTnLst>
                                </p:cTn>
                              </p:par>
                            </p:childTnLst>
                          </p:cTn>
                        </p:par>
                        <p:par>
                          <p:cTn id="67" fill="hold" nodeType="afterGroup">
                            <p:stCondLst>
                              <p:cond delay="85100"/>
                            </p:stCondLst>
                            <p:childTnLst>
                              <p:par>
                                <p:cTn id="68" presetID="54" presetClass="entr" presetSubtype="0" accel="100000" fill="hold" nodeType="afterEffect">
                                  <p:stCondLst>
                                    <p:cond delay="15000"/>
                                  </p:stCondLst>
                                  <p:childTnLst>
                                    <p:set>
                                      <p:cBhvr>
                                        <p:cTn id="69" dur="1" fill="hold">
                                          <p:stCondLst>
                                            <p:cond delay="0"/>
                                          </p:stCondLst>
                                        </p:cTn>
                                        <p:tgtEl>
                                          <p:spTgt spid="24579">
                                            <p:txEl>
                                              <p:pRg st="5" end="5"/>
                                            </p:txEl>
                                          </p:spTgt>
                                        </p:tgtEl>
                                        <p:attrNameLst>
                                          <p:attrName>style.visibility</p:attrName>
                                        </p:attrNameLst>
                                      </p:cBhvr>
                                      <p:to>
                                        <p:strVal val="visible"/>
                                      </p:to>
                                    </p:set>
                                    <p:anim calcmode="lin" valueType="num">
                                      <p:cBhvr>
                                        <p:cTn id="70" dur="3000" fill="hold"/>
                                        <p:tgtEl>
                                          <p:spTgt spid="24579">
                                            <p:txEl>
                                              <p:pRg st="5" end="5"/>
                                            </p:txEl>
                                          </p:spTgt>
                                        </p:tgtEl>
                                        <p:attrNameLst>
                                          <p:attrName>ppt_w</p:attrName>
                                        </p:attrNameLst>
                                      </p:cBhvr>
                                      <p:tavLst>
                                        <p:tav tm="0">
                                          <p:val>
                                            <p:strVal val="#ppt_w*0.05"/>
                                          </p:val>
                                        </p:tav>
                                        <p:tav tm="100000">
                                          <p:val>
                                            <p:strVal val="#ppt_w"/>
                                          </p:val>
                                        </p:tav>
                                      </p:tavLst>
                                    </p:anim>
                                    <p:anim calcmode="lin" valueType="num">
                                      <p:cBhvr>
                                        <p:cTn id="71" dur="3000" fill="hold"/>
                                        <p:tgtEl>
                                          <p:spTgt spid="24579">
                                            <p:txEl>
                                              <p:pRg st="5" end="5"/>
                                            </p:txEl>
                                          </p:spTgt>
                                        </p:tgtEl>
                                        <p:attrNameLst>
                                          <p:attrName>ppt_h</p:attrName>
                                        </p:attrNameLst>
                                      </p:cBhvr>
                                      <p:tavLst>
                                        <p:tav tm="0">
                                          <p:val>
                                            <p:strVal val="#ppt_h"/>
                                          </p:val>
                                        </p:tav>
                                        <p:tav tm="100000">
                                          <p:val>
                                            <p:strVal val="#ppt_h"/>
                                          </p:val>
                                        </p:tav>
                                      </p:tavLst>
                                    </p:anim>
                                    <p:anim calcmode="lin" valueType="num">
                                      <p:cBhvr>
                                        <p:cTn id="72" dur="3000" fill="hold"/>
                                        <p:tgtEl>
                                          <p:spTgt spid="24579">
                                            <p:txEl>
                                              <p:pRg st="5" end="5"/>
                                            </p:txEl>
                                          </p:spTgt>
                                        </p:tgtEl>
                                        <p:attrNameLst>
                                          <p:attrName>ppt_x</p:attrName>
                                        </p:attrNameLst>
                                      </p:cBhvr>
                                      <p:tavLst>
                                        <p:tav tm="0">
                                          <p:val>
                                            <p:strVal val="#ppt_x-.2"/>
                                          </p:val>
                                        </p:tav>
                                        <p:tav tm="100000">
                                          <p:val>
                                            <p:strVal val="#ppt_x"/>
                                          </p:val>
                                        </p:tav>
                                      </p:tavLst>
                                    </p:anim>
                                    <p:anim calcmode="lin" valueType="num">
                                      <p:cBhvr>
                                        <p:cTn id="73" dur="3000" fill="hold"/>
                                        <p:tgtEl>
                                          <p:spTgt spid="24579">
                                            <p:txEl>
                                              <p:pRg st="5" end="5"/>
                                            </p:txEl>
                                          </p:spTgt>
                                        </p:tgtEl>
                                        <p:attrNameLst>
                                          <p:attrName>ppt_y</p:attrName>
                                        </p:attrNameLst>
                                      </p:cBhvr>
                                      <p:tavLst>
                                        <p:tav tm="0">
                                          <p:val>
                                            <p:strVal val="#ppt_y"/>
                                          </p:val>
                                        </p:tav>
                                        <p:tav tm="100000">
                                          <p:val>
                                            <p:strVal val="#ppt_y"/>
                                          </p:val>
                                        </p:tav>
                                      </p:tavLst>
                                    </p:anim>
                                    <p:animEffect transition="in" filter="fade">
                                      <p:cBhvr>
                                        <p:cTn id="74" dur="3000"/>
                                        <p:tgtEl>
                                          <p:spTgt spid="2457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fa-IR"/>
              <a:t>منابع ومآخذ</a:t>
            </a:r>
            <a:endParaRPr lang="en-US"/>
          </a:p>
        </p:txBody>
      </p:sp>
      <p:sp>
        <p:nvSpPr>
          <p:cNvPr id="25603" name="Rectangle 3"/>
          <p:cNvSpPr>
            <a:spLocks noGrp="1" noChangeArrowheads="1"/>
          </p:cNvSpPr>
          <p:nvPr>
            <p:ph type="body" idx="1"/>
          </p:nvPr>
        </p:nvSpPr>
        <p:spPr/>
        <p:txBody>
          <a:bodyPr/>
          <a:lstStyle/>
          <a:p>
            <a:r>
              <a:rPr lang="fa-IR"/>
              <a:t>نهج الفصاحه    ابوالقاسم پاینده  ترجمه استادمحسن غرویان </a:t>
            </a:r>
          </a:p>
          <a:p>
            <a:r>
              <a:rPr lang="fa-IR"/>
              <a:t>حلیه المتقین     علامه محمدباقرمجلسی </a:t>
            </a:r>
          </a:p>
          <a:p>
            <a:r>
              <a:rPr lang="fa-IR"/>
              <a:t>بهشت خانواده   دکتر سیدجواد مصطفوی </a:t>
            </a:r>
          </a:p>
          <a:p>
            <a:r>
              <a:rPr lang="fa-IR"/>
              <a:t>آیین مهرورزی  محمدرضاکاشفی </a:t>
            </a:r>
          </a:p>
          <a:p>
            <a:r>
              <a:rPr lang="fa-IR"/>
              <a:t>حقوق زن        سیدمحمدخامنه ای </a:t>
            </a:r>
          </a:p>
          <a:p>
            <a:r>
              <a:rPr lang="fa-IR"/>
              <a:t>برای ریحانه     محمود اکبری </a:t>
            </a:r>
            <a:endParaRPr lang="en-US"/>
          </a:p>
        </p:txBody>
      </p:sp>
    </p:spTree>
  </p:cSld>
  <p:clrMapOvr>
    <a:masterClrMapping/>
  </p:clrMapOvr>
  <p:transition spd="slow">
    <p:circle/>
  </p:transition>
  <p:timing>
    <p:tnLst>
      <p:par>
        <p:cTn id="1" dur="indefinite" restart="never" nodeType="tmRoot"/>
      </p:par>
    </p:tn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Times New Roman"/>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Ripple">
  <a:themeElements>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Rippl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Balance">
  <a:themeElements>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fontScheme name="Balance">
      <a:majorFont>
        <a:latin typeface="Arial"/>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clrMap bg1="dk2" tx1="lt1" bg2="dk1" tx2="lt2" accent1="accent1" accent2="accent2" accent3="accent3" accent4="accent4" accent5="accent5" accent6="accent6" hlink="hlink" folHlink="folHlink"/>
    </a:extraClrScheme>
    <a:extraClrScheme>
      <a:clrScheme name="Balance 2">
        <a:dk1>
          <a:srgbClr val="660000"/>
        </a:dk1>
        <a:lt1>
          <a:srgbClr val="FFFFFF"/>
        </a:lt1>
        <a:dk2>
          <a:srgbClr val="800000"/>
        </a:dk2>
        <a:lt2>
          <a:srgbClr val="FFFFCC"/>
        </a:lt2>
        <a:accent1>
          <a:srgbClr val="CC6600"/>
        </a:accent1>
        <a:accent2>
          <a:srgbClr val="BE7960"/>
        </a:accent2>
        <a:accent3>
          <a:srgbClr val="C0AAAA"/>
        </a:accent3>
        <a:accent4>
          <a:srgbClr val="DADADA"/>
        </a:accent4>
        <a:accent5>
          <a:srgbClr val="E2B8AA"/>
        </a:accent5>
        <a:accent6>
          <a:srgbClr val="AC6D56"/>
        </a:accent6>
        <a:hlink>
          <a:srgbClr val="FFFF99"/>
        </a:hlink>
        <a:folHlink>
          <a:srgbClr val="E5B325"/>
        </a:folHlink>
      </a:clrScheme>
      <a:clrMap bg1="dk2" tx1="lt1" bg2="dk1" tx2="lt2" accent1="accent1" accent2="accent2" accent3="accent3" accent4="accent4" accent5="accent5" accent6="accent6" hlink="hlink" folHlink="folHlink"/>
    </a:extraClrScheme>
    <a:extraClrScheme>
      <a:clrScheme name="Balance 3">
        <a:dk1>
          <a:srgbClr val="003300"/>
        </a:dk1>
        <a:lt1>
          <a:srgbClr val="FFFFFF"/>
        </a:lt1>
        <a:dk2>
          <a:srgbClr val="4D6A2A"/>
        </a:dk2>
        <a:lt2>
          <a:srgbClr val="CCFF99"/>
        </a:lt2>
        <a:accent1>
          <a:srgbClr val="2EB62E"/>
        </a:accent1>
        <a:accent2>
          <a:srgbClr val="527C3A"/>
        </a:accent2>
        <a:accent3>
          <a:srgbClr val="B2B9AC"/>
        </a:accent3>
        <a:accent4>
          <a:srgbClr val="DADADA"/>
        </a:accent4>
        <a:accent5>
          <a:srgbClr val="ADD7AD"/>
        </a:accent5>
        <a:accent6>
          <a:srgbClr val="497034"/>
        </a:accent6>
        <a:hlink>
          <a:srgbClr val="DDD800"/>
        </a:hlink>
        <a:folHlink>
          <a:srgbClr val="009999"/>
        </a:folHlink>
      </a:clrScheme>
      <a:clrMap bg1="dk2" tx1="lt1" bg2="dk1" tx2="lt2" accent1="accent1" accent2="accent2" accent3="accent3" accent4="accent4" accent5="accent5" accent6="accent6" hlink="hlink" folHlink="folHlink"/>
    </a:extraClrScheme>
    <a:extraClrScheme>
      <a:clrScheme name="Balance 4">
        <a:dk1>
          <a:srgbClr val="005A58"/>
        </a:dk1>
        <a:lt1>
          <a:srgbClr val="FFFFFF"/>
        </a:lt1>
        <a:dk2>
          <a:srgbClr val="00716E"/>
        </a:dk2>
        <a:lt2>
          <a:srgbClr val="FFFF99"/>
        </a:lt2>
        <a:accent1>
          <a:srgbClr val="2DB3B0"/>
        </a:accent1>
        <a:accent2>
          <a:srgbClr val="6D6FC7"/>
        </a:accent2>
        <a:accent3>
          <a:srgbClr val="AABBBA"/>
        </a:accent3>
        <a:accent4>
          <a:srgbClr val="DADADA"/>
        </a:accent4>
        <a:accent5>
          <a:srgbClr val="ADD6D4"/>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alance 5">
        <a:dk1>
          <a:srgbClr val="003366"/>
        </a:dk1>
        <a:lt1>
          <a:srgbClr val="FFFFFF"/>
        </a:lt1>
        <a:dk2>
          <a:srgbClr val="2B5481"/>
        </a:dk2>
        <a:lt2>
          <a:srgbClr val="E5FFFF"/>
        </a:lt2>
        <a:accent1>
          <a:srgbClr val="336699"/>
        </a:accent1>
        <a:accent2>
          <a:srgbClr val="00B000"/>
        </a:accent2>
        <a:accent3>
          <a:srgbClr val="ACB3C1"/>
        </a:accent3>
        <a:accent4>
          <a:srgbClr val="DADADA"/>
        </a:accent4>
        <a:accent5>
          <a:srgbClr val="ADB8CA"/>
        </a:accent5>
        <a:accent6>
          <a:srgbClr val="009F00"/>
        </a:accent6>
        <a:hlink>
          <a:srgbClr val="00CCFF"/>
        </a:hlink>
        <a:folHlink>
          <a:srgbClr val="B5FFFB"/>
        </a:folHlink>
      </a:clrScheme>
      <a:clrMap bg1="dk2" tx1="lt1" bg2="dk1" tx2="lt2" accent1="accent1" accent2="accent2" accent3="accent3" accent4="accent4" accent5="accent5" accent6="accent6" hlink="hlink" folHlink="folHlink"/>
    </a:extraClrScheme>
    <a:extraClrScheme>
      <a:clrScheme name="Balance 6">
        <a:dk1>
          <a:srgbClr val="2F2D25"/>
        </a:dk1>
        <a:lt1>
          <a:srgbClr val="FFFFFF"/>
        </a:lt1>
        <a:dk2>
          <a:srgbClr val="656151"/>
        </a:dk2>
        <a:lt2>
          <a:srgbClr val="FFFFCC"/>
        </a:lt2>
        <a:accent1>
          <a:srgbClr val="818173"/>
        </a:accent1>
        <a:accent2>
          <a:srgbClr val="809EA8"/>
        </a:accent2>
        <a:accent3>
          <a:srgbClr val="B8B7B3"/>
        </a:accent3>
        <a:accent4>
          <a:srgbClr val="DADADA"/>
        </a:accent4>
        <a:accent5>
          <a:srgbClr val="C1C1BC"/>
        </a:accent5>
        <a:accent6>
          <a:srgbClr val="738F98"/>
        </a:accent6>
        <a:hlink>
          <a:srgbClr val="E2C86A"/>
        </a:hlink>
        <a:folHlink>
          <a:srgbClr val="B7B6A3"/>
        </a:folHlink>
      </a:clrScheme>
      <a:clrMap bg1="dk2" tx1="lt1" bg2="dk1" tx2="lt2" accent1="accent1" accent2="accent2" accent3="accent3" accent4="accent4" accent5="accent5" accent6="accent6" hlink="hlink" folHlink="folHlink"/>
    </a:extraClrScheme>
    <a:extraClrScheme>
      <a:clrScheme name="Balance 7">
        <a:dk1>
          <a:srgbClr val="B4AF80"/>
        </a:dk1>
        <a:lt1>
          <a:srgbClr val="FFFFFF"/>
        </a:lt1>
        <a:dk2>
          <a:srgbClr val="C8C6A2"/>
        </a:dk2>
        <a:lt2>
          <a:srgbClr val="827F4C"/>
        </a:lt2>
        <a:accent1>
          <a:srgbClr val="7C784E"/>
        </a:accent1>
        <a:accent2>
          <a:srgbClr val="A2A4AC"/>
        </a:accent2>
        <a:accent3>
          <a:srgbClr val="E0DFCE"/>
        </a:accent3>
        <a:accent4>
          <a:srgbClr val="DADADA"/>
        </a:accent4>
        <a:accent5>
          <a:srgbClr val="BFBEB2"/>
        </a:accent5>
        <a:accent6>
          <a:srgbClr val="92949B"/>
        </a:accent6>
        <a:hlink>
          <a:srgbClr val="33CCCC"/>
        </a:hlink>
        <a:folHlink>
          <a:srgbClr val="009999"/>
        </a:folHlink>
      </a:clrScheme>
      <a:clrMap bg1="dk2" tx1="lt1" bg2="dk1" tx2="lt2" accent1="accent1" accent2="accent2" accent3="accent3" accent4="accent4" accent5="accent5" accent6="accent6" hlink="hlink" folHlink="folHlink"/>
    </a:extraClrScheme>
    <a:extraClrScheme>
      <a:clrScheme name="Balance 8">
        <a:dk1>
          <a:srgbClr val="000000"/>
        </a:dk1>
        <a:lt1>
          <a:srgbClr val="DDDDDD"/>
        </a:lt1>
        <a:dk2>
          <a:srgbClr val="000000"/>
        </a:dk2>
        <a:lt2>
          <a:srgbClr val="B8B7D1"/>
        </a:lt2>
        <a:accent1>
          <a:srgbClr val="F1F0F4"/>
        </a:accent1>
        <a:accent2>
          <a:srgbClr val="C1BCFC"/>
        </a:accent2>
        <a:accent3>
          <a:srgbClr val="EBEBEB"/>
        </a:accent3>
        <a:accent4>
          <a:srgbClr val="000000"/>
        </a:accent4>
        <a:accent5>
          <a:srgbClr val="F7F6F8"/>
        </a:accent5>
        <a:accent6>
          <a:srgbClr val="AFAAE4"/>
        </a:accent6>
        <a:hlink>
          <a:srgbClr val="5454C6"/>
        </a:hlink>
        <a:folHlink>
          <a:srgbClr val="6A6F86"/>
        </a:folHlink>
      </a:clrScheme>
      <a:clrMap bg1="lt1" tx1="dk1" bg2="lt2" tx2="dk2" accent1="accent1" accent2="accent2" accent3="accent3" accent4="accent4" accent5="accent5" accent6="accent6" hlink="hlink" folHlink="folHlink"/>
    </a:extraClrScheme>
    <a:extraClrScheme>
      <a:clrScheme name="Balance 9">
        <a:dk1>
          <a:srgbClr val="000000"/>
        </a:dk1>
        <a:lt1>
          <a:srgbClr val="FFFFFF"/>
        </a:lt1>
        <a:dk2>
          <a:srgbClr val="00A29E"/>
        </a:dk2>
        <a:lt2>
          <a:srgbClr val="CBCBCB"/>
        </a:lt2>
        <a:accent1>
          <a:srgbClr val="E5E5FF"/>
        </a:accent1>
        <a:accent2>
          <a:srgbClr val="79CD6B"/>
        </a:accent2>
        <a:accent3>
          <a:srgbClr val="FFFFFF"/>
        </a:accent3>
        <a:accent4>
          <a:srgbClr val="000000"/>
        </a:accent4>
        <a:accent5>
          <a:srgbClr val="F0F0FF"/>
        </a:accent5>
        <a:accent6>
          <a:srgbClr val="6DBA60"/>
        </a:accent6>
        <a:hlink>
          <a:srgbClr val="4477DE"/>
        </a:hlink>
        <a:folHlink>
          <a:srgbClr val="6549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Cascade">
  <a:themeElements>
    <a:clrScheme name="Cascade 4">
      <a:dk1>
        <a:srgbClr val="FFFFCC"/>
      </a:dk1>
      <a:lt1>
        <a:srgbClr val="FFFFFF"/>
      </a:lt1>
      <a:dk2>
        <a:srgbClr val="000066"/>
      </a:dk2>
      <a:lt2>
        <a:srgbClr val="FFFFFF"/>
      </a:lt2>
      <a:accent1>
        <a:srgbClr val="0078F0"/>
      </a:accent1>
      <a:accent2>
        <a:srgbClr val="CCECFF"/>
      </a:accent2>
      <a:accent3>
        <a:srgbClr val="AAAAB8"/>
      </a:accent3>
      <a:accent4>
        <a:srgbClr val="DADADA"/>
      </a:accent4>
      <a:accent5>
        <a:srgbClr val="AABEF6"/>
      </a:accent5>
      <a:accent6>
        <a:srgbClr val="B9D6E7"/>
      </a:accent6>
      <a:hlink>
        <a:srgbClr val="3399FF"/>
      </a:hlink>
      <a:folHlink>
        <a:srgbClr val="FFCC00"/>
      </a:folHlink>
    </a:clrScheme>
    <a:fontScheme name="Casca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ascade 1">
        <a:dk1>
          <a:srgbClr val="C0C0C0"/>
        </a:dk1>
        <a:lt1>
          <a:srgbClr val="FFFFFF"/>
        </a:lt1>
        <a:dk2>
          <a:srgbClr val="000000"/>
        </a:dk2>
        <a:lt2>
          <a:srgbClr val="FFFFFF"/>
        </a:lt2>
        <a:accent1>
          <a:srgbClr val="FF3300"/>
        </a:accent1>
        <a:accent2>
          <a:srgbClr val="666699"/>
        </a:accent2>
        <a:accent3>
          <a:srgbClr val="AAAAAA"/>
        </a:accent3>
        <a:accent4>
          <a:srgbClr val="DADADA"/>
        </a:accent4>
        <a:accent5>
          <a:srgbClr val="FFADAA"/>
        </a:accent5>
        <a:accent6>
          <a:srgbClr val="5C5C8A"/>
        </a:accent6>
        <a:hlink>
          <a:srgbClr val="FFFF99"/>
        </a:hlink>
        <a:folHlink>
          <a:srgbClr val="FF9900"/>
        </a:folHlink>
      </a:clrScheme>
      <a:clrMap bg1="dk2" tx1="lt1" bg2="dk1" tx2="lt2" accent1="accent1" accent2="accent2" accent3="accent3" accent4="accent4" accent5="accent5" accent6="accent6" hlink="hlink" folHlink="folHlink"/>
    </a:extraClrScheme>
    <a:extraClrScheme>
      <a:clrScheme name="Cascade 2">
        <a:dk1>
          <a:srgbClr val="CC99FF"/>
        </a:dk1>
        <a:lt1>
          <a:srgbClr val="FFFFFF"/>
        </a:lt1>
        <a:dk2>
          <a:srgbClr val="400040"/>
        </a:dk2>
        <a:lt2>
          <a:srgbClr val="FFFFFF"/>
        </a:lt2>
        <a:accent1>
          <a:srgbClr val="FF66FF"/>
        </a:accent1>
        <a:accent2>
          <a:srgbClr val="CC00CC"/>
        </a:accent2>
        <a:accent3>
          <a:srgbClr val="AFAAAF"/>
        </a:accent3>
        <a:accent4>
          <a:srgbClr val="DADADA"/>
        </a:accent4>
        <a:accent5>
          <a:srgbClr val="FFB8FF"/>
        </a:accent5>
        <a:accent6>
          <a:srgbClr val="B900B9"/>
        </a:accent6>
        <a:hlink>
          <a:srgbClr val="FF7C80"/>
        </a:hlink>
        <a:folHlink>
          <a:srgbClr val="990099"/>
        </a:folHlink>
      </a:clrScheme>
      <a:clrMap bg1="dk2" tx1="lt1" bg2="dk1" tx2="lt2" accent1="accent1" accent2="accent2" accent3="accent3" accent4="accent4" accent5="accent5" accent6="accent6" hlink="hlink" folHlink="folHlink"/>
    </a:extraClrScheme>
    <a:extraClrScheme>
      <a:clrScheme name="Cascade 3">
        <a:dk1>
          <a:srgbClr val="CC99FF"/>
        </a:dk1>
        <a:lt1>
          <a:srgbClr val="FFFFFF"/>
        </a:lt1>
        <a:dk2>
          <a:srgbClr val="34022D"/>
        </a:dk2>
        <a:lt2>
          <a:srgbClr val="FFFFFF"/>
        </a:lt2>
        <a:accent1>
          <a:srgbClr val="775EC8"/>
        </a:accent1>
        <a:accent2>
          <a:srgbClr val="9933FF"/>
        </a:accent2>
        <a:accent3>
          <a:srgbClr val="AEAAAD"/>
        </a:accent3>
        <a:accent4>
          <a:srgbClr val="DADADA"/>
        </a:accent4>
        <a:accent5>
          <a:srgbClr val="BDB6E0"/>
        </a:accent5>
        <a:accent6>
          <a:srgbClr val="8A2DE7"/>
        </a:accent6>
        <a:hlink>
          <a:srgbClr val="993366"/>
        </a:hlink>
        <a:folHlink>
          <a:srgbClr val="969696"/>
        </a:folHlink>
      </a:clrScheme>
      <a:clrMap bg1="dk2" tx1="lt1" bg2="dk1" tx2="lt2" accent1="accent1" accent2="accent2" accent3="accent3" accent4="accent4" accent5="accent5" accent6="accent6" hlink="hlink" folHlink="folHlink"/>
    </a:extraClrScheme>
    <a:extraClrScheme>
      <a:clrScheme name="Cascade 4">
        <a:dk1>
          <a:srgbClr val="FFFFCC"/>
        </a:dk1>
        <a:lt1>
          <a:srgbClr val="FFFFFF"/>
        </a:lt1>
        <a:dk2>
          <a:srgbClr val="000066"/>
        </a:dk2>
        <a:lt2>
          <a:srgbClr val="FFFFFF"/>
        </a:lt2>
        <a:accent1>
          <a:srgbClr val="0078F0"/>
        </a:accent1>
        <a:accent2>
          <a:srgbClr val="CCECFF"/>
        </a:accent2>
        <a:accent3>
          <a:srgbClr val="AAAAB8"/>
        </a:accent3>
        <a:accent4>
          <a:srgbClr val="DADADA"/>
        </a:accent4>
        <a:accent5>
          <a:srgbClr val="AABEF6"/>
        </a:accent5>
        <a:accent6>
          <a:srgbClr val="B9D6E7"/>
        </a:accent6>
        <a:hlink>
          <a:srgbClr val="3399FF"/>
        </a:hlink>
        <a:folHlink>
          <a:srgbClr val="FFCC00"/>
        </a:folHlink>
      </a:clrScheme>
      <a:clrMap bg1="dk2" tx1="lt1" bg2="dk1" tx2="lt2" accent1="accent1" accent2="accent2" accent3="accent3" accent4="accent4" accent5="accent5" accent6="accent6" hlink="hlink" folHlink="folHlink"/>
    </a:extraClrScheme>
    <a:extraClrScheme>
      <a:clrScheme name="Cascade 5">
        <a:dk1>
          <a:srgbClr val="00FFFF"/>
        </a:dk1>
        <a:lt1>
          <a:srgbClr val="FFFFFF"/>
        </a:lt1>
        <a:dk2>
          <a:srgbClr val="4E009C"/>
        </a:dk2>
        <a:lt2>
          <a:srgbClr val="FFFFFF"/>
        </a:lt2>
        <a:accent1>
          <a:srgbClr val="00A8A4"/>
        </a:accent1>
        <a:accent2>
          <a:srgbClr val="3399FF"/>
        </a:accent2>
        <a:accent3>
          <a:srgbClr val="B2AACB"/>
        </a:accent3>
        <a:accent4>
          <a:srgbClr val="DADADA"/>
        </a:accent4>
        <a:accent5>
          <a:srgbClr val="AAD1CF"/>
        </a:accent5>
        <a:accent6>
          <a:srgbClr val="2D8A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ascade 6">
        <a:dk1>
          <a:srgbClr val="CCCC33"/>
        </a:dk1>
        <a:lt1>
          <a:srgbClr val="FFFFFF"/>
        </a:lt1>
        <a:dk2>
          <a:srgbClr val="003300"/>
        </a:dk2>
        <a:lt2>
          <a:srgbClr val="FFFFCC"/>
        </a:lt2>
        <a:accent1>
          <a:srgbClr val="008000"/>
        </a:accent1>
        <a:accent2>
          <a:srgbClr val="669900"/>
        </a:accent2>
        <a:accent3>
          <a:srgbClr val="AAADAA"/>
        </a:accent3>
        <a:accent4>
          <a:srgbClr val="DADADA"/>
        </a:accent4>
        <a:accent5>
          <a:srgbClr val="AAC0AA"/>
        </a:accent5>
        <a:accent6>
          <a:srgbClr val="5C8A00"/>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ascade 7">
        <a:dk1>
          <a:srgbClr val="CCCC99"/>
        </a:dk1>
        <a:lt1>
          <a:srgbClr val="FFFFFF"/>
        </a:lt1>
        <a:dk2>
          <a:srgbClr val="800000"/>
        </a:dk2>
        <a:lt2>
          <a:srgbClr val="FFFFFF"/>
        </a:lt2>
        <a:accent1>
          <a:srgbClr val="CC9900"/>
        </a:accent1>
        <a:accent2>
          <a:srgbClr val="996633"/>
        </a:accent2>
        <a:accent3>
          <a:srgbClr val="C0AAAA"/>
        </a:accent3>
        <a:accent4>
          <a:srgbClr val="DADADA"/>
        </a:accent4>
        <a:accent5>
          <a:srgbClr val="E2CAAA"/>
        </a:accent5>
        <a:accent6>
          <a:srgbClr val="8A5C2D"/>
        </a:accent6>
        <a:hlink>
          <a:srgbClr val="FFFFCC"/>
        </a:hlink>
        <a:folHlink>
          <a:srgbClr val="DDD800"/>
        </a:folHlink>
      </a:clrScheme>
      <a:clrMap bg1="dk2" tx1="lt1" bg2="dk1" tx2="lt2" accent1="accent1" accent2="accent2" accent3="accent3" accent4="accent4" accent5="accent5" accent6="accent6" hlink="hlink" folHlink="folHlink"/>
    </a:extraClrScheme>
    <a:extraClrScheme>
      <a:clrScheme name="Cascade 8">
        <a:dk1>
          <a:srgbClr val="204162"/>
        </a:dk1>
        <a:lt1>
          <a:srgbClr val="FFFFFF"/>
        </a:lt1>
        <a:dk2>
          <a:srgbClr val="204162"/>
        </a:dk2>
        <a:lt2>
          <a:srgbClr val="003300"/>
        </a:lt2>
        <a:accent1>
          <a:srgbClr val="99CC00"/>
        </a:accent1>
        <a:accent2>
          <a:srgbClr val="336633"/>
        </a:accent2>
        <a:accent3>
          <a:srgbClr val="FFFFFF"/>
        </a:accent3>
        <a:accent4>
          <a:srgbClr val="1A3653"/>
        </a:accent4>
        <a:accent5>
          <a:srgbClr val="CAE2AA"/>
        </a:accent5>
        <a:accent6>
          <a:srgbClr val="2D5C2D"/>
        </a:accent6>
        <a:hlink>
          <a:srgbClr val="6666FF"/>
        </a:hlink>
        <a:folHlink>
          <a:srgbClr val="C5C248"/>
        </a:folHlink>
      </a:clrScheme>
      <a:clrMap bg1="lt1" tx1="dk1" bg2="lt2" tx2="dk2" accent1="accent1" accent2="accent2" accent3="accent3" accent4="accent4" accent5="accent5" accent6="accent6" hlink="hlink" folHlink="folHlink"/>
    </a:extraClrScheme>
    <a:extraClrScheme>
      <a:clrScheme name="Cascade 9">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Kimono">
  <a:themeElements>
    <a:clrScheme name="Kimono 1">
      <a:dk1>
        <a:srgbClr val="2F1311"/>
      </a:dk1>
      <a:lt1>
        <a:srgbClr val="C16059"/>
      </a:lt1>
      <a:dk2>
        <a:srgbClr val="F7D47D"/>
      </a:dk2>
      <a:lt2>
        <a:srgbClr val="000000"/>
      </a:lt2>
      <a:accent1>
        <a:srgbClr val="D5B781"/>
      </a:accent1>
      <a:accent2>
        <a:srgbClr val="79AF7D"/>
      </a:accent2>
      <a:accent3>
        <a:srgbClr val="DDB6B5"/>
      </a:accent3>
      <a:accent4>
        <a:srgbClr val="270E0D"/>
      </a:accent4>
      <a:accent5>
        <a:srgbClr val="E7D8C1"/>
      </a:accent5>
      <a:accent6>
        <a:srgbClr val="6D9E71"/>
      </a:accent6>
      <a:hlink>
        <a:srgbClr val="F0B854"/>
      </a:hlink>
      <a:folHlink>
        <a:srgbClr val="DC893E"/>
      </a:folHlink>
    </a:clrScheme>
    <a:fontScheme name="Kimon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Kimono 1">
        <a:dk1>
          <a:srgbClr val="2F1311"/>
        </a:dk1>
        <a:lt1>
          <a:srgbClr val="C16059"/>
        </a:lt1>
        <a:dk2>
          <a:srgbClr val="F7D47D"/>
        </a:dk2>
        <a:lt2>
          <a:srgbClr val="000000"/>
        </a:lt2>
        <a:accent1>
          <a:srgbClr val="D5B781"/>
        </a:accent1>
        <a:accent2>
          <a:srgbClr val="79AF7D"/>
        </a:accent2>
        <a:accent3>
          <a:srgbClr val="DDB6B5"/>
        </a:accent3>
        <a:accent4>
          <a:srgbClr val="270E0D"/>
        </a:accent4>
        <a:accent5>
          <a:srgbClr val="E7D8C1"/>
        </a:accent5>
        <a:accent6>
          <a:srgbClr val="6D9E71"/>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2">
        <a:dk1>
          <a:srgbClr val="000000"/>
        </a:dk1>
        <a:lt1>
          <a:srgbClr val="FFFFFF"/>
        </a:lt1>
        <a:dk2>
          <a:srgbClr val="000000"/>
        </a:dk2>
        <a:lt2>
          <a:srgbClr val="F7D47D"/>
        </a:lt2>
        <a:accent1>
          <a:srgbClr val="C19341"/>
        </a:accent1>
        <a:accent2>
          <a:srgbClr val="60A265"/>
        </a:accent2>
        <a:accent3>
          <a:srgbClr val="AAAAAA"/>
        </a:accent3>
        <a:accent4>
          <a:srgbClr val="DADADA"/>
        </a:accent4>
        <a:accent5>
          <a:srgbClr val="DDC8B0"/>
        </a:accent5>
        <a:accent6>
          <a:srgbClr val="56925B"/>
        </a:accent6>
        <a:hlink>
          <a:srgbClr val="EB9F17"/>
        </a:hlink>
        <a:folHlink>
          <a:srgbClr val="CF7625"/>
        </a:folHlink>
      </a:clrScheme>
      <a:clrMap bg1="dk2" tx1="lt1" bg2="dk1" tx2="lt2" accent1="accent1" accent2="accent2" accent3="accent3" accent4="accent4" accent5="accent5" accent6="accent6" hlink="hlink" folHlink="folHlink"/>
    </a:extraClrScheme>
    <a:extraClrScheme>
      <a:clrScheme name="Kimono 3">
        <a:dk1>
          <a:srgbClr val="00002E"/>
        </a:dk1>
        <a:lt1>
          <a:srgbClr val="FFFFFF"/>
        </a:lt1>
        <a:dk2>
          <a:srgbClr val="003399"/>
        </a:dk2>
        <a:lt2>
          <a:srgbClr val="F4BC40"/>
        </a:lt2>
        <a:accent1>
          <a:srgbClr val="9280CC"/>
        </a:accent1>
        <a:accent2>
          <a:srgbClr val="BD51A1"/>
        </a:accent2>
        <a:accent3>
          <a:srgbClr val="AAADCA"/>
        </a:accent3>
        <a:accent4>
          <a:srgbClr val="DADADA"/>
        </a:accent4>
        <a:accent5>
          <a:srgbClr val="C7C0E2"/>
        </a:accent5>
        <a:accent6>
          <a:srgbClr val="AB4991"/>
        </a:accent6>
        <a:hlink>
          <a:srgbClr val="CC66FF"/>
        </a:hlink>
        <a:folHlink>
          <a:srgbClr val="824F99"/>
        </a:folHlink>
      </a:clrScheme>
      <a:clrMap bg1="dk2" tx1="lt1" bg2="dk1" tx2="lt2" accent1="accent1" accent2="accent2" accent3="accent3" accent4="accent4" accent5="accent5" accent6="accent6" hlink="hlink" folHlink="folHlink"/>
    </a:extraClrScheme>
    <a:extraClrScheme>
      <a:clrScheme name="Kimono 4">
        <a:dk1>
          <a:srgbClr val="2F1311"/>
        </a:dk1>
        <a:lt1>
          <a:srgbClr val="7A8E9C"/>
        </a:lt1>
        <a:dk2>
          <a:srgbClr val="FDF4DF"/>
        </a:dk2>
        <a:lt2>
          <a:srgbClr val="3E4A52"/>
        </a:lt2>
        <a:accent1>
          <a:srgbClr val="81ABA0"/>
        </a:accent1>
        <a:accent2>
          <a:srgbClr val="CD817B"/>
        </a:accent2>
        <a:accent3>
          <a:srgbClr val="BEC6CB"/>
        </a:accent3>
        <a:accent4>
          <a:srgbClr val="270E0D"/>
        </a:accent4>
        <a:accent5>
          <a:srgbClr val="C1D2CD"/>
        </a:accent5>
        <a:accent6>
          <a:srgbClr val="BA746F"/>
        </a:accent6>
        <a:hlink>
          <a:srgbClr val="BEBC76"/>
        </a:hlink>
        <a:folHlink>
          <a:srgbClr val="668E69"/>
        </a:folHlink>
      </a:clrScheme>
      <a:clrMap bg1="lt1" tx1="dk1" bg2="lt2" tx2="dk2" accent1="accent1" accent2="accent2" accent3="accent3" accent4="accent4" accent5="accent5" accent6="accent6" hlink="hlink" folHlink="folHlink"/>
    </a:extraClrScheme>
    <a:extraClrScheme>
      <a:clrScheme name="Kimono 5">
        <a:dk1>
          <a:srgbClr val="2F1311"/>
        </a:dk1>
        <a:lt1>
          <a:srgbClr val="7A9C7C"/>
        </a:lt1>
        <a:dk2>
          <a:srgbClr val="FBEBC3"/>
        </a:dk2>
        <a:lt2>
          <a:srgbClr val="3C503D"/>
        </a:lt2>
        <a:accent1>
          <a:srgbClr val="D5B781"/>
        </a:accent1>
        <a:accent2>
          <a:srgbClr val="C16059"/>
        </a:accent2>
        <a:accent3>
          <a:srgbClr val="BECBBF"/>
        </a:accent3>
        <a:accent4>
          <a:srgbClr val="270E0D"/>
        </a:accent4>
        <a:accent5>
          <a:srgbClr val="E7D8C1"/>
        </a:accent5>
        <a:accent6>
          <a:srgbClr val="AF5650"/>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6">
        <a:dk1>
          <a:srgbClr val="000000"/>
        </a:dk1>
        <a:lt1>
          <a:srgbClr val="D9EFE0"/>
        </a:lt1>
        <a:dk2>
          <a:srgbClr val="30605A"/>
        </a:dk2>
        <a:lt2>
          <a:srgbClr val="15331E"/>
        </a:lt2>
        <a:accent1>
          <a:srgbClr val="A4C6BA"/>
        </a:accent1>
        <a:accent2>
          <a:srgbClr val="558F7D"/>
        </a:accent2>
        <a:accent3>
          <a:srgbClr val="E9F6ED"/>
        </a:accent3>
        <a:accent4>
          <a:srgbClr val="000000"/>
        </a:accent4>
        <a:accent5>
          <a:srgbClr val="CFDFD9"/>
        </a:accent5>
        <a:accent6>
          <a:srgbClr val="4C8171"/>
        </a:accent6>
        <a:hlink>
          <a:srgbClr val="C1C177"/>
        </a:hlink>
        <a:folHlink>
          <a:srgbClr val="A08F5E"/>
        </a:folHlink>
      </a:clrScheme>
      <a:clrMap bg1="lt1" tx1="dk1" bg2="lt2" tx2="dk2" accent1="accent1" accent2="accent2" accent3="accent3" accent4="accent4" accent5="accent5" accent6="accent6" hlink="hlink" folHlink="folHlink"/>
    </a:extraClrScheme>
    <a:extraClrScheme>
      <a:clrScheme name="Kimono 7">
        <a:dk1>
          <a:srgbClr val="2F1311"/>
        </a:dk1>
        <a:lt1>
          <a:srgbClr val="CFC7B5"/>
        </a:lt1>
        <a:dk2>
          <a:srgbClr val="853F35"/>
        </a:dk2>
        <a:lt2>
          <a:srgbClr val="8E7F5E"/>
        </a:lt2>
        <a:accent1>
          <a:srgbClr val="EBD2A5"/>
        </a:accent1>
        <a:accent2>
          <a:srgbClr val="A5C9A8"/>
        </a:accent2>
        <a:accent3>
          <a:srgbClr val="E4E0D7"/>
        </a:accent3>
        <a:accent4>
          <a:srgbClr val="270E0D"/>
        </a:accent4>
        <a:accent5>
          <a:srgbClr val="F3E5CF"/>
        </a:accent5>
        <a:accent6>
          <a:srgbClr val="95B698"/>
        </a:accent6>
        <a:hlink>
          <a:srgbClr val="C68510"/>
        </a:hlink>
        <a:folHlink>
          <a:srgbClr val="E5A871"/>
        </a:folHlink>
      </a:clrScheme>
      <a:clrMap bg1="lt1" tx1="dk1" bg2="lt2" tx2="dk2" accent1="accent1" accent2="accent2" accent3="accent3" accent4="accent4" accent5="accent5" accent6="accent6" hlink="hlink" folHlink="folHlink"/>
    </a:extraClrScheme>
    <a:extraClrScheme>
      <a:clrScheme name="Kimono 8">
        <a:dk1>
          <a:srgbClr val="000000"/>
        </a:dk1>
        <a:lt1>
          <a:srgbClr val="F0EED8"/>
        </a:lt1>
        <a:dk2>
          <a:srgbClr val="666729"/>
        </a:dk2>
        <a:lt2>
          <a:srgbClr val="3F3B19"/>
        </a:lt2>
        <a:accent1>
          <a:srgbClr val="E9D47D"/>
        </a:accent1>
        <a:accent2>
          <a:srgbClr val="D4DD91"/>
        </a:accent2>
        <a:accent3>
          <a:srgbClr val="F6F5E9"/>
        </a:accent3>
        <a:accent4>
          <a:srgbClr val="000000"/>
        </a:accent4>
        <a:accent5>
          <a:srgbClr val="F2E6BF"/>
        </a:accent5>
        <a:accent6>
          <a:srgbClr val="C0C883"/>
        </a:accent6>
        <a:hlink>
          <a:srgbClr val="9D943F"/>
        </a:hlink>
        <a:folHlink>
          <a:srgbClr val="C9C177"/>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Fading Grid">
  <a:themeElements>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fontScheme name="Fading Grid">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Fading Grid 1">
        <a:dk1>
          <a:srgbClr val="7E0000"/>
        </a:dk1>
        <a:lt1>
          <a:srgbClr val="FFFFFF"/>
        </a:lt1>
        <a:dk2>
          <a:srgbClr val="800000"/>
        </a:dk2>
        <a:lt2>
          <a:srgbClr val="FCF0B2"/>
        </a:lt2>
        <a:accent1>
          <a:srgbClr val="C5543D"/>
        </a:accent1>
        <a:accent2>
          <a:srgbClr val="660000"/>
        </a:accent2>
        <a:accent3>
          <a:srgbClr val="C0AAAA"/>
        </a:accent3>
        <a:accent4>
          <a:srgbClr val="DADADA"/>
        </a:accent4>
        <a:accent5>
          <a:srgbClr val="DFB3AF"/>
        </a:accent5>
        <a:accent6>
          <a:srgbClr val="5C0000"/>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Fading Grid 2">
        <a:dk1>
          <a:srgbClr val="000066"/>
        </a:dk1>
        <a:lt1>
          <a:srgbClr val="FFFFFF"/>
        </a:lt1>
        <a:dk2>
          <a:srgbClr val="000066"/>
        </a:dk2>
        <a:lt2>
          <a:srgbClr val="B2B8C8"/>
        </a:lt2>
        <a:accent1>
          <a:srgbClr val="008080"/>
        </a:accent1>
        <a:accent2>
          <a:srgbClr val="00004E"/>
        </a:accent2>
        <a:accent3>
          <a:srgbClr val="AAAAB8"/>
        </a:accent3>
        <a:accent4>
          <a:srgbClr val="DADADA"/>
        </a:accent4>
        <a:accent5>
          <a:srgbClr val="AAC0C0"/>
        </a:accent5>
        <a:accent6>
          <a:srgbClr val="000046"/>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Fading Grid 3">
        <a:dk1>
          <a:srgbClr val="010199"/>
        </a:dk1>
        <a:lt1>
          <a:srgbClr val="FFFFFF"/>
        </a:lt1>
        <a:dk2>
          <a:srgbClr val="000099"/>
        </a:dk2>
        <a:lt2>
          <a:srgbClr val="CCFFFF"/>
        </a:lt2>
        <a:accent1>
          <a:srgbClr val="00C600"/>
        </a:accent1>
        <a:accent2>
          <a:srgbClr val="01017D"/>
        </a:accent2>
        <a:accent3>
          <a:srgbClr val="AAAACA"/>
        </a:accent3>
        <a:accent4>
          <a:srgbClr val="DADADA"/>
        </a:accent4>
        <a:accent5>
          <a:srgbClr val="AADFAA"/>
        </a:accent5>
        <a:accent6>
          <a:srgbClr val="010171"/>
        </a:accent6>
        <a:hlink>
          <a:srgbClr val="FFE701"/>
        </a:hlink>
        <a:folHlink>
          <a:srgbClr val="3366FF"/>
        </a:folHlink>
      </a:clrScheme>
      <a:clrMap bg1="dk2" tx1="lt1" bg2="dk1" tx2="lt2" accent1="accent1" accent2="accent2" accent3="accent3" accent4="accent4" accent5="accent5" accent6="accent6" hlink="hlink" folHlink="folHlink"/>
    </a:extraClrScheme>
    <a:extraClrScheme>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clrMap bg1="dk2" tx1="lt1" bg2="dk1" tx2="lt2" accent1="accent1" accent2="accent2" accent3="accent3" accent4="accent4" accent5="accent5" accent6="accent6" hlink="hlink" folHlink="folHlink"/>
    </a:extraClrScheme>
    <a:extraClrScheme>
      <a:clrScheme name="Fading Grid 5">
        <a:dk1>
          <a:srgbClr val="00827F"/>
        </a:dk1>
        <a:lt1>
          <a:srgbClr val="FFFFFF"/>
        </a:lt1>
        <a:dk2>
          <a:srgbClr val="008080"/>
        </a:dk2>
        <a:lt2>
          <a:srgbClr val="FFFFCC"/>
        </a:lt2>
        <a:accent1>
          <a:srgbClr val="6D6FC7"/>
        </a:accent1>
        <a:accent2>
          <a:srgbClr val="006462"/>
        </a:accent2>
        <a:accent3>
          <a:srgbClr val="AAC0C0"/>
        </a:accent3>
        <a:accent4>
          <a:srgbClr val="DADADA"/>
        </a:accent4>
        <a:accent5>
          <a:srgbClr val="BABBE0"/>
        </a:accent5>
        <a:accent6>
          <a:srgbClr val="005A58"/>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ading Grid 6">
        <a:dk1>
          <a:srgbClr val="4D4D4D"/>
        </a:dk1>
        <a:lt1>
          <a:srgbClr val="FFFFFF"/>
        </a:lt1>
        <a:dk2>
          <a:srgbClr val="525252"/>
        </a:dk2>
        <a:lt2>
          <a:srgbClr val="C0C0C0"/>
        </a:lt2>
        <a:accent1>
          <a:srgbClr val="527C3A"/>
        </a:accent1>
        <a:accent2>
          <a:srgbClr val="444444"/>
        </a:accent2>
        <a:accent3>
          <a:srgbClr val="B3B3B3"/>
        </a:accent3>
        <a:accent4>
          <a:srgbClr val="DADADA"/>
        </a:accent4>
        <a:accent5>
          <a:srgbClr val="B3BFAE"/>
        </a:accent5>
        <a:accent6>
          <a:srgbClr val="3D3D3D"/>
        </a:accent6>
        <a:hlink>
          <a:srgbClr val="FAC458"/>
        </a:hlink>
        <a:folHlink>
          <a:srgbClr val="C7780F"/>
        </a:folHlink>
      </a:clrScheme>
      <a:clrMap bg1="dk2" tx1="lt1" bg2="dk1" tx2="lt2" accent1="accent1" accent2="accent2" accent3="accent3" accent4="accent4" accent5="accent5" accent6="accent6" hlink="hlink" folHlink="folHlink"/>
    </a:extraClrScheme>
    <a:extraClrScheme>
      <a:clrScheme name="Fading Grid 7">
        <a:dk1>
          <a:srgbClr val="516032"/>
        </a:dk1>
        <a:lt1>
          <a:srgbClr val="FFFFFF"/>
        </a:lt1>
        <a:dk2>
          <a:srgbClr val="546434"/>
        </a:dk2>
        <a:lt2>
          <a:srgbClr val="B2B68A"/>
        </a:lt2>
        <a:accent1>
          <a:srgbClr val="7D8C70"/>
        </a:accent1>
        <a:accent2>
          <a:srgbClr val="414E28"/>
        </a:accent2>
        <a:accent3>
          <a:srgbClr val="B3B8AE"/>
        </a:accent3>
        <a:accent4>
          <a:srgbClr val="DADADA"/>
        </a:accent4>
        <a:accent5>
          <a:srgbClr val="BFC5BB"/>
        </a:accent5>
        <a:accent6>
          <a:srgbClr val="3A4623"/>
        </a:accent6>
        <a:hlink>
          <a:srgbClr val="80C579"/>
        </a:hlink>
        <a:folHlink>
          <a:srgbClr val="7FADAF"/>
        </a:folHlink>
      </a:clrScheme>
      <a:clrMap bg1="dk2" tx1="lt1" bg2="dk1" tx2="lt2" accent1="accent1" accent2="accent2" accent3="accent3" accent4="accent4" accent5="accent5" accent6="accent6" hlink="hlink" folHlink="folHlink"/>
    </a:extraClrScheme>
    <a:extraClrScheme>
      <a:clrScheme name="Fading Grid 8">
        <a:dk1>
          <a:srgbClr val="D1CC00"/>
        </a:dk1>
        <a:lt1>
          <a:srgbClr val="FFFFFF"/>
        </a:lt1>
        <a:dk2>
          <a:srgbClr val="CCCC00"/>
        </a:dk2>
        <a:lt2>
          <a:srgbClr val="F3F5B1"/>
        </a:lt2>
        <a:accent1>
          <a:srgbClr val="808000"/>
        </a:accent1>
        <a:accent2>
          <a:srgbClr val="AEAA00"/>
        </a:accent2>
        <a:accent3>
          <a:srgbClr val="E2E2AA"/>
        </a:accent3>
        <a:accent4>
          <a:srgbClr val="DADADA"/>
        </a:accent4>
        <a:accent5>
          <a:srgbClr val="C0C0AA"/>
        </a:accent5>
        <a:accent6>
          <a:srgbClr val="9D9A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Fading Grid 9">
        <a:dk1>
          <a:srgbClr val="000000"/>
        </a:dk1>
        <a:lt1>
          <a:srgbClr val="F8F8F8"/>
        </a:lt1>
        <a:dk2>
          <a:srgbClr val="336600"/>
        </a:dk2>
        <a:lt2>
          <a:srgbClr val="FBFBFB"/>
        </a:lt2>
        <a:accent1>
          <a:srgbClr val="009900"/>
        </a:accent1>
        <a:accent2>
          <a:srgbClr val="C6C6C6"/>
        </a:accent2>
        <a:accent3>
          <a:srgbClr val="FBFBFB"/>
        </a:accent3>
        <a:accent4>
          <a:srgbClr val="000000"/>
        </a:accent4>
        <a:accent5>
          <a:srgbClr val="AACAAA"/>
        </a:accent5>
        <a:accent6>
          <a:srgbClr val="B3B3B3"/>
        </a:accent6>
        <a:hlink>
          <a:srgbClr val="006600"/>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Refined">
  <a:themeElements>
    <a:clrScheme name="Refined 1">
      <a:dk1>
        <a:srgbClr val="666633"/>
      </a:dk1>
      <a:lt1>
        <a:srgbClr val="FFFFFF"/>
      </a:lt1>
      <a:dk2>
        <a:srgbClr val="000000"/>
      </a:dk2>
      <a:lt2>
        <a:srgbClr val="FFFFFF"/>
      </a:lt2>
      <a:accent1>
        <a:srgbClr val="666699"/>
      </a:accent1>
      <a:accent2>
        <a:srgbClr val="990000"/>
      </a:accent2>
      <a:accent3>
        <a:srgbClr val="AAAAAA"/>
      </a:accent3>
      <a:accent4>
        <a:srgbClr val="DADADA"/>
      </a:accent4>
      <a:accent5>
        <a:srgbClr val="B8B8CA"/>
      </a:accent5>
      <a:accent6>
        <a:srgbClr val="8A0000"/>
      </a:accent6>
      <a:hlink>
        <a:srgbClr val="999900"/>
      </a:hlink>
      <a:folHlink>
        <a:srgbClr val="FFFFFF"/>
      </a:folHlink>
    </a:clrScheme>
    <a:fontScheme name="Refined">
      <a:majorFont>
        <a:latin typeface="Times New Roman"/>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Refined 1">
        <a:dk1>
          <a:srgbClr val="666633"/>
        </a:dk1>
        <a:lt1>
          <a:srgbClr val="FFFFFF"/>
        </a:lt1>
        <a:dk2>
          <a:srgbClr val="000000"/>
        </a:dk2>
        <a:lt2>
          <a:srgbClr val="FFFFFF"/>
        </a:lt2>
        <a:accent1>
          <a:srgbClr val="666699"/>
        </a:accent1>
        <a:accent2>
          <a:srgbClr val="990000"/>
        </a:accent2>
        <a:accent3>
          <a:srgbClr val="AAAAAA"/>
        </a:accent3>
        <a:accent4>
          <a:srgbClr val="DADADA"/>
        </a:accent4>
        <a:accent5>
          <a:srgbClr val="B8B8CA"/>
        </a:accent5>
        <a:accent6>
          <a:srgbClr val="8A0000"/>
        </a:accent6>
        <a:hlink>
          <a:srgbClr val="999900"/>
        </a:hlink>
        <a:folHlink>
          <a:srgbClr val="FFFFFF"/>
        </a:folHlink>
      </a:clrScheme>
      <a:clrMap bg1="dk2" tx1="lt1" bg2="dk1" tx2="lt2" accent1="accent1" accent2="accent2" accent3="accent3" accent4="accent4" accent5="accent5" accent6="accent6" hlink="hlink" folHlink="folHlink"/>
    </a:extraClrScheme>
    <a:extraClrScheme>
      <a:clrScheme name="Refined 2">
        <a:dk1>
          <a:srgbClr val="4D4D4D"/>
        </a:dk1>
        <a:lt1>
          <a:srgbClr val="FFFFFF"/>
        </a:lt1>
        <a:dk2>
          <a:srgbClr val="4A1102"/>
        </a:dk2>
        <a:lt2>
          <a:srgbClr val="FFFFFF"/>
        </a:lt2>
        <a:accent1>
          <a:srgbClr val="CC3300"/>
        </a:accent1>
        <a:accent2>
          <a:srgbClr val="666699"/>
        </a:accent2>
        <a:accent3>
          <a:srgbClr val="B1AAAA"/>
        </a:accent3>
        <a:accent4>
          <a:srgbClr val="DADADA"/>
        </a:accent4>
        <a:accent5>
          <a:srgbClr val="E2ADAA"/>
        </a:accent5>
        <a:accent6>
          <a:srgbClr val="5C5C8A"/>
        </a:accent6>
        <a:hlink>
          <a:srgbClr val="FF9900"/>
        </a:hlink>
        <a:folHlink>
          <a:srgbClr val="FFFFFF"/>
        </a:folHlink>
      </a:clrScheme>
      <a:clrMap bg1="dk2" tx1="lt1" bg2="dk1" tx2="lt2" accent1="accent1" accent2="accent2" accent3="accent3" accent4="accent4" accent5="accent5" accent6="accent6" hlink="hlink" folHlink="folHlink"/>
    </a:extraClrScheme>
    <a:extraClrScheme>
      <a:clrScheme name="Refined 3">
        <a:dk1>
          <a:srgbClr val="666699"/>
        </a:dk1>
        <a:lt1>
          <a:srgbClr val="FFFFFF"/>
        </a:lt1>
        <a:dk2>
          <a:srgbClr val="400040"/>
        </a:dk2>
        <a:lt2>
          <a:srgbClr val="FFFFFF"/>
        </a:lt2>
        <a:accent1>
          <a:srgbClr val="FFCC00"/>
        </a:accent1>
        <a:accent2>
          <a:srgbClr val="FF3300"/>
        </a:accent2>
        <a:accent3>
          <a:srgbClr val="AFAAAF"/>
        </a:accent3>
        <a:accent4>
          <a:srgbClr val="DADADA"/>
        </a:accent4>
        <a:accent5>
          <a:srgbClr val="FFE2AA"/>
        </a:accent5>
        <a:accent6>
          <a:srgbClr val="E72D00"/>
        </a:accent6>
        <a:hlink>
          <a:srgbClr val="CC9900"/>
        </a:hlink>
        <a:folHlink>
          <a:srgbClr val="CC3300"/>
        </a:folHlink>
      </a:clrScheme>
      <a:clrMap bg1="dk2" tx1="lt1" bg2="dk1" tx2="lt2" accent1="accent1" accent2="accent2" accent3="accent3" accent4="accent4" accent5="accent5" accent6="accent6" hlink="hlink" folHlink="folHlink"/>
    </a:extraClrScheme>
    <a:extraClrScheme>
      <a:clrScheme name="Refined 4">
        <a:dk1>
          <a:srgbClr val="4D4D4D"/>
        </a:dk1>
        <a:lt1>
          <a:srgbClr val="FFFFFF"/>
        </a:lt1>
        <a:dk2>
          <a:srgbClr val="006699"/>
        </a:dk2>
        <a:lt2>
          <a:srgbClr val="CCECFF"/>
        </a:lt2>
        <a:accent1>
          <a:srgbClr val="339966"/>
        </a:accent1>
        <a:accent2>
          <a:srgbClr val="3366FF"/>
        </a:accent2>
        <a:accent3>
          <a:srgbClr val="AAB8CA"/>
        </a:accent3>
        <a:accent4>
          <a:srgbClr val="DADADA"/>
        </a:accent4>
        <a:accent5>
          <a:srgbClr val="ADCAB8"/>
        </a:accent5>
        <a:accent6>
          <a:srgbClr val="2D5CE7"/>
        </a:accent6>
        <a:hlink>
          <a:srgbClr val="33CCFF"/>
        </a:hlink>
        <a:folHlink>
          <a:srgbClr val="FFFFFF"/>
        </a:folHlink>
      </a:clrScheme>
      <a:clrMap bg1="dk2" tx1="lt1" bg2="dk1" tx2="lt2" accent1="accent1" accent2="accent2" accent3="accent3" accent4="accent4" accent5="accent5" accent6="accent6" hlink="hlink" folHlink="folHlink"/>
    </a:extraClrScheme>
    <a:extraClrScheme>
      <a:clrScheme name="Refined 5">
        <a:dk1>
          <a:srgbClr val="000000"/>
        </a:dk1>
        <a:lt1>
          <a:srgbClr val="FFFFFF"/>
        </a:lt1>
        <a:dk2>
          <a:srgbClr val="CC0000"/>
        </a:dk2>
        <a:lt2>
          <a:srgbClr val="666699"/>
        </a:lt2>
        <a:accent1>
          <a:srgbClr val="FF6600"/>
        </a:accent1>
        <a:accent2>
          <a:srgbClr val="FF9933"/>
        </a:accent2>
        <a:accent3>
          <a:srgbClr val="FFFFFF"/>
        </a:accent3>
        <a:accent4>
          <a:srgbClr val="000000"/>
        </a:accent4>
        <a:accent5>
          <a:srgbClr val="FFB8AA"/>
        </a:accent5>
        <a:accent6>
          <a:srgbClr val="E78A2D"/>
        </a:accent6>
        <a:hlink>
          <a:srgbClr val="FFCC00"/>
        </a:hlink>
        <a:folHlink>
          <a:srgbClr val="333399"/>
        </a:folHlink>
      </a:clrScheme>
      <a:clrMap bg1="lt1" tx1="dk1" bg2="lt2" tx2="dk2" accent1="accent1" accent2="accent2" accent3="accent3" accent4="accent4" accent5="accent5" accent6="accent6" hlink="hlink" folHlink="folHlink"/>
    </a:extraClrScheme>
    <a:extraClrScheme>
      <a:clrScheme name="Refined 6">
        <a:dk1>
          <a:srgbClr val="000000"/>
        </a:dk1>
        <a:lt1>
          <a:srgbClr val="FFFFFF"/>
        </a:lt1>
        <a:dk2>
          <a:srgbClr val="000000"/>
        </a:dk2>
        <a:lt2>
          <a:srgbClr val="C0C0C0"/>
        </a:lt2>
        <a:accent1>
          <a:srgbClr val="CC3300"/>
        </a:accent1>
        <a:accent2>
          <a:srgbClr val="666699"/>
        </a:accent2>
        <a:accent3>
          <a:srgbClr val="FFFFFF"/>
        </a:accent3>
        <a:accent4>
          <a:srgbClr val="000000"/>
        </a:accent4>
        <a:accent5>
          <a:srgbClr val="E2ADAA"/>
        </a:accent5>
        <a:accent6>
          <a:srgbClr val="5C5C8A"/>
        </a:accent6>
        <a:hlink>
          <a:srgbClr val="999900"/>
        </a:hlink>
        <a:folHlink>
          <a:srgbClr val="4D4D4D"/>
        </a:folHlink>
      </a:clrScheme>
      <a:clrMap bg1="lt1" tx1="dk1" bg2="lt2" tx2="dk2" accent1="accent1" accent2="accent2" accent3="accent3" accent4="accent4" accent5="accent5" accent6="accent6" hlink="hlink" folHlink="folHlink"/>
    </a:extraClrScheme>
    <a:extraClrScheme>
      <a:clrScheme name="Refined 7">
        <a:dk1>
          <a:srgbClr val="000000"/>
        </a:dk1>
        <a:lt1>
          <a:srgbClr val="FFFFFF"/>
        </a:lt1>
        <a:dk2>
          <a:srgbClr val="000066"/>
        </a:dk2>
        <a:lt2>
          <a:srgbClr val="333399"/>
        </a:lt2>
        <a:accent1>
          <a:srgbClr val="3399FF"/>
        </a:accent1>
        <a:accent2>
          <a:srgbClr val="9999FF"/>
        </a:accent2>
        <a:accent3>
          <a:srgbClr val="FFFFFF"/>
        </a:accent3>
        <a:accent4>
          <a:srgbClr val="000000"/>
        </a:accent4>
        <a:accent5>
          <a:srgbClr val="ADCAFF"/>
        </a:accent5>
        <a:accent6>
          <a:srgbClr val="8A8AE7"/>
        </a:accent6>
        <a:hlink>
          <a:srgbClr val="00CCFF"/>
        </a:hlink>
        <a:folHlink>
          <a:srgbClr val="5F5F5F"/>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Fireworks">
  <a:themeElements>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fontScheme name="Fireworks">
      <a:majorFont>
        <a:latin typeface="Arial Black"/>
        <a:ea typeface=""/>
        <a:cs typeface="Arial"/>
      </a:majorFont>
      <a:minorFont>
        <a:latin typeface="Arial Black"/>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clrMap bg1="dk2" tx1="lt1" bg2="dk1" tx2="lt2" accent1="accent1" accent2="accent2" accent3="accent3" accent4="accent4" accent5="accent5" accent6="accent6" hlink="hlink" folHlink="folHlink"/>
    </a:extraClrScheme>
    <a:extraClrScheme>
      <a:clrScheme name="Fireworks 2">
        <a:dk1>
          <a:srgbClr val="0000A4"/>
        </a:dk1>
        <a:lt1>
          <a:srgbClr val="CCFFFF"/>
        </a:lt1>
        <a:dk2>
          <a:srgbClr val="000066"/>
        </a:dk2>
        <a:lt2>
          <a:srgbClr val="00FFFF"/>
        </a:lt2>
        <a:accent1>
          <a:srgbClr val="51B2E3"/>
        </a:accent1>
        <a:accent2>
          <a:srgbClr val="04E8AC"/>
        </a:accent2>
        <a:accent3>
          <a:srgbClr val="AAAAB8"/>
        </a:accent3>
        <a:accent4>
          <a:srgbClr val="AEDADA"/>
        </a:accent4>
        <a:accent5>
          <a:srgbClr val="B3D5EF"/>
        </a:accent5>
        <a:accent6>
          <a:srgbClr val="03D29B"/>
        </a:accent6>
        <a:hlink>
          <a:srgbClr val="FF3399"/>
        </a:hlink>
        <a:folHlink>
          <a:srgbClr val="8F5FD5"/>
        </a:folHlink>
      </a:clrScheme>
      <a:clrMap bg1="dk2" tx1="lt1" bg2="dk1" tx2="lt2" accent1="accent1" accent2="accent2" accent3="accent3" accent4="accent4" accent5="accent5" accent6="accent6" hlink="hlink" folHlink="folHlink"/>
    </a:extraClrScheme>
    <a:extraClrScheme>
      <a:clrScheme name="Fireworks 3">
        <a:dk1>
          <a:srgbClr val="9F237F"/>
        </a:dk1>
        <a:lt1>
          <a:srgbClr val="FFCC00"/>
        </a:lt1>
        <a:dk2>
          <a:srgbClr val="000000"/>
        </a:dk2>
        <a:lt2>
          <a:srgbClr val="FFFFFF"/>
        </a:lt2>
        <a:accent1>
          <a:srgbClr val="39A6DD"/>
        </a:accent1>
        <a:accent2>
          <a:srgbClr val="FF03E7"/>
        </a:accent2>
        <a:accent3>
          <a:srgbClr val="AAAAAA"/>
        </a:accent3>
        <a:accent4>
          <a:srgbClr val="DAAE00"/>
        </a:accent4>
        <a:accent5>
          <a:srgbClr val="AED0EB"/>
        </a:accent5>
        <a:accent6>
          <a:srgbClr val="E702D1"/>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4">
        <a:dk1>
          <a:srgbClr val="00603B"/>
        </a:dk1>
        <a:lt1>
          <a:srgbClr val="FFCC00"/>
        </a:lt1>
        <a:dk2>
          <a:srgbClr val="000000"/>
        </a:dk2>
        <a:lt2>
          <a:srgbClr val="FFFFFF"/>
        </a:lt2>
        <a:accent1>
          <a:srgbClr val="39A6DD"/>
        </a:accent1>
        <a:accent2>
          <a:srgbClr val="07FB18"/>
        </a:accent2>
        <a:accent3>
          <a:srgbClr val="AAAAAA"/>
        </a:accent3>
        <a:accent4>
          <a:srgbClr val="DAAE00"/>
        </a:accent4>
        <a:accent5>
          <a:srgbClr val="AED0EB"/>
        </a:accent5>
        <a:accent6>
          <a:srgbClr val="06E315"/>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5">
        <a:dk1>
          <a:srgbClr val="FF6600"/>
        </a:dk1>
        <a:lt1>
          <a:srgbClr val="FFFFFF"/>
        </a:lt1>
        <a:dk2>
          <a:srgbClr val="003366"/>
        </a:dk2>
        <a:lt2>
          <a:srgbClr val="FFFFFF"/>
        </a:lt2>
        <a:accent1>
          <a:srgbClr val="FF99FF"/>
        </a:accent1>
        <a:accent2>
          <a:srgbClr val="FFFF99"/>
        </a:accent2>
        <a:accent3>
          <a:srgbClr val="AAADB8"/>
        </a:accent3>
        <a:accent4>
          <a:srgbClr val="DADADA"/>
        </a:accent4>
        <a:accent5>
          <a:srgbClr val="FFCAFF"/>
        </a:accent5>
        <a:accent6>
          <a:srgbClr val="E7E78A"/>
        </a:accent6>
        <a:hlink>
          <a:srgbClr val="FF3399"/>
        </a:hlink>
        <a:folHlink>
          <a:srgbClr val="FF9966"/>
        </a:folHlink>
      </a:clrScheme>
      <a:clrMap bg1="dk2" tx1="lt1" bg2="dk1" tx2="lt2" accent1="accent1" accent2="accent2" accent3="accent3" accent4="accent4" accent5="accent5" accent6="accent6" hlink="hlink" folHlink="folHlink"/>
    </a:extraClrScheme>
    <a:extraClrScheme>
      <a:clrScheme name="Fireworks 6">
        <a:dk1>
          <a:srgbClr val="000000"/>
        </a:dk1>
        <a:lt1>
          <a:srgbClr val="FFFFFF"/>
        </a:lt1>
        <a:dk2>
          <a:srgbClr val="993366"/>
        </a:dk2>
        <a:lt2>
          <a:srgbClr val="CCFFFF"/>
        </a:lt2>
        <a:accent1>
          <a:srgbClr val="CCECFF"/>
        </a:accent1>
        <a:accent2>
          <a:srgbClr val="FFFF99"/>
        </a:accent2>
        <a:accent3>
          <a:srgbClr val="FFFFFF"/>
        </a:accent3>
        <a:accent4>
          <a:srgbClr val="000000"/>
        </a:accent4>
        <a:accent5>
          <a:srgbClr val="E2F4FF"/>
        </a:accent5>
        <a:accent6>
          <a:srgbClr val="E7E78A"/>
        </a:accent6>
        <a:hlink>
          <a:srgbClr val="FFCCFF"/>
        </a:hlink>
        <a:folHlink>
          <a:srgbClr val="FFCCCC"/>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Cliff">
  <a:themeElements>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fontScheme name="Cliff">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liff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Cliff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Cliff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Cliff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Cliff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Cliff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277</TotalTime>
  <Words>326</Words>
  <Application>Microsoft Office PowerPoint</Application>
  <PresentationFormat>On-screen Show (4:3)</PresentationFormat>
  <Paragraphs>93</Paragraphs>
  <Slides>15</Slides>
  <Notes>0</Notes>
  <HiddenSlides>0</HiddenSlides>
  <MMClips>0</MMClips>
  <ScaleCrop>false</ScaleCrop>
  <HeadingPairs>
    <vt:vector size="6" baseType="variant">
      <vt:variant>
        <vt:lpstr>Fonts Used</vt:lpstr>
      </vt:variant>
      <vt:variant>
        <vt:i4>7</vt:i4>
      </vt:variant>
      <vt:variant>
        <vt:lpstr>Theme</vt:lpstr>
      </vt:variant>
      <vt:variant>
        <vt:i4>12</vt:i4>
      </vt:variant>
      <vt:variant>
        <vt:lpstr>Slide Titles</vt:lpstr>
      </vt:variant>
      <vt:variant>
        <vt:i4>15</vt:i4>
      </vt:variant>
    </vt:vector>
  </HeadingPairs>
  <TitlesOfParts>
    <vt:vector size="34" baseType="lpstr">
      <vt:lpstr>Arial</vt:lpstr>
      <vt:lpstr>Times New Roman</vt:lpstr>
      <vt:lpstr>Wingdings</vt:lpstr>
      <vt:lpstr>Verdana</vt:lpstr>
      <vt:lpstr>Tahoma</vt:lpstr>
      <vt:lpstr>Arial Black</vt:lpstr>
      <vt:lpstr>B Nazanin</vt:lpstr>
      <vt:lpstr>Layers</vt:lpstr>
      <vt:lpstr>Balloons</vt:lpstr>
      <vt:lpstr>Ripple</vt:lpstr>
      <vt:lpstr>Balance</vt:lpstr>
      <vt:lpstr>Cascade</vt:lpstr>
      <vt:lpstr>Kimono</vt:lpstr>
      <vt:lpstr>Fading Grid</vt:lpstr>
      <vt:lpstr>Textured</vt:lpstr>
      <vt:lpstr>Refined</vt:lpstr>
      <vt:lpstr>Fireworks</vt:lpstr>
      <vt:lpstr>Maple</vt:lpstr>
      <vt:lpstr>Cliff</vt:lpstr>
      <vt:lpstr>PowerPoint Presentation</vt:lpstr>
      <vt:lpstr>PowerPoint Presentation</vt:lpstr>
      <vt:lpstr>PowerPoint Presentation</vt:lpstr>
      <vt:lpstr>    دختر در فرهنگ اسلامی از ویژگی و جایگاه خاصی برخوردار است  در منابع اسلامی به گونه های مختلفی چون ریحانه (گل) قواریر(بلور)؛حسنات(نیکیها)و بهترین فرزندان از او یاد شده است </vt:lpstr>
      <vt:lpstr>        </vt:lpstr>
      <vt:lpstr>         </vt:lpstr>
      <vt:lpstr>PowerPoint Presentation</vt:lpstr>
      <vt:lpstr>PowerPoint Presentation</vt:lpstr>
      <vt:lpstr>PowerPoint Presentation</vt:lpstr>
      <vt:lpstr>PowerPoint Presentation</vt:lpstr>
      <vt:lpstr>           </vt:lpstr>
      <vt:lpstr>PowerPoint Presentation</vt:lpstr>
      <vt:lpstr>مقایسه زن درفرهنگ اسلامی وفرهنگ غرب</vt:lpstr>
      <vt:lpstr>مقایسه دختران عهد جاهلیت وامروز </vt:lpstr>
      <vt:lpstr>منابع ومآخذ</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محسن حسینی</dc:creator>
  <cp:lastModifiedBy>Naghsh</cp:lastModifiedBy>
  <cp:revision>39</cp:revision>
  <dcterms:created xsi:type="dcterms:W3CDTF">2018-11-19T18:46:50Z</dcterms:created>
  <dcterms:modified xsi:type="dcterms:W3CDTF">2012-10-24T16:21:56Z</dcterms:modified>
</cp:coreProperties>
</file>