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01" r:id="rId2"/>
    <p:sldId id="257" r:id="rId3"/>
    <p:sldId id="299" r:id="rId4"/>
    <p:sldId id="300" r:id="rId5"/>
    <p:sldId id="29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 varScale="1">
        <p:scale>
          <a:sx n="69" d="100"/>
          <a:sy n="69" d="100"/>
        </p:scale>
        <p:origin x="81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oleObject" Target="../embeddings/oleObject13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9.bin"/><Relationship Id="rId15" Type="http://schemas.openxmlformats.org/officeDocument/2006/relationships/oleObject" Target="../embeddings/oleObject14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11.bin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155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3962" y="740837"/>
            <a:ext cx="99462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ششم ابتدائی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جمع و تفریق و ضرب  اعداد اعشاری</a:t>
            </a:r>
            <a:endParaRPr lang="en-US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113" y="2226901"/>
            <a:ext cx="11256136" cy="2459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جمع و تفریق اعداد اعشاری مانند اعداد معمولی است.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fa-IR" sz="28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947761" y="2873162"/>
          <a:ext cx="962925" cy="11004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7" name="Equation" r:id="rId3" imgW="355320" imgH="406080" progId="Equation.DSMT4">
                  <p:embed/>
                </p:oleObj>
              </mc:Choice>
              <mc:Fallback>
                <p:oleObj name="Equation" r:id="rId3" imgW="3553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47761" y="2873162"/>
                        <a:ext cx="962925" cy="11004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817525" y="3967687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710347" y="3967687"/>
          <a:ext cx="1064312" cy="4806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8" name="Equation" r:id="rId5" imgW="393480" imgH="177480" progId="Equation.DSMT4">
                  <p:embed/>
                </p:oleObj>
              </mc:Choice>
              <mc:Fallback>
                <p:oleObj name="Equation" r:id="rId5" imgW="3934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0347" y="3967687"/>
                        <a:ext cx="1064312" cy="4806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3254232" y="2873162"/>
          <a:ext cx="1044813" cy="1194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9" name="Equation" r:id="rId7" imgW="355320" imgH="406080" progId="Equation.DSMT4">
                  <p:embed/>
                </p:oleObj>
              </mc:Choice>
              <mc:Fallback>
                <p:oleObj name="Equation" r:id="rId7" imgW="3553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54232" y="2873162"/>
                        <a:ext cx="1044813" cy="1194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7" name="Straight Connector 36"/>
          <p:cNvCxnSpPr/>
          <p:nvPr/>
        </p:nvCxnSpPr>
        <p:spPr>
          <a:xfrm>
            <a:off x="3069406" y="4049777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3254232" y="4075930"/>
          <a:ext cx="854691" cy="4602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0" name="Equation" r:id="rId9" imgW="330120" imgH="177480" progId="Equation.DSMT4">
                  <p:embed/>
                </p:oleObj>
              </mc:Choice>
              <mc:Fallback>
                <p:oleObj name="Equation" r:id="rId9" imgW="330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54232" y="4075930"/>
                        <a:ext cx="854691" cy="4602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010462" y="3708324"/>
          <a:ext cx="302715" cy="2421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1" name="Equation" r:id="rId11" imgW="126720" imgH="101520" progId="Equation.DSMT4">
                  <p:embed/>
                </p:oleObj>
              </mc:Choice>
              <mc:Fallback>
                <p:oleObj name="Equation" r:id="rId11" imgW="126720" imgH="101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10462" y="3708324"/>
                        <a:ext cx="302715" cy="2421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2872761"/>
              </p:ext>
            </p:extLst>
          </p:nvPr>
        </p:nvGraphicFramePr>
        <p:xfrm>
          <a:off x="495300" y="3562350"/>
          <a:ext cx="333375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2" name="Equation" r:id="rId13" imgW="139680" imgH="139680" progId="Equation.DSMT4">
                  <p:embed/>
                </p:oleObj>
              </mc:Choice>
              <mc:Fallback>
                <p:oleObj name="Equation" r:id="rId13" imgW="13968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95300" y="3562350"/>
                        <a:ext cx="333375" cy="334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598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166" y="2417560"/>
            <a:ext cx="11256136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ضرب اعداد اعشاری هم در ابتدا اعداد را در هم ضرب می کنیم و سپس تعداد رقم های اعشار را اعمال می کنیم.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659023"/>
              </p:ext>
            </p:extLst>
          </p:nvPr>
        </p:nvGraphicFramePr>
        <p:xfrm>
          <a:off x="1379708" y="3814300"/>
          <a:ext cx="867391" cy="1067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4" name="Equation" r:id="rId3" imgW="330120" imgH="406080" progId="Equation.DSMT4">
                  <p:embed/>
                </p:oleObj>
              </mc:Choice>
              <mc:Fallback>
                <p:oleObj name="Equation" r:id="rId3" imgW="3301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79708" y="3814300"/>
                        <a:ext cx="867391" cy="10675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1141067" y="4925659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1859830"/>
              </p:ext>
            </p:extLst>
          </p:nvPr>
        </p:nvGraphicFramePr>
        <p:xfrm>
          <a:off x="2621868" y="4105610"/>
          <a:ext cx="593772" cy="475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5" name="Equation" r:id="rId5" imgW="190440" imgH="152280" progId="Equation.DSMT4">
                  <p:embed/>
                </p:oleObj>
              </mc:Choice>
              <mc:Fallback>
                <p:oleObj name="Equation" r:id="rId5" imgW="19044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21868" y="4105610"/>
                        <a:ext cx="593772" cy="4750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453630"/>
              </p:ext>
            </p:extLst>
          </p:nvPr>
        </p:nvGraphicFramePr>
        <p:xfrm>
          <a:off x="1148606" y="4186054"/>
          <a:ext cx="282717" cy="314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6" name="Equation" r:id="rId7" imgW="114120" imgH="126720" progId="Equation.DSMT4">
                  <p:embed/>
                </p:oleObj>
              </mc:Choice>
              <mc:Fallback>
                <p:oleObj name="Equation" r:id="rId7" imgW="1141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48606" y="4186054"/>
                        <a:ext cx="282717" cy="314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705934"/>
              </p:ext>
            </p:extLst>
          </p:nvPr>
        </p:nvGraphicFramePr>
        <p:xfrm>
          <a:off x="4105244" y="3943977"/>
          <a:ext cx="773775" cy="116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7" name="Equation" r:id="rId9" imgW="253800" imgH="380880" progId="Equation.DSMT4">
                  <p:embed/>
                </p:oleObj>
              </mc:Choice>
              <mc:Fallback>
                <p:oleObj name="Equation" r:id="rId9" imgW="25380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105244" y="3943977"/>
                        <a:ext cx="773775" cy="1160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379397"/>
              </p:ext>
            </p:extLst>
          </p:nvPr>
        </p:nvGraphicFramePr>
        <p:xfrm>
          <a:off x="4560513" y="4559913"/>
          <a:ext cx="421943" cy="3425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8" name="Equation" r:id="rId11" imgW="114120" imgH="152280" progId="Equation.DSMT4">
                  <p:embed/>
                </p:oleObj>
              </mc:Choice>
              <mc:Fallback>
                <p:oleObj name="Equation" r:id="rId11" imgW="11412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60513" y="4559913"/>
                        <a:ext cx="421943" cy="3425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3907537" y="4969052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4160631"/>
              </p:ext>
            </p:extLst>
          </p:nvPr>
        </p:nvGraphicFramePr>
        <p:xfrm>
          <a:off x="3695473" y="5171257"/>
          <a:ext cx="1673761" cy="469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9" name="Equation" r:id="rId13" imgW="380880" imgH="177480" progId="Equation.DSMT4">
                  <p:embed/>
                </p:oleObj>
              </mc:Choice>
              <mc:Fallback>
                <p:oleObj name="Equation" r:id="rId13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695473" y="5171257"/>
                        <a:ext cx="1673761" cy="4692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1531743"/>
              </p:ext>
            </p:extLst>
          </p:nvPr>
        </p:nvGraphicFramePr>
        <p:xfrm>
          <a:off x="3822527" y="4299450"/>
          <a:ext cx="282717" cy="314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0" name="Equation" r:id="rId15" imgW="114120" imgH="126720" progId="Equation.DSMT4">
                  <p:embed/>
                </p:oleObj>
              </mc:Choice>
              <mc:Fallback>
                <p:oleObj name="Equation" r:id="rId15" imgW="1141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22527" y="4299450"/>
                        <a:ext cx="282717" cy="314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8210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48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101</cp:revision>
  <dcterms:created xsi:type="dcterms:W3CDTF">2015-07-06T05:06:21Z</dcterms:created>
  <dcterms:modified xsi:type="dcterms:W3CDTF">2020-02-18T11:46:13Z</dcterms:modified>
</cp:coreProperties>
</file>