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17.xml" ContentType="application/vnd.openxmlformats-officedocument.presentationml.tags+xml"/>
  <Override PartName="/ppt/notesSlides/notesSlide37.xml" ContentType="application/vnd.openxmlformats-officedocument.presentationml.notesSlide+xml"/>
  <Override PartName="/ppt/tags/tag18.xml" ContentType="application/vnd.openxmlformats-officedocument.presentationml.tags+xml"/>
  <Override PartName="/ppt/notesSlides/notesSlide38.xml" ContentType="application/vnd.openxmlformats-officedocument.presentationml.notesSlide+xml"/>
  <Override PartName="/ppt/tags/tag19.xml" ContentType="application/vnd.openxmlformats-officedocument.presentationml.tags+xml"/>
  <Override PartName="/ppt/notesSlides/notesSlide39.xml" ContentType="application/vnd.openxmlformats-officedocument.presentationml.notesSlide+xml"/>
  <Override PartName="/ppt/tags/tag20.xml" ContentType="application/vnd.openxmlformats-officedocument.presentationml.tags+xml"/>
  <Override PartName="/ppt/notesSlides/notesSlide40.xml" ContentType="application/vnd.openxmlformats-officedocument.presentationml.notesSlide+xml"/>
  <Override PartName="/ppt/tags/tag21.xml" ContentType="application/vnd.openxmlformats-officedocument.presentationml.tags+xml"/>
  <Override PartName="/ppt/notesSlides/notesSlide41.xml" ContentType="application/vnd.openxmlformats-officedocument.presentationml.notesSlide+xml"/>
  <Override PartName="/ppt/tags/tag22.xml" ContentType="application/vnd.openxmlformats-officedocument.presentationml.tag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804" r:id="rId1"/>
  </p:sldMasterIdLst>
  <p:notesMasterIdLst>
    <p:notesMasterId r:id="rId55"/>
  </p:notesMasterIdLst>
  <p:handoutMasterIdLst>
    <p:handoutMasterId r:id="rId56"/>
  </p:handoutMasterIdLst>
  <p:sldIdLst>
    <p:sldId id="267" r:id="rId2"/>
    <p:sldId id="342" r:id="rId3"/>
    <p:sldId id="327" r:id="rId4"/>
    <p:sldId id="328" r:id="rId5"/>
    <p:sldId id="329" r:id="rId6"/>
    <p:sldId id="330" r:id="rId7"/>
    <p:sldId id="331" r:id="rId8"/>
    <p:sldId id="332" r:id="rId9"/>
    <p:sldId id="333" r:id="rId10"/>
    <p:sldId id="334" r:id="rId11"/>
    <p:sldId id="335" r:id="rId12"/>
    <p:sldId id="336" r:id="rId13"/>
    <p:sldId id="337" r:id="rId14"/>
    <p:sldId id="338" r:id="rId15"/>
    <p:sldId id="339" r:id="rId16"/>
    <p:sldId id="340" r:id="rId17"/>
    <p:sldId id="341" r:id="rId18"/>
    <p:sldId id="289" r:id="rId19"/>
    <p:sldId id="301" r:id="rId20"/>
    <p:sldId id="320" r:id="rId21"/>
    <p:sldId id="324" r:id="rId22"/>
    <p:sldId id="321" r:id="rId23"/>
    <p:sldId id="325" r:id="rId24"/>
    <p:sldId id="317" r:id="rId25"/>
    <p:sldId id="318" r:id="rId26"/>
    <p:sldId id="326" r:id="rId27"/>
    <p:sldId id="343" r:id="rId28"/>
    <p:sldId id="344" r:id="rId29"/>
    <p:sldId id="345" r:id="rId30"/>
    <p:sldId id="346" r:id="rId31"/>
    <p:sldId id="347" r:id="rId32"/>
    <p:sldId id="348" r:id="rId33"/>
    <p:sldId id="349" r:id="rId34"/>
    <p:sldId id="350" r:id="rId35"/>
    <p:sldId id="351" r:id="rId36"/>
    <p:sldId id="352" r:id="rId37"/>
    <p:sldId id="370" r:id="rId38"/>
    <p:sldId id="371" r:id="rId39"/>
    <p:sldId id="362" r:id="rId40"/>
    <p:sldId id="363" r:id="rId41"/>
    <p:sldId id="364" r:id="rId42"/>
    <p:sldId id="365" r:id="rId43"/>
    <p:sldId id="354" r:id="rId44"/>
    <p:sldId id="366" r:id="rId45"/>
    <p:sldId id="367" r:id="rId46"/>
    <p:sldId id="368" r:id="rId47"/>
    <p:sldId id="369" r:id="rId48"/>
    <p:sldId id="355" r:id="rId49"/>
    <p:sldId id="356" r:id="rId50"/>
    <p:sldId id="357" r:id="rId51"/>
    <p:sldId id="358" r:id="rId52"/>
    <p:sldId id="359" r:id="rId53"/>
    <p:sldId id="299" r:id="rId54"/>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r" defTabSz="914400" rtl="1" eaLnBrk="1" latinLnBrk="0" hangingPunct="1">
      <a:defRPr kern="1200">
        <a:solidFill>
          <a:schemeClr val="tx1"/>
        </a:solidFill>
        <a:latin typeface="Arial" pitchFamily="34" charset="0"/>
        <a:ea typeface="+mn-ea"/>
        <a:cs typeface="+mn-cs"/>
      </a:defRPr>
    </a:lvl6pPr>
    <a:lvl7pPr marL="2743200" algn="r" defTabSz="914400" rtl="1" eaLnBrk="1" latinLnBrk="0" hangingPunct="1">
      <a:defRPr kern="1200">
        <a:solidFill>
          <a:schemeClr val="tx1"/>
        </a:solidFill>
        <a:latin typeface="Arial" pitchFamily="34" charset="0"/>
        <a:ea typeface="+mn-ea"/>
        <a:cs typeface="+mn-cs"/>
      </a:defRPr>
    </a:lvl7pPr>
    <a:lvl8pPr marL="3200400" algn="r" defTabSz="914400" rtl="1" eaLnBrk="1" latinLnBrk="0" hangingPunct="1">
      <a:defRPr kern="1200">
        <a:solidFill>
          <a:schemeClr val="tx1"/>
        </a:solidFill>
        <a:latin typeface="Arial" pitchFamily="34" charset="0"/>
        <a:ea typeface="+mn-ea"/>
        <a:cs typeface="+mn-cs"/>
      </a:defRPr>
    </a:lvl8pPr>
    <a:lvl9pPr marL="3657600" algn="r" defTabSz="914400" rtl="1"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933FF"/>
    <a:srgbClr val="FFCC99"/>
    <a:srgbClr val="FFCC66"/>
    <a:srgbClr val="FFFFCC"/>
    <a:srgbClr val="FFFF66"/>
    <a:srgbClr val="FF99CC"/>
    <a:srgbClr val="FF9900"/>
    <a:srgbClr val="F180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27419" autoAdjust="0"/>
    <p:restoredTop sz="99824" autoAdjust="0"/>
  </p:normalViewPr>
  <p:slideViewPr>
    <p:cSldViewPr snapToGrid="0">
      <p:cViewPr>
        <p:scale>
          <a:sx n="75" d="100"/>
          <a:sy n="75" d="100"/>
        </p:scale>
        <p:origin x="-1002" y="-6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Lst>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6" d="100"/>
          <a:sy n="56" d="100"/>
        </p:scale>
        <p:origin x="-249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_rels/viewProps.xml.rels><?xml version="1.0" encoding="UTF-8" standalone="yes"?>
<Relationships xmlns="http://schemas.openxmlformats.org/package/2006/relationships"><Relationship Id="rId13" Type="http://schemas.openxmlformats.org/officeDocument/2006/relationships/slide" Target="slides/slide15.xml"/><Relationship Id="rId18" Type="http://schemas.openxmlformats.org/officeDocument/2006/relationships/slide" Target="slides/slide20.xml"/><Relationship Id="rId26" Type="http://schemas.openxmlformats.org/officeDocument/2006/relationships/slide" Target="slides/slide28.xml"/><Relationship Id="rId39" Type="http://schemas.openxmlformats.org/officeDocument/2006/relationships/slide" Target="slides/slide41.xml"/><Relationship Id="rId21" Type="http://schemas.openxmlformats.org/officeDocument/2006/relationships/slide" Target="slides/slide23.xml"/><Relationship Id="rId34" Type="http://schemas.openxmlformats.org/officeDocument/2006/relationships/slide" Target="slides/slide36.xml"/><Relationship Id="rId42" Type="http://schemas.openxmlformats.org/officeDocument/2006/relationships/slide" Target="slides/slide48.xml"/><Relationship Id="rId7" Type="http://schemas.openxmlformats.org/officeDocument/2006/relationships/slide" Target="slides/slide9.xml"/><Relationship Id="rId2" Type="http://schemas.openxmlformats.org/officeDocument/2006/relationships/slide" Target="slides/slide4.xml"/><Relationship Id="rId16" Type="http://schemas.openxmlformats.org/officeDocument/2006/relationships/slide" Target="slides/slide18.xml"/><Relationship Id="rId29" Type="http://schemas.openxmlformats.org/officeDocument/2006/relationships/slide" Target="slides/slide31.xml"/><Relationship Id="rId1" Type="http://schemas.openxmlformats.org/officeDocument/2006/relationships/slide" Target="slides/slide3.xml"/><Relationship Id="rId6" Type="http://schemas.openxmlformats.org/officeDocument/2006/relationships/slide" Target="slides/slide8.xml"/><Relationship Id="rId11" Type="http://schemas.openxmlformats.org/officeDocument/2006/relationships/slide" Target="slides/slide13.xml"/><Relationship Id="rId24" Type="http://schemas.openxmlformats.org/officeDocument/2006/relationships/slide" Target="slides/slide26.xml"/><Relationship Id="rId32" Type="http://schemas.openxmlformats.org/officeDocument/2006/relationships/slide" Target="slides/slide34.xml"/><Relationship Id="rId37" Type="http://schemas.openxmlformats.org/officeDocument/2006/relationships/slide" Target="slides/slide39.xml"/><Relationship Id="rId40" Type="http://schemas.openxmlformats.org/officeDocument/2006/relationships/slide" Target="slides/slide42.xml"/><Relationship Id="rId45" Type="http://schemas.openxmlformats.org/officeDocument/2006/relationships/slide" Target="slides/slide51.xml"/><Relationship Id="rId5" Type="http://schemas.openxmlformats.org/officeDocument/2006/relationships/slide" Target="slides/slide7.xml"/><Relationship Id="rId15" Type="http://schemas.openxmlformats.org/officeDocument/2006/relationships/slide" Target="slides/slide17.xml"/><Relationship Id="rId23" Type="http://schemas.openxmlformats.org/officeDocument/2006/relationships/slide" Target="slides/slide25.xml"/><Relationship Id="rId28" Type="http://schemas.openxmlformats.org/officeDocument/2006/relationships/slide" Target="slides/slide30.xml"/><Relationship Id="rId36" Type="http://schemas.openxmlformats.org/officeDocument/2006/relationships/slide" Target="slides/slide38.xml"/><Relationship Id="rId10" Type="http://schemas.openxmlformats.org/officeDocument/2006/relationships/slide" Target="slides/slide12.xml"/><Relationship Id="rId19" Type="http://schemas.openxmlformats.org/officeDocument/2006/relationships/slide" Target="slides/slide21.xml"/><Relationship Id="rId31" Type="http://schemas.openxmlformats.org/officeDocument/2006/relationships/slide" Target="slides/slide33.xml"/><Relationship Id="rId44" Type="http://schemas.openxmlformats.org/officeDocument/2006/relationships/slide" Target="slides/slide50.xml"/><Relationship Id="rId4" Type="http://schemas.openxmlformats.org/officeDocument/2006/relationships/slide" Target="slides/slide6.xml"/><Relationship Id="rId9" Type="http://schemas.openxmlformats.org/officeDocument/2006/relationships/slide" Target="slides/slide11.xml"/><Relationship Id="rId14" Type="http://schemas.openxmlformats.org/officeDocument/2006/relationships/slide" Target="slides/slide16.xml"/><Relationship Id="rId22" Type="http://schemas.openxmlformats.org/officeDocument/2006/relationships/slide" Target="slides/slide24.xml"/><Relationship Id="rId27" Type="http://schemas.openxmlformats.org/officeDocument/2006/relationships/slide" Target="slides/slide29.xml"/><Relationship Id="rId30" Type="http://schemas.openxmlformats.org/officeDocument/2006/relationships/slide" Target="slides/slide32.xml"/><Relationship Id="rId35" Type="http://schemas.openxmlformats.org/officeDocument/2006/relationships/slide" Target="slides/slide37.xml"/><Relationship Id="rId43" Type="http://schemas.openxmlformats.org/officeDocument/2006/relationships/slide" Target="slides/slide49.xml"/><Relationship Id="rId8" Type="http://schemas.openxmlformats.org/officeDocument/2006/relationships/slide" Target="slides/slide10.xml"/><Relationship Id="rId3" Type="http://schemas.openxmlformats.org/officeDocument/2006/relationships/slide" Target="slides/slide5.xml"/><Relationship Id="rId12" Type="http://schemas.openxmlformats.org/officeDocument/2006/relationships/slide" Target="slides/slide14.xml"/><Relationship Id="rId17" Type="http://schemas.openxmlformats.org/officeDocument/2006/relationships/slide" Target="slides/slide19.xml"/><Relationship Id="rId25" Type="http://schemas.openxmlformats.org/officeDocument/2006/relationships/slide" Target="slides/slide27.xml"/><Relationship Id="rId33" Type="http://schemas.openxmlformats.org/officeDocument/2006/relationships/slide" Target="slides/slide35.xml"/><Relationship Id="rId38" Type="http://schemas.openxmlformats.org/officeDocument/2006/relationships/slide" Target="slides/slide40.xml"/><Relationship Id="rId46" Type="http://schemas.openxmlformats.org/officeDocument/2006/relationships/slide" Target="slides/slide52.xml"/><Relationship Id="rId20" Type="http://schemas.openxmlformats.org/officeDocument/2006/relationships/slide" Target="slides/slide22.xml"/><Relationship Id="rId41" Type="http://schemas.openxmlformats.org/officeDocument/2006/relationships/slide" Target="slides/slide4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49BA15-62ED-4C47-AA87-C620E8827720}" type="doc">
      <dgm:prSet loTypeId="urn:microsoft.com/office/officeart/2005/8/layout/hierarchy2" loCatId="hierarchy" qsTypeId="urn:microsoft.com/office/officeart/2005/8/quickstyle/simple3" qsCatId="simple" csTypeId="urn:microsoft.com/office/officeart/2005/8/colors/accent1_2" csCatId="accent1" phldr="1"/>
      <dgm:spPr/>
      <dgm:t>
        <a:bodyPr/>
        <a:lstStyle/>
        <a:p>
          <a:endParaRPr lang="en-US"/>
        </a:p>
      </dgm:t>
    </dgm:pt>
    <dgm:pt modelId="{2D3AF04A-FC6F-41C5-994A-0C69DCA56152}">
      <dgm:prSet phldrT="[Text]"/>
      <dgm:spPr/>
      <dgm:t>
        <a:bodyPr/>
        <a:lstStyle/>
        <a:p>
          <a:r>
            <a:rPr lang="fa-IR" b="1" dirty="0" smtClean="0">
              <a:cs typeface="B Traffic" pitchFamily="2" charset="-78"/>
            </a:rPr>
            <a:t>رابطه‌ی هدف‌گزینی و انگیزه</a:t>
          </a:r>
          <a:endParaRPr lang="en-US" b="1" dirty="0">
            <a:cs typeface="B Traffic" pitchFamily="2" charset="-78"/>
          </a:endParaRPr>
        </a:p>
      </dgm:t>
    </dgm:pt>
    <dgm:pt modelId="{C8754708-AF7D-4182-9208-8A525F6695A0}" type="parTrans" cxnId="{F20DC0F4-3A7F-4851-85E5-E7340B93D5D2}">
      <dgm:prSet/>
      <dgm:spPr/>
      <dgm:t>
        <a:bodyPr/>
        <a:lstStyle/>
        <a:p>
          <a:endParaRPr lang="en-US"/>
        </a:p>
      </dgm:t>
    </dgm:pt>
    <dgm:pt modelId="{57D43095-988B-4451-8C58-C8104B925F24}" type="sibTrans" cxnId="{F20DC0F4-3A7F-4851-85E5-E7340B93D5D2}">
      <dgm:prSet/>
      <dgm:spPr/>
      <dgm:t>
        <a:bodyPr/>
        <a:lstStyle/>
        <a:p>
          <a:endParaRPr lang="en-US"/>
        </a:p>
      </dgm:t>
    </dgm:pt>
    <dgm:pt modelId="{72E2B1B5-7276-4EB2-989A-DFDC286087E4}">
      <dgm:prSet phldrT="[Text]"/>
      <dgm:spPr/>
      <dgm:t>
        <a:bodyPr/>
        <a:lstStyle/>
        <a:p>
          <a:r>
            <a:rPr lang="fa-IR" b="1" dirty="0" smtClean="0">
              <a:cs typeface="B Traffic" pitchFamily="2" charset="-78"/>
            </a:rPr>
            <a:t>سطح دشواری و روشن بودن هدف</a:t>
          </a:r>
          <a:endParaRPr lang="en-US" b="1" dirty="0">
            <a:cs typeface="B Traffic" pitchFamily="2" charset="-78"/>
          </a:endParaRPr>
        </a:p>
      </dgm:t>
    </dgm:pt>
    <dgm:pt modelId="{5E23933E-5CA3-4A23-9F0F-DF3809B0C5E7}" type="parTrans" cxnId="{92D6141A-0472-47D1-B34B-EC251B36440C}">
      <dgm:prSet/>
      <dgm:spPr/>
      <dgm:t>
        <a:bodyPr/>
        <a:lstStyle/>
        <a:p>
          <a:endParaRPr lang="en-US"/>
        </a:p>
      </dgm:t>
    </dgm:pt>
    <dgm:pt modelId="{8C6DC5B9-476E-4015-B55C-3C7F73A1B5D1}" type="sibTrans" cxnId="{92D6141A-0472-47D1-B34B-EC251B36440C}">
      <dgm:prSet/>
      <dgm:spPr/>
      <dgm:t>
        <a:bodyPr/>
        <a:lstStyle/>
        <a:p>
          <a:endParaRPr lang="en-US"/>
        </a:p>
      </dgm:t>
    </dgm:pt>
    <dgm:pt modelId="{CDBFF261-E210-4972-9366-7CEEA0AEFD0C}">
      <dgm:prSet phldrT="[Text]"/>
      <dgm:spPr/>
      <dgm:t>
        <a:bodyPr/>
        <a:lstStyle/>
        <a:p>
          <a:r>
            <a:rPr lang="fa-IR" b="1" dirty="0" smtClean="0">
              <a:cs typeface="B Traffic" pitchFamily="2" charset="-78"/>
            </a:rPr>
            <a:t>اهمیت پسخوراند (بازخورد)</a:t>
          </a:r>
          <a:endParaRPr lang="en-US" b="1" dirty="0">
            <a:cs typeface="B Traffic" pitchFamily="2" charset="-78"/>
          </a:endParaRPr>
        </a:p>
      </dgm:t>
    </dgm:pt>
    <dgm:pt modelId="{277ACF01-07DD-42ED-87F3-8943625CF411}" type="parTrans" cxnId="{BB561079-497D-4D10-A382-0ED62A6E672A}">
      <dgm:prSet/>
      <dgm:spPr/>
      <dgm:t>
        <a:bodyPr/>
        <a:lstStyle/>
        <a:p>
          <a:endParaRPr lang="en-US"/>
        </a:p>
      </dgm:t>
    </dgm:pt>
    <dgm:pt modelId="{DA2E2E39-DD36-4CC0-B9D6-4D97E33998B0}" type="sibTrans" cxnId="{BB561079-497D-4D10-A382-0ED62A6E672A}">
      <dgm:prSet/>
      <dgm:spPr/>
      <dgm:t>
        <a:bodyPr/>
        <a:lstStyle/>
        <a:p>
          <a:endParaRPr lang="en-US"/>
        </a:p>
      </dgm:t>
    </dgm:pt>
    <dgm:pt modelId="{F42786B1-4DAD-4BFE-AAD9-1D00D1878EF5}">
      <dgm:prSet phldrT="[Text]"/>
      <dgm:spPr/>
      <dgm:t>
        <a:bodyPr/>
        <a:lstStyle/>
        <a:p>
          <a:r>
            <a:rPr lang="fa-IR" b="1" dirty="0" smtClean="0">
              <a:cs typeface="B Traffic" pitchFamily="2" charset="-78"/>
            </a:rPr>
            <a:t>هدف پذیری</a:t>
          </a:r>
          <a:endParaRPr lang="en-US" b="1" dirty="0">
            <a:cs typeface="B Traffic" pitchFamily="2" charset="-78"/>
          </a:endParaRPr>
        </a:p>
      </dgm:t>
    </dgm:pt>
    <dgm:pt modelId="{C6D33A2E-CFAA-4686-9102-D6FB9ADD0285}" type="parTrans" cxnId="{80A894AF-D57E-4BEB-A0F3-639E21BEE678}">
      <dgm:prSet/>
      <dgm:spPr/>
      <dgm:t>
        <a:bodyPr/>
        <a:lstStyle/>
        <a:p>
          <a:endParaRPr lang="en-US"/>
        </a:p>
      </dgm:t>
    </dgm:pt>
    <dgm:pt modelId="{1F7A4C51-7056-44BD-B3EE-4FBEBEA3AFEE}" type="sibTrans" cxnId="{80A894AF-D57E-4BEB-A0F3-639E21BEE678}">
      <dgm:prSet/>
      <dgm:spPr/>
      <dgm:t>
        <a:bodyPr/>
        <a:lstStyle/>
        <a:p>
          <a:endParaRPr lang="en-US"/>
        </a:p>
      </dgm:t>
    </dgm:pt>
    <dgm:pt modelId="{40B8FCF9-8BD1-49C4-86B7-B99431B1C421}">
      <dgm:prSet phldrT="[Text]"/>
      <dgm:spPr/>
      <dgm:t>
        <a:bodyPr/>
        <a:lstStyle/>
        <a:p>
          <a:r>
            <a:rPr lang="fa-IR" b="1" dirty="0" smtClean="0">
              <a:cs typeface="B Traffic" pitchFamily="2" charset="-78"/>
            </a:rPr>
            <a:t>درک دشواری</a:t>
          </a:r>
          <a:endParaRPr lang="en-US" b="1" dirty="0">
            <a:cs typeface="B Traffic" pitchFamily="2" charset="-78"/>
          </a:endParaRPr>
        </a:p>
      </dgm:t>
    </dgm:pt>
    <dgm:pt modelId="{6E13B0BD-6D64-4F34-AB16-681A6C761EED}" type="parTrans" cxnId="{D37C5790-A091-4274-BF7D-2A89896BBE96}">
      <dgm:prSet/>
      <dgm:spPr/>
      <dgm:t>
        <a:bodyPr/>
        <a:lstStyle/>
        <a:p>
          <a:endParaRPr lang="en-US"/>
        </a:p>
      </dgm:t>
    </dgm:pt>
    <dgm:pt modelId="{0686CEE8-7681-453C-B1DA-EFD917C548E2}" type="sibTrans" cxnId="{D37C5790-A091-4274-BF7D-2A89896BBE96}">
      <dgm:prSet/>
      <dgm:spPr/>
      <dgm:t>
        <a:bodyPr/>
        <a:lstStyle/>
        <a:p>
          <a:endParaRPr lang="en-US"/>
        </a:p>
      </dgm:t>
    </dgm:pt>
    <dgm:pt modelId="{E8EEFB13-A315-46A2-81EC-523AAAA93F2C}">
      <dgm:prSet phldrT="[Text]"/>
      <dgm:spPr/>
      <dgm:t>
        <a:bodyPr/>
        <a:lstStyle/>
        <a:p>
          <a:r>
            <a:rPr lang="fa-IR" b="1" dirty="0" smtClean="0">
              <a:cs typeface="B Traffic" pitchFamily="2" charset="-78"/>
            </a:rPr>
            <a:t>مشارکت در فرایند تعیین هدف</a:t>
          </a:r>
          <a:endParaRPr lang="en-US" b="1" dirty="0">
            <a:cs typeface="B Traffic" pitchFamily="2" charset="-78"/>
          </a:endParaRPr>
        </a:p>
      </dgm:t>
    </dgm:pt>
    <dgm:pt modelId="{CE8CA286-3A47-4AD0-8219-3C46CAD59302}" type="parTrans" cxnId="{1ED856A3-C945-4487-83D8-3884B1CC417E}">
      <dgm:prSet/>
      <dgm:spPr/>
      <dgm:t>
        <a:bodyPr/>
        <a:lstStyle/>
        <a:p>
          <a:endParaRPr lang="en-US"/>
        </a:p>
      </dgm:t>
    </dgm:pt>
    <dgm:pt modelId="{701E3C6C-4C3B-4F78-A394-6E16E7BDAC2D}" type="sibTrans" cxnId="{1ED856A3-C945-4487-83D8-3884B1CC417E}">
      <dgm:prSet/>
      <dgm:spPr/>
      <dgm:t>
        <a:bodyPr/>
        <a:lstStyle/>
        <a:p>
          <a:endParaRPr lang="en-US"/>
        </a:p>
      </dgm:t>
    </dgm:pt>
    <dgm:pt modelId="{ADA22E50-9859-47D4-AA97-3D12F4BEF7C3}">
      <dgm:prSet phldrT="[Text]"/>
      <dgm:spPr/>
      <dgm:t>
        <a:bodyPr/>
        <a:lstStyle/>
        <a:p>
          <a:r>
            <a:rPr lang="fa-IR" b="1" dirty="0" smtClean="0">
              <a:cs typeface="B Traffic" pitchFamily="2" charset="-78"/>
            </a:rPr>
            <a:t>اعتبار فردی که هدف را تعیین می‌‌کند</a:t>
          </a:r>
          <a:endParaRPr lang="en-US" b="1" dirty="0">
            <a:cs typeface="B Traffic" pitchFamily="2" charset="-78"/>
          </a:endParaRPr>
        </a:p>
      </dgm:t>
    </dgm:pt>
    <dgm:pt modelId="{10796732-4F0F-4554-AA23-D5A9E08AC621}" type="parTrans" cxnId="{2FB9F0D1-1364-43FD-B8D9-0EA7220FCC29}">
      <dgm:prSet/>
      <dgm:spPr/>
      <dgm:t>
        <a:bodyPr/>
        <a:lstStyle/>
        <a:p>
          <a:endParaRPr lang="en-US"/>
        </a:p>
      </dgm:t>
    </dgm:pt>
    <dgm:pt modelId="{DE42B419-B960-49D0-9AC4-3A63F1E3B224}" type="sibTrans" cxnId="{2FB9F0D1-1364-43FD-B8D9-0EA7220FCC29}">
      <dgm:prSet/>
      <dgm:spPr/>
      <dgm:t>
        <a:bodyPr/>
        <a:lstStyle/>
        <a:p>
          <a:endParaRPr lang="en-US"/>
        </a:p>
      </dgm:t>
    </dgm:pt>
    <dgm:pt modelId="{4C37E786-633B-49D5-93EE-5578E97EE429}">
      <dgm:prSet phldrT="[Text]"/>
      <dgm:spPr/>
      <dgm:t>
        <a:bodyPr/>
        <a:lstStyle/>
        <a:p>
          <a:r>
            <a:rPr lang="fa-IR" b="1" dirty="0" smtClean="0">
              <a:cs typeface="B Traffic" pitchFamily="2" charset="-78"/>
            </a:rPr>
            <a:t>مشوقهای بیرونی</a:t>
          </a:r>
          <a:endParaRPr lang="en-US" b="1" dirty="0">
            <a:cs typeface="B Traffic" pitchFamily="2" charset="-78"/>
          </a:endParaRPr>
        </a:p>
      </dgm:t>
    </dgm:pt>
    <dgm:pt modelId="{E2D8BC69-2599-4F96-A7FE-564AB4DD041D}" type="parTrans" cxnId="{9D2E1E7B-FBE0-472A-B7C4-E989FEA6DE91}">
      <dgm:prSet/>
      <dgm:spPr/>
      <dgm:t>
        <a:bodyPr/>
        <a:lstStyle/>
        <a:p>
          <a:endParaRPr lang="en-US"/>
        </a:p>
      </dgm:t>
    </dgm:pt>
    <dgm:pt modelId="{BB40EA80-7DDE-42B2-9E1C-64C8B92E7562}" type="sibTrans" cxnId="{9D2E1E7B-FBE0-472A-B7C4-E989FEA6DE91}">
      <dgm:prSet/>
      <dgm:spPr/>
      <dgm:t>
        <a:bodyPr/>
        <a:lstStyle/>
        <a:p>
          <a:endParaRPr lang="en-US"/>
        </a:p>
      </dgm:t>
    </dgm:pt>
    <dgm:pt modelId="{7D480E76-D82A-473C-9A09-E6226875D86B}" type="pres">
      <dgm:prSet presAssocID="{9E49BA15-62ED-4C47-AA87-C620E8827720}" presName="diagram" presStyleCnt="0">
        <dgm:presLayoutVars>
          <dgm:chPref val="1"/>
          <dgm:dir val="rev"/>
          <dgm:animOne val="branch"/>
          <dgm:animLvl val="lvl"/>
          <dgm:resizeHandles val="exact"/>
        </dgm:presLayoutVars>
      </dgm:prSet>
      <dgm:spPr/>
      <dgm:t>
        <a:bodyPr/>
        <a:lstStyle/>
        <a:p>
          <a:endParaRPr lang="en-US"/>
        </a:p>
      </dgm:t>
    </dgm:pt>
    <dgm:pt modelId="{E99043E4-94BC-479A-B8B0-4269B9B527D5}" type="pres">
      <dgm:prSet presAssocID="{2D3AF04A-FC6F-41C5-994A-0C69DCA56152}" presName="root1" presStyleCnt="0"/>
      <dgm:spPr/>
    </dgm:pt>
    <dgm:pt modelId="{E1A272C2-6E88-4AB3-9D70-CF7D997F6BCD}" type="pres">
      <dgm:prSet presAssocID="{2D3AF04A-FC6F-41C5-994A-0C69DCA56152}" presName="LevelOneTextNode" presStyleLbl="node0" presStyleIdx="0" presStyleCnt="1">
        <dgm:presLayoutVars>
          <dgm:chPref val="3"/>
        </dgm:presLayoutVars>
      </dgm:prSet>
      <dgm:spPr/>
      <dgm:t>
        <a:bodyPr/>
        <a:lstStyle/>
        <a:p>
          <a:endParaRPr lang="en-US"/>
        </a:p>
      </dgm:t>
    </dgm:pt>
    <dgm:pt modelId="{69A236FD-A3EC-4422-9B75-B4F9F815B36F}" type="pres">
      <dgm:prSet presAssocID="{2D3AF04A-FC6F-41C5-994A-0C69DCA56152}" presName="level2hierChild" presStyleCnt="0"/>
      <dgm:spPr/>
    </dgm:pt>
    <dgm:pt modelId="{1C848AEF-F507-40EC-AED2-F6267A4AA607}" type="pres">
      <dgm:prSet presAssocID="{5E23933E-5CA3-4A23-9F0F-DF3809B0C5E7}" presName="conn2-1" presStyleLbl="parChTrans1D2" presStyleIdx="0" presStyleCnt="3"/>
      <dgm:spPr/>
      <dgm:t>
        <a:bodyPr/>
        <a:lstStyle/>
        <a:p>
          <a:endParaRPr lang="en-US"/>
        </a:p>
      </dgm:t>
    </dgm:pt>
    <dgm:pt modelId="{5E1C3A85-D68A-4874-A42D-FB3A6AF8F88F}" type="pres">
      <dgm:prSet presAssocID="{5E23933E-5CA3-4A23-9F0F-DF3809B0C5E7}" presName="connTx" presStyleLbl="parChTrans1D2" presStyleIdx="0" presStyleCnt="3"/>
      <dgm:spPr/>
      <dgm:t>
        <a:bodyPr/>
        <a:lstStyle/>
        <a:p>
          <a:endParaRPr lang="en-US"/>
        </a:p>
      </dgm:t>
    </dgm:pt>
    <dgm:pt modelId="{27209660-B91E-490C-89B0-DAC3A947746E}" type="pres">
      <dgm:prSet presAssocID="{72E2B1B5-7276-4EB2-989A-DFDC286087E4}" presName="root2" presStyleCnt="0"/>
      <dgm:spPr/>
    </dgm:pt>
    <dgm:pt modelId="{3740DC97-EF67-4EE3-BDBF-75E979AEA345}" type="pres">
      <dgm:prSet presAssocID="{72E2B1B5-7276-4EB2-989A-DFDC286087E4}" presName="LevelTwoTextNode" presStyleLbl="node2" presStyleIdx="0" presStyleCnt="3">
        <dgm:presLayoutVars>
          <dgm:chPref val="3"/>
        </dgm:presLayoutVars>
      </dgm:prSet>
      <dgm:spPr/>
      <dgm:t>
        <a:bodyPr/>
        <a:lstStyle/>
        <a:p>
          <a:endParaRPr lang="en-US"/>
        </a:p>
      </dgm:t>
    </dgm:pt>
    <dgm:pt modelId="{F1631081-B3D2-4374-9961-763591360ECD}" type="pres">
      <dgm:prSet presAssocID="{72E2B1B5-7276-4EB2-989A-DFDC286087E4}" presName="level3hierChild" presStyleCnt="0"/>
      <dgm:spPr/>
    </dgm:pt>
    <dgm:pt modelId="{D55F8610-0AAB-4F9F-BC4A-EEC0CCC8DECC}" type="pres">
      <dgm:prSet presAssocID="{277ACF01-07DD-42ED-87F3-8943625CF411}" presName="conn2-1" presStyleLbl="parChTrans1D2" presStyleIdx="1" presStyleCnt="3"/>
      <dgm:spPr/>
      <dgm:t>
        <a:bodyPr/>
        <a:lstStyle/>
        <a:p>
          <a:endParaRPr lang="en-US"/>
        </a:p>
      </dgm:t>
    </dgm:pt>
    <dgm:pt modelId="{526384A3-3BB2-47AB-AF03-FD525C91A934}" type="pres">
      <dgm:prSet presAssocID="{277ACF01-07DD-42ED-87F3-8943625CF411}" presName="connTx" presStyleLbl="parChTrans1D2" presStyleIdx="1" presStyleCnt="3"/>
      <dgm:spPr/>
      <dgm:t>
        <a:bodyPr/>
        <a:lstStyle/>
        <a:p>
          <a:endParaRPr lang="en-US"/>
        </a:p>
      </dgm:t>
    </dgm:pt>
    <dgm:pt modelId="{F11AF665-D506-4F60-AFA7-B24627A4C643}" type="pres">
      <dgm:prSet presAssocID="{CDBFF261-E210-4972-9366-7CEEA0AEFD0C}" presName="root2" presStyleCnt="0"/>
      <dgm:spPr/>
    </dgm:pt>
    <dgm:pt modelId="{D8B38368-39B8-4B4D-AC1A-45EE63988A63}" type="pres">
      <dgm:prSet presAssocID="{CDBFF261-E210-4972-9366-7CEEA0AEFD0C}" presName="LevelTwoTextNode" presStyleLbl="node2" presStyleIdx="1" presStyleCnt="3">
        <dgm:presLayoutVars>
          <dgm:chPref val="3"/>
        </dgm:presLayoutVars>
      </dgm:prSet>
      <dgm:spPr/>
      <dgm:t>
        <a:bodyPr/>
        <a:lstStyle/>
        <a:p>
          <a:endParaRPr lang="en-US"/>
        </a:p>
      </dgm:t>
    </dgm:pt>
    <dgm:pt modelId="{CDAD1D20-F88A-4604-BFEB-38268EF5C3AE}" type="pres">
      <dgm:prSet presAssocID="{CDBFF261-E210-4972-9366-7CEEA0AEFD0C}" presName="level3hierChild" presStyleCnt="0"/>
      <dgm:spPr/>
    </dgm:pt>
    <dgm:pt modelId="{566B5AF9-3622-4B55-A935-B8C8381EF185}" type="pres">
      <dgm:prSet presAssocID="{C6D33A2E-CFAA-4686-9102-D6FB9ADD0285}" presName="conn2-1" presStyleLbl="parChTrans1D2" presStyleIdx="2" presStyleCnt="3"/>
      <dgm:spPr/>
      <dgm:t>
        <a:bodyPr/>
        <a:lstStyle/>
        <a:p>
          <a:endParaRPr lang="en-US"/>
        </a:p>
      </dgm:t>
    </dgm:pt>
    <dgm:pt modelId="{8E056A54-2D30-4CAC-B3C6-C5D21E255F57}" type="pres">
      <dgm:prSet presAssocID="{C6D33A2E-CFAA-4686-9102-D6FB9ADD0285}" presName="connTx" presStyleLbl="parChTrans1D2" presStyleIdx="2" presStyleCnt="3"/>
      <dgm:spPr/>
      <dgm:t>
        <a:bodyPr/>
        <a:lstStyle/>
        <a:p>
          <a:endParaRPr lang="en-US"/>
        </a:p>
      </dgm:t>
    </dgm:pt>
    <dgm:pt modelId="{821D6B48-8AF6-498F-B504-A7A60FCB7D8F}" type="pres">
      <dgm:prSet presAssocID="{F42786B1-4DAD-4BFE-AAD9-1D00D1878EF5}" presName="root2" presStyleCnt="0"/>
      <dgm:spPr/>
    </dgm:pt>
    <dgm:pt modelId="{3A68F81F-8B8D-4106-8EA9-527897C1498F}" type="pres">
      <dgm:prSet presAssocID="{F42786B1-4DAD-4BFE-AAD9-1D00D1878EF5}" presName="LevelTwoTextNode" presStyleLbl="node2" presStyleIdx="2" presStyleCnt="3">
        <dgm:presLayoutVars>
          <dgm:chPref val="3"/>
        </dgm:presLayoutVars>
      </dgm:prSet>
      <dgm:spPr/>
      <dgm:t>
        <a:bodyPr/>
        <a:lstStyle/>
        <a:p>
          <a:endParaRPr lang="en-US"/>
        </a:p>
      </dgm:t>
    </dgm:pt>
    <dgm:pt modelId="{63C2B9BF-5631-4275-88C6-F025FBF14CC5}" type="pres">
      <dgm:prSet presAssocID="{F42786B1-4DAD-4BFE-AAD9-1D00D1878EF5}" presName="level3hierChild" presStyleCnt="0"/>
      <dgm:spPr/>
    </dgm:pt>
    <dgm:pt modelId="{E5D5DAF2-F680-46AB-ADD2-DE3260416E23}" type="pres">
      <dgm:prSet presAssocID="{6E13B0BD-6D64-4F34-AB16-681A6C761EED}" presName="conn2-1" presStyleLbl="parChTrans1D3" presStyleIdx="0" presStyleCnt="4"/>
      <dgm:spPr/>
      <dgm:t>
        <a:bodyPr/>
        <a:lstStyle/>
        <a:p>
          <a:endParaRPr lang="en-US"/>
        </a:p>
      </dgm:t>
    </dgm:pt>
    <dgm:pt modelId="{437A422A-9D96-492B-A9E6-8669A6552151}" type="pres">
      <dgm:prSet presAssocID="{6E13B0BD-6D64-4F34-AB16-681A6C761EED}" presName="connTx" presStyleLbl="parChTrans1D3" presStyleIdx="0" presStyleCnt="4"/>
      <dgm:spPr/>
      <dgm:t>
        <a:bodyPr/>
        <a:lstStyle/>
        <a:p>
          <a:endParaRPr lang="en-US"/>
        </a:p>
      </dgm:t>
    </dgm:pt>
    <dgm:pt modelId="{7A0F7043-9A08-44DB-8969-0F362AACBC1F}" type="pres">
      <dgm:prSet presAssocID="{40B8FCF9-8BD1-49C4-86B7-B99431B1C421}" presName="root2" presStyleCnt="0"/>
      <dgm:spPr/>
    </dgm:pt>
    <dgm:pt modelId="{46E3D8F7-0138-48B0-88A1-2952023045AB}" type="pres">
      <dgm:prSet presAssocID="{40B8FCF9-8BD1-49C4-86B7-B99431B1C421}" presName="LevelTwoTextNode" presStyleLbl="node3" presStyleIdx="0" presStyleCnt="4">
        <dgm:presLayoutVars>
          <dgm:chPref val="3"/>
        </dgm:presLayoutVars>
      </dgm:prSet>
      <dgm:spPr/>
      <dgm:t>
        <a:bodyPr/>
        <a:lstStyle/>
        <a:p>
          <a:endParaRPr lang="en-US"/>
        </a:p>
      </dgm:t>
    </dgm:pt>
    <dgm:pt modelId="{82384EC0-582F-4BE1-8B6B-910F901F0286}" type="pres">
      <dgm:prSet presAssocID="{40B8FCF9-8BD1-49C4-86B7-B99431B1C421}" presName="level3hierChild" presStyleCnt="0"/>
      <dgm:spPr/>
    </dgm:pt>
    <dgm:pt modelId="{78A149EF-A3BB-4326-9DB9-38BE849BB59C}" type="pres">
      <dgm:prSet presAssocID="{CE8CA286-3A47-4AD0-8219-3C46CAD59302}" presName="conn2-1" presStyleLbl="parChTrans1D3" presStyleIdx="1" presStyleCnt="4"/>
      <dgm:spPr/>
      <dgm:t>
        <a:bodyPr/>
        <a:lstStyle/>
        <a:p>
          <a:endParaRPr lang="en-US"/>
        </a:p>
      </dgm:t>
    </dgm:pt>
    <dgm:pt modelId="{8D639DF4-8FF6-4FC0-A863-C01565F6D03F}" type="pres">
      <dgm:prSet presAssocID="{CE8CA286-3A47-4AD0-8219-3C46CAD59302}" presName="connTx" presStyleLbl="parChTrans1D3" presStyleIdx="1" presStyleCnt="4"/>
      <dgm:spPr/>
      <dgm:t>
        <a:bodyPr/>
        <a:lstStyle/>
        <a:p>
          <a:endParaRPr lang="en-US"/>
        </a:p>
      </dgm:t>
    </dgm:pt>
    <dgm:pt modelId="{1B0C875C-BE0B-4EDF-BB97-E9B7D68C4B58}" type="pres">
      <dgm:prSet presAssocID="{E8EEFB13-A315-46A2-81EC-523AAAA93F2C}" presName="root2" presStyleCnt="0"/>
      <dgm:spPr/>
    </dgm:pt>
    <dgm:pt modelId="{A77586D0-0168-4220-8287-BD6B208FC229}" type="pres">
      <dgm:prSet presAssocID="{E8EEFB13-A315-46A2-81EC-523AAAA93F2C}" presName="LevelTwoTextNode" presStyleLbl="node3" presStyleIdx="1" presStyleCnt="4">
        <dgm:presLayoutVars>
          <dgm:chPref val="3"/>
        </dgm:presLayoutVars>
      </dgm:prSet>
      <dgm:spPr/>
      <dgm:t>
        <a:bodyPr/>
        <a:lstStyle/>
        <a:p>
          <a:endParaRPr lang="en-US"/>
        </a:p>
      </dgm:t>
    </dgm:pt>
    <dgm:pt modelId="{5E542F42-03D3-4855-A814-8AA1D29A34DA}" type="pres">
      <dgm:prSet presAssocID="{E8EEFB13-A315-46A2-81EC-523AAAA93F2C}" presName="level3hierChild" presStyleCnt="0"/>
      <dgm:spPr/>
    </dgm:pt>
    <dgm:pt modelId="{02557305-0D7A-43A3-AAA4-3F93F74C7B6D}" type="pres">
      <dgm:prSet presAssocID="{10796732-4F0F-4554-AA23-D5A9E08AC621}" presName="conn2-1" presStyleLbl="parChTrans1D3" presStyleIdx="2" presStyleCnt="4"/>
      <dgm:spPr/>
      <dgm:t>
        <a:bodyPr/>
        <a:lstStyle/>
        <a:p>
          <a:endParaRPr lang="en-US"/>
        </a:p>
      </dgm:t>
    </dgm:pt>
    <dgm:pt modelId="{CBF8802C-1452-4FFD-960A-3C4408921ABA}" type="pres">
      <dgm:prSet presAssocID="{10796732-4F0F-4554-AA23-D5A9E08AC621}" presName="connTx" presStyleLbl="parChTrans1D3" presStyleIdx="2" presStyleCnt="4"/>
      <dgm:spPr/>
      <dgm:t>
        <a:bodyPr/>
        <a:lstStyle/>
        <a:p>
          <a:endParaRPr lang="en-US"/>
        </a:p>
      </dgm:t>
    </dgm:pt>
    <dgm:pt modelId="{37512D86-0F47-4971-A466-C3A0AE4B8F60}" type="pres">
      <dgm:prSet presAssocID="{ADA22E50-9859-47D4-AA97-3D12F4BEF7C3}" presName="root2" presStyleCnt="0"/>
      <dgm:spPr/>
    </dgm:pt>
    <dgm:pt modelId="{09C22114-F3D5-4C80-985E-1B939A38CDAB}" type="pres">
      <dgm:prSet presAssocID="{ADA22E50-9859-47D4-AA97-3D12F4BEF7C3}" presName="LevelTwoTextNode" presStyleLbl="node3" presStyleIdx="2" presStyleCnt="4">
        <dgm:presLayoutVars>
          <dgm:chPref val="3"/>
        </dgm:presLayoutVars>
      </dgm:prSet>
      <dgm:spPr/>
      <dgm:t>
        <a:bodyPr/>
        <a:lstStyle/>
        <a:p>
          <a:endParaRPr lang="en-US"/>
        </a:p>
      </dgm:t>
    </dgm:pt>
    <dgm:pt modelId="{5C2FC7E8-7B90-44BE-950B-29A7DC6F53FC}" type="pres">
      <dgm:prSet presAssocID="{ADA22E50-9859-47D4-AA97-3D12F4BEF7C3}" presName="level3hierChild" presStyleCnt="0"/>
      <dgm:spPr/>
    </dgm:pt>
    <dgm:pt modelId="{504AA3E0-0B4A-43C2-AEAF-A7EF99A04E04}" type="pres">
      <dgm:prSet presAssocID="{E2D8BC69-2599-4F96-A7FE-564AB4DD041D}" presName="conn2-1" presStyleLbl="parChTrans1D3" presStyleIdx="3" presStyleCnt="4"/>
      <dgm:spPr/>
      <dgm:t>
        <a:bodyPr/>
        <a:lstStyle/>
        <a:p>
          <a:endParaRPr lang="en-US"/>
        </a:p>
      </dgm:t>
    </dgm:pt>
    <dgm:pt modelId="{0FE2D5C7-F914-41EA-91CD-07C529190D87}" type="pres">
      <dgm:prSet presAssocID="{E2D8BC69-2599-4F96-A7FE-564AB4DD041D}" presName="connTx" presStyleLbl="parChTrans1D3" presStyleIdx="3" presStyleCnt="4"/>
      <dgm:spPr/>
      <dgm:t>
        <a:bodyPr/>
        <a:lstStyle/>
        <a:p>
          <a:endParaRPr lang="en-US"/>
        </a:p>
      </dgm:t>
    </dgm:pt>
    <dgm:pt modelId="{369EA862-E3E7-409C-8214-18995A44C1E0}" type="pres">
      <dgm:prSet presAssocID="{4C37E786-633B-49D5-93EE-5578E97EE429}" presName="root2" presStyleCnt="0"/>
      <dgm:spPr/>
    </dgm:pt>
    <dgm:pt modelId="{51598884-54E4-4A89-80CD-2CD27D087D76}" type="pres">
      <dgm:prSet presAssocID="{4C37E786-633B-49D5-93EE-5578E97EE429}" presName="LevelTwoTextNode" presStyleLbl="node3" presStyleIdx="3" presStyleCnt="4">
        <dgm:presLayoutVars>
          <dgm:chPref val="3"/>
        </dgm:presLayoutVars>
      </dgm:prSet>
      <dgm:spPr/>
      <dgm:t>
        <a:bodyPr/>
        <a:lstStyle/>
        <a:p>
          <a:endParaRPr lang="en-US"/>
        </a:p>
      </dgm:t>
    </dgm:pt>
    <dgm:pt modelId="{6EC0562B-D838-415A-B7DE-31AD011926E8}" type="pres">
      <dgm:prSet presAssocID="{4C37E786-633B-49D5-93EE-5578E97EE429}" presName="level3hierChild" presStyleCnt="0"/>
      <dgm:spPr/>
    </dgm:pt>
  </dgm:ptLst>
  <dgm:cxnLst>
    <dgm:cxn modelId="{0952BD24-5A27-45E4-8BAC-31F9A1AE74C4}" type="presOf" srcId="{10796732-4F0F-4554-AA23-D5A9E08AC621}" destId="{02557305-0D7A-43A3-AAA4-3F93F74C7B6D}" srcOrd="0" destOrd="0" presId="urn:microsoft.com/office/officeart/2005/8/layout/hierarchy2"/>
    <dgm:cxn modelId="{2FB9F0D1-1364-43FD-B8D9-0EA7220FCC29}" srcId="{F42786B1-4DAD-4BFE-AAD9-1D00D1878EF5}" destId="{ADA22E50-9859-47D4-AA97-3D12F4BEF7C3}" srcOrd="2" destOrd="0" parTransId="{10796732-4F0F-4554-AA23-D5A9E08AC621}" sibTransId="{DE42B419-B960-49D0-9AC4-3A63F1E3B224}"/>
    <dgm:cxn modelId="{236967C1-0CDD-4778-845B-0184924E16AD}" type="presOf" srcId="{72E2B1B5-7276-4EB2-989A-DFDC286087E4}" destId="{3740DC97-EF67-4EE3-BDBF-75E979AEA345}" srcOrd="0" destOrd="0" presId="urn:microsoft.com/office/officeart/2005/8/layout/hierarchy2"/>
    <dgm:cxn modelId="{64D2378D-5729-4A1D-8343-874CB4D4DD41}" type="presOf" srcId="{E8EEFB13-A315-46A2-81EC-523AAAA93F2C}" destId="{A77586D0-0168-4220-8287-BD6B208FC229}" srcOrd="0" destOrd="0" presId="urn:microsoft.com/office/officeart/2005/8/layout/hierarchy2"/>
    <dgm:cxn modelId="{A7F1AB50-49A5-4297-AD0F-12484ECDE266}" type="presOf" srcId="{C6D33A2E-CFAA-4686-9102-D6FB9ADD0285}" destId="{566B5AF9-3622-4B55-A935-B8C8381EF185}" srcOrd="0" destOrd="0" presId="urn:microsoft.com/office/officeart/2005/8/layout/hierarchy2"/>
    <dgm:cxn modelId="{B49147C1-A9D7-425F-AF28-8FD9414189DF}" type="presOf" srcId="{5E23933E-5CA3-4A23-9F0F-DF3809B0C5E7}" destId="{1C848AEF-F507-40EC-AED2-F6267A4AA607}" srcOrd="0" destOrd="0" presId="urn:microsoft.com/office/officeart/2005/8/layout/hierarchy2"/>
    <dgm:cxn modelId="{071B8BCC-A3C7-49D7-BE24-7AE2C9225510}" type="presOf" srcId="{277ACF01-07DD-42ED-87F3-8943625CF411}" destId="{526384A3-3BB2-47AB-AF03-FD525C91A934}" srcOrd="1" destOrd="0" presId="urn:microsoft.com/office/officeart/2005/8/layout/hierarchy2"/>
    <dgm:cxn modelId="{79913DC6-D510-4EEE-89FF-AB99F3C5CEC6}" type="presOf" srcId="{E2D8BC69-2599-4F96-A7FE-564AB4DD041D}" destId="{504AA3E0-0B4A-43C2-AEAF-A7EF99A04E04}" srcOrd="0" destOrd="0" presId="urn:microsoft.com/office/officeart/2005/8/layout/hierarchy2"/>
    <dgm:cxn modelId="{DB110584-7C22-43F6-BB7C-75375945259D}" type="presOf" srcId="{40B8FCF9-8BD1-49C4-86B7-B99431B1C421}" destId="{46E3D8F7-0138-48B0-88A1-2952023045AB}" srcOrd="0" destOrd="0" presId="urn:microsoft.com/office/officeart/2005/8/layout/hierarchy2"/>
    <dgm:cxn modelId="{29C63564-40A7-455A-9CC2-C3816A43DA25}" type="presOf" srcId="{CDBFF261-E210-4972-9366-7CEEA0AEFD0C}" destId="{D8B38368-39B8-4B4D-AC1A-45EE63988A63}" srcOrd="0" destOrd="0" presId="urn:microsoft.com/office/officeart/2005/8/layout/hierarchy2"/>
    <dgm:cxn modelId="{E6FC74D0-6DAD-45F3-850F-5F4E960918AC}" type="presOf" srcId="{4C37E786-633B-49D5-93EE-5578E97EE429}" destId="{51598884-54E4-4A89-80CD-2CD27D087D76}" srcOrd="0" destOrd="0" presId="urn:microsoft.com/office/officeart/2005/8/layout/hierarchy2"/>
    <dgm:cxn modelId="{7E44AEA9-6499-4FFA-AD8B-F2773A5FB1FA}" type="presOf" srcId="{5E23933E-5CA3-4A23-9F0F-DF3809B0C5E7}" destId="{5E1C3A85-D68A-4874-A42D-FB3A6AF8F88F}" srcOrd="1" destOrd="0" presId="urn:microsoft.com/office/officeart/2005/8/layout/hierarchy2"/>
    <dgm:cxn modelId="{7242634B-D50B-421C-B6EC-2A8A52EC459D}" type="presOf" srcId="{10796732-4F0F-4554-AA23-D5A9E08AC621}" destId="{CBF8802C-1452-4FFD-960A-3C4408921ABA}" srcOrd="1" destOrd="0" presId="urn:microsoft.com/office/officeart/2005/8/layout/hierarchy2"/>
    <dgm:cxn modelId="{6C48A7A5-BE12-4FAF-B99C-7DD8D4A74B86}" type="presOf" srcId="{2D3AF04A-FC6F-41C5-994A-0C69DCA56152}" destId="{E1A272C2-6E88-4AB3-9D70-CF7D997F6BCD}" srcOrd="0" destOrd="0" presId="urn:microsoft.com/office/officeart/2005/8/layout/hierarchy2"/>
    <dgm:cxn modelId="{B0BCBD6A-8457-431F-B05A-2EDD95F205E5}" type="presOf" srcId="{CE8CA286-3A47-4AD0-8219-3C46CAD59302}" destId="{8D639DF4-8FF6-4FC0-A863-C01565F6D03F}" srcOrd="1" destOrd="0" presId="urn:microsoft.com/office/officeart/2005/8/layout/hierarchy2"/>
    <dgm:cxn modelId="{6E52D475-7109-4D51-ACA1-3C18BC3F6FE3}" type="presOf" srcId="{E2D8BC69-2599-4F96-A7FE-564AB4DD041D}" destId="{0FE2D5C7-F914-41EA-91CD-07C529190D87}" srcOrd="1" destOrd="0" presId="urn:microsoft.com/office/officeart/2005/8/layout/hierarchy2"/>
    <dgm:cxn modelId="{EEA3317F-9173-4527-8FAF-2251129F107A}" type="presOf" srcId="{277ACF01-07DD-42ED-87F3-8943625CF411}" destId="{D55F8610-0AAB-4F9F-BC4A-EEC0CCC8DECC}" srcOrd="0" destOrd="0" presId="urn:microsoft.com/office/officeart/2005/8/layout/hierarchy2"/>
    <dgm:cxn modelId="{F20DC0F4-3A7F-4851-85E5-E7340B93D5D2}" srcId="{9E49BA15-62ED-4C47-AA87-C620E8827720}" destId="{2D3AF04A-FC6F-41C5-994A-0C69DCA56152}" srcOrd="0" destOrd="0" parTransId="{C8754708-AF7D-4182-9208-8A525F6695A0}" sibTransId="{57D43095-988B-4451-8C58-C8104B925F24}"/>
    <dgm:cxn modelId="{BB561079-497D-4D10-A382-0ED62A6E672A}" srcId="{2D3AF04A-FC6F-41C5-994A-0C69DCA56152}" destId="{CDBFF261-E210-4972-9366-7CEEA0AEFD0C}" srcOrd="1" destOrd="0" parTransId="{277ACF01-07DD-42ED-87F3-8943625CF411}" sibTransId="{DA2E2E39-DD36-4CC0-B9D6-4D97E33998B0}"/>
    <dgm:cxn modelId="{9D2E1E7B-FBE0-472A-B7C4-E989FEA6DE91}" srcId="{F42786B1-4DAD-4BFE-AAD9-1D00D1878EF5}" destId="{4C37E786-633B-49D5-93EE-5578E97EE429}" srcOrd="3" destOrd="0" parTransId="{E2D8BC69-2599-4F96-A7FE-564AB4DD041D}" sibTransId="{BB40EA80-7DDE-42B2-9E1C-64C8B92E7562}"/>
    <dgm:cxn modelId="{F37DB582-6210-4AAB-99A9-D00F5BF828B4}" type="presOf" srcId="{9E49BA15-62ED-4C47-AA87-C620E8827720}" destId="{7D480E76-D82A-473C-9A09-E6226875D86B}" srcOrd="0" destOrd="0" presId="urn:microsoft.com/office/officeart/2005/8/layout/hierarchy2"/>
    <dgm:cxn modelId="{E3C6323B-CD6F-4388-A8C9-CBF05BB6D2F4}" type="presOf" srcId="{6E13B0BD-6D64-4F34-AB16-681A6C761EED}" destId="{437A422A-9D96-492B-A9E6-8669A6552151}" srcOrd="1" destOrd="0" presId="urn:microsoft.com/office/officeart/2005/8/layout/hierarchy2"/>
    <dgm:cxn modelId="{1ED856A3-C945-4487-83D8-3884B1CC417E}" srcId="{F42786B1-4DAD-4BFE-AAD9-1D00D1878EF5}" destId="{E8EEFB13-A315-46A2-81EC-523AAAA93F2C}" srcOrd="1" destOrd="0" parTransId="{CE8CA286-3A47-4AD0-8219-3C46CAD59302}" sibTransId="{701E3C6C-4C3B-4F78-A394-6E16E7BDAC2D}"/>
    <dgm:cxn modelId="{5ECB8931-15A0-41CF-A748-7F65857C82E0}" type="presOf" srcId="{CE8CA286-3A47-4AD0-8219-3C46CAD59302}" destId="{78A149EF-A3BB-4326-9DB9-38BE849BB59C}" srcOrd="0" destOrd="0" presId="urn:microsoft.com/office/officeart/2005/8/layout/hierarchy2"/>
    <dgm:cxn modelId="{5491F348-4336-48EC-8BB7-654212B51DB2}" type="presOf" srcId="{6E13B0BD-6D64-4F34-AB16-681A6C761EED}" destId="{E5D5DAF2-F680-46AB-ADD2-DE3260416E23}" srcOrd="0" destOrd="0" presId="urn:microsoft.com/office/officeart/2005/8/layout/hierarchy2"/>
    <dgm:cxn modelId="{8C483BA0-D0A6-457D-BB7F-28AF61213084}" type="presOf" srcId="{ADA22E50-9859-47D4-AA97-3D12F4BEF7C3}" destId="{09C22114-F3D5-4C80-985E-1B939A38CDAB}" srcOrd="0" destOrd="0" presId="urn:microsoft.com/office/officeart/2005/8/layout/hierarchy2"/>
    <dgm:cxn modelId="{D37C5790-A091-4274-BF7D-2A89896BBE96}" srcId="{F42786B1-4DAD-4BFE-AAD9-1D00D1878EF5}" destId="{40B8FCF9-8BD1-49C4-86B7-B99431B1C421}" srcOrd="0" destOrd="0" parTransId="{6E13B0BD-6D64-4F34-AB16-681A6C761EED}" sibTransId="{0686CEE8-7681-453C-B1DA-EFD917C548E2}"/>
    <dgm:cxn modelId="{92D6141A-0472-47D1-B34B-EC251B36440C}" srcId="{2D3AF04A-FC6F-41C5-994A-0C69DCA56152}" destId="{72E2B1B5-7276-4EB2-989A-DFDC286087E4}" srcOrd="0" destOrd="0" parTransId="{5E23933E-5CA3-4A23-9F0F-DF3809B0C5E7}" sibTransId="{8C6DC5B9-476E-4015-B55C-3C7F73A1B5D1}"/>
    <dgm:cxn modelId="{FFD0AB4F-76A6-43E4-8572-0AFD8ACBB805}" type="presOf" srcId="{F42786B1-4DAD-4BFE-AAD9-1D00D1878EF5}" destId="{3A68F81F-8B8D-4106-8EA9-527897C1498F}" srcOrd="0" destOrd="0" presId="urn:microsoft.com/office/officeart/2005/8/layout/hierarchy2"/>
    <dgm:cxn modelId="{79D6DA81-1F37-479B-8C2D-F279209EB244}" type="presOf" srcId="{C6D33A2E-CFAA-4686-9102-D6FB9ADD0285}" destId="{8E056A54-2D30-4CAC-B3C6-C5D21E255F57}" srcOrd="1" destOrd="0" presId="urn:microsoft.com/office/officeart/2005/8/layout/hierarchy2"/>
    <dgm:cxn modelId="{80A894AF-D57E-4BEB-A0F3-639E21BEE678}" srcId="{2D3AF04A-FC6F-41C5-994A-0C69DCA56152}" destId="{F42786B1-4DAD-4BFE-AAD9-1D00D1878EF5}" srcOrd="2" destOrd="0" parTransId="{C6D33A2E-CFAA-4686-9102-D6FB9ADD0285}" sibTransId="{1F7A4C51-7056-44BD-B3EE-4FBEBEA3AFEE}"/>
    <dgm:cxn modelId="{659135A9-093B-4B62-A644-D38D243EEDE4}" type="presParOf" srcId="{7D480E76-D82A-473C-9A09-E6226875D86B}" destId="{E99043E4-94BC-479A-B8B0-4269B9B527D5}" srcOrd="0" destOrd="0" presId="urn:microsoft.com/office/officeart/2005/8/layout/hierarchy2"/>
    <dgm:cxn modelId="{549C9A11-6489-4E31-A135-B78C79B1CA01}" type="presParOf" srcId="{E99043E4-94BC-479A-B8B0-4269B9B527D5}" destId="{E1A272C2-6E88-4AB3-9D70-CF7D997F6BCD}" srcOrd="0" destOrd="0" presId="urn:microsoft.com/office/officeart/2005/8/layout/hierarchy2"/>
    <dgm:cxn modelId="{2E291FA1-9135-4D96-A350-A76F3EB3492A}" type="presParOf" srcId="{E99043E4-94BC-479A-B8B0-4269B9B527D5}" destId="{69A236FD-A3EC-4422-9B75-B4F9F815B36F}" srcOrd="1" destOrd="0" presId="urn:microsoft.com/office/officeart/2005/8/layout/hierarchy2"/>
    <dgm:cxn modelId="{1BA91469-DEC4-454E-A846-8711A84EC406}" type="presParOf" srcId="{69A236FD-A3EC-4422-9B75-B4F9F815B36F}" destId="{1C848AEF-F507-40EC-AED2-F6267A4AA607}" srcOrd="0" destOrd="0" presId="urn:microsoft.com/office/officeart/2005/8/layout/hierarchy2"/>
    <dgm:cxn modelId="{A2CA66C4-C268-4F47-8117-A2E2306CE475}" type="presParOf" srcId="{1C848AEF-F507-40EC-AED2-F6267A4AA607}" destId="{5E1C3A85-D68A-4874-A42D-FB3A6AF8F88F}" srcOrd="0" destOrd="0" presId="urn:microsoft.com/office/officeart/2005/8/layout/hierarchy2"/>
    <dgm:cxn modelId="{21175249-3CE6-426F-B03D-3EFDE1AD8001}" type="presParOf" srcId="{69A236FD-A3EC-4422-9B75-B4F9F815B36F}" destId="{27209660-B91E-490C-89B0-DAC3A947746E}" srcOrd="1" destOrd="0" presId="urn:microsoft.com/office/officeart/2005/8/layout/hierarchy2"/>
    <dgm:cxn modelId="{ABD7EF57-75C1-494B-9540-53AF7C97111D}" type="presParOf" srcId="{27209660-B91E-490C-89B0-DAC3A947746E}" destId="{3740DC97-EF67-4EE3-BDBF-75E979AEA345}" srcOrd="0" destOrd="0" presId="urn:microsoft.com/office/officeart/2005/8/layout/hierarchy2"/>
    <dgm:cxn modelId="{EBCAB589-217C-48EC-9339-2680C9953850}" type="presParOf" srcId="{27209660-B91E-490C-89B0-DAC3A947746E}" destId="{F1631081-B3D2-4374-9961-763591360ECD}" srcOrd="1" destOrd="0" presId="urn:microsoft.com/office/officeart/2005/8/layout/hierarchy2"/>
    <dgm:cxn modelId="{000A0818-5A39-4D95-AC68-6D90C0780779}" type="presParOf" srcId="{69A236FD-A3EC-4422-9B75-B4F9F815B36F}" destId="{D55F8610-0AAB-4F9F-BC4A-EEC0CCC8DECC}" srcOrd="2" destOrd="0" presId="urn:microsoft.com/office/officeart/2005/8/layout/hierarchy2"/>
    <dgm:cxn modelId="{D777EE04-F211-48D0-BB79-3ED96CBA1FFF}" type="presParOf" srcId="{D55F8610-0AAB-4F9F-BC4A-EEC0CCC8DECC}" destId="{526384A3-3BB2-47AB-AF03-FD525C91A934}" srcOrd="0" destOrd="0" presId="urn:microsoft.com/office/officeart/2005/8/layout/hierarchy2"/>
    <dgm:cxn modelId="{5BBCBECB-F9AC-41F8-8AE0-E4728625DC98}" type="presParOf" srcId="{69A236FD-A3EC-4422-9B75-B4F9F815B36F}" destId="{F11AF665-D506-4F60-AFA7-B24627A4C643}" srcOrd="3" destOrd="0" presId="urn:microsoft.com/office/officeart/2005/8/layout/hierarchy2"/>
    <dgm:cxn modelId="{F258ACDC-3D31-4F9E-9039-90D6C720D7DF}" type="presParOf" srcId="{F11AF665-D506-4F60-AFA7-B24627A4C643}" destId="{D8B38368-39B8-4B4D-AC1A-45EE63988A63}" srcOrd="0" destOrd="0" presId="urn:microsoft.com/office/officeart/2005/8/layout/hierarchy2"/>
    <dgm:cxn modelId="{F654BBDF-5E32-4932-9D96-461CCFE17B35}" type="presParOf" srcId="{F11AF665-D506-4F60-AFA7-B24627A4C643}" destId="{CDAD1D20-F88A-4604-BFEB-38268EF5C3AE}" srcOrd="1" destOrd="0" presId="urn:microsoft.com/office/officeart/2005/8/layout/hierarchy2"/>
    <dgm:cxn modelId="{F0D4D941-5548-40A3-9DAB-EE419DDD71D6}" type="presParOf" srcId="{69A236FD-A3EC-4422-9B75-B4F9F815B36F}" destId="{566B5AF9-3622-4B55-A935-B8C8381EF185}" srcOrd="4" destOrd="0" presId="urn:microsoft.com/office/officeart/2005/8/layout/hierarchy2"/>
    <dgm:cxn modelId="{03035C35-B654-4B67-89C5-0BF1EA6B2ACA}" type="presParOf" srcId="{566B5AF9-3622-4B55-A935-B8C8381EF185}" destId="{8E056A54-2D30-4CAC-B3C6-C5D21E255F57}" srcOrd="0" destOrd="0" presId="urn:microsoft.com/office/officeart/2005/8/layout/hierarchy2"/>
    <dgm:cxn modelId="{34753B0D-E1F4-4F76-B039-2747FFF32AC1}" type="presParOf" srcId="{69A236FD-A3EC-4422-9B75-B4F9F815B36F}" destId="{821D6B48-8AF6-498F-B504-A7A60FCB7D8F}" srcOrd="5" destOrd="0" presId="urn:microsoft.com/office/officeart/2005/8/layout/hierarchy2"/>
    <dgm:cxn modelId="{0D72B786-B60C-43E1-80C1-95B956743BE4}" type="presParOf" srcId="{821D6B48-8AF6-498F-B504-A7A60FCB7D8F}" destId="{3A68F81F-8B8D-4106-8EA9-527897C1498F}" srcOrd="0" destOrd="0" presId="urn:microsoft.com/office/officeart/2005/8/layout/hierarchy2"/>
    <dgm:cxn modelId="{C5E73F04-14E8-4B77-8417-33A680FA9304}" type="presParOf" srcId="{821D6B48-8AF6-498F-B504-A7A60FCB7D8F}" destId="{63C2B9BF-5631-4275-88C6-F025FBF14CC5}" srcOrd="1" destOrd="0" presId="urn:microsoft.com/office/officeart/2005/8/layout/hierarchy2"/>
    <dgm:cxn modelId="{F9F9721C-417B-4FC7-A3A7-68783BD39013}" type="presParOf" srcId="{63C2B9BF-5631-4275-88C6-F025FBF14CC5}" destId="{E5D5DAF2-F680-46AB-ADD2-DE3260416E23}" srcOrd="0" destOrd="0" presId="urn:microsoft.com/office/officeart/2005/8/layout/hierarchy2"/>
    <dgm:cxn modelId="{0EB96317-A0A9-41AE-A1E1-7183DDEBA02E}" type="presParOf" srcId="{E5D5DAF2-F680-46AB-ADD2-DE3260416E23}" destId="{437A422A-9D96-492B-A9E6-8669A6552151}" srcOrd="0" destOrd="0" presId="urn:microsoft.com/office/officeart/2005/8/layout/hierarchy2"/>
    <dgm:cxn modelId="{059D1B7E-577D-4227-B592-AF0F38A2279D}" type="presParOf" srcId="{63C2B9BF-5631-4275-88C6-F025FBF14CC5}" destId="{7A0F7043-9A08-44DB-8969-0F362AACBC1F}" srcOrd="1" destOrd="0" presId="urn:microsoft.com/office/officeart/2005/8/layout/hierarchy2"/>
    <dgm:cxn modelId="{AEBA67DA-D0F2-4652-8D82-BB8C1621F09D}" type="presParOf" srcId="{7A0F7043-9A08-44DB-8969-0F362AACBC1F}" destId="{46E3D8F7-0138-48B0-88A1-2952023045AB}" srcOrd="0" destOrd="0" presId="urn:microsoft.com/office/officeart/2005/8/layout/hierarchy2"/>
    <dgm:cxn modelId="{E64CCEEE-455C-4302-B24C-F604EC9FDA0A}" type="presParOf" srcId="{7A0F7043-9A08-44DB-8969-0F362AACBC1F}" destId="{82384EC0-582F-4BE1-8B6B-910F901F0286}" srcOrd="1" destOrd="0" presId="urn:microsoft.com/office/officeart/2005/8/layout/hierarchy2"/>
    <dgm:cxn modelId="{9A389A19-4FF1-4404-B723-D13938D6D501}" type="presParOf" srcId="{63C2B9BF-5631-4275-88C6-F025FBF14CC5}" destId="{78A149EF-A3BB-4326-9DB9-38BE849BB59C}" srcOrd="2" destOrd="0" presId="urn:microsoft.com/office/officeart/2005/8/layout/hierarchy2"/>
    <dgm:cxn modelId="{3DE49394-8FB4-4788-8EE5-983174EBE7FB}" type="presParOf" srcId="{78A149EF-A3BB-4326-9DB9-38BE849BB59C}" destId="{8D639DF4-8FF6-4FC0-A863-C01565F6D03F}" srcOrd="0" destOrd="0" presId="urn:microsoft.com/office/officeart/2005/8/layout/hierarchy2"/>
    <dgm:cxn modelId="{ABE68F24-49FC-4F2D-A9ED-974BC6FD5C8E}" type="presParOf" srcId="{63C2B9BF-5631-4275-88C6-F025FBF14CC5}" destId="{1B0C875C-BE0B-4EDF-BB97-E9B7D68C4B58}" srcOrd="3" destOrd="0" presId="urn:microsoft.com/office/officeart/2005/8/layout/hierarchy2"/>
    <dgm:cxn modelId="{7FBBF9BD-9A86-4B68-99B8-31A0D0421CA0}" type="presParOf" srcId="{1B0C875C-BE0B-4EDF-BB97-E9B7D68C4B58}" destId="{A77586D0-0168-4220-8287-BD6B208FC229}" srcOrd="0" destOrd="0" presId="urn:microsoft.com/office/officeart/2005/8/layout/hierarchy2"/>
    <dgm:cxn modelId="{849C0521-CECB-449E-A50D-6A1D45C8816F}" type="presParOf" srcId="{1B0C875C-BE0B-4EDF-BB97-E9B7D68C4B58}" destId="{5E542F42-03D3-4855-A814-8AA1D29A34DA}" srcOrd="1" destOrd="0" presId="urn:microsoft.com/office/officeart/2005/8/layout/hierarchy2"/>
    <dgm:cxn modelId="{81C0F6D6-B146-4E78-985D-4F9B7304F33F}" type="presParOf" srcId="{63C2B9BF-5631-4275-88C6-F025FBF14CC5}" destId="{02557305-0D7A-43A3-AAA4-3F93F74C7B6D}" srcOrd="4" destOrd="0" presId="urn:microsoft.com/office/officeart/2005/8/layout/hierarchy2"/>
    <dgm:cxn modelId="{222B65D8-732B-4245-B3EA-A4A726DE6BFD}" type="presParOf" srcId="{02557305-0D7A-43A3-AAA4-3F93F74C7B6D}" destId="{CBF8802C-1452-4FFD-960A-3C4408921ABA}" srcOrd="0" destOrd="0" presId="urn:microsoft.com/office/officeart/2005/8/layout/hierarchy2"/>
    <dgm:cxn modelId="{0207AA1C-CB28-4FFF-BE77-634F229592D2}" type="presParOf" srcId="{63C2B9BF-5631-4275-88C6-F025FBF14CC5}" destId="{37512D86-0F47-4971-A466-C3A0AE4B8F60}" srcOrd="5" destOrd="0" presId="urn:microsoft.com/office/officeart/2005/8/layout/hierarchy2"/>
    <dgm:cxn modelId="{DF7C2108-102E-4A39-B685-2D41D7A5B12F}" type="presParOf" srcId="{37512D86-0F47-4971-A466-C3A0AE4B8F60}" destId="{09C22114-F3D5-4C80-985E-1B939A38CDAB}" srcOrd="0" destOrd="0" presId="urn:microsoft.com/office/officeart/2005/8/layout/hierarchy2"/>
    <dgm:cxn modelId="{59B53AA7-8F1E-4563-8ECB-66F7981CA39A}" type="presParOf" srcId="{37512D86-0F47-4971-A466-C3A0AE4B8F60}" destId="{5C2FC7E8-7B90-44BE-950B-29A7DC6F53FC}" srcOrd="1" destOrd="0" presId="urn:microsoft.com/office/officeart/2005/8/layout/hierarchy2"/>
    <dgm:cxn modelId="{085034F2-B1D1-4084-9C0E-2386861BA104}" type="presParOf" srcId="{63C2B9BF-5631-4275-88C6-F025FBF14CC5}" destId="{504AA3E0-0B4A-43C2-AEAF-A7EF99A04E04}" srcOrd="6" destOrd="0" presId="urn:microsoft.com/office/officeart/2005/8/layout/hierarchy2"/>
    <dgm:cxn modelId="{414E0B85-273C-49F9-9D7F-4F5B236302A9}" type="presParOf" srcId="{504AA3E0-0B4A-43C2-AEAF-A7EF99A04E04}" destId="{0FE2D5C7-F914-41EA-91CD-07C529190D87}" srcOrd="0" destOrd="0" presId="urn:microsoft.com/office/officeart/2005/8/layout/hierarchy2"/>
    <dgm:cxn modelId="{298743AB-9C3D-466C-B6BA-CA5D594461D1}" type="presParOf" srcId="{63C2B9BF-5631-4275-88C6-F025FBF14CC5}" destId="{369EA862-E3E7-409C-8214-18995A44C1E0}" srcOrd="7" destOrd="0" presId="urn:microsoft.com/office/officeart/2005/8/layout/hierarchy2"/>
    <dgm:cxn modelId="{993E7449-1029-4532-922A-EBB4E13BC8D2}" type="presParOf" srcId="{369EA862-E3E7-409C-8214-18995A44C1E0}" destId="{51598884-54E4-4A89-80CD-2CD27D087D76}" srcOrd="0" destOrd="0" presId="urn:microsoft.com/office/officeart/2005/8/layout/hierarchy2"/>
    <dgm:cxn modelId="{9E176D1E-66E4-483A-B4FA-601FCA9C107F}" type="presParOf" srcId="{369EA862-E3E7-409C-8214-18995A44C1E0}" destId="{6EC0562B-D838-415A-B7DE-31AD011926E8}"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E49BA15-62ED-4C47-AA87-C620E8827720}" type="doc">
      <dgm:prSet loTypeId="urn:microsoft.com/office/officeart/2005/8/layout/hierarchy2" loCatId="hierarchy" qsTypeId="urn:microsoft.com/office/officeart/2005/8/quickstyle/simple3" qsCatId="simple" csTypeId="urn:microsoft.com/office/officeart/2005/8/colors/accent1_2" csCatId="accent1" phldr="1"/>
      <dgm:spPr/>
      <dgm:t>
        <a:bodyPr/>
        <a:lstStyle/>
        <a:p>
          <a:endParaRPr lang="en-US"/>
        </a:p>
      </dgm:t>
    </dgm:pt>
    <dgm:pt modelId="{2D3AF04A-FC6F-41C5-994A-0C69DCA56152}">
      <dgm:prSet phldrT="[Text]" custT="1">
        <dgm:style>
          <a:lnRef idx="1">
            <a:schemeClr val="accent1"/>
          </a:lnRef>
          <a:fillRef idx="3">
            <a:schemeClr val="accent1"/>
          </a:fillRef>
          <a:effectRef idx="2">
            <a:schemeClr val="accent1"/>
          </a:effectRef>
          <a:fontRef idx="minor">
            <a:schemeClr val="lt1"/>
          </a:fontRef>
        </dgm:style>
      </dgm:prSet>
      <dgm:spPr/>
      <dgm:t>
        <a:bodyPr/>
        <a:lstStyle/>
        <a:p>
          <a:r>
            <a:rPr lang="fa-IR" sz="1600" b="1" dirty="0" smtClean="0">
              <a:cs typeface="B Traffic" pitchFamily="2" charset="-78"/>
            </a:rPr>
            <a:t>جلوه‌های انگیزش</a:t>
          </a:r>
          <a:endParaRPr lang="en-US" sz="1600" b="1" dirty="0">
            <a:cs typeface="B Traffic" pitchFamily="2" charset="-78"/>
          </a:endParaRPr>
        </a:p>
      </dgm:t>
    </dgm:pt>
    <dgm:pt modelId="{C8754708-AF7D-4182-9208-8A525F6695A0}" type="parTrans" cxnId="{F20DC0F4-3A7F-4851-85E5-E7340B93D5D2}">
      <dgm:prSet/>
      <dgm:spPr/>
      <dgm:t>
        <a:bodyPr/>
        <a:lstStyle/>
        <a:p>
          <a:endParaRPr lang="en-US"/>
        </a:p>
      </dgm:t>
    </dgm:pt>
    <dgm:pt modelId="{57D43095-988B-4451-8C58-C8104B925F24}" type="sibTrans" cxnId="{F20DC0F4-3A7F-4851-85E5-E7340B93D5D2}">
      <dgm:prSet/>
      <dgm:spPr/>
      <dgm:t>
        <a:bodyPr/>
        <a:lstStyle/>
        <a:p>
          <a:endParaRPr lang="en-US"/>
        </a:p>
      </dgm:t>
    </dgm:pt>
    <dgm:pt modelId="{72E2B1B5-7276-4EB2-989A-DFDC286087E4}">
      <dgm:prSet phldrT="[Text]" custT="1"/>
      <dgm:spPr/>
      <dgm:t>
        <a:bodyPr/>
        <a:lstStyle/>
        <a:p>
          <a:r>
            <a:rPr lang="fa-IR" sz="1400" b="1" dirty="0" smtClean="0">
              <a:cs typeface="B Traffic" pitchFamily="2" charset="-78"/>
            </a:rPr>
            <a:t>رفتار</a:t>
          </a:r>
          <a:endParaRPr lang="en-US" sz="1300" b="1" dirty="0">
            <a:cs typeface="B Traffic" pitchFamily="2" charset="-78"/>
          </a:endParaRPr>
        </a:p>
      </dgm:t>
    </dgm:pt>
    <dgm:pt modelId="{5E23933E-5CA3-4A23-9F0F-DF3809B0C5E7}" type="parTrans" cxnId="{92D6141A-0472-47D1-B34B-EC251B36440C}">
      <dgm:prSet/>
      <dgm:spPr/>
      <dgm:t>
        <a:bodyPr/>
        <a:lstStyle/>
        <a:p>
          <a:endParaRPr lang="en-US"/>
        </a:p>
      </dgm:t>
    </dgm:pt>
    <dgm:pt modelId="{8C6DC5B9-476E-4015-B55C-3C7F73A1B5D1}" type="sibTrans" cxnId="{92D6141A-0472-47D1-B34B-EC251B36440C}">
      <dgm:prSet/>
      <dgm:spPr/>
      <dgm:t>
        <a:bodyPr/>
        <a:lstStyle/>
        <a:p>
          <a:endParaRPr lang="en-US"/>
        </a:p>
      </dgm:t>
    </dgm:pt>
    <dgm:pt modelId="{CDBFF261-E210-4972-9366-7CEEA0AEFD0C}">
      <dgm:prSet phldrT="[Text]" custT="1"/>
      <dgm:spPr/>
      <dgm:t>
        <a:bodyPr/>
        <a:lstStyle/>
        <a:p>
          <a:r>
            <a:rPr lang="fa-IR" sz="1400" b="1" dirty="0" smtClean="0">
              <a:cs typeface="B Traffic" pitchFamily="2" charset="-78"/>
            </a:rPr>
            <a:t>فیزیولوژی</a:t>
          </a:r>
          <a:endParaRPr lang="en-US" sz="1400" b="1" dirty="0">
            <a:cs typeface="B Traffic" pitchFamily="2" charset="-78"/>
          </a:endParaRPr>
        </a:p>
      </dgm:t>
    </dgm:pt>
    <dgm:pt modelId="{277ACF01-07DD-42ED-87F3-8943625CF411}" type="parTrans" cxnId="{BB561079-497D-4D10-A382-0ED62A6E672A}">
      <dgm:prSet/>
      <dgm:spPr/>
      <dgm:t>
        <a:bodyPr/>
        <a:lstStyle/>
        <a:p>
          <a:endParaRPr lang="en-US"/>
        </a:p>
      </dgm:t>
    </dgm:pt>
    <dgm:pt modelId="{DA2E2E39-DD36-4CC0-B9D6-4D97E33998B0}" type="sibTrans" cxnId="{BB561079-497D-4D10-A382-0ED62A6E672A}">
      <dgm:prSet/>
      <dgm:spPr/>
      <dgm:t>
        <a:bodyPr/>
        <a:lstStyle/>
        <a:p>
          <a:endParaRPr lang="en-US"/>
        </a:p>
      </dgm:t>
    </dgm:pt>
    <dgm:pt modelId="{F42786B1-4DAD-4BFE-AAD9-1D00D1878EF5}">
      <dgm:prSet phldrT="[Text]" custT="1"/>
      <dgm:spPr/>
      <dgm:t>
        <a:bodyPr/>
        <a:lstStyle/>
        <a:p>
          <a:r>
            <a:rPr lang="fa-IR" sz="1400" b="1" dirty="0" smtClean="0">
              <a:cs typeface="B Traffic" pitchFamily="2" charset="-78"/>
            </a:rPr>
            <a:t>گزارش شخصی</a:t>
          </a:r>
          <a:endParaRPr lang="en-US" sz="1400" b="1" dirty="0">
            <a:cs typeface="B Traffic" pitchFamily="2" charset="-78"/>
          </a:endParaRPr>
        </a:p>
      </dgm:t>
    </dgm:pt>
    <dgm:pt modelId="{C6D33A2E-CFAA-4686-9102-D6FB9ADD0285}" type="parTrans" cxnId="{80A894AF-D57E-4BEB-A0F3-639E21BEE678}">
      <dgm:prSet/>
      <dgm:spPr/>
      <dgm:t>
        <a:bodyPr/>
        <a:lstStyle/>
        <a:p>
          <a:endParaRPr lang="en-US"/>
        </a:p>
      </dgm:t>
    </dgm:pt>
    <dgm:pt modelId="{1F7A4C51-7056-44BD-B3EE-4FBEBEA3AFEE}" type="sibTrans" cxnId="{80A894AF-D57E-4BEB-A0F3-639E21BEE678}">
      <dgm:prSet/>
      <dgm:spPr/>
      <dgm:t>
        <a:bodyPr/>
        <a:lstStyle/>
        <a:p>
          <a:endParaRPr lang="en-US"/>
        </a:p>
      </dgm:t>
    </dgm:pt>
    <dgm:pt modelId="{40B8FCF9-8BD1-49C4-86B7-B99431B1C421}">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fa-IR" b="1" dirty="0" smtClean="0">
              <a:cs typeface="B Traffic" pitchFamily="2" charset="-78"/>
            </a:rPr>
            <a:t>مصاحبه</a:t>
          </a:r>
          <a:endParaRPr lang="en-US" b="1" dirty="0">
            <a:cs typeface="B Traffic" pitchFamily="2" charset="-78"/>
          </a:endParaRPr>
        </a:p>
      </dgm:t>
    </dgm:pt>
    <dgm:pt modelId="{6E13B0BD-6D64-4F34-AB16-681A6C761EED}" type="parTrans" cxnId="{D37C5790-A091-4274-BF7D-2A89896BBE96}">
      <dgm:prSet/>
      <dgm:spPr/>
      <dgm:t>
        <a:bodyPr/>
        <a:lstStyle/>
        <a:p>
          <a:endParaRPr lang="en-US"/>
        </a:p>
      </dgm:t>
    </dgm:pt>
    <dgm:pt modelId="{0686CEE8-7681-453C-B1DA-EFD917C548E2}" type="sibTrans" cxnId="{D37C5790-A091-4274-BF7D-2A89896BBE96}">
      <dgm:prSet/>
      <dgm:spPr/>
      <dgm:t>
        <a:bodyPr/>
        <a:lstStyle/>
        <a:p>
          <a:endParaRPr lang="en-US"/>
        </a:p>
      </dgm:t>
    </dgm:pt>
    <dgm:pt modelId="{58EFF438-F909-45A6-8FA8-B08B4329CBC4}">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fa-IR" b="1" dirty="0" smtClean="0">
              <a:cs typeface="B Traffic" pitchFamily="2" charset="-78"/>
            </a:rPr>
            <a:t>پرسشنامه</a:t>
          </a:r>
          <a:endParaRPr lang="en-US" b="1" dirty="0">
            <a:cs typeface="B Traffic" pitchFamily="2" charset="-78"/>
          </a:endParaRPr>
        </a:p>
      </dgm:t>
    </dgm:pt>
    <dgm:pt modelId="{9D289AE5-CDC3-4755-9B0E-6BF5D8A38634}" type="parTrans" cxnId="{3D32CA8B-BEC7-40EF-B6AB-8185A94CA3F8}">
      <dgm:prSet/>
      <dgm:spPr/>
      <dgm:t>
        <a:bodyPr/>
        <a:lstStyle/>
        <a:p>
          <a:endParaRPr lang="en-US"/>
        </a:p>
      </dgm:t>
    </dgm:pt>
    <dgm:pt modelId="{68EFD2C5-CE0A-43E2-931C-E2C9657CCDA7}" type="sibTrans" cxnId="{3D32CA8B-BEC7-40EF-B6AB-8185A94CA3F8}">
      <dgm:prSet/>
      <dgm:spPr/>
      <dgm:t>
        <a:bodyPr/>
        <a:lstStyle/>
        <a:p>
          <a:endParaRPr lang="en-US"/>
        </a:p>
      </dgm:t>
    </dgm:pt>
    <dgm:pt modelId="{AFFA6CC9-FF35-4A88-B404-27E8D3B040B0}">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fa-IR" b="1" dirty="0" smtClean="0">
              <a:cs typeface="B Traffic" pitchFamily="2" charset="-78"/>
            </a:rPr>
            <a:t>تلاش</a:t>
          </a:r>
          <a:endParaRPr lang="en-US" b="1" dirty="0">
            <a:cs typeface="B Traffic" pitchFamily="2" charset="-78"/>
          </a:endParaRPr>
        </a:p>
      </dgm:t>
    </dgm:pt>
    <dgm:pt modelId="{7D63878A-A0B3-476F-AB95-62CAEBBEE26E}" type="parTrans" cxnId="{5EFF38B0-1D02-4634-B28B-B6F4C02DC6C4}">
      <dgm:prSet/>
      <dgm:spPr/>
      <dgm:t>
        <a:bodyPr/>
        <a:lstStyle/>
        <a:p>
          <a:endParaRPr lang="en-US"/>
        </a:p>
      </dgm:t>
    </dgm:pt>
    <dgm:pt modelId="{C1C1412B-14AF-4A70-97C9-A5D2B69AE4C6}" type="sibTrans" cxnId="{5EFF38B0-1D02-4634-B28B-B6F4C02DC6C4}">
      <dgm:prSet/>
      <dgm:spPr/>
      <dgm:t>
        <a:bodyPr/>
        <a:lstStyle/>
        <a:p>
          <a:endParaRPr lang="en-US"/>
        </a:p>
      </dgm:t>
    </dgm:pt>
    <dgm:pt modelId="{E977B53F-E03E-4566-95E9-9D77C8B90676}">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fa-IR" b="1" dirty="0" smtClean="0">
              <a:cs typeface="B Traffic" pitchFamily="2" charset="-78"/>
            </a:rPr>
            <a:t>نهفتگی</a:t>
          </a:r>
          <a:endParaRPr lang="en-US" b="1" dirty="0">
            <a:cs typeface="B Traffic" pitchFamily="2" charset="-78"/>
          </a:endParaRPr>
        </a:p>
      </dgm:t>
    </dgm:pt>
    <dgm:pt modelId="{9B85F03D-0492-470B-ACBA-620C235A4990}" type="parTrans" cxnId="{95C3A511-0EC5-45A1-9BBB-512E57A7B86B}">
      <dgm:prSet/>
      <dgm:spPr/>
      <dgm:t>
        <a:bodyPr/>
        <a:lstStyle/>
        <a:p>
          <a:endParaRPr lang="en-US"/>
        </a:p>
      </dgm:t>
    </dgm:pt>
    <dgm:pt modelId="{A24C00E2-618D-480F-95C9-30D5FCA58033}" type="sibTrans" cxnId="{95C3A511-0EC5-45A1-9BBB-512E57A7B86B}">
      <dgm:prSet/>
      <dgm:spPr/>
      <dgm:t>
        <a:bodyPr/>
        <a:lstStyle/>
        <a:p>
          <a:endParaRPr lang="en-US"/>
        </a:p>
      </dgm:t>
    </dgm:pt>
    <dgm:pt modelId="{322F4CB5-4EB8-40E1-9993-43D9E561E059}">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fa-IR" b="1" dirty="0" smtClean="0">
              <a:cs typeface="B Traffic" pitchFamily="2" charset="-78"/>
            </a:rPr>
            <a:t>پایداری</a:t>
          </a:r>
          <a:endParaRPr lang="en-US" b="1" dirty="0">
            <a:cs typeface="B Traffic" pitchFamily="2" charset="-78"/>
          </a:endParaRPr>
        </a:p>
      </dgm:t>
    </dgm:pt>
    <dgm:pt modelId="{82360799-8613-4F6C-B0EB-A1B6815DE702}" type="parTrans" cxnId="{4C411112-D03D-428D-B204-3D099ABA3902}">
      <dgm:prSet/>
      <dgm:spPr/>
      <dgm:t>
        <a:bodyPr/>
        <a:lstStyle/>
        <a:p>
          <a:endParaRPr lang="en-US"/>
        </a:p>
      </dgm:t>
    </dgm:pt>
    <dgm:pt modelId="{9E69BFA6-A9C1-4E05-9262-8DE5BB93592C}" type="sibTrans" cxnId="{4C411112-D03D-428D-B204-3D099ABA3902}">
      <dgm:prSet/>
      <dgm:spPr/>
      <dgm:t>
        <a:bodyPr/>
        <a:lstStyle/>
        <a:p>
          <a:endParaRPr lang="en-US"/>
        </a:p>
      </dgm:t>
    </dgm:pt>
    <dgm:pt modelId="{0982F8A2-3B2A-41C6-9A9D-F047C08C7E04}">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fa-IR" b="1" dirty="0" smtClean="0">
              <a:cs typeface="B Traffic" pitchFamily="2" charset="-78"/>
            </a:rPr>
            <a:t>انتخاب</a:t>
          </a:r>
          <a:endParaRPr lang="en-US" b="1" dirty="0">
            <a:cs typeface="B Traffic" pitchFamily="2" charset="-78"/>
          </a:endParaRPr>
        </a:p>
      </dgm:t>
    </dgm:pt>
    <dgm:pt modelId="{FC4E711B-FDBB-42F7-B41F-63259B9E67DC}" type="parTrans" cxnId="{B4FA4471-128A-4367-B79C-DD5CF179D318}">
      <dgm:prSet/>
      <dgm:spPr/>
      <dgm:t>
        <a:bodyPr/>
        <a:lstStyle/>
        <a:p>
          <a:endParaRPr lang="en-US"/>
        </a:p>
      </dgm:t>
    </dgm:pt>
    <dgm:pt modelId="{50928741-6661-43C8-A6BF-8B143C20BD00}" type="sibTrans" cxnId="{B4FA4471-128A-4367-B79C-DD5CF179D318}">
      <dgm:prSet/>
      <dgm:spPr/>
      <dgm:t>
        <a:bodyPr/>
        <a:lstStyle/>
        <a:p>
          <a:endParaRPr lang="en-US"/>
        </a:p>
      </dgm:t>
    </dgm:pt>
    <dgm:pt modelId="{1616D20C-B2B6-4095-8F25-7CF166282704}">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fa-IR" b="1" dirty="0" smtClean="0">
              <a:cs typeface="B Traffic" pitchFamily="2" charset="-78"/>
            </a:rPr>
            <a:t>احتمال پاسخ</a:t>
          </a:r>
          <a:endParaRPr lang="en-US" b="1" dirty="0">
            <a:cs typeface="B Traffic" pitchFamily="2" charset="-78"/>
          </a:endParaRPr>
        </a:p>
      </dgm:t>
    </dgm:pt>
    <dgm:pt modelId="{6CE0A863-8441-4851-9371-18C1B804019E}" type="parTrans" cxnId="{74932F0D-DDE2-43E4-B5FA-FB3E189D277D}">
      <dgm:prSet/>
      <dgm:spPr/>
      <dgm:t>
        <a:bodyPr/>
        <a:lstStyle/>
        <a:p>
          <a:endParaRPr lang="en-US"/>
        </a:p>
      </dgm:t>
    </dgm:pt>
    <dgm:pt modelId="{C7388FB0-7ABF-4917-BA42-05A5F9FD877D}" type="sibTrans" cxnId="{74932F0D-DDE2-43E4-B5FA-FB3E189D277D}">
      <dgm:prSet/>
      <dgm:spPr/>
      <dgm:t>
        <a:bodyPr/>
        <a:lstStyle/>
        <a:p>
          <a:endParaRPr lang="en-US"/>
        </a:p>
      </dgm:t>
    </dgm:pt>
    <dgm:pt modelId="{9924C6AB-B0D7-4E08-A165-07C318242F17}">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fa-IR" b="1" dirty="0" smtClean="0">
              <a:cs typeface="B Traffic" pitchFamily="2" charset="-78"/>
            </a:rPr>
            <a:t>حالتهای بدن</a:t>
          </a:r>
          <a:endParaRPr lang="en-US" b="1" dirty="0">
            <a:cs typeface="B Traffic" pitchFamily="2" charset="-78"/>
          </a:endParaRPr>
        </a:p>
      </dgm:t>
    </dgm:pt>
    <dgm:pt modelId="{CEA1BAB4-8660-43E1-8D9E-A871944AAB0A}" type="parTrans" cxnId="{E195EDE7-C491-4864-A69E-C84EF1F2922A}">
      <dgm:prSet/>
      <dgm:spPr/>
      <dgm:t>
        <a:bodyPr/>
        <a:lstStyle/>
        <a:p>
          <a:endParaRPr lang="en-US"/>
        </a:p>
      </dgm:t>
    </dgm:pt>
    <dgm:pt modelId="{7C5B8C88-81A6-462B-8235-EA9CFE3F200E}" type="sibTrans" cxnId="{E195EDE7-C491-4864-A69E-C84EF1F2922A}">
      <dgm:prSet/>
      <dgm:spPr/>
      <dgm:t>
        <a:bodyPr/>
        <a:lstStyle/>
        <a:p>
          <a:endParaRPr lang="en-US"/>
        </a:p>
      </dgm:t>
    </dgm:pt>
    <dgm:pt modelId="{92BD6E3C-85AD-4B47-928E-F9574413EFAD}">
      <dgm:prSet phldrT="[Text]">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fa-IR" b="1" dirty="0" smtClean="0">
              <a:cs typeface="B Traffic" pitchFamily="2" charset="-78"/>
            </a:rPr>
            <a:t>جلوه‌های صورت</a:t>
          </a:r>
          <a:endParaRPr lang="en-US" b="1" dirty="0">
            <a:cs typeface="B Traffic" pitchFamily="2" charset="-78"/>
          </a:endParaRPr>
        </a:p>
      </dgm:t>
    </dgm:pt>
    <dgm:pt modelId="{518951C2-5290-4616-B02D-94D16EDD04E6}" type="parTrans" cxnId="{23F702AF-FD36-48FF-A189-041B69894194}">
      <dgm:prSet/>
      <dgm:spPr/>
      <dgm:t>
        <a:bodyPr/>
        <a:lstStyle/>
        <a:p>
          <a:endParaRPr lang="en-US"/>
        </a:p>
      </dgm:t>
    </dgm:pt>
    <dgm:pt modelId="{AAABB44A-0D90-43ED-B43E-2652015C19A1}" type="sibTrans" cxnId="{23F702AF-FD36-48FF-A189-041B69894194}">
      <dgm:prSet/>
      <dgm:spPr/>
      <dgm:t>
        <a:bodyPr/>
        <a:lstStyle/>
        <a:p>
          <a:endParaRPr lang="en-US"/>
        </a:p>
      </dgm:t>
    </dgm:pt>
    <dgm:pt modelId="{DA57DF26-517B-4F69-A872-9F18806D93FE}">
      <dgm:prSet phldrT="[Text]" custT="1"/>
      <dgm:spPr/>
      <dgm:t>
        <a:bodyPr/>
        <a:lstStyle/>
        <a:p>
          <a:r>
            <a:rPr lang="fa-IR" sz="1400" b="1" dirty="0" smtClean="0">
              <a:cs typeface="B Traffic" pitchFamily="2" charset="-78"/>
            </a:rPr>
            <a:t>دستگاه عصبی</a:t>
          </a:r>
          <a:endParaRPr lang="en-US" sz="1400" b="1" dirty="0">
            <a:cs typeface="B Traffic" pitchFamily="2" charset="-78"/>
          </a:endParaRPr>
        </a:p>
      </dgm:t>
    </dgm:pt>
    <dgm:pt modelId="{51C5E576-CC78-44EB-9722-94FEBB97C47A}" type="parTrans" cxnId="{046B8892-C299-4F55-9D61-1D0C6605A9D6}">
      <dgm:prSet/>
      <dgm:spPr/>
      <dgm:t>
        <a:bodyPr/>
        <a:lstStyle/>
        <a:p>
          <a:endParaRPr lang="en-US"/>
        </a:p>
      </dgm:t>
    </dgm:pt>
    <dgm:pt modelId="{B6F4F087-7FBB-4CED-83FD-E18758E1CD7F}" type="sibTrans" cxnId="{046B8892-C299-4F55-9D61-1D0C6605A9D6}">
      <dgm:prSet/>
      <dgm:spPr/>
      <dgm:t>
        <a:bodyPr/>
        <a:lstStyle/>
        <a:p>
          <a:endParaRPr lang="en-US"/>
        </a:p>
      </dgm:t>
    </dgm:pt>
    <dgm:pt modelId="{E638131D-62EA-433A-8C66-509BA09F4238}">
      <dgm:prSet phldrT="[Text]" custT="1"/>
      <dgm:spPr/>
      <dgm:t>
        <a:bodyPr/>
        <a:lstStyle/>
        <a:p>
          <a:r>
            <a:rPr lang="fa-IR" sz="1400" b="1" dirty="0" smtClean="0">
              <a:cs typeface="B Traffic" pitchFamily="2" charset="-78"/>
            </a:rPr>
            <a:t>غدد درون ریز</a:t>
          </a:r>
          <a:endParaRPr lang="en-US" sz="1400" b="1" dirty="0">
            <a:cs typeface="B Traffic" pitchFamily="2" charset="-78"/>
          </a:endParaRPr>
        </a:p>
      </dgm:t>
    </dgm:pt>
    <dgm:pt modelId="{AA805637-8311-47C3-AA92-5532C697085A}" type="parTrans" cxnId="{67B82161-0A4A-4B48-9272-7A196C4E526A}">
      <dgm:prSet/>
      <dgm:spPr/>
      <dgm:t>
        <a:bodyPr/>
        <a:lstStyle/>
        <a:p>
          <a:endParaRPr lang="en-US"/>
        </a:p>
      </dgm:t>
    </dgm:pt>
    <dgm:pt modelId="{A5C90C95-ABB9-4D20-B235-62E198C989A8}" type="sibTrans" cxnId="{67B82161-0A4A-4B48-9272-7A196C4E526A}">
      <dgm:prSet/>
      <dgm:spPr/>
      <dgm:t>
        <a:bodyPr/>
        <a:lstStyle/>
        <a:p>
          <a:endParaRPr lang="en-US"/>
        </a:p>
      </dgm:t>
    </dgm:pt>
    <dgm:pt modelId="{7D480E76-D82A-473C-9A09-E6226875D86B}" type="pres">
      <dgm:prSet presAssocID="{9E49BA15-62ED-4C47-AA87-C620E8827720}" presName="diagram" presStyleCnt="0">
        <dgm:presLayoutVars>
          <dgm:chPref val="1"/>
          <dgm:dir val="rev"/>
          <dgm:animOne val="branch"/>
          <dgm:animLvl val="lvl"/>
          <dgm:resizeHandles val="exact"/>
        </dgm:presLayoutVars>
      </dgm:prSet>
      <dgm:spPr/>
      <dgm:t>
        <a:bodyPr/>
        <a:lstStyle/>
        <a:p>
          <a:endParaRPr lang="en-US"/>
        </a:p>
      </dgm:t>
    </dgm:pt>
    <dgm:pt modelId="{E99043E4-94BC-479A-B8B0-4269B9B527D5}" type="pres">
      <dgm:prSet presAssocID="{2D3AF04A-FC6F-41C5-994A-0C69DCA56152}" presName="root1" presStyleCnt="0"/>
      <dgm:spPr/>
      <dgm:t>
        <a:bodyPr/>
        <a:lstStyle/>
        <a:p>
          <a:endParaRPr lang="en-US"/>
        </a:p>
      </dgm:t>
    </dgm:pt>
    <dgm:pt modelId="{E1A272C2-6E88-4AB3-9D70-CF7D997F6BCD}" type="pres">
      <dgm:prSet presAssocID="{2D3AF04A-FC6F-41C5-994A-0C69DCA56152}" presName="LevelOneTextNode" presStyleLbl="node0" presStyleIdx="0" presStyleCnt="1" custScaleX="231154">
        <dgm:presLayoutVars>
          <dgm:chPref val="3"/>
        </dgm:presLayoutVars>
      </dgm:prSet>
      <dgm:spPr/>
      <dgm:t>
        <a:bodyPr/>
        <a:lstStyle/>
        <a:p>
          <a:endParaRPr lang="en-US"/>
        </a:p>
      </dgm:t>
    </dgm:pt>
    <dgm:pt modelId="{69A236FD-A3EC-4422-9B75-B4F9F815B36F}" type="pres">
      <dgm:prSet presAssocID="{2D3AF04A-FC6F-41C5-994A-0C69DCA56152}" presName="level2hierChild" presStyleCnt="0"/>
      <dgm:spPr/>
      <dgm:t>
        <a:bodyPr/>
        <a:lstStyle/>
        <a:p>
          <a:endParaRPr lang="en-US"/>
        </a:p>
      </dgm:t>
    </dgm:pt>
    <dgm:pt modelId="{1C848AEF-F507-40EC-AED2-F6267A4AA607}" type="pres">
      <dgm:prSet presAssocID="{5E23933E-5CA3-4A23-9F0F-DF3809B0C5E7}" presName="conn2-1" presStyleLbl="parChTrans1D2" presStyleIdx="0" presStyleCnt="3"/>
      <dgm:spPr/>
      <dgm:t>
        <a:bodyPr/>
        <a:lstStyle/>
        <a:p>
          <a:endParaRPr lang="en-US"/>
        </a:p>
      </dgm:t>
    </dgm:pt>
    <dgm:pt modelId="{5E1C3A85-D68A-4874-A42D-FB3A6AF8F88F}" type="pres">
      <dgm:prSet presAssocID="{5E23933E-5CA3-4A23-9F0F-DF3809B0C5E7}" presName="connTx" presStyleLbl="parChTrans1D2" presStyleIdx="0" presStyleCnt="3"/>
      <dgm:spPr/>
      <dgm:t>
        <a:bodyPr/>
        <a:lstStyle/>
        <a:p>
          <a:endParaRPr lang="en-US"/>
        </a:p>
      </dgm:t>
    </dgm:pt>
    <dgm:pt modelId="{27209660-B91E-490C-89B0-DAC3A947746E}" type="pres">
      <dgm:prSet presAssocID="{72E2B1B5-7276-4EB2-989A-DFDC286087E4}" presName="root2" presStyleCnt="0"/>
      <dgm:spPr/>
      <dgm:t>
        <a:bodyPr/>
        <a:lstStyle/>
        <a:p>
          <a:endParaRPr lang="en-US"/>
        </a:p>
      </dgm:t>
    </dgm:pt>
    <dgm:pt modelId="{3740DC97-EF67-4EE3-BDBF-75E979AEA345}" type="pres">
      <dgm:prSet presAssocID="{72E2B1B5-7276-4EB2-989A-DFDC286087E4}" presName="LevelTwoTextNode" presStyleLbl="node2" presStyleIdx="0" presStyleCnt="3" custScaleX="144586">
        <dgm:presLayoutVars>
          <dgm:chPref val="3"/>
        </dgm:presLayoutVars>
      </dgm:prSet>
      <dgm:spPr/>
      <dgm:t>
        <a:bodyPr/>
        <a:lstStyle/>
        <a:p>
          <a:endParaRPr lang="en-US"/>
        </a:p>
      </dgm:t>
    </dgm:pt>
    <dgm:pt modelId="{F1631081-B3D2-4374-9961-763591360ECD}" type="pres">
      <dgm:prSet presAssocID="{72E2B1B5-7276-4EB2-989A-DFDC286087E4}" presName="level3hierChild" presStyleCnt="0"/>
      <dgm:spPr/>
      <dgm:t>
        <a:bodyPr/>
        <a:lstStyle/>
        <a:p>
          <a:endParaRPr lang="en-US"/>
        </a:p>
      </dgm:t>
    </dgm:pt>
    <dgm:pt modelId="{73AD013F-D7E3-4696-80D3-075225D6EAEF}" type="pres">
      <dgm:prSet presAssocID="{7D63878A-A0B3-476F-AB95-62CAEBBEE26E}" presName="conn2-1" presStyleLbl="parChTrans1D3" presStyleIdx="0" presStyleCnt="11"/>
      <dgm:spPr/>
      <dgm:t>
        <a:bodyPr/>
        <a:lstStyle/>
        <a:p>
          <a:endParaRPr lang="en-US"/>
        </a:p>
      </dgm:t>
    </dgm:pt>
    <dgm:pt modelId="{BD679F2B-D203-4703-941D-DDD97B050431}" type="pres">
      <dgm:prSet presAssocID="{7D63878A-A0B3-476F-AB95-62CAEBBEE26E}" presName="connTx" presStyleLbl="parChTrans1D3" presStyleIdx="0" presStyleCnt="11"/>
      <dgm:spPr/>
      <dgm:t>
        <a:bodyPr/>
        <a:lstStyle/>
        <a:p>
          <a:endParaRPr lang="en-US"/>
        </a:p>
      </dgm:t>
    </dgm:pt>
    <dgm:pt modelId="{71EAAE4B-F625-4C31-B0A0-EB5D93AAD31E}" type="pres">
      <dgm:prSet presAssocID="{AFFA6CC9-FF35-4A88-B404-27E8D3B040B0}" presName="root2" presStyleCnt="0"/>
      <dgm:spPr/>
      <dgm:t>
        <a:bodyPr/>
        <a:lstStyle/>
        <a:p>
          <a:endParaRPr lang="en-US"/>
        </a:p>
      </dgm:t>
    </dgm:pt>
    <dgm:pt modelId="{273D9E13-656E-4BE6-8828-269E9F96E25C}" type="pres">
      <dgm:prSet presAssocID="{AFFA6CC9-FF35-4A88-B404-27E8D3B040B0}" presName="LevelTwoTextNode" presStyleLbl="node3" presStyleIdx="0" presStyleCnt="11" custScaleX="183734">
        <dgm:presLayoutVars>
          <dgm:chPref val="3"/>
        </dgm:presLayoutVars>
      </dgm:prSet>
      <dgm:spPr/>
      <dgm:t>
        <a:bodyPr/>
        <a:lstStyle/>
        <a:p>
          <a:endParaRPr lang="en-US"/>
        </a:p>
      </dgm:t>
    </dgm:pt>
    <dgm:pt modelId="{FB073F32-7BAA-41B9-8841-DDF080ABEBD5}" type="pres">
      <dgm:prSet presAssocID="{AFFA6CC9-FF35-4A88-B404-27E8D3B040B0}" presName="level3hierChild" presStyleCnt="0"/>
      <dgm:spPr/>
      <dgm:t>
        <a:bodyPr/>
        <a:lstStyle/>
        <a:p>
          <a:endParaRPr lang="en-US"/>
        </a:p>
      </dgm:t>
    </dgm:pt>
    <dgm:pt modelId="{A4929E22-D145-493C-8D59-7BDC0C8A429D}" type="pres">
      <dgm:prSet presAssocID="{9B85F03D-0492-470B-ACBA-620C235A4990}" presName="conn2-1" presStyleLbl="parChTrans1D3" presStyleIdx="1" presStyleCnt="11"/>
      <dgm:spPr/>
      <dgm:t>
        <a:bodyPr/>
        <a:lstStyle/>
        <a:p>
          <a:endParaRPr lang="en-US"/>
        </a:p>
      </dgm:t>
    </dgm:pt>
    <dgm:pt modelId="{AE5C86E1-18C2-47CE-8DD6-C37ABE950E65}" type="pres">
      <dgm:prSet presAssocID="{9B85F03D-0492-470B-ACBA-620C235A4990}" presName="connTx" presStyleLbl="parChTrans1D3" presStyleIdx="1" presStyleCnt="11"/>
      <dgm:spPr/>
      <dgm:t>
        <a:bodyPr/>
        <a:lstStyle/>
        <a:p>
          <a:endParaRPr lang="en-US"/>
        </a:p>
      </dgm:t>
    </dgm:pt>
    <dgm:pt modelId="{1CEA9BCB-D2A1-4969-A528-0DA261BAF5CC}" type="pres">
      <dgm:prSet presAssocID="{E977B53F-E03E-4566-95E9-9D77C8B90676}" presName="root2" presStyleCnt="0"/>
      <dgm:spPr/>
      <dgm:t>
        <a:bodyPr/>
        <a:lstStyle/>
        <a:p>
          <a:endParaRPr lang="en-US"/>
        </a:p>
      </dgm:t>
    </dgm:pt>
    <dgm:pt modelId="{4CC69D5C-C1D0-4576-83D4-237B7DA7517F}" type="pres">
      <dgm:prSet presAssocID="{E977B53F-E03E-4566-95E9-9D77C8B90676}" presName="LevelTwoTextNode" presStyleLbl="node3" presStyleIdx="1" presStyleCnt="11" custScaleX="183734">
        <dgm:presLayoutVars>
          <dgm:chPref val="3"/>
        </dgm:presLayoutVars>
      </dgm:prSet>
      <dgm:spPr/>
      <dgm:t>
        <a:bodyPr/>
        <a:lstStyle/>
        <a:p>
          <a:endParaRPr lang="en-US"/>
        </a:p>
      </dgm:t>
    </dgm:pt>
    <dgm:pt modelId="{8C87A46E-6699-4840-AE58-B797E847D5D4}" type="pres">
      <dgm:prSet presAssocID="{E977B53F-E03E-4566-95E9-9D77C8B90676}" presName="level3hierChild" presStyleCnt="0"/>
      <dgm:spPr/>
      <dgm:t>
        <a:bodyPr/>
        <a:lstStyle/>
        <a:p>
          <a:endParaRPr lang="en-US"/>
        </a:p>
      </dgm:t>
    </dgm:pt>
    <dgm:pt modelId="{7A8DDC4D-1D05-4F60-8C79-1385F57BDD56}" type="pres">
      <dgm:prSet presAssocID="{82360799-8613-4F6C-B0EB-A1B6815DE702}" presName="conn2-1" presStyleLbl="parChTrans1D3" presStyleIdx="2" presStyleCnt="11"/>
      <dgm:spPr/>
      <dgm:t>
        <a:bodyPr/>
        <a:lstStyle/>
        <a:p>
          <a:endParaRPr lang="en-US"/>
        </a:p>
      </dgm:t>
    </dgm:pt>
    <dgm:pt modelId="{8A27B6F5-0112-4B09-B6C2-8C9602173371}" type="pres">
      <dgm:prSet presAssocID="{82360799-8613-4F6C-B0EB-A1B6815DE702}" presName="connTx" presStyleLbl="parChTrans1D3" presStyleIdx="2" presStyleCnt="11"/>
      <dgm:spPr/>
      <dgm:t>
        <a:bodyPr/>
        <a:lstStyle/>
        <a:p>
          <a:endParaRPr lang="en-US"/>
        </a:p>
      </dgm:t>
    </dgm:pt>
    <dgm:pt modelId="{B95EC357-7831-4C5D-99FF-B6F497A42EB8}" type="pres">
      <dgm:prSet presAssocID="{322F4CB5-4EB8-40E1-9993-43D9E561E059}" presName="root2" presStyleCnt="0"/>
      <dgm:spPr/>
      <dgm:t>
        <a:bodyPr/>
        <a:lstStyle/>
        <a:p>
          <a:endParaRPr lang="en-US"/>
        </a:p>
      </dgm:t>
    </dgm:pt>
    <dgm:pt modelId="{97322EB2-C69C-4469-A6F6-B24730D2951D}" type="pres">
      <dgm:prSet presAssocID="{322F4CB5-4EB8-40E1-9993-43D9E561E059}" presName="LevelTwoTextNode" presStyleLbl="node3" presStyleIdx="2" presStyleCnt="11" custScaleX="183734">
        <dgm:presLayoutVars>
          <dgm:chPref val="3"/>
        </dgm:presLayoutVars>
      </dgm:prSet>
      <dgm:spPr/>
      <dgm:t>
        <a:bodyPr/>
        <a:lstStyle/>
        <a:p>
          <a:endParaRPr lang="en-US"/>
        </a:p>
      </dgm:t>
    </dgm:pt>
    <dgm:pt modelId="{725FECD0-DBCB-4C40-9436-F610F45DC770}" type="pres">
      <dgm:prSet presAssocID="{322F4CB5-4EB8-40E1-9993-43D9E561E059}" presName="level3hierChild" presStyleCnt="0"/>
      <dgm:spPr/>
      <dgm:t>
        <a:bodyPr/>
        <a:lstStyle/>
        <a:p>
          <a:endParaRPr lang="en-US"/>
        </a:p>
      </dgm:t>
    </dgm:pt>
    <dgm:pt modelId="{39192904-6F5C-47F0-BBC0-A8876F679E3B}" type="pres">
      <dgm:prSet presAssocID="{FC4E711B-FDBB-42F7-B41F-63259B9E67DC}" presName="conn2-1" presStyleLbl="parChTrans1D3" presStyleIdx="3" presStyleCnt="11"/>
      <dgm:spPr/>
      <dgm:t>
        <a:bodyPr/>
        <a:lstStyle/>
        <a:p>
          <a:endParaRPr lang="en-US"/>
        </a:p>
      </dgm:t>
    </dgm:pt>
    <dgm:pt modelId="{17DFDEA0-CB53-4DB6-B59A-C7D6F3673EE5}" type="pres">
      <dgm:prSet presAssocID="{FC4E711B-FDBB-42F7-B41F-63259B9E67DC}" presName="connTx" presStyleLbl="parChTrans1D3" presStyleIdx="3" presStyleCnt="11"/>
      <dgm:spPr/>
      <dgm:t>
        <a:bodyPr/>
        <a:lstStyle/>
        <a:p>
          <a:endParaRPr lang="en-US"/>
        </a:p>
      </dgm:t>
    </dgm:pt>
    <dgm:pt modelId="{22709CB9-F3FB-4033-B1FE-F810079908B0}" type="pres">
      <dgm:prSet presAssocID="{0982F8A2-3B2A-41C6-9A9D-F047C08C7E04}" presName="root2" presStyleCnt="0"/>
      <dgm:spPr/>
      <dgm:t>
        <a:bodyPr/>
        <a:lstStyle/>
        <a:p>
          <a:endParaRPr lang="en-US"/>
        </a:p>
      </dgm:t>
    </dgm:pt>
    <dgm:pt modelId="{2FB387EB-3472-409F-BD45-7E91172EC199}" type="pres">
      <dgm:prSet presAssocID="{0982F8A2-3B2A-41C6-9A9D-F047C08C7E04}" presName="LevelTwoTextNode" presStyleLbl="node3" presStyleIdx="3" presStyleCnt="11" custScaleX="183734">
        <dgm:presLayoutVars>
          <dgm:chPref val="3"/>
        </dgm:presLayoutVars>
      </dgm:prSet>
      <dgm:spPr/>
      <dgm:t>
        <a:bodyPr/>
        <a:lstStyle/>
        <a:p>
          <a:endParaRPr lang="en-US"/>
        </a:p>
      </dgm:t>
    </dgm:pt>
    <dgm:pt modelId="{4FA11995-AC28-4217-BA9B-97A733F8258B}" type="pres">
      <dgm:prSet presAssocID="{0982F8A2-3B2A-41C6-9A9D-F047C08C7E04}" presName="level3hierChild" presStyleCnt="0"/>
      <dgm:spPr/>
      <dgm:t>
        <a:bodyPr/>
        <a:lstStyle/>
        <a:p>
          <a:endParaRPr lang="en-US"/>
        </a:p>
      </dgm:t>
    </dgm:pt>
    <dgm:pt modelId="{C77B7710-A71A-43E8-91E5-D81B2ABBFCA0}" type="pres">
      <dgm:prSet presAssocID="{6CE0A863-8441-4851-9371-18C1B804019E}" presName="conn2-1" presStyleLbl="parChTrans1D3" presStyleIdx="4" presStyleCnt="11"/>
      <dgm:spPr/>
      <dgm:t>
        <a:bodyPr/>
        <a:lstStyle/>
        <a:p>
          <a:endParaRPr lang="en-US"/>
        </a:p>
      </dgm:t>
    </dgm:pt>
    <dgm:pt modelId="{45C1B8D5-2370-4D4D-AED9-395C739CDCA1}" type="pres">
      <dgm:prSet presAssocID="{6CE0A863-8441-4851-9371-18C1B804019E}" presName="connTx" presStyleLbl="parChTrans1D3" presStyleIdx="4" presStyleCnt="11"/>
      <dgm:spPr/>
      <dgm:t>
        <a:bodyPr/>
        <a:lstStyle/>
        <a:p>
          <a:endParaRPr lang="en-US"/>
        </a:p>
      </dgm:t>
    </dgm:pt>
    <dgm:pt modelId="{84D16517-C198-4866-9269-5879316E5BF0}" type="pres">
      <dgm:prSet presAssocID="{1616D20C-B2B6-4095-8F25-7CF166282704}" presName="root2" presStyleCnt="0"/>
      <dgm:spPr/>
      <dgm:t>
        <a:bodyPr/>
        <a:lstStyle/>
        <a:p>
          <a:endParaRPr lang="en-US"/>
        </a:p>
      </dgm:t>
    </dgm:pt>
    <dgm:pt modelId="{C3468C66-0F4F-41A8-8814-CAC588D738D5}" type="pres">
      <dgm:prSet presAssocID="{1616D20C-B2B6-4095-8F25-7CF166282704}" presName="LevelTwoTextNode" presStyleLbl="node3" presStyleIdx="4" presStyleCnt="11" custScaleX="183734">
        <dgm:presLayoutVars>
          <dgm:chPref val="3"/>
        </dgm:presLayoutVars>
      </dgm:prSet>
      <dgm:spPr/>
      <dgm:t>
        <a:bodyPr/>
        <a:lstStyle/>
        <a:p>
          <a:endParaRPr lang="en-US"/>
        </a:p>
      </dgm:t>
    </dgm:pt>
    <dgm:pt modelId="{35CB7F74-6002-4630-B26C-FA26EFEBADAE}" type="pres">
      <dgm:prSet presAssocID="{1616D20C-B2B6-4095-8F25-7CF166282704}" presName="level3hierChild" presStyleCnt="0"/>
      <dgm:spPr/>
      <dgm:t>
        <a:bodyPr/>
        <a:lstStyle/>
        <a:p>
          <a:endParaRPr lang="en-US"/>
        </a:p>
      </dgm:t>
    </dgm:pt>
    <dgm:pt modelId="{7EBB60FF-BBD8-4E99-8E99-FAA02D661664}" type="pres">
      <dgm:prSet presAssocID="{CEA1BAB4-8660-43E1-8D9E-A871944AAB0A}" presName="conn2-1" presStyleLbl="parChTrans1D3" presStyleIdx="5" presStyleCnt="11"/>
      <dgm:spPr/>
      <dgm:t>
        <a:bodyPr/>
        <a:lstStyle/>
        <a:p>
          <a:endParaRPr lang="en-US"/>
        </a:p>
      </dgm:t>
    </dgm:pt>
    <dgm:pt modelId="{1150F02B-E23C-44A8-BCBE-2E61C8430FEF}" type="pres">
      <dgm:prSet presAssocID="{CEA1BAB4-8660-43E1-8D9E-A871944AAB0A}" presName="connTx" presStyleLbl="parChTrans1D3" presStyleIdx="5" presStyleCnt="11"/>
      <dgm:spPr/>
      <dgm:t>
        <a:bodyPr/>
        <a:lstStyle/>
        <a:p>
          <a:endParaRPr lang="en-US"/>
        </a:p>
      </dgm:t>
    </dgm:pt>
    <dgm:pt modelId="{AFC55469-7AAF-4A6D-BB79-AE7B2F737552}" type="pres">
      <dgm:prSet presAssocID="{9924C6AB-B0D7-4E08-A165-07C318242F17}" presName="root2" presStyleCnt="0"/>
      <dgm:spPr/>
      <dgm:t>
        <a:bodyPr/>
        <a:lstStyle/>
        <a:p>
          <a:endParaRPr lang="en-US"/>
        </a:p>
      </dgm:t>
    </dgm:pt>
    <dgm:pt modelId="{298293EB-E2AC-44D0-9FA7-39F53B8888AE}" type="pres">
      <dgm:prSet presAssocID="{9924C6AB-B0D7-4E08-A165-07C318242F17}" presName="LevelTwoTextNode" presStyleLbl="node3" presStyleIdx="5" presStyleCnt="11" custScaleX="183734">
        <dgm:presLayoutVars>
          <dgm:chPref val="3"/>
        </dgm:presLayoutVars>
      </dgm:prSet>
      <dgm:spPr/>
      <dgm:t>
        <a:bodyPr/>
        <a:lstStyle/>
        <a:p>
          <a:endParaRPr lang="en-US"/>
        </a:p>
      </dgm:t>
    </dgm:pt>
    <dgm:pt modelId="{6760BC9F-DB6D-4266-9964-A88C3C047BB5}" type="pres">
      <dgm:prSet presAssocID="{9924C6AB-B0D7-4E08-A165-07C318242F17}" presName="level3hierChild" presStyleCnt="0"/>
      <dgm:spPr/>
      <dgm:t>
        <a:bodyPr/>
        <a:lstStyle/>
        <a:p>
          <a:endParaRPr lang="en-US"/>
        </a:p>
      </dgm:t>
    </dgm:pt>
    <dgm:pt modelId="{83E52EF2-9A8E-4C50-9D2E-447D97E7FD7A}" type="pres">
      <dgm:prSet presAssocID="{518951C2-5290-4616-B02D-94D16EDD04E6}" presName="conn2-1" presStyleLbl="parChTrans1D3" presStyleIdx="6" presStyleCnt="11"/>
      <dgm:spPr/>
      <dgm:t>
        <a:bodyPr/>
        <a:lstStyle/>
        <a:p>
          <a:endParaRPr lang="en-US"/>
        </a:p>
      </dgm:t>
    </dgm:pt>
    <dgm:pt modelId="{8491D206-0B05-43A9-88B2-F29985A5DB48}" type="pres">
      <dgm:prSet presAssocID="{518951C2-5290-4616-B02D-94D16EDD04E6}" presName="connTx" presStyleLbl="parChTrans1D3" presStyleIdx="6" presStyleCnt="11"/>
      <dgm:spPr/>
      <dgm:t>
        <a:bodyPr/>
        <a:lstStyle/>
        <a:p>
          <a:endParaRPr lang="en-US"/>
        </a:p>
      </dgm:t>
    </dgm:pt>
    <dgm:pt modelId="{5E407909-3B50-4FC5-8CAC-762883BA79A0}" type="pres">
      <dgm:prSet presAssocID="{92BD6E3C-85AD-4B47-928E-F9574413EFAD}" presName="root2" presStyleCnt="0"/>
      <dgm:spPr/>
      <dgm:t>
        <a:bodyPr/>
        <a:lstStyle/>
        <a:p>
          <a:endParaRPr lang="en-US"/>
        </a:p>
      </dgm:t>
    </dgm:pt>
    <dgm:pt modelId="{C46A712E-FB4D-46CD-862C-62D684F481E4}" type="pres">
      <dgm:prSet presAssocID="{92BD6E3C-85AD-4B47-928E-F9574413EFAD}" presName="LevelTwoTextNode" presStyleLbl="node3" presStyleIdx="6" presStyleCnt="11" custScaleX="183734">
        <dgm:presLayoutVars>
          <dgm:chPref val="3"/>
        </dgm:presLayoutVars>
      </dgm:prSet>
      <dgm:spPr/>
      <dgm:t>
        <a:bodyPr/>
        <a:lstStyle/>
        <a:p>
          <a:endParaRPr lang="en-US"/>
        </a:p>
      </dgm:t>
    </dgm:pt>
    <dgm:pt modelId="{C512EA54-7D46-41EE-95AD-38B6AAB65C34}" type="pres">
      <dgm:prSet presAssocID="{92BD6E3C-85AD-4B47-928E-F9574413EFAD}" presName="level3hierChild" presStyleCnt="0"/>
      <dgm:spPr/>
      <dgm:t>
        <a:bodyPr/>
        <a:lstStyle/>
        <a:p>
          <a:endParaRPr lang="en-US"/>
        </a:p>
      </dgm:t>
    </dgm:pt>
    <dgm:pt modelId="{D55F8610-0AAB-4F9F-BC4A-EEC0CCC8DECC}" type="pres">
      <dgm:prSet presAssocID="{277ACF01-07DD-42ED-87F3-8943625CF411}" presName="conn2-1" presStyleLbl="parChTrans1D2" presStyleIdx="1" presStyleCnt="3"/>
      <dgm:spPr/>
      <dgm:t>
        <a:bodyPr/>
        <a:lstStyle/>
        <a:p>
          <a:endParaRPr lang="en-US"/>
        </a:p>
      </dgm:t>
    </dgm:pt>
    <dgm:pt modelId="{526384A3-3BB2-47AB-AF03-FD525C91A934}" type="pres">
      <dgm:prSet presAssocID="{277ACF01-07DD-42ED-87F3-8943625CF411}" presName="connTx" presStyleLbl="parChTrans1D2" presStyleIdx="1" presStyleCnt="3"/>
      <dgm:spPr/>
      <dgm:t>
        <a:bodyPr/>
        <a:lstStyle/>
        <a:p>
          <a:endParaRPr lang="en-US"/>
        </a:p>
      </dgm:t>
    </dgm:pt>
    <dgm:pt modelId="{F11AF665-D506-4F60-AFA7-B24627A4C643}" type="pres">
      <dgm:prSet presAssocID="{CDBFF261-E210-4972-9366-7CEEA0AEFD0C}" presName="root2" presStyleCnt="0"/>
      <dgm:spPr/>
      <dgm:t>
        <a:bodyPr/>
        <a:lstStyle/>
        <a:p>
          <a:endParaRPr lang="en-US"/>
        </a:p>
      </dgm:t>
    </dgm:pt>
    <dgm:pt modelId="{D8B38368-39B8-4B4D-AC1A-45EE63988A63}" type="pres">
      <dgm:prSet presAssocID="{CDBFF261-E210-4972-9366-7CEEA0AEFD0C}" presName="LevelTwoTextNode" presStyleLbl="node2" presStyleIdx="1" presStyleCnt="3" custScaleX="144586">
        <dgm:presLayoutVars>
          <dgm:chPref val="3"/>
        </dgm:presLayoutVars>
      </dgm:prSet>
      <dgm:spPr/>
      <dgm:t>
        <a:bodyPr/>
        <a:lstStyle/>
        <a:p>
          <a:endParaRPr lang="en-US"/>
        </a:p>
      </dgm:t>
    </dgm:pt>
    <dgm:pt modelId="{CDAD1D20-F88A-4604-BFEB-38268EF5C3AE}" type="pres">
      <dgm:prSet presAssocID="{CDBFF261-E210-4972-9366-7CEEA0AEFD0C}" presName="level3hierChild" presStyleCnt="0"/>
      <dgm:spPr/>
      <dgm:t>
        <a:bodyPr/>
        <a:lstStyle/>
        <a:p>
          <a:endParaRPr lang="en-US"/>
        </a:p>
      </dgm:t>
    </dgm:pt>
    <dgm:pt modelId="{6F7E4FE2-EAF0-45A7-AACC-A99A99AD7B55}" type="pres">
      <dgm:prSet presAssocID="{51C5E576-CC78-44EB-9722-94FEBB97C47A}" presName="conn2-1" presStyleLbl="parChTrans1D3" presStyleIdx="7" presStyleCnt="11"/>
      <dgm:spPr/>
      <dgm:t>
        <a:bodyPr/>
        <a:lstStyle/>
        <a:p>
          <a:endParaRPr lang="en-US"/>
        </a:p>
      </dgm:t>
    </dgm:pt>
    <dgm:pt modelId="{015697D1-2E69-4A38-9206-1C893E6E6074}" type="pres">
      <dgm:prSet presAssocID="{51C5E576-CC78-44EB-9722-94FEBB97C47A}" presName="connTx" presStyleLbl="parChTrans1D3" presStyleIdx="7" presStyleCnt="11"/>
      <dgm:spPr/>
      <dgm:t>
        <a:bodyPr/>
        <a:lstStyle/>
        <a:p>
          <a:endParaRPr lang="en-US"/>
        </a:p>
      </dgm:t>
    </dgm:pt>
    <dgm:pt modelId="{EF18655F-4629-4E70-8AEB-C487DBE67397}" type="pres">
      <dgm:prSet presAssocID="{DA57DF26-517B-4F69-A872-9F18806D93FE}" presName="root2" presStyleCnt="0"/>
      <dgm:spPr/>
      <dgm:t>
        <a:bodyPr/>
        <a:lstStyle/>
        <a:p>
          <a:endParaRPr lang="en-US"/>
        </a:p>
      </dgm:t>
    </dgm:pt>
    <dgm:pt modelId="{1634D30E-F64C-4668-9FAD-5E6A64A5317E}" type="pres">
      <dgm:prSet presAssocID="{DA57DF26-517B-4F69-A872-9F18806D93FE}" presName="LevelTwoTextNode" presStyleLbl="node3" presStyleIdx="7" presStyleCnt="11" custScaleX="171084">
        <dgm:presLayoutVars>
          <dgm:chPref val="3"/>
        </dgm:presLayoutVars>
      </dgm:prSet>
      <dgm:spPr/>
      <dgm:t>
        <a:bodyPr/>
        <a:lstStyle/>
        <a:p>
          <a:endParaRPr lang="en-US"/>
        </a:p>
      </dgm:t>
    </dgm:pt>
    <dgm:pt modelId="{6CA5F22F-7B38-4127-9CA6-291267E2BDF9}" type="pres">
      <dgm:prSet presAssocID="{DA57DF26-517B-4F69-A872-9F18806D93FE}" presName="level3hierChild" presStyleCnt="0"/>
      <dgm:spPr/>
      <dgm:t>
        <a:bodyPr/>
        <a:lstStyle/>
        <a:p>
          <a:endParaRPr lang="en-US"/>
        </a:p>
      </dgm:t>
    </dgm:pt>
    <dgm:pt modelId="{A8EE3CD4-B38C-4EE0-872A-30ADB18618B1}" type="pres">
      <dgm:prSet presAssocID="{AA805637-8311-47C3-AA92-5532C697085A}" presName="conn2-1" presStyleLbl="parChTrans1D3" presStyleIdx="8" presStyleCnt="11"/>
      <dgm:spPr/>
      <dgm:t>
        <a:bodyPr/>
        <a:lstStyle/>
        <a:p>
          <a:endParaRPr lang="en-US"/>
        </a:p>
      </dgm:t>
    </dgm:pt>
    <dgm:pt modelId="{9CF7BED1-4659-48F2-BADA-58F3E2E6F1D5}" type="pres">
      <dgm:prSet presAssocID="{AA805637-8311-47C3-AA92-5532C697085A}" presName="connTx" presStyleLbl="parChTrans1D3" presStyleIdx="8" presStyleCnt="11"/>
      <dgm:spPr/>
      <dgm:t>
        <a:bodyPr/>
        <a:lstStyle/>
        <a:p>
          <a:endParaRPr lang="en-US"/>
        </a:p>
      </dgm:t>
    </dgm:pt>
    <dgm:pt modelId="{4CBB44FE-06FE-4A58-B893-99317087BC8C}" type="pres">
      <dgm:prSet presAssocID="{E638131D-62EA-433A-8C66-509BA09F4238}" presName="root2" presStyleCnt="0"/>
      <dgm:spPr/>
      <dgm:t>
        <a:bodyPr/>
        <a:lstStyle/>
        <a:p>
          <a:endParaRPr lang="en-US"/>
        </a:p>
      </dgm:t>
    </dgm:pt>
    <dgm:pt modelId="{C64B701E-3C02-4459-8765-57691F1EFDBB}" type="pres">
      <dgm:prSet presAssocID="{E638131D-62EA-433A-8C66-509BA09F4238}" presName="LevelTwoTextNode" presStyleLbl="node3" presStyleIdx="8" presStyleCnt="11" custScaleX="171084">
        <dgm:presLayoutVars>
          <dgm:chPref val="3"/>
        </dgm:presLayoutVars>
      </dgm:prSet>
      <dgm:spPr/>
      <dgm:t>
        <a:bodyPr/>
        <a:lstStyle/>
        <a:p>
          <a:endParaRPr lang="en-US"/>
        </a:p>
      </dgm:t>
    </dgm:pt>
    <dgm:pt modelId="{3FE36E52-ED4F-4359-8709-1BFC5A1253CB}" type="pres">
      <dgm:prSet presAssocID="{E638131D-62EA-433A-8C66-509BA09F4238}" presName="level3hierChild" presStyleCnt="0"/>
      <dgm:spPr/>
      <dgm:t>
        <a:bodyPr/>
        <a:lstStyle/>
        <a:p>
          <a:endParaRPr lang="en-US"/>
        </a:p>
      </dgm:t>
    </dgm:pt>
    <dgm:pt modelId="{566B5AF9-3622-4B55-A935-B8C8381EF185}" type="pres">
      <dgm:prSet presAssocID="{C6D33A2E-CFAA-4686-9102-D6FB9ADD0285}" presName="conn2-1" presStyleLbl="parChTrans1D2" presStyleIdx="2" presStyleCnt="3"/>
      <dgm:spPr/>
      <dgm:t>
        <a:bodyPr/>
        <a:lstStyle/>
        <a:p>
          <a:endParaRPr lang="en-US"/>
        </a:p>
      </dgm:t>
    </dgm:pt>
    <dgm:pt modelId="{8E056A54-2D30-4CAC-B3C6-C5D21E255F57}" type="pres">
      <dgm:prSet presAssocID="{C6D33A2E-CFAA-4686-9102-D6FB9ADD0285}" presName="connTx" presStyleLbl="parChTrans1D2" presStyleIdx="2" presStyleCnt="3"/>
      <dgm:spPr/>
      <dgm:t>
        <a:bodyPr/>
        <a:lstStyle/>
        <a:p>
          <a:endParaRPr lang="en-US"/>
        </a:p>
      </dgm:t>
    </dgm:pt>
    <dgm:pt modelId="{821D6B48-8AF6-498F-B504-A7A60FCB7D8F}" type="pres">
      <dgm:prSet presAssocID="{F42786B1-4DAD-4BFE-AAD9-1D00D1878EF5}" presName="root2" presStyleCnt="0"/>
      <dgm:spPr/>
      <dgm:t>
        <a:bodyPr/>
        <a:lstStyle/>
        <a:p>
          <a:endParaRPr lang="en-US"/>
        </a:p>
      </dgm:t>
    </dgm:pt>
    <dgm:pt modelId="{3A68F81F-8B8D-4106-8EA9-527897C1498F}" type="pres">
      <dgm:prSet presAssocID="{F42786B1-4DAD-4BFE-AAD9-1D00D1878EF5}" presName="LevelTwoTextNode" presStyleLbl="node2" presStyleIdx="2" presStyleCnt="3" custScaleX="144586">
        <dgm:presLayoutVars>
          <dgm:chPref val="3"/>
        </dgm:presLayoutVars>
      </dgm:prSet>
      <dgm:spPr/>
      <dgm:t>
        <a:bodyPr/>
        <a:lstStyle/>
        <a:p>
          <a:endParaRPr lang="en-US"/>
        </a:p>
      </dgm:t>
    </dgm:pt>
    <dgm:pt modelId="{63C2B9BF-5631-4275-88C6-F025FBF14CC5}" type="pres">
      <dgm:prSet presAssocID="{F42786B1-4DAD-4BFE-AAD9-1D00D1878EF5}" presName="level3hierChild" presStyleCnt="0"/>
      <dgm:spPr/>
      <dgm:t>
        <a:bodyPr/>
        <a:lstStyle/>
        <a:p>
          <a:endParaRPr lang="en-US"/>
        </a:p>
      </dgm:t>
    </dgm:pt>
    <dgm:pt modelId="{E5D5DAF2-F680-46AB-ADD2-DE3260416E23}" type="pres">
      <dgm:prSet presAssocID="{6E13B0BD-6D64-4F34-AB16-681A6C761EED}" presName="conn2-1" presStyleLbl="parChTrans1D3" presStyleIdx="9" presStyleCnt="11"/>
      <dgm:spPr/>
      <dgm:t>
        <a:bodyPr/>
        <a:lstStyle/>
        <a:p>
          <a:endParaRPr lang="en-US"/>
        </a:p>
      </dgm:t>
    </dgm:pt>
    <dgm:pt modelId="{437A422A-9D96-492B-A9E6-8669A6552151}" type="pres">
      <dgm:prSet presAssocID="{6E13B0BD-6D64-4F34-AB16-681A6C761EED}" presName="connTx" presStyleLbl="parChTrans1D3" presStyleIdx="9" presStyleCnt="11"/>
      <dgm:spPr/>
      <dgm:t>
        <a:bodyPr/>
        <a:lstStyle/>
        <a:p>
          <a:endParaRPr lang="en-US"/>
        </a:p>
      </dgm:t>
    </dgm:pt>
    <dgm:pt modelId="{7A0F7043-9A08-44DB-8969-0F362AACBC1F}" type="pres">
      <dgm:prSet presAssocID="{40B8FCF9-8BD1-49C4-86B7-B99431B1C421}" presName="root2" presStyleCnt="0"/>
      <dgm:spPr/>
      <dgm:t>
        <a:bodyPr/>
        <a:lstStyle/>
        <a:p>
          <a:endParaRPr lang="en-US"/>
        </a:p>
      </dgm:t>
    </dgm:pt>
    <dgm:pt modelId="{46E3D8F7-0138-48B0-88A1-2952023045AB}" type="pres">
      <dgm:prSet presAssocID="{40B8FCF9-8BD1-49C4-86B7-B99431B1C421}" presName="LevelTwoTextNode" presStyleLbl="node3" presStyleIdx="9" presStyleCnt="11" custScaleX="183278">
        <dgm:presLayoutVars>
          <dgm:chPref val="3"/>
        </dgm:presLayoutVars>
      </dgm:prSet>
      <dgm:spPr/>
      <dgm:t>
        <a:bodyPr/>
        <a:lstStyle/>
        <a:p>
          <a:endParaRPr lang="en-US"/>
        </a:p>
      </dgm:t>
    </dgm:pt>
    <dgm:pt modelId="{82384EC0-582F-4BE1-8B6B-910F901F0286}" type="pres">
      <dgm:prSet presAssocID="{40B8FCF9-8BD1-49C4-86B7-B99431B1C421}" presName="level3hierChild" presStyleCnt="0"/>
      <dgm:spPr/>
      <dgm:t>
        <a:bodyPr/>
        <a:lstStyle/>
        <a:p>
          <a:endParaRPr lang="en-US"/>
        </a:p>
      </dgm:t>
    </dgm:pt>
    <dgm:pt modelId="{F91FDD2F-274E-49CC-A2B3-3C899ABFEDE0}" type="pres">
      <dgm:prSet presAssocID="{9D289AE5-CDC3-4755-9B0E-6BF5D8A38634}" presName="conn2-1" presStyleLbl="parChTrans1D3" presStyleIdx="10" presStyleCnt="11"/>
      <dgm:spPr/>
      <dgm:t>
        <a:bodyPr/>
        <a:lstStyle/>
        <a:p>
          <a:endParaRPr lang="en-US"/>
        </a:p>
      </dgm:t>
    </dgm:pt>
    <dgm:pt modelId="{4B7FD505-BDF8-4F89-94B0-EC4A4BB9F617}" type="pres">
      <dgm:prSet presAssocID="{9D289AE5-CDC3-4755-9B0E-6BF5D8A38634}" presName="connTx" presStyleLbl="parChTrans1D3" presStyleIdx="10" presStyleCnt="11"/>
      <dgm:spPr/>
      <dgm:t>
        <a:bodyPr/>
        <a:lstStyle/>
        <a:p>
          <a:endParaRPr lang="en-US"/>
        </a:p>
      </dgm:t>
    </dgm:pt>
    <dgm:pt modelId="{F6DDF560-361E-4DFE-B0A1-C508F8A34D5D}" type="pres">
      <dgm:prSet presAssocID="{58EFF438-F909-45A6-8FA8-B08B4329CBC4}" presName="root2" presStyleCnt="0"/>
      <dgm:spPr/>
      <dgm:t>
        <a:bodyPr/>
        <a:lstStyle/>
        <a:p>
          <a:endParaRPr lang="en-US"/>
        </a:p>
      </dgm:t>
    </dgm:pt>
    <dgm:pt modelId="{4BAA5D89-AE99-46D6-B9B5-5E3C07ABED63}" type="pres">
      <dgm:prSet presAssocID="{58EFF438-F909-45A6-8FA8-B08B4329CBC4}" presName="LevelTwoTextNode" presStyleLbl="node3" presStyleIdx="10" presStyleCnt="11" custScaleX="183278">
        <dgm:presLayoutVars>
          <dgm:chPref val="3"/>
        </dgm:presLayoutVars>
      </dgm:prSet>
      <dgm:spPr/>
      <dgm:t>
        <a:bodyPr/>
        <a:lstStyle/>
        <a:p>
          <a:endParaRPr lang="en-US"/>
        </a:p>
      </dgm:t>
    </dgm:pt>
    <dgm:pt modelId="{85F01C8C-73EE-4C3D-B485-6539BFB79A6D}" type="pres">
      <dgm:prSet presAssocID="{58EFF438-F909-45A6-8FA8-B08B4329CBC4}" presName="level3hierChild" presStyleCnt="0"/>
      <dgm:spPr/>
      <dgm:t>
        <a:bodyPr/>
        <a:lstStyle/>
        <a:p>
          <a:endParaRPr lang="en-US"/>
        </a:p>
      </dgm:t>
    </dgm:pt>
  </dgm:ptLst>
  <dgm:cxnLst>
    <dgm:cxn modelId="{8BA93351-3073-4010-A012-44D70AEBBC6C}" type="presOf" srcId="{40B8FCF9-8BD1-49C4-86B7-B99431B1C421}" destId="{46E3D8F7-0138-48B0-88A1-2952023045AB}" srcOrd="0" destOrd="0" presId="urn:microsoft.com/office/officeart/2005/8/layout/hierarchy2"/>
    <dgm:cxn modelId="{23F702AF-FD36-48FF-A189-041B69894194}" srcId="{72E2B1B5-7276-4EB2-989A-DFDC286087E4}" destId="{92BD6E3C-85AD-4B47-928E-F9574413EFAD}" srcOrd="6" destOrd="0" parTransId="{518951C2-5290-4616-B02D-94D16EDD04E6}" sibTransId="{AAABB44A-0D90-43ED-B43E-2652015C19A1}"/>
    <dgm:cxn modelId="{AB41A5D3-E7C4-4395-B970-FF654A25DCD8}" type="presOf" srcId="{51C5E576-CC78-44EB-9722-94FEBB97C47A}" destId="{6F7E4FE2-EAF0-45A7-AACC-A99A99AD7B55}" srcOrd="0" destOrd="0" presId="urn:microsoft.com/office/officeart/2005/8/layout/hierarchy2"/>
    <dgm:cxn modelId="{6CEA8D0C-1162-4C06-931B-7A4B989F75C3}" type="presOf" srcId="{1616D20C-B2B6-4095-8F25-7CF166282704}" destId="{C3468C66-0F4F-41A8-8814-CAC588D738D5}" srcOrd="0" destOrd="0" presId="urn:microsoft.com/office/officeart/2005/8/layout/hierarchy2"/>
    <dgm:cxn modelId="{BB561079-497D-4D10-A382-0ED62A6E672A}" srcId="{2D3AF04A-FC6F-41C5-994A-0C69DCA56152}" destId="{CDBFF261-E210-4972-9366-7CEEA0AEFD0C}" srcOrd="1" destOrd="0" parTransId="{277ACF01-07DD-42ED-87F3-8943625CF411}" sibTransId="{DA2E2E39-DD36-4CC0-B9D6-4D97E33998B0}"/>
    <dgm:cxn modelId="{C4ED9B87-36CF-473F-AEB3-722AA81EE625}" type="presOf" srcId="{AA805637-8311-47C3-AA92-5532C697085A}" destId="{9CF7BED1-4659-48F2-BADA-58F3E2E6F1D5}" srcOrd="1" destOrd="0" presId="urn:microsoft.com/office/officeart/2005/8/layout/hierarchy2"/>
    <dgm:cxn modelId="{29FF99C8-EB75-4D61-A6C6-DD5665E7921B}" type="presOf" srcId="{AA805637-8311-47C3-AA92-5532C697085A}" destId="{A8EE3CD4-B38C-4EE0-872A-30ADB18618B1}" srcOrd="0" destOrd="0" presId="urn:microsoft.com/office/officeart/2005/8/layout/hierarchy2"/>
    <dgm:cxn modelId="{31322496-5F8B-4B4D-8D41-6962E55BF734}" type="presOf" srcId="{6CE0A863-8441-4851-9371-18C1B804019E}" destId="{45C1B8D5-2370-4D4D-AED9-395C739CDCA1}" srcOrd="1" destOrd="0" presId="urn:microsoft.com/office/officeart/2005/8/layout/hierarchy2"/>
    <dgm:cxn modelId="{2C2B9359-47C1-48C7-BB49-8F2208F4B8D3}" type="presOf" srcId="{9B85F03D-0492-470B-ACBA-620C235A4990}" destId="{AE5C86E1-18C2-47CE-8DD6-C37ABE950E65}" srcOrd="1" destOrd="0" presId="urn:microsoft.com/office/officeart/2005/8/layout/hierarchy2"/>
    <dgm:cxn modelId="{80A894AF-D57E-4BEB-A0F3-639E21BEE678}" srcId="{2D3AF04A-FC6F-41C5-994A-0C69DCA56152}" destId="{F42786B1-4DAD-4BFE-AAD9-1D00D1878EF5}" srcOrd="2" destOrd="0" parTransId="{C6D33A2E-CFAA-4686-9102-D6FB9ADD0285}" sibTransId="{1F7A4C51-7056-44BD-B3EE-4FBEBEA3AFEE}"/>
    <dgm:cxn modelId="{F84DEDCC-7270-41E2-BE37-2E49DDC42ABC}" type="presOf" srcId="{7D63878A-A0B3-476F-AB95-62CAEBBEE26E}" destId="{BD679F2B-D203-4703-941D-DDD97B050431}" srcOrd="1" destOrd="0" presId="urn:microsoft.com/office/officeart/2005/8/layout/hierarchy2"/>
    <dgm:cxn modelId="{3D32CA8B-BEC7-40EF-B6AB-8185A94CA3F8}" srcId="{F42786B1-4DAD-4BFE-AAD9-1D00D1878EF5}" destId="{58EFF438-F909-45A6-8FA8-B08B4329CBC4}" srcOrd="1" destOrd="0" parTransId="{9D289AE5-CDC3-4755-9B0E-6BF5D8A38634}" sibTransId="{68EFD2C5-CE0A-43E2-931C-E2C9657CCDA7}"/>
    <dgm:cxn modelId="{C28A16D8-8562-4B31-89B3-954D8C168255}" type="presOf" srcId="{9B85F03D-0492-470B-ACBA-620C235A4990}" destId="{A4929E22-D145-493C-8D59-7BDC0C8A429D}" srcOrd="0" destOrd="0" presId="urn:microsoft.com/office/officeart/2005/8/layout/hierarchy2"/>
    <dgm:cxn modelId="{D0BF49B8-9913-4B0B-958F-A2478E7A0A73}" type="presOf" srcId="{C6D33A2E-CFAA-4686-9102-D6FB9ADD0285}" destId="{566B5AF9-3622-4B55-A935-B8C8381EF185}" srcOrd="0" destOrd="0" presId="urn:microsoft.com/office/officeart/2005/8/layout/hierarchy2"/>
    <dgm:cxn modelId="{CE61F1F3-F1B0-46DD-9433-6319911C85B4}" type="presOf" srcId="{7D63878A-A0B3-476F-AB95-62CAEBBEE26E}" destId="{73AD013F-D7E3-4696-80D3-075225D6EAEF}" srcOrd="0" destOrd="0" presId="urn:microsoft.com/office/officeart/2005/8/layout/hierarchy2"/>
    <dgm:cxn modelId="{B1900390-DBD2-47BE-AEE6-B831CE53D4E8}" type="presOf" srcId="{5E23933E-5CA3-4A23-9F0F-DF3809B0C5E7}" destId="{1C848AEF-F507-40EC-AED2-F6267A4AA607}" srcOrd="0" destOrd="0" presId="urn:microsoft.com/office/officeart/2005/8/layout/hierarchy2"/>
    <dgm:cxn modelId="{79116F5D-7A08-4014-B1D7-FF8878B26C9A}" type="presOf" srcId="{6E13B0BD-6D64-4F34-AB16-681A6C761EED}" destId="{437A422A-9D96-492B-A9E6-8669A6552151}" srcOrd="1" destOrd="0" presId="urn:microsoft.com/office/officeart/2005/8/layout/hierarchy2"/>
    <dgm:cxn modelId="{95C3A511-0EC5-45A1-9BBB-512E57A7B86B}" srcId="{72E2B1B5-7276-4EB2-989A-DFDC286087E4}" destId="{E977B53F-E03E-4566-95E9-9D77C8B90676}" srcOrd="1" destOrd="0" parTransId="{9B85F03D-0492-470B-ACBA-620C235A4990}" sibTransId="{A24C00E2-618D-480F-95C9-30D5FCA58033}"/>
    <dgm:cxn modelId="{9B933430-9416-4E62-A64A-7E07AA2303F4}" type="presOf" srcId="{277ACF01-07DD-42ED-87F3-8943625CF411}" destId="{526384A3-3BB2-47AB-AF03-FD525C91A934}" srcOrd="1" destOrd="0" presId="urn:microsoft.com/office/officeart/2005/8/layout/hierarchy2"/>
    <dgm:cxn modelId="{C7C4ABDE-78EE-4304-9CB7-967A2591E490}" type="presOf" srcId="{58EFF438-F909-45A6-8FA8-B08B4329CBC4}" destId="{4BAA5D89-AE99-46D6-B9B5-5E3C07ABED63}" srcOrd="0" destOrd="0" presId="urn:microsoft.com/office/officeart/2005/8/layout/hierarchy2"/>
    <dgm:cxn modelId="{67B82161-0A4A-4B48-9272-7A196C4E526A}" srcId="{CDBFF261-E210-4972-9366-7CEEA0AEFD0C}" destId="{E638131D-62EA-433A-8C66-509BA09F4238}" srcOrd="1" destOrd="0" parTransId="{AA805637-8311-47C3-AA92-5532C697085A}" sibTransId="{A5C90C95-ABB9-4D20-B235-62E198C989A8}"/>
    <dgm:cxn modelId="{4C411112-D03D-428D-B204-3D099ABA3902}" srcId="{72E2B1B5-7276-4EB2-989A-DFDC286087E4}" destId="{322F4CB5-4EB8-40E1-9993-43D9E561E059}" srcOrd="2" destOrd="0" parTransId="{82360799-8613-4F6C-B0EB-A1B6815DE702}" sibTransId="{9E69BFA6-A9C1-4E05-9262-8DE5BB93592C}"/>
    <dgm:cxn modelId="{6853F1ED-6D3C-463D-A4C8-259CDCDD05E4}" type="presOf" srcId="{518951C2-5290-4616-B02D-94D16EDD04E6}" destId="{83E52EF2-9A8E-4C50-9D2E-447D97E7FD7A}" srcOrd="0" destOrd="0" presId="urn:microsoft.com/office/officeart/2005/8/layout/hierarchy2"/>
    <dgm:cxn modelId="{D6C67189-6E79-4BB0-8A6B-0637A9F97864}" type="presOf" srcId="{CDBFF261-E210-4972-9366-7CEEA0AEFD0C}" destId="{D8B38368-39B8-4B4D-AC1A-45EE63988A63}" srcOrd="0" destOrd="0" presId="urn:microsoft.com/office/officeart/2005/8/layout/hierarchy2"/>
    <dgm:cxn modelId="{07EBC6B9-B03C-4F10-A1BC-1956DDBF7C78}" type="presOf" srcId="{E977B53F-E03E-4566-95E9-9D77C8B90676}" destId="{4CC69D5C-C1D0-4576-83D4-237B7DA7517F}" srcOrd="0" destOrd="0" presId="urn:microsoft.com/office/officeart/2005/8/layout/hierarchy2"/>
    <dgm:cxn modelId="{485CBD20-A8C7-4B8D-A802-31282546B5B2}" type="presOf" srcId="{9924C6AB-B0D7-4E08-A165-07C318242F17}" destId="{298293EB-E2AC-44D0-9FA7-39F53B8888AE}" srcOrd="0" destOrd="0" presId="urn:microsoft.com/office/officeart/2005/8/layout/hierarchy2"/>
    <dgm:cxn modelId="{C7EE0423-9084-471F-957E-D2771BD35C77}" type="presOf" srcId="{CEA1BAB4-8660-43E1-8D9E-A871944AAB0A}" destId="{7EBB60FF-BBD8-4E99-8E99-FAA02D661664}" srcOrd="0" destOrd="0" presId="urn:microsoft.com/office/officeart/2005/8/layout/hierarchy2"/>
    <dgm:cxn modelId="{B763C8C5-7597-476E-ABBE-72E706FD46CE}" type="presOf" srcId="{0982F8A2-3B2A-41C6-9A9D-F047C08C7E04}" destId="{2FB387EB-3472-409F-BD45-7E91172EC199}" srcOrd="0" destOrd="0" presId="urn:microsoft.com/office/officeart/2005/8/layout/hierarchy2"/>
    <dgm:cxn modelId="{E195EDE7-C491-4864-A69E-C84EF1F2922A}" srcId="{72E2B1B5-7276-4EB2-989A-DFDC286087E4}" destId="{9924C6AB-B0D7-4E08-A165-07C318242F17}" srcOrd="5" destOrd="0" parTransId="{CEA1BAB4-8660-43E1-8D9E-A871944AAB0A}" sibTransId="{7C5B8C88-81A6-462B-8235-EA9CFE3F200E}"/>
    <dgm:cxn modelId="{472C74FE-B86B-41AB-809B-B4DB604C64CD}" type="presOf" srcId="{FC4E711B-FDBB-42F7-B41F-63259B9E67DC}" destId="{17DFDEA0-CB53-4DB6-B59A-C7D6F3673EE5}" srcOrd="1" destOrd="0" presId="urn:microsoft.com/office/officeart/2005/8/layout/hierarchy2"/>
    <dgm:cxn modelId="{53D02841-F719-415B-9B3B-83B0B0A11129}" type="presOf" srcId="{82360799-8613-4F6C-B0EB-A1B6815DE702}" destId="{7A8DDC4D-1D05-4F60-8C79-1385F57BDD56}" srcOrd="0" destOrd="0" presId="urn:microsoft.com/office/officeart/2005/8/layout/hierarchy2"/>
    <dgm:cxn modelId="{DF6CBB92-B491-41B3-AED7-1A817EFB94D1}" type="presOf" srcId="{F42786B1-4DAD-4BFE-AAD9-1D00D1878EF5}" destId="{3A68F81F-8B8D-4106-8EA9-527897C1498F}" srcOrd="0" destOrd="0" presId="urn:microsoft.com/office/officeart/2005/8/layout/hierarchy2"/>
    <dgm:cxn modelId="{D886FCBE-E0A6-40A8-9D20-AEF3AFBFCFC7}" type="presOf" srcId="{CEA1BAB4-8660-43E1-8D9E-A871944AAB0A}" destId="{1150F02B-E23C-44A8-BCBE-2E61C8430FEF}" srcOrd="1" destOrd="0" presId="urn:microsoft.com/office/officeart/2005/8/layout/hierarchy2"/>
    <dgm:cxn modelId="{0591FB99-89CF-4668-A0D8-287B259B742D}" type="presOf" srcId="{FC4E711B-FDBB-42F7-B41F-63259B9E67DC}" destId="{39192904-6F5C-47F0-BBC0-A8876F679E3B}" srcOrd="0" destOrd="0" presId="urn:microsoft.com/office/officeart/2005/8/layout/hierarchy2"/>
    <dgm:cxn modelId="{F20DC0F4-3A7F-4851-85E5-E7340B93D5D2}" srcId="{9E49BA15-62ED-4C47-AA87-C620E8827720}" destId="{2D3AF04A-FC6F-41C5-994A-0C69DCA56152}" srcOrd="0" destOrd="0" parTransId="{C8754708-AF7D-4182-9208-8A525F6695A0}" sibTransId="{57D43095-988B-4451-8C58-C8104B925F24}"/>
    <dgm:cxn modelId="{433CEF2D-851B-4BBF-BB08-317240C187F0}" type="presOf" srcId="{2D3AF04A-FC6F-41C5-994A-0C69DCA56152}" destId="{E1A272C2-6E88-4AB3-9D70-CF7D997F6BCD}" srcOrd="0" destOrd="0" presId="urn:microsoft.com/office/officeart/2005/8/layout/hierarchy2"/>
    <dgm:cxn modelId="{72CA26B2-373E-48F3-A1F6-FCB9233B1B2A}" type="presOf" srcId="{9E49BA15-62ED-4C47-AA87-C620E8827720}" destId="{7D480E76-D82A-473C-9A09-E6226875D86B}" srcOrd="0" destOrd="0" presId="urn:microsoft.com/office/officeart/2005/8/layout/hierarchy2"/>
    <dgm:cxn modelId="{E78E7F4B-F32A-4B98-875E-E233452DD280}" type="presOf" srcId="{92BD6E3C-85AD-4B47-928E-F9574413EFAD}" destId="{C46A712E-FB4D-46CD-862C-62D684F481E4}" srcOrd="0" destOrd="0" presId="urn:microsoft.com/office/officeart/2005/8/layout/hierarchy2"/>
    <dgm:cxn modelId="{1C12750A-FE50-4236-9F49-5C47E5E2DA2B}" type="presOf" srcId="{C6D33A2E-CFAA-4686-9102-D6FB9ADD0285}" destId="{8E056A54-2D30-4CAC-B3C6-C5D21E255F57}" srcOrd="1" destOrd="0" presId="urn:microsoft.com/office/officeart/2005/8/layout/hierarchy2"/>
    <dgm:cxn modelId="{53832D44-1EC7-48D3-8A9C-9507C4B5C423}" type="presOf" srcId="{277ACF01-07DD-42ED-87F3-8943625CF411}" destId="{D55F8610-0AAB-4F9F-BC4A-EEC0CCC8DECC}" srcOrd="0" destOrd="0" presId="urn:microsoft.com/office/officeart/2005/8/layout/hierarchy2"/>
    <dgm:cxn modelId="{92D6141A-0472-47D1-B34B-EC251B36440C}" srcId="{2D3AF04A-FC6F-41C5-994A-0C69DCA56152}" destId="{72E2B1B5-7276-4EB2-989A-DFDC286087E4}" srcOrd="0" destOrd="0" parTransId="{5E23933E-5CA3-4A23-9F0F-DF3809B0C5E7}" sibTransId="{8C6DC5B9-476E-4015-B55C-3C7F73A1B5D1}"/>
    <dgm:cxn modelId="{F707F157-19EC-46AE-8AF9-7857FE3EEEE2}" type="presOf" srcId="{51C5E576-CC78-44EB-9722-94FEBB97C47A}" destId="{015697D1-2E69-4A38-9206-1C893E6E6074}" srcOrd="1" destOrd="0" presId="urn:microsoft.com/office/officeart/2005/8/layout/hierarchy2"/>
    <dgm:cxn modelId="{74932F0D-DDE2-43E4-B5FA-FB3E189D277D}" srcId="{72E2B1B5-7276-4EB2-989A-DFDC286087E4}" destId="{1616D20C-B2B6-4095-8F25-7CF166282704}" srcOrd="4" destOrd="0" parTransId="{6CE0A863-8441-4851-9371-18C1B804019E}" sibTransId="{C7388FB0-7ABF-4917-BA42-05A5F9FD877D}"/>
    <dgm:cxn modelId="{59E01F59-9941-48D6-9DE3-A513318CB5E6}" type="presOf" srcId="{322F4CB5-4EB8-40E1-9993-43D9E561E059}" destId="{97322EB2-C69C-4469-A6F6-B24730D2951D}" srcOrd="0" destOrd="0" presId="urn:microsoft.com/office/officeart/2005/8/layout/hierarchy2"/>
    <dgm:cxn modelId="{9D6BE4E2-C688-4D77-BC95-ACD5285CF700}" type="presOf" srcId="{E638131D-62EA-433A-8C66-509BA09F4238}" destId="{C64B701E-3C02-4459-8765-57691F1EFDBB}" srcOrd="0" destOrd="0" presId="urn:microsoft.com/office/officeart/2005/8/layout/hierarchy2"/>
    <dgm:cxn modelId="{800AB2DA-3503-43A0-A3FE-9A505E8168DC}" type="presOf" srcId="{72E2B1B5-7276-4EB2-989A-DFDC286087E4}" destId="{3740DC97-EF67-4EE3-BDBF-75E979AEA345}" srcOrd="0" destOrd="0" presId="urn:microsoft.com/office/officeart/2005/8/layout/hierarchy2"/>
    <dgm:cxn modelId="{B4FA4471-128A-4367-B79C-DD5CF179D318}" srcId="{72E2B1B5-7276-4EB2-989A-DFDC286087E4}" destId="{0982F8A2-3B2A-41C6-9A9D-F047C08C7E04}" srcOrd="3" destOrd="0" parTransId="{FC4E711B-FDBB-42F7-B41F-63259B9E67DC}" sibTransId="{50928741-6661-43C8-A6BF-8B143C20BD00}"/>
    <dgm:cxn modelId="{6331690C-8170-41F5-9414-BBA08A09A830}" type="presOf" srcId="{9D289AE5-CDC3-4755-9B0E-6BF5D8A38634}" destId="{4B7FD505-BDF8-4F89-94B0-EC4A4BB9F617}" srcOrd="1" destOrd="0" presId="urn:microsoft.com/office/officeart/2005/8/layout/hierarchy2"/>
    <dgm:cxn modelId="{CB7C1133-A9E9-4F05-A042-EBD23AB4869A}" type="presOf" srcId="{9D289AE5-CDC3-4755-9B0E-6BF5D8A38634}" destId="{F91FDD2F-274E-49CC-A2B3-3C899ABFEDE0}" srcOrd="0" destOrd="0" presId="urn:microsoft.com/office/officeart/2005/8/layout/hierarchy2"/>
    <dgm:cxn modelId="{DD104BBD-B65C-4CFF-893F-66E0DA500B78}" type="presOf" srcId="{5E23933E-5CA3-4A23-9F0F-DF3809B0C5E7}" destId="{5E1C3A85-D68A-4874-A42D-FB3A6AF8F88F}" srcOrd="1" destOrd="0" presId="urn:microsoft.com/office/officeart/2005/8/layout/hierarchy2"/>
    <dgm:cxn modelId="{3274DAB3-9DDD-4B0C-8485-0C356544B987}" type="presOf" srcId="{AFFA6CC9-FF35-4A88-B404-27E8D3B040B0}" destId="{273D9E13-656E-4BE6-8828-269E9F96E25C}" srcOrd="0" destOrd="0" presId="urn:microsoft.com/office/officeart/2005/8/layout/hierarchy2"/>
    <dgm:cxn modelId="{046B8892-C299-4F55-9D61-1D0C6605A9D6}" srcId="{CDBFF261-E210-4972-9366-7CEEA0AEFD0C}" destId="{DA57DF26-517B-4F69-A872-9F18806D93FE}" srcOrd="0" destOrd="0" parTransId="{51C5E576-CC78-44EB-9722-94FEBB97C47A}" sibTransId="{B6F4F087-7FBB-4CED-83FD-E18758E1CD7F}"/>
    <dgm:cxn modelId="{129984F1-4B83-4DB6-8084-3AFD728A6517}" type="presOf" srcId="{82360799-8613-4F6C-B0EB-A1B6815DE702}" destId="{8A27B6F5-0112-4B09-B6C2-8C9602173371}" srcOrd="1" destOrd="0" presId="urn:microsoft.com/office/officeart/2005/8/layout/hierarchy2"/>
    <dgm:cxn modelId="{E23D905B-670D-4841-B8CE-684648C3F002}" type="presOf" srcId="{518951C2-5290-4616-B02D-94D16EDD04E6}" destId="{8491D206-0B05-43A9-88B2-F29985A5DB48}" srcOrd="1" destOrd="0" presId="urn:microsoft.com/office/officeart/2005/8/layout/hierarchy2"/>
    <dgm:cxn modelId="{F83396C9-CD8A-4F53-9E0D-BC6CC1CAF0C8}" type="presOf" srcId="{6E13B0BD-6D64-4F34-AB16-681A6C761EED}" destId="{E5D5DAF2-F680-46AB-ADD2-DE3260416E23}" srcOrd="0" destOrd="0" presId="urn:microsoft.com/office/officeart/2005/8/layout/hierarchy2"/>
    <dgm:cxn modelId="{EB66C87B-1DA8-4C6A-A8B6-EF05FE127AA4}" type="presOf" srcId="{DA57DF26-517B-4F69-A872-9F18806D93FE}" destId="{1634D30E-F64C-4668-9FAD-5E6A64A5317E}" srcOrd="0" destOrd="0" presId="urn:microsoft.com/office/officeart/2005/8/layout/hierarchy2"/>
    <dgm:cxn modelId="{3F7CD165-C89A-44A6-A91A-5AA49A8F9F27}" type="presOf" srcId="{6CE0A863-8441-4851-9371-18C1B804019E}" destId="{C77B7710-A71A-43E8-91E5-D81B2ABBFCA0}" srcOrd="0" destOrd="0" presId="urn:microsoft.com/office/officeart/2005/8/layout/hierarchy2"/>
    <dgm:cxn modelId="{5EFF38B0-1D02-4634-B28B-B6F4C02DC6C4}" srcId="{72E2B1B5-7276-4EB2-989A-DFDC286087E4}" destId="{AFFA6CC9-FF35-4A88-B404-27E8D3B040B0}" srcOrd="0" destOrd="0" parTransId="{7D63878A-A0B3-476F-AB95-62CAEBBEE26E}" sibTransId="{C1C1412B-14AF-4A70-97C9-A5D2B69AE4C6}"/>
    <dgm:cxn modelId="{D37C5790-A091-4274-BF7D-2A89896BBE96}" srcId="{F42786B1-4DAD-4BFE-AAD9-1D00D1878EF5}" destId="{40B8FCF9-8BD1-49C4-86B7-B99431B1C421}" srcOrd="0" destOrd="0" parTransId="{6E13B0BD-6D64-4F34-AB16-681A6C761EED}" sibTransId="{0686CEE8-7681-453C-B1DA-EFD917C548E2}"/>
    <dgm:cxn modelId="{504A9291-99B9-49B1-97BC-7055D11F5AB6}" type="presParOf" srcId="{7D480E76-D82A-473C-9A09-E6226875D86B}" destId="{E99043E4-94BC-479A-B8B0-4269B9B527D5}" srcOrd="0" destOrd="0" presId="urn:microsoft.com/office/officeart/2005/8/layout/hierarchy2"/>
    <dgm:cxn modelId="{CF980EFA-BC63-4DAC-AD9C-BB8A5E9318C8}" type="presParOf" srcId="{E99043E4-94BC-479A-B8B0-4269B9B527D5}" destId="{E1A272C2-6E88-4AB3-9D70-CF7D997F6BCD}" srcOrd="0" destOrd="0" presId="urn:microsoft.com/office/officeart/2005/8/layout/hierarchy2"/>
    <dgm:cxn modelId="{4B98E4E9-32ED-4484-B3FA-2E3867CE2112}" type="presParOf" srcId="{E99043E4-94BC-479A-B8B0-4269B9B527D5}" destId="{69A236FD-A3EC-4422-9B75-B4F9F815B36F}" srcOrd="1" destOrd="0" presId="urn:microsoft.com/office/officeart/2005/8/layout/hierarchy2"/>
    <dgm:cxn modelId="{196CDCE1-AB62-42BB-9F9C-848FF58AE841}" type="presParOf" srcId="{69A236FD-A3EC-4422-9B75-B4F9F815B36F}" destId="{1C848AEF-F507-40EC-AED2-F6267A4AA607}" srcOrd="0" destOrd="0" presId="urn:microsoft.com/office/officeart/2005/8/layout/hierarchy2"/>
    <dgm:cxn modelId="{09A811C1-B4C3-4F5C-961B-3E8A89A57D13}" type="presParOf" srcId="{1C848AEF-F507-40EC-AED2-F6267A4AA607}" destId="{5E1C3A85-D68A-4874-A42D-FB3A6AF8F88F}" srcOrd="0" destOrd="0" presId="urn:microsoft.com/office/officeart/2005/8/layout/hierarchy2"/>
    <dgm:cxn modelId="{E55CB6DD-CA04-4A86-8662-5EF8955BA07D}" type="presParOf" srcId="{69A236FD-A3EC-4422-9B75-B4F9F815B36F}" destId="{27209660-B91E-490C-89B0-DAC3A947746E}" srcOrd="1" destOrd="0" presId="urn:microsoft.com/office/officeart/2005/8/layout/hierarchy2"/>
    <dgm:cxn modelId="{B6048EB7-D09D-43E8-A057-568EDB1DD493}" type="presParOf" srcId="{27209660-B91E-490C-89B0-DAC3A947746E}" destId="{3740DC97-EF67-4EE3-BDBF-75E979AEA345}" srcOrd="0" destOrd="0" presId="urn:microsoft.com/office/officeart/2005/8/layout/hierarchy2"/>
    <dgm:cxn modelId="{D1B2DDAB-2F05-4F0A-AB99-40C54FB4C915}" type="presParOf" srcId="{27209660-B91E-490C-89B0-DAC3A947746E}" destId="{F1631081-B3D2-4374-9961-763591360ECD}" srcOrd="1" destOrd="0" presId="urn:microsoft.com/office/officeart/2005/8/layout/hierarchy2"/>
    <dgm:cxn modelId="{7BC0019C-CCDC-44A9-B9C9-5C10412616CB}" type="presParOf" srcId="{F1631081-B3D2-4374-9961-763591360ECD}" destId="{73AD013F-D7E3-4696-80D3-075225D6EAEF}" srcOrd="0" destOrd="0" presId="urn:microsoft.com/office/officeart/2005/8/layout/hierarchy2"/>
    <dgm:cxn modelId="{10EDE576-E600-494C-9D2D-6C57D60199CE}" type="presParOf" srcId="{73AD013F-D7E3-4696-80D3-075225D6EAEF}" destId="{BD679F2B-D203-4703-941D-DDD97B050431}" srcOrd="0" destOrd="0" presId="urn:microsoft.com/office/officeart/2005/8/layout/hierarchy2"/>
    <dgm:cxn modelId="{50D43BD8-CC76-4885-9A55-0C4161AE4D69}" type="presParOf" srcId="{F1631081-B3D2-4374-9961-763591360ECD}" destId="{71EAAE4B-F625-4C31-B0A0-EB5D93AAD31E}" srcOrd="1" destOrd="0" presId="urn:microsoft.com/office/officeart/2005/8/layout/hierarchy2"/>
    <dgm:cxn modelId="{414DB61E-EF2D-486A-958E-1F3B11926FAE}" type="presParOf" srcId="{71EAAE4B-F625-4C31-B0A0-EB5D93AAD31E}" destId="{273D9E13-656E-4BE6-8828-269E9F96E25C}" srcOrd="0" destOrd="0" presId="urn:microsoft.com/office/officeart/2005/8/layout/hierarchy2"/>
    <dgm:cxn modelId="{4D23FCAF-5C54-4EBD-A7BC-85ADBDD96B70}" type="presParOf" srcId="{71EAAE4B-F625-4C31-B0A0-EB5D93AAD31E}" destId="{FB073F32-7BAA-41B9-8841-DDF080ABEBD5}" srcOrd="1" destOrd="0" presId="urn:microsoft.com/office/officeart/2005/8/layout/hierarchy2"/>
    <dgm:cxn modelId="{F1A3D441-AAD2-4A44-A3FF-FFDE81B2E174}" type="presParOf" srcId="{F1631081-B3D2-4374-9961-763591360ECD}" destId="{A4929E22-D145-493C-8D59-7BDC0C8A429D}" srcOrd="2" destOrd="0" presId="urn:microsoft.com/office/officeart/2005/8/layout/hierarchy2"/>
    <dgm:cxn modelId="{38F0C2DC-2CF2-485A-B9DA-E038C4D899A4}" type="presParOf" srcId="{A4929E22-D145-493C-8D59-7BDC0C8A429D}" destId="{AE5C86E1-18C2-47CE-8DD6-C37ABE950E65}" srcOrd="0" destOrd="0" presId="urn:microsoft.com/office/officeart/2005/8/layout/hierarchy2"/>
    <dgm:cxn modelId="{01536DC6-014D-4A36-806E-58EBED7B67D0}" type="presParOf" srcId="{F1631081-B3D2-4374-9961-763591360ECD}" destId="{1CEA9BCB-D2A1-4969-A528-0DA261BAF5CC}" srcOrd="3" destOrd="0" presId="urn:microsoft.com/office/officeart/2005/8/layout/hierarchy2"/>
    <dgm:cxn modelId="{DD010291-EC42-43E1-8463-D02149B706C6}" type="presParOf" srcId="{1CEA9BCB-D2A1-4969-A528-0DA261BAF5CC}" destId="{4CC69D5C-C1D0-4576-83D4-237B7DA7517F}" srcOrd="0" destOrd="0" presId="urn:microsoft.com/office/officeart/2005/8/layout/hierarchy2"/>
    <dgm:cxn modelId="{8A7FB3C0-BE74-4CA9-B207-033273AA4D38}" type="presParOf" srcId="{1CEA9BCB-D2A1-4969-A528-0DA261BAF5CC}" destId="{8C87A46E-6699-4840-AE58-B797E847D5D4}" srcOrd="1" destOrd="0" presId="urn:microsoft.com/office/officeart/2005/8/layout/hierarchy2"/>
    <dgm:cxn modelId="{0F338B83-DB04-4A24-968D-5434C49F3F55}" type="presParOf" srcId="{F1631081-B3D2-4374-9961-763591360ECD}" destId="{7A8DDC4D-1D05-4F60-8C79-1385F57BDD56}" srcOrd="4" destOrd="0" presId="urn:microsoft.com/office/officeart/2005/8/layout/hierarchy2"/>
    <dgm:cxn modelId="{05A2A33B-0F50-4098-8B40-056498BE75A5}" type="presParOf" srcId="{7A8DDC4D-1D05-4F60-8C79-1385F57BDD56}" destId="{8A27B6F5-0112-4B09-B6C2-8C9602173371}" srcOrd="0" destOrd="0" presId="urn:microsoft.com/office/officeart/2005/8/layout/hierarchy2"/>
    <dgm:cxn modelId="{1D6677E9-533B-4C34-ACE7-7AB117D7FDA4}" type="presParOf" srcId="{F1631081-B3D2-4374-9961-763591360ECD}" destId="{B95EC357-7831-4C5D-99FF-B6F497A42EB8}" srcOrd="5" destOrd="0" presId="urn:microsoft.com/office/officeart/2005/8/layout/hierarchy2"/>
    <dgm:cxn modelId="{4F046DB0-AA19-4782-9A4A-0DF9AB46D17D}" type="presParOf" srcId="{B95EC357-7831-4C5D-99FF-B6F497A42EB8}" destId="{97322EB2-C69C-4469-A6F6-B24730D2951D}" srcOrd="0" destOrd="0" presId="urn:microsoft.com/office/officeart/2005/8/layout/hierarchy2"/>
    <dgm:cxn modelId="{70BBAFAC-737A-455E-9A91-FA7571C96E84}" type="presParOf" srcId="{B95EC357-7831-4C5D-99FF-B6F497A42EB8}" destId="{725FECD0-DBCB-4C40-9436-F610F45DC770}" srcOrd="1" destOrd="0" presId="urn:microsoft.com/office/officeart/2005/8/layout/hierarchy2"/>
    <dgm:cxn modelId="{95085422-97A1-4C14-AFAD-242006CDC758}" type="presParOf" srcId="{F1631081-B3D2-4374-9961-763591360ECD}" destId="{39192904-6F5C-47F0-BBC0-A8876F679E3B}" srcOrd="6" destOrd="0" presId="urn:microsoft.com/office/officeart/2005/8/layout/hierarchy2"/>
    <dgm:cxn modelId="{7764F61B-2E0B-4D50-853B-2877F5AAC18A}" type="presParOf" srcId="{39192904-6F5C-47F0-BBC0-A8876F679E3B}" destId="{17DFDEA0-CB53-4DB6-B59A-C7D6F3673EE5}" srcOrd="0" destOrd="0" presId="urn:microsoft.com/office/officeart/2005/8/layout/hierarchy2"/>
    <dgm:cxn modelId="{86E08767-B03A-4CFE-AAC6-4BC5B5FBE0F4}" type="presParOf" srcId="{F1631081-B3D2-4374-9961-763591360ECD}" destId="{22709CB9-F3FB-4033-B1FE-F810079908B0}" srcOrd="7" destOrd="0" presId="urn:microsoft.com/office/officeart/2005/8/layout/hierarchy2"/>
    <dgm:cxn modelId="{E654D7E0-5BEA-4926-B09D-0A37D1099C6C}" type="presParOf" srcId="{22709CB9-F3FB-4033-B1FE-F810079908B0}" destId="{2FB387EB-3472-409F-BD45-7E91172EC199}" srcOrd="0" destOrd="0" presId="urn:microsoft.com/office/officeart/2005/8/layout/hierarchy2"/>
    <dgm:cxn modelId="{2B4A58A4-1971-4AB7-8C18-C64FC5754813}" type="presParOf" srcId="{22709CB9-F3FB-4033-B1FE-F810079908B0}" destId="{4FA11995-AC28-4217-BA9B-97A733F8258B}" srcOrd="1" destOrd="0" presId="urn:microsoft.com/office/officeart/2005/8/layout/hierarchy2"/>
    <dgm:cxn modelId="{99D3D4A9-85C8-4455-A6DC-310FC65588FA}" type="presParOf" srcId="{F1631081-B3D2-4374-9961-763591360ECD}" destId="{C77B7710-A71A-43E8-91E5-D81B2ABBFCA0}" srcOrd="8" destOrd="0" presId="urn:microsoft.com/office/officeart/2005/8/layout/hierarchy2"/>
    <dgm:cxn modelId="{44D041C0-D33B-48D5-8453-EE6B7198F385}" type="presParOf" srcId="{C77B7710-A71A-43E8-91E5-D81B2ABBFCA0}" destId="{45C1B8D5-2370-4D4D-AED9-395C739CDCA1}" srcOrd="0" destOrd="0" presId="urn:microsoft.com/office/officeart/2005/8/layout/hierarchy2"/>
    <dgm:cxn modelId="{7A1C908B-801D-4304-9C61-EBCD83793049}" type="presParOf" srcId="{F1631081-B3D2-4374-9961-763591360ECD}" destId="{84D16517-C198-4866-9269-5879316E5BF0}" srcOrd="9" destOrd="0" presId="urn:microsoft.com/office/officeart/2005/8/layout/hierarchy2"/>
    <dgm:cxn modelId="{48D13FBE-F209-4424-8DBA-8F5CB648A41E}" type="presParOf" srcId="{84D16517-C198-4866-9269-5879316E5BF0}" destId="{C3468C66-0F4F-41A8-8814-CAC588D738D5}" srcOrd="0" destOrd="0" presId="urn:microsoft.com/office/officeart/2005/8/layout/hierarchy2"/>
    <dgm:cxn modelId="{294AF64C-5C5A-4EA0-8DBB-E3C35C47EBD2}" type="presParOf" srcId="{84D16517-C198-4866-9269-5879316E5BF0}" destId="{35CB7F74-6002-4630-B26C-FA26EFEBADAE}" srcOrd="1" destOrd="0" presId="urn:microsoft.com/office/officeart/2005/8/layout/hierarchy2"/>
    <dgm:cxn modelId="{889B5BAC-0116-4C1F-A655-26AAD4EB1B97}" type="presParOf" srcId="{F1631081-B3D2-4374-9961-763591360ECD}" destId="{7EBB60FF-BBD8-4E99-8E99-FAA02D661664}" srcOrd="10" destOrd="0" presId="urn:microsoft.com/office/officeart/2005/8/layout/hierarchy2"/>
    <dgm:cxn modelId="{EEA8163C-73D5-4051-998C-0481825B4A51}" type="presParOf" srcId="{7EBB60FF-BBD8-4E99-8E99-FAA02D661664}" destId="{1150F02B-E23C-44A8-BCBE-2E61C8430FEF}" srcOrd="0" destOrd="0" presId="urn:microsoft.com/office/officeart/2005/8/layout/hierarchy2"/>
    <dgm:cxn modelId="{91748133-36EF-421D-A878-CCC67087E57D}" type="presParOf" srcId="{F1631081-B3D2-4374-9961-763591360ECD}" destId="{AFC55469-7AAF-4A6D-BB79-AE7B2F737552}" srcOrd="11" destOrd="0" presId="urn:microsoft.com/office/officeart/2005/8/layout/hierarchy2"/>
    <dgm:cxn modelId="{5575AF0A-A980-4305-ACD8-9DBF39C652D8}" type="presParOf" srcId="{AFC55469-7AAF-4A6D-BB79-AE7B2F737552}" destId="{298293EB-E2AC-44D0-9FA7-39F53B8888AE}" srcOrd="0" destOrd="0" presId="urn:microsoft.com/office/officeart/2005/8/layout/hierarchy2"/>
    <dgm:cxn modelId="{3AEBD4C5-33CE-4F11-BF62-7BEB27CC1356}" type="presParOf" srcId="{AFC55469-7AAF-4A6D-BB79-AE7B2F737552}" destId="{6760BC9F-DB6D-4266-9964-A88C3C047BB5}" srcOrd="1" destOrd="0" presId="urn:microsoft.com/office/officeart/2005/8/layout/hierarchy2"/>
    <dgm:cxn modelId="{907D3EC9-581A-4FC7-9738-46BAE682BDDE}" type="presParOf" srcId="{F1631081-B3D2-4374-9961-763591360ECD}" destId="{83E52EF2-9A8E-4C50-9D2E-447D97E7FD7A}" srcOrd="12" destOrd="0" presId="urn:microsoft.com/office/officeart/2005/8/layout/hierarchy2"/>
    <dgm:cxn modelId="{1EEFA024-FDC0-48D7-81E5-9C11CEDCA4CF}" type="presParOf" srcId="{83E52EF2-9A8E-4C50-9D2E-447D97E7FD7A}" destId="{8491D206-0B05-43A9-88B2-F29985A5DB48}" srcOrd="0" destOrd="0" presId="urn:microsoft.com/office/officeart/2005/8/layout/hierarchy2"/>
    <dgm:cxn modelId="{C8AD8E65-A66E-47D5-BA31-0841DA86710E}" type="presParOf" srcId="{F1631081-B3D2-4374-9961-763591360ECD}" destId="{5E407909-3B50-4FC5-8CAC-762883BA79A0}" srcOrd="13" destOrd="0" presId="urn:microsoft.com/office/officeart/2005/8/layout/hierarchy2"/>
    <dgm:cxn modelId="{59BB7841-DE88-4546-AC54-EA7215954601}" type="presParOf" srcId="{5E407909-3B50-4FC5-8CAC-762883BA79A0}" destId="{C46A712E-FB4D-46CD-862C-62D684F481E4}" srcOrd="0" destOrd="0" presId="urn:microsoft.com/office/officeart/2005/8/layout/hierarchy2"/>
    <dgm:cxn modelId="{6FAD9276-3634-410A-85B9-843876AF9381}" type="presParOf" srcId="{5E407909-3B50-4FC5-8CAC-762883BA79A0}" destId="{C512EA54-7D46-41EE-95AD-38B6AAB65C34}" srcOrd="1" destOrd="0" presId="urn:microsoft.com/office/officeart/2005/8/layout/hierarchy2"/>
    <dgm:cxn modelId="{F8516D19-11B2-4819-BCA6-FF8AC1AC625F}" type="presParOf" srcId="{69A236FD-A3EC-4422-9B75-B4F9F815B36F}" destId="{D55F8610-0AAB-4F9F-BC4A-EEC0CCC8DECC}" srcOrd="2" destOrd="0" presId="urn:microsoft.com/office/officeart/2005/8/layout/hierarchy2"/>
    <dgm:cxn modelId="{C9140DA3-DAA4-4CF8-9B36-2C9B3D380932}" type="presParOf" srcId="{D55F8610-0AAB-4F9F-BC4A-EEC0CCC8DECC}" destId="{526384A3-3BB2-47AB-AF03-FD525C91A934}" srcOrd="0" destOrd="0" presId="urn:microsoft.com/office/officeart/2005/8/layout/hierarchy2"/>
    <dgm:cxn modelId="{2DB78B12-51A9-4013-859D-1599DC392D84}" type="presParOf" srcId="{69A236FD-A3EC-4422-9B75-B4F9F815B36F}" destId="{F11AF665-D506-4F60-AFA7-B24627A4C643}" srcOrd="3" destOrd="0" presId="urn:microsoft.com/office/officeart/2005/8/layout/hierarchy2"/>
    <dgm:cxn modelId="{904493D4-8368-4A1D-9A66-3C04D66AC165}" type="presParOf" srcId="{F11AF665-D506-4F60-AFA7-B24627A4C643}" destId="{D8B38368-39B8-4B4D-AC1A-45EE63988A63}" srcOrd="0" destOrd="0" presId="urn:microsoft.com/office/officeart/2005/8/layout/hierarchy2"/>
    <dgm:cxn modelId="{FD70BF47-DE8F-41BC-9FAE-91C7D558AE56}" type="presParOf" srcId="{F11AF665-D506-4F60-AFA7-B24627A4C643}" destId="{CDAD1D20-F88A-4604-BFEB-38268EF5C3AE}" srcOrd="1" destOrd="0" presId="urn:microsoft.com/office/officeart/2005/8/layout/hierarchy2"/>
    <dgm:cxn modelId="{B40CDD60-A282-4766-8F96-F70573BB6ECE}" type="presParOf" srcId="{CDAD1D20-F88A-4604-BFEB-38268EF5C3AE}" destId="{6F7E4FE2-EAF0-45A7-AACC-A99A99AD7B55}" srcOrd="0" destOrd="0" presId="urn:microsoft.com/office/officeart/2005/8/layout/hierarchy2"/>
    <dgm:cxn modelId="{398D7F34-7BAB-4BB1-92B3-A98E09C3CE6B}" type="presParOf" srcId="{6F7E4FE2-EAF0-45A7-AACC-A99A99AD7B55}" destId="{015697D1-2E69-4A38-9206-1C893E6E6074}" srcOrd="0" destOrd="0" presId="urn:microsoft.com/office/officeart/2005/8/layout/hierarchy2"/>
    <dgm:cxn modelId="{42C82BB3-A5BE-43AC-B510-F72A3A6B30B4}" type="presParOf" srcId="{CDAD1D20-F88A-4604-BFEB-38268EF5C3AE}" destId="{EF18655F-4629-4E70-8AEB-C487DBE67397}" srcOrd="1" destOrd="0" presId="urn:microsoft.com/office/officeart/2005/8/layout/hierarchy2"/>
    <dgm:cxn modelId="{3BC01183-4F58-4D57-9195-2A2CA96518B5}" type="presParOf" srcId="{EF18655F-4629-4E70-8AEB-C487DBE67397}" destId="{1634D30E-F64C-4668-9FAD-5E6A64A5317E}" srcOrd="0" destOrd="0" presId="urn:microsoft.com/office/officeart/2005/8/layout/hierarchy2"/>
    <dgm:cxn modelId="{109A5C86-C21C-4245-97B7-5433501890FB}" type="presParOf" srcId="{EF18655F-4629-4E70-8AEB-C487DBE67397}" destId="{6CA5F22F-7B38-4127-9CA6-291267E2BDF9}" srcOrd="1" destOrd="0" presId="urn:microsoft.com/office/officeart/2005/8/layout/hierarchy2"/>
    <dgm:cxn modelId="{CFE790E8-8D86-4563-A9B0-B4F09CFA9A9B}" type="presParOf" srcId="{CDAD1D20-F88A-4604-BFEB-38268EF5C3AE}" destId="{A8EE3CD4-B38C-4EE0-872A-30ADB18618B1}" srcOrd="2" destOrd="0" presId="urn:microsoft.com/office/officeart/2005/8/layout/hierarchy2"/>
    <dgm:cxn modelId="{C6FF7A7A-A4BF-4D36-B8FB-11EF4A2B7B1B}" type="presParOf" srcId="{A8EE3CD4-B38C-4EE0-872A-30ADB18618B1}" destId="{9CF7BED1-4659-48F2-BADA-58F3E2E6F1D5}" srcOrd="0" destOrd="0" presId="urn:microsoft.com/office/officeart/2005/8/layout/hierarchy2"/>
    <dgm:cxn modelId="{27DB2707-FA3A-4E18-A5AD-5170FF5C3E03}" type="presParOf" srcId="{CDAD1D20-F88A-4604-BFEB-38268EF5C3AE}" destId="{4CBB44FE-06FE-4A58-B893-99317087BC8C}" srcOrd="3" destOrd="0" presId="urn:microsoft.com/office/officeart/2005/8/layout/hierarchy2"/>
    <dgm:cxn modelId="{5AED7944-9813-4311-BFD9-0C9F57148998}" type="presParOf" srcId="{4CBB44FE-06FE-4A58-B893-99317087BC8C}" destId="{C64B701E-3C02-4459-8765-57691F1EFDBB}" srcOrd="0" destOrd="0" presId="urn:microsoft.com/office/officeart/2005/8/layout/hierarchy2"/>
    <dgm:cxn modelId="{881ECA66-8714-4192-9FAE-22B82B98E535}" type="presParOf" srcId="{4CBB44FE-06FE-4A58-B893-99317087BC8C}" destId="{3FE36E52-ED4F-4359-8709-1BFC5A1253CB}" srcOrd="1" destOrd="0" presId="urn:microsoft.com/office/officeart/2005/8/layout/hierarchy2"/>
    <dgm:cxn modelId="{410E7AD4-6F2B-4E6D-9FCA-98EC88BF9B9C}" type="presParOf" srcId="{69A236FD-A3EC-4422-9B75-B4F9F815B36F}" destId="{566B5AF9-3622-4B55-A935-B8C8381EF185}" srcOrd="4" destOrd="0" presId="urn:microsoft.com/office/officeart/2005/8/layout/hierarchy2"/>
    <dgm:cxn modelId="{FF03A742-DA42-4F0F-828E-F037CDD20ABA}" type="presParOf" srcId="{566B5AF9-3622-4B55-A935-B8C8381EF185}" destId="{8E056A54-2D30-4CAC-B3C6-C5D21E255F57}" srcOrd="0" destOrd="0" presId="urn:microsoft.com/office/officeart/2005/8/layout/hierarchy2"/>
    <dgm:cxn modelId="{723B7427-13FA-4B5B-8E53-8BB7C2F59D7B}" type="presParOf" srcId="{69A236FD-A3EC-4422-9B75-B4F9F815B36F}" destId="{821D6B48-8AF6-498F-B504-A7A60FCB7D8F}" srcOrd="5" destOrd="0" presId="urn:microsoft.com/office/officeart/2005/8/layout/hierarchy2"/>
    <dgm:cxn modelId="{044D35AE-D2CF-4D27-B3FE-59C0FB888E0B}" type="presParOf" srcId="{821D6B48-8AF6-498F-B504-A7A60FCB7D8F}" destId="{3A68F81F-8B8D-4106-8EA9-527897C1498F}" srcOrd="0" destOrd="0" presId="urn:microsoft.com/office/officeart/2005/8/layout/hierarchy2"/>
    <dgm:cxn modelId="{2EADBF63-8879-477B-A557-00ED448F0C32}" type="presParOf" srcId="{821D6B48-8AF6-498F-B504-A7A60FCB7D8F}" destId="{63C2B9BF-5631-4275-88C6-F025FBF14CC5}" srcOrd="1" destOrd="0" presId="urn:microsoft.com/office/officeart/2005/8/layout/hierarchy2"/>
    <dgm:cxn modelId="{0DAE7DD4-A407-490F-9E5C-1E45802FFE9C}" type="presParOf" srcId="{63C2B9BF-5631-4275-88C6-F025FBF14CC5}" destId="{E5D5DAF2-F680-46AB-ADD2-DE3260416E23}" srcOrd="0" destOrd="0" presId="urn:microsoft.com/office/officeart/2005/8/layout/hierarchy2"/>
    <dgm:cxn modelId="{DC8E9139-DFC8-47BB-AA1C-0E7A372E2CB7}" type="presParOf" srcId="{E5D5DAF2-F680-46AB-ADD2-DE3260416E23}" destId="{437A422A-9D96-492B-A9E6-8669A6552151}" srcOrd="0" destOrd="0" presId="urn:microsoft.com/office/officeart/2005/8/layout/hierarchy2"/>
    <dgm:cxn modelId="{0F0A9B7C-F350-41D0-B576-F0593EC19DCF}" type="presParOf" srcId="{63C2B9BF-5631-4275-88C6-F025FBF14CC5}" destId="{7A0F7043-9A08-44DB-8969-0F362AACBC1F}" srcOrd="1" destOrd="0" presId="urn:microsoft.com/office/officeart/2005/8/layout/hierarchy2"/>
    <dgm:cxn modelId="{975DCD34-DA26-4B67-A8E6-59F04B6C2AF7}" type="presParOf" srcId="{7A0F7043-9A08-44DB-8969-0F362AACBC1F}" destId="{46E3D8F7-0138-48B0-88A1-2952023045AB}" srcOrd="0" destOrd="0" presId="urn:microsoft.com/office/officeart/2005/8/layout/hierarchy2"/>
    <dgm:cxn modelId="{02144A4B-0127-47CF-A194-1EC20B0A37BC}" type="presParOf" srcId="{7A0F7043-9A08-44DB-8969-0F362AACBC1F}" destId="{82384EC0-582F-4BE1-8B6B-910F901F0286}" srcOrd="1" destOrd="0" presId="urn:microsoft.com/office/officeart/2005/8/layout/hierarchy2"/>
    <dgm:cxn modelId="{71F6AE37-7708-4C9F-90BE-F67A4FD147AC}" type="presParOf" srcId="{63C2B9BF-5631-4275-88C6-F025FBF14CC5}" destId="{F91FDD2F-274E-49CC-A2B3-3C899ABFEDE0}" srcOrd="2" destOrd="0" presId="urn:microsoft.com/office/officeart/2005/8/layout/hierarchy2"/>
    <dgm:cxn modelId="{71B444FE-7F0A-424F-9C41-D5B30A262628}" type="presParOf" srcId="{F91FDD2F-274E-49CC-A2B3-3C899ABFEDE0}" destId="{4B7FD505-BDF8-4F89-94B0-EC4A4BB9F617}" srcOrd="0" destOrd="0" presId="urn:microsoft.com/office/officeart/2005/8/layout/hierarchy2"/>
    <dgm:cxn modelId="{2877A962-0358-4D37-BB88-CDCFEEEEA121}" type="presParOf" srcId="{63C2B9BF-5631-4275-88C6-F025FBF14CC5}" destId="{F6DDF560-361E-4DFE-B0A1-C508F8A34D5D}" srcOrd="3" destOrd="0" presId="urn:microsoft.com/office/officeart/2005/8/layout/hierarchy2"/>
    <dgm:cxn modelId="{2DEA1BDD-D17F-40E0-9D47-D9449DE4B076}" type="presParOf" srcId="{F6DDF560-361E-4DFE-B0A1-C508F8A34D5D}" destId="{4BAA5D89-AE99-46D6-B9B5-5E3C07ABED63}" srcOrd="0" destOrd="0" presId="urn:microsoft.com/office/officeart/2005/8/layout/hierarchy2"/>
    <dgm:cxn modelId="{5A5B7BCC-BF90-4EF0-8FD4-349FE8076016}" type="presParOf" srcId="{F6DDF560-361E-4DFE-B0A1-C508F8A34D5D}" destId="{85F01C8C-73EE-4C3D-B485-6539BFB79A6D}"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22BD19-6A0D-4CA7-B587-8BF1E118608E}" type="doc">
      <dgm:prSet loTypeId="urn:microsoft.com/office/officeart/2005/8/layout/chevron2" loCatId="list" qsTypeId="urn:microsoft.com/office/officeart/2005/8/quickstyle/simple3" qsCatId="simple" csTypeId="urn:microsoft.com/office/officeart/2005/8/colors/accent0_1" csCatId="mainScheme" phldr="1"/>
      <dgm:spPr/>
      <dgm:t>
        <a:bodyPr/>
        <a:lstStyle/>
        <a:p>
          <a:endParaRPr lang="en-US"/>
        </a:p>
      </dgm:t>
    </dgm:pt>
    <dgm:pt modelId="{56CB8CD8-8118-4036-9A3C-679CF6DD968D}">
      <dgm:prSet phldrT="[Text]" custT="1"/>
      <dgm:spPr/>
      <dgm:t>
        <a:bodyPr/>
        <a:lstStyle/>
        <a:p>
          <a:r>
            <a:rPr lang="fa-IR" sz="1800" b="1">
              <a:cs typeface="B Nazanin" pitchFamily="2" charset="-78"/>
            </a:rPr>
            <a:t>مرحله 1</a:t>
          </a:r>
          <a:endParaRPr lang="en-US" sz="1800" b="1">
            <a:cs typeface="B Nazanin" pitchFamily="2" charset="-78"/>
          </a:endParaRPr>
        </a:p>
      </dgm:t>
    </dgm:pt>
    <dgm:pt modelId="{AFD923AB-7A63-4070-BDF8-E1F0FFC37BE2}" type="parTrans" cxnId="{A9031C75-2F3F-466D-B12D-8AE22E275BA7}">
      <dgm:prSet/>
      <dgm:spPr/>
      <dgm:t>
        <a:bodyPr/>
        <a:lstStyle/>
        <a:p>
          <a:endParaRPr lang="en-US"/>
        </a:p>
      </dgm:t>
    </dgm:pt>
    <dgm:pt modelId="{F3B2BA26-9794-4704-8F62-0638F5692207}" type="sibTrans" cxnId="{A9031C75-2F3F-466D-B12D-8AE22E275BA7}">
      <dgm:prSet/>
      <dgm:spPr/>
      <dgm:t>
        <a:bodyPr/>
        <a:lstStyle/>
        <a:p>
          <a:endParaRPr lang="en-US"/>
        </a:p>
      </dgm:t>
    </dgm:pt>
    <dgm:pt modelId="{171D20D2-224E-41ED-A90B-FEF710BABFDA}">
      <dgm:prSet phldrT="[Text]" custT="1"/>
      <dgm:spPr/>
      <dgm:t>
        <a:bodyPr/>
        <a:lstStyle/>
        <a:p>
          <a:r>
            <a:rPr lang="fa-IR" sz="1800" b="1">
              <a:cs typeface="B Nazanin" pitchFamily="2" charset="-78"/>
            </a:rPr>
            <a:t>مرحله 2</a:t>
          </a:r>
          <a:endParaRPr lang="en-US" sz="1800" b="1">
            <a:cs typeface="B Nazanin" pitchFamily="2" charset="-78"/>
          </a:endParaRPr>
        </a:p>
      </dgm:t>
    </dgm:pt>
    <dgm:pt modelId="{56CDE200-E03C-4EC4-B129-0C7E6B683A33}" type="parTrans" cxnId="{1AB7E3FF-E102-4FCC-B969-ECA1A41AA324}">
      <dgm:prSet/>
      <dgm:spPr/>
      <dgm:t>
        <a:bodyPr/>
        <a:lstStyle/>
        <a:p>
          <a:endParaRPr lang="en-US"/>
        </a:p>
      </dgm:t>
    </dgm:pt>
    <dgm:pt modelId="{635CE123-040E-472E-8C7F-1AD7771F3CA8}" type="sibTrans" cxnId="{1AB7E3FF-E102-4FCC-B969-ECA1A41AA324}">
      <dgm:prSet/>
      <dgm:spPr/>
      <dgm:t>
        <a:bodyPr/>
        <a:lstStyle/>
        <a:p>
          <a:endParaRPr lang="en-US"/>
        </a:p>
      </dgm:t>
    </dgm:pt>
    <dgm:pt modelId="{BC46EF29-F1EF-4DAE-9C54-00DD6D17698F}">
      <dgm:prSet phldrT="[Text]" custT="1">
        <dgm:style>
          <a:lnRef idx="2">
            <a:schemeClr val="dk1"/>
          </a:lnRef>
          <a:fillRef idx="1">
            <a:schemeClr val="lt1"/>
          </a:fillRef>
          <a:effectRef idx="0">
            <a:schemeClr val="dk1"/>
          </a:effectRef>
          <a:fontRef idx="minor">
            <a:schemeClr val="dk1"/>
          </a:fontRef>
        </dgm:style>
      </dgm:prSet>
      <dgm:spPr/>
      <dgm:t>
        <a:bodyPr/>
        <a:lstStyle/>
        <a:p>
          <a:pPr algn="ctr"/>
          <a:r>
            <a:rPr lang="fa-IR" sz="1800" b="1">
              <a:cs typeface="B Nazanin" pitchFamily="2" charset="-78"/>
            </a:rPr>
            <a:t>قصد</a:t>
          </a:r>
          <a:endParaRPr lang="en-US" sz="1800" b="1">
            <a:cs typeface="B Nazanin" pitchFamily="2" charset="-78"/>
          </a:endParaRPr>
        </a:p>
      </dgm:t>
    </dgm:pt>
    <dgm:pt modelId="{6F2D843E-1202-4D0B-A260-2D20F922988E}" type="parTrans" cxnId="{25B70160-C105-437D-99B7-6D1F64287A77}">
      <dgm:prSet/>
      <dgm:spPr/>
      <dgm:t>
        <a:bodyPr/>
        <a:lstStyle/>
        <a:p>
          <a:endParaRPr lang="en-US"/>
        </a:p>
      </dgm:t>
    </dgm:pt>
    <dgm:pt modelId="{3A41EA88-6AE8-48B2-B327-B3E682A4E33D}" type="sibTrans" cxnId="{25B70160-C105-437D-99B7-6D1F64287A77}">
      <dgm:prSet/>
      <dgm:spPr/>
      <dgm:t>
        <a:bodyPr/>
        <a:lstStyle/>
        <a:p>
          <a:endParaRPr lang="en-US"/>
        </a:p>
      </dgm:t>
    </dgm:pt>
    <dgm:pt modelId="{9294EC27-3571-4E10-AF16-7EA769D4FE6D}">
      <dgm:prSet phldrT="[Text]" custT="1"/>
      <dgm:spPr/>
      <dgm:t>
        <a:bodyPr/>
        <a:lstStyle/>
        <a:p>
          <a:r>
            <a:rPr lang="fa-IR" sz="1800" b="1">
              <a:cs typeface="B Nazanin" pitchFamily="2" charset="-78"/>
            </a:rPr>
            <a:t>مرحله 3</a:t>
          </a:r>
          <a:endParaRPr lang="en-US" sz="1800" b="1">
            <a:cs typeface="B Nazanin" pitchFamily="2" charset="-78"/>
          </a:endParaRPr>
        </a:p>
      </dgm:t>
    </dgm:pt>
    <dgm:pt modelId="{146F2203-2519-4AEE-B0CA-2AEEA0F4F087}" type="parTrans" cxnId="{294A7188-1A86-43DC-BD98-EE5E67386B68}">
      <dgm:prSet/>
      <dgm:spPr/>
      <dgm:t>
        <a:bodyPr/>
        <a:lstStyle/>
        <a:p>
          <a:endParaRPr lang="en-US"/>
        </a:p>
      </dgm:t>
    </dgm:pt>
    <dgm:pt modelId="{D5C820EB-3A52-46B4-8E8C-914B821D1FE6}" type="sibTrans" cxnId="{294A7188-1A86-43DC-BD98-EE5E67386B68}">
      <dgm:prSet/>
      <dgm:spPr/>
      <dgm:t>
        <a:bodyPr/>
        <a:lstStyle/>
        <a:p>
          <a:endParaRPr lang="en-US"/>
        </a:p>
      </dgm:t>
    </dgm:pt>
    <dgm:pt modelId="{A15F1833-A125-49AC-BF4A-D6C0770CDA02}">
      <dgm:prSet phldrT="[Text]" custT="1">
        <dgm:style>
          <a:lnRef idx="2">
            <a:schemeClr val="dk1"/>
          </a:lnRef>
          <a:fillRef idx="1">
            <a:schemeClr val="lt1"/>
          </a:fillRef>
          <a:effectRef idx="0">
            <a:schemeClr val="dk1"/>
          </a:effectRef>
          <a:fontRef idx="minor">
            <a:schemeClr val="dk1"/>
          </a:fontRef>
        </dgm:style>
      </dgm:prSet>
      <dgm:spPr/>
      <dgm:t>
        <a:bodyPr/>
        <a:lstStyle/>
        <a:p>
          <a:pPr algn="ctr"/>
          <a:r>
            <a:rPr lang="fa-IR" sz="1800" b="1">
              <a:cs typeface="B Nazanin" pitchFamily="2" charset="-78"/>
            </a:rPr>
            <a:t>آمادگی (تدارک)</a:t>
          </a:r>
          <a:endParaRPr lang="en-US" sz="1800" b="1">
            <a:cs typeface="B Nazanin" pitchFamily="2" charset="-78"/>
          </a:endParaRPr>
        </a:p>
      </dgm:t>
    </dgm:pt>
    <dgm:pt modelId="{5D3EDD3A-D3C5-4041-8196-F712AF1C0499}" type="parTrans" cxnId="{5799E1C5-29F5-49B8-97E4-4C7A90F4B35D}">
      <dgm:prSet/>
      <dgm:spPr/>
      <dgm:t>
        <a:bodyPr/>
        <a:lstStyle/>
        <a:p>
          <a:endParaRPr lang="en-US"/>
        </a:p>
      </dgm:t>
    </dgm:pt>
    <dgm:pt modelId="{47587A09-2D6A-4D84-8A69-68E6313EB82B}" type="sibTrans" cxnId="{5799E1C5-29F5-49B8-97E4-4C7A90F4B35D}">
      <dgm:prSet/>
      <dgm:spPr/>
      <dgm:t>
        <a:bodyPr/>
        <a:lstStyle/>
        <a:p>
          <a:endParaRPr lang="en-US"/>
        </a:p>
      </dgm:t>
    </dgm:pt>
    <dgm:pt modelId="{465FBD9F-AC0A-473A-A081-A7015AD9B87F}">
      <dgm:prSet phldrT="[Text]" custT="1"/>
      <dgm:spPr/>
      <dgm:t>
        <a:bodyPr/>
        <a:lstStyle/>
        <a:p>
          <a:r>
            <a:rPr lang="fa-IR" sz="1800" b="1">
              <a:cs typeface="B Nazanin" pitchFamily="2" charset="-78"/>
            </a:rPr>
            <a:t>مرحله 4</a:t>
          </a:r>
          <a:endParaRPr lang="en-US" sz="1800" b="1">
            <a:cs typeface="B Nazanin" pitchFamily="2" charset="-78"/>
          </a:endParaRPr>
        </a:p>
      </dgm:t>
    </dgm:pt>
    <dgm:pt modelId="{D6F2F2AF-32F0-4D79-9144-9EF43CC324AD}" type="parTrans" cxnId="{5B45FA13-9682-4F69-AC48-45138FB184ED}">
      <dgm:prSet/>
      <dgm:spPr/>
      <dgm:t>
        <a:bodyPr/>
        <a:lstStyle/>
        <a:p>
          <a:endParaRPr lang="en-US"/>
        </a:p>
      </dgm:t>
    </dgm:pt>
    <dgm:pt modelId="{72B778E1-155D-4AD0-AD4C-E45B28D93489}" type="sibTrans" cxnId="{5B45FA13-9682-4F69-AC48-45138FB184ED}">
      <dgm:prSet/>
      <dgm:spPr/>
      <dgm:t>
        <a:bodyPr/>
        <a:lstStyle/>
        <a:p>
          <a:endParaRPr lang="en-US"/>
        </a:p>
      </dgm:t>
    </dgm:pt>
    <dgm:pt modelId="{6862E290-6A90-4FDC-8603-CD3B6D7572F9}">
      <dgm:prSet phldrT="[Text]" custT="1"/>
      <dgm:spPr/>
      <dgm:t>
        <a:bodyPr/>
        <a:lstStyle/>
        <a:p>
          <a:r>
            <a:rPr lang="fa-IR" sz="1800" b="1" dirty="0">
              <a:cs typeface="B Nazanin" pitchFamily="2" charset="-78"/>
            </a:rPr>
            <a:t>مرحله 5</a:t>
          </a:r>
          <a:endParaRPr lang="en-US" sz="1800" b="1" dirty="0">
            <a:cs typeface="B Nazanin" pitchFamily="2" charset="-78"/>
          </a:endParaRPr>
        </a:p>
      </dgm:t>
    </dgm:pt>
    <dgm:pt modelId="{C8E1699F-7E3D-4EBC-A4CF-8DE747EFEAAC}" type="parTrans" cxnId="{26914E70-1541-4239-BD70-63F4EC0B515E}">
      <dgm:prSet/>
      <dgm:spPr/>
      <dgm:t>
        <a:bodyPr/>
        <a:lstStyle/>
        <a:p>
          <a:endParaRPr lang="en-US"/>
        </a:p>
      </dgm:t>
    </dgm:pt>
    <dgm:pt modelId="{9C833379-8F2F-45BE-873A-8D3AD9F7B1FB}" type="sibTrans" cxnId="{26914E70-1541-4239-BD70-63F4EC0B515E}">
      <dgm:prSet/>
      <dgm:spPr/>
      <dgm:t>
        <a:bodyPr/>
        <a:lstStyle/>
        <a:p>
          <a:endParaRPr lang="en-US"/>
        </a:p>
      </dgm:t>
    </dgm:pt>
    <dgm:pt modelId="{1582B137-76D3-4058-B890-119814BD06C5}">
      <dgm:prSet phldrT="[Text]" custT="1">
        <dgm:style>
          <a:lnRef idx="2">
            <a:schemeClr val="dk1"/>
          </a:lnRef>
          <a:fillRef idx="1">
            <a:schemeClr val="lt1"/>
          </a:fillRef>
          <a:effectRef idx="0">
            <a:schemeClr val="dk1"/>
          </a:effectRef>
          <a:fontRef idx="minor">
            <a:schemeClr val="dk1"/>
          </a:fontRef>
        </dgm:style>
      </dgm:prSet>
      <dgm:spPr/>
      <dgm:t>
        <a:bodyPr/>
        <a:lstStyle/>
        <a:p>
          <a:pPr algn="ctr"/>
          <a:r>
            <a:rPr lang="fa-IR" sz="1800" b="1">
              <a:cs typeface="B Nazanin" pitchFamily="2" charset="-78"/>
            </a:rPr>
            <a:t>عمل</a:t>
          </a:r>
          <a:endParaRPr lang="en-US" sz="1800" b="1">
            <a:cs typeface="B Nazanin" pitchFamily="2" charset="-78"/>
          </a:endParaRPr>
        </a:p>
      </dgm:t>
    </dgm:pt>
    <dgm:pt modelId="{6B9B76EA-919F-4BE0-B0A9-DECEF245C938}" type="parTrans" cxnId="{10594417-053D-43BA-838E-9940A44C147A}">
      <dgm:prSet/>
      <dgm:spPr/>
      <dgm:t>
        <a:bodyPr/>
        <a:lstStyle/>
        <a:p>
          <a:endParaRPr lang="en-US"/>
        </a:p>
      </dgm:t>
    </dgm:pt>
    <dgm:pt modelId="{5B89A239-BF37-44A2-9ED4-D3A0D0ED0043}" type="sibTrans" cxnId="{10594417-053D-43BA-838E-9940A44C147A}">
      <dgm:prSet/>
      <dgm:spPr/>
      <dgm:t>
        <a:bodyPr/>
        <a:lstStyle/>
        <a:p>
          <a:endParaRPr lang="en-US"/>
        </a:p>
      </dgm:t>
    </dgm:pt>
    <dgm:pt modelId="{E132AE21-1660-4B4B-A5BA-D972E6E358FF}">
      <dgm:prSet phldrT="[Text]" custT="1">
        <dgm:style>
          <a:lnRef idx="2">
            <a:schemeClr val="dk1"/>
          </a:lnRef>
          <a:fillRef idx="1">
            <a:schemeClr val="lt1"/>
          </a:fillRef>
          <a:effectRef idx="0">
            <a:schemeClr val="dk1"/>
          </a:effectRef>
          <a:fontRef idx="minor">
            <a:schemeClr val="dk1"/>
          </a:fontRef>
        </dgm:style>
      </dgm:prSet>
      <dgm:spPr/>
      <dgm:t>
        <a:bodyPr/>
        <a:lstStyle/>
        <a:p>
          <a:pPr algn="ctr"/>
          <a:r>
            <a:rPr lang="fa-IR" sz="1800" b="1" dirty="0">
              <a:cs typeface="B Nazanin" pitchFamily="2" charset="-78"/>
            </a:rPr>
            <a:t>تثبیت</a:t>
          </a:r>
          <a:endParaRPr lang="en-US" sz="1800" b="1" dirty="0">
            <a:cs typeface="B Nazanin" pitchFamily="2" charset="-78"/>
          </a:endParaRPr>
        </a:p>
      </dgm:t>
    </dgm:pt>
    <dgm:pt modelId="{04493F14-CF19-41EF-9BFA-3CCB7124248F}" type="parTrans" cxnId="{D47C216C-5787-44E9-9014-5CE12921D05A}">
      <dgm:prSet/>
      <dgm:spPr/>
      <dgm:t>
        <a:bodyPr/>
        <a:lstStyle/>
        <a:p>
          <a:endParaRPr lang="en-US"/>
        </a:p>
      </dgm:t>
    </dgm:pt>
    <dgm:pt modelId="{4D619514-0D6E-4F0E-9F51-0597D0214ABB}" type="sibTrans" cxnId="{D47C216C-5787-44E9-9014-5CE12921D05A}">
      <dgm:prSet/>
      <dgm:spPr/>
      <dgm:t>
        <a:bodyPr/>
        <a:lstStyle/>
        <a:p>
          <a:endParaRPr lang="en-US"/>
        </a:p>
      </dgm:t>
    </dgm:pt>
    <dgm:pt modelId="{C3A80C3A-DF0D-4522-8EE0-5DC6E56E900F}">
      <dgm:prSet phldrT="[Text]" custT="1">
        <dgm:style>
          <a:lnRef idx="2">
            <a:schemeClr val="dk1"/>
          </a:lnRef>
          <a:fillRef idx="1">
            <a:schemeClr val="lt1"/>
          </a:fillRef>
          <a:effectRef idx="0">
            <a:schemeClr val="dk1"/>
          </a:effectRef>
          <a:fontRef idx="minor">
            <a:schemeClr val="dk1"/>
          </a:fontRef>
        </dgm:style>
      </dgm:prSet>
      <dgm:spPr/>
      <dgm:t>
        <a:bodyPr/>
        <a:lstStyle/>
        <a:p>
          <a:pPr algn="ctr"/>
          <a:r>
            <a:rPr lang="fa-IR" sz="1800" b="1">
              <a:cs typeface="B Nazanin" pitchFamily="2" charset="-78"/>
            </a:rPr>
            <a:t>پیش قصد</a:t>
          </a:r>
          <a:endParaRPr lang="en-US" sz="1800" b="1">
            <a:cs typeface="B Nazanin" pitchFamily="2" charset="-78"/>
          </a:endParaRPr>
        </a:p>
      </dgm:t>
    </dgm:pt>
    <dgm:pt modelId="{953C9F87-A6ED-4A34-934C-4A32AB3CB068}" type="sibTrans" cxnId="{FC4FA1E2-6303-45CF-ABF3-822B56531038}">
      <dgm:prSet/>
      <dgm:spPr/>
      <dgm:t>
        <a:bodyPr/>
        <a:lstStyle/>
        <a:p>
          <a:endParaRPr lang="en-US"/>
        </a:p>
      </dgm:t>
    </dgm:pt>
    <dgm:pt modelId="{1D7FD169-AF72-4561-B1B5-4284FDB45181}" type="parTrans" cxnId="{FC4FA1E2-6303-45CF-ABF3-822B56531038}">
      <dgm:prSet/>
      <dgm:spPr/>
      <dgm:t>
        <a:bodyPr/>
        <a:lstStyle/>
        <a:p>
          <a:endParaRPr lang="en-US"/>
        </a:p>
      </dgm:t>
    </dgm:pt>
    <dgm:pt modelId="{C8AD07CD-75A7-46FD-81FF-11270736BAE4}" type="pres">
      <dgm:prSet presAssocID="{BF22BD19-6A0D-4CA7-B587-8BF1E118608E}" presName="linearFlow" presStyleCnt="0">
        <dgm:presLayoutVars>
          <dgm:dir val="rev"/>
          <dgm:animLvl val="lvl"/>
          <dgm:resizeHandles val="exact"/>
        </dgm:presLayoutVars>
      </dgm:prSet>
      <dgm:spPr/>
      <dgm:t>
        <a:bodyPr/>
        <a:lstStyle/>
        <a:p>
          <a:endParaRPr lang="en-US"/>
        </a:p>
      </dgm:t>
    </dgm:pt>
    <dgm:pt modelId="{26C776A5-900E-434C-8ACB-CDE73453B0EA}" type="pres">
      <dgm:prSet presAssocID="{56CB8CD8-8118-4036-9A3C-679CF6DD968D}" presName="composite" presStyleCnt="0"/>
      <dgm:spPr/>
      <dgm:t>
        <a:bodyPr/>
        <a:lstStyle/>
        <a:p>
          <a:endParaRPr lang="en-US"/>
        </a:p>
      </dgm:t>
    </dgm:pt>
    <dgm:pt modelId="{DD3F6C9E-DC62-4920-9312-E60BFC148765}" type="pres">
      <dgm:prSet presAssocID="{56CB8CD8-8118-4036-9A3C-679CF6DD968D}" presName="parentText" presStyleLbl="alignNode1" presStyleIdx="0" presStyleCnt="5">
        <dgm:presLayoutVars>
          <dgm:chMax val="1"/>
          <dgm:bulletEnabled val="1"/>
        </dgm:presLayoutVars>
      </dgm:prSet>
      <dgm:spPr/>
      <dgm:t>
        <a:bodyPr/>
        <a:lstStyle/>
        <a:p>
          <a:endParaRPr lang="en-US"/>
        </a:p>
      </dgm:t>
    </dgm:pt>
    <dgm:pt modelId="{A696AB4F-36AF-49AD-8A87-303A67664133}" type="pres">
      <dgm:prSet presAssocID="{56CB8CD8-8118-4036-9A3C-679CF6DD968D}" presName="descendantText" presStyleLbl="alignAcc1" presStyleIdx="0" presStyleCnt="5">
        <dgm:presLayoutVars>
          <dgm:bulletEnabled val="1"/>
        </dgm:presLayoutVars>
      </dgm:prSet>
      <dgm:spPr/>
      <dgm:t>
        <a:bodyPr/>
        <a:lstStyle/>
        <a:p>
          <a:endParaRPr lang="en-US"/>
        </a:p>
      </dgm:t>
    </dgm:pt>
    <dgm:pt modelId="{3E35AE87-1DFA-4072-AEBA-64EE8C00E9DA}" type="pres">
      <dgm:prSet presAssocID="{F3B2BA26-9794-4704-8F62-0638F5692207}" presName="sp" presStyleCnt="0"/>
      <dgm:spPr/>
      <dgm:t>
        <a:bodyPr/>
        <a:lstStyle/>
        <a:p>
          <a:endParaRPr lang="en-US"/>
        </a:p>
      </dgm:t>
    </dgm:pt>
    <dgm:pt modelId="{71D936F3-A7D3-4AA0-8410-F6F91CAE8BF5}" type="pres">
      <dgm:prSet presAssocID="{171D20D2-224E-41ED-A90B-FEF710BABFDA}" presName="composite" presStyleCnt="0"/>
      <dgm:spPr/>
      <dgm:t>
        <a:bodyPr/>
        <a:lstStyle/>
        <a:p>
          <a:endParaRPr lang="en-US"/>
        </a:p>
      </dgm:t>
    </dgm:pt>
    <dgm:pt modelId="{3A52F96A-BDFE-45BC-BA42-617AED0FBB23}" type="pres">
      <dgm:prSet presAssocID="{171D20D2-224E-41ED-A90B-FEF710BABFDA}" presName="parentText" presStyleLbl="alignNode1" presStyleIdx="1" presStyleCnt="5">
        <dgm:presLayoutVars>
          <dgm:chMax val="1"/>
          <dgm:bulletEnabled val="1"/>
        </dgm:presLayoutVars>
      </dgm:prSet>
      <dgm:spPr/>
      <dgm:t>
        <a:bodyPr/>
        <a:lstStyle/>
        <a:p>
          <a:endParaRPr lang="en-US"/>
        </a:p>
      </dgm:t>
    </dgm:pt>
    <dgm:pt modelId="{03C46035-ACE2-4BF0-8629-D6D4CCF45BE3}" type="pres">
      <dgm:prSet presAssocID="{171D20D2-224E-41ED-A90B-FEF710BABFDA}" presName="descendantText" presStyleLbl="alignAcc1" presStyleIdx="1" presStyleCnt="5">
        <dgm:presLayoutVars>
          <dgm:bulletEnabled val="1"/>
        </dgm:presLayoutVars>
      </dgm:prSet>
      <dgm:spPr/>
      <dgm:t>
        <a:bodyPr/>
        <a:lstStyle/>
        <a:p>
          <a:endParaRPr lang="en-US"/>
        </a:p>
      </dgm:t>
    </dgm:pt>
    <dgm:pt modelId="{A5BAE20F-B12D-44D8-8B9F-F67D6241299A}" type="pres">
      <dgm:prSet presAssocID="{635CE123-040E-472E-8C7F-1AD7771F3CA8}" presName="sp" presStyleCnt="0"/>
      <dgm:spPr/>
      <dgm:t>
        <a:bodyPr/>
        <a:lstStyle/>
        <a:p>
          <a:endParaRPr lang="en-US"/>
        </a:p>
      </dgm:t>
    </dgm:pt>
    <dgm:pt modelId="{395FAFC2-D1A4-4C12-85C4-055D7EE1AB80}" type="pres">
      <dgm:prSet presAssocID="{9294EC27-3571-4E10-AF16-7EA769D4FE6D}" presName="composite" presStyleCnt="0"/>
      <dgm:spPr/>
      <dgm:t>
        <a:bodyPr/>
        <a:lstStyle/>
        <a:p>
          <a:endParaRPr lang="en-US"/>
        </a:p>
      </dgm:t>
    </dgm:pt>
    <dgm:pt modelId="{FEA1ED8A-1461-432D-A67F-CF2932945174}" type="pres">
      <dgm:prSet presAssocID="{9294EC27-3571-4E10-AF16-7EA769D4FE6D}" presName="parentText" presStyleLbl="alignNode1" presStyleIdx="2" presStyleCnt="5">
        <dgm:presLayoutVars>
          <dgm:chMax val="1"/>
          <dgm:bulletEnabled val="1"/>
        </dgm:presLayoutVars>
      </dgm:prSet>
      <dgm:spPr/>
      <dgm:t>
        <a:bodyPr/>
        <a:lstStyle/>
        <a:p>
          <a:endParaRPr lang="en-US"/>
        </a:p>
      </dgm:t>
    </dgm:pt>
    <dgm:pt modelId="{4636EC2C-03F6-4A71-B788-57493423E4C6}" type="pres">
      <dgm:prSet presAssocID="{9294EC27-3571-4E10-AF16-7EA769D4FE6D}" presName="descendantText" presStyleLbl="alignAcc1" presStyleIdx="2" presStyleCnt="5">
        <dgm:presLayoutVars>
          <dgm:bulletEnabled val="1"/>
        </dgm:presLayoutVars>
      </dgm:prSet>
      <dgm:spPr/>
      <dgm:t>
        <a:bodyPr/>
        <a:lstStyle/>
        <a:p>
          <a:endParaRPr lang="en-US"/>
        </a:p>
      </dgm:t>
    </dgm:pt>
    <dgm:pt modelId="{17E9F6D8-EF83-44A4-9A3D-1FBE0DE9CA4A}" type="pres">
      <dgm:prSet presAssocID="{D5C820EB-3A52-46B4-8E8C-914B821D1FE6}" presName="sp" presStyleCnt="0"/>
      <dgm:spPr/>
      <dgm:t>
        <a:bodyPr/>
        <a:lstStyle/>
        <a:p>
          <a:endParaRPr lang="en-US"/>
        </a:p>
      </dgm:t>
    </dgm:pt>
    <dgm:pt modelId="{904E6B71-D5FB-4C3C-96A9-108D3F54E4AF}" type="pres">
      <dgm:prSet presAssocID="{465FBD9F-AC0A-473A-A081-A7015AD9B87F}" presName="composite" presStyleCnt="0"/>
      <dgm:spPr/>
      <dgm:t>
        <a:bodyPr/>
        <a:lstStyle/>
        <a:p>
          <a:endParaRPr lang="en-US"/>
        </a:p>
      </dgm:t>
    </dgm:pt>
    <dgm:pt modelId="{DFD4EBCC-B63A-4BD2-9A93-9BA2ECC5F10A}" type="pres">
      <dgm:prSet presAssocID="{465FBD9F-AC0A-473A-A081-A7015AD9B87F}" presName="parentText" presStyleLbl="alignNode1" presStyleIdx="3" presStyleCnt="5">
        <dgm:presLayoutVars>
          <dgm:chMax val="1"/>
          <dgm:bulletEnabled val="1"/>
        </dgm:presLayoutVars>
      </dgm:prSet>
      <dgm:spPr/>
      <dgm:t>
        <a:bodyPr/>
        <a:lstStyle/>
        <a:p>
          <a:endParaRPr lang="en-US"/>
        </a:p>
      </dgm:t>
    </dgm:pt>
    <dgm:pt modelId="{6AFC9025-0ABB-42CF-A4D5-E026887DB5F4}" type="pres">
      <dgm:prSet presAssocID="{465FBD9F-AC0A-473A-A081-A7015AD9B87F}" presName="descendantText" presStyleLbl="alignAcc1" presStyleIdx="3" presStyleCnt="5">
        <dgm:presLayoutVars>
          <dgm:bulletEnabled val="1"/>
        </dgm:presLayoutVars>
      </dgm:prSet>
      <dgm:spPr/>
      <dgm:t>
        <a:bodyPr/>
        <a:lstStyle/>
        <a:p>
          <a:endParaRPr lang="en-US"/>
        </a:p>
      </dgm:t>
    </dgm:pt>
    <dgm:pt modelId="{50306D1C-A6CB-433C-95E4-04815C4B56B2}" type="pres">
      <dgm:prSet presAssocID="{72B778E1-155D-4AD0-AD4C-E45B28D93489}" presName="sp" presStyleCnt="0"/>
      <dgm:spPr/>
      <dgm:t>
        <a:bodyPr/>
        <a:lstStyle/>
        <a:p>
          <a:endParaRPr lang="en-US"/>
        </a:p>
      </dgm:t>
    </dgm:pt>
    <dgm:pt modelId="{0C83701F-B0FE-441D-B8D6-0DD33DBC0B34}" type="pres">
      <dgm:prSet presAssocID="{6862E290-6A90-4FDC-8603-CD3B6D7572F9}" presName="composite" presStyleCnt="0"/>
      <dgm:spPr/>
      <dgm:t>
        <a:bodyPr/>
        <a:lstStyle/>
        <a:p>
          <a:endParaRPr lang="en-US"/>
        </a:p>
      </dgm:t>
    </dgm:pt>
    <dgm:pt modelId="{6B2A1A52-00EF-43E2-ACAE-37B4690986B1}" type="pres">
      <dgm:prSet presAssocID="{6862E290-6A90-4FDC-8603-CD3B6D7572F9}" presName="parentText" presStyleLbl="alignNode1" presStyleIdx="4" presStyleCnt="5">
        <dgm:presLayoutVars>
          <dgm:chMax val="1"/>
          <dgm:bulletEnabled val="1"/>
        </dgm:presLayoutVars>
      </dgm:prSet>
      <dgm:spPr/>
      <dgm:t>
        <a:bodyPr/>
        <a:lstStyle/>
        <a:p>
          <a:endParaRPr lang="en-US"/>
        </a:p>
      </dgm:t>
    </dgm:pt>
    <dgm:pt modelId="{81E55FE6-65E8-4BC9-BF61-511CDB3C2005}" type="pres">
      <dgm:prSet presAssocID="{6862E290-6A90-4FDC-8603-CD3B6D7572F9}" presName="descendantText" presStyleLbl="alignAcc1" presStyleIdx="4" presStyleCnt="5">
        <dgm:presLayoutVars>
          <dgm:bulletEnabled val="1"/>
        </dgm:presLayoutVars>
      </dgm:prSet>
      <dgm:spPr/>
      <dgm:t>
        <a:bodyPr/>
        <a:lstStyle/>
        <a:p>
          <a:endParaRPr lang="en-US"/>
        </a:p>
      </dgm:t>
    </dgm:pt>
  </dgm:ptLst>
  <dgm:cxnLst>
    <dgm:cxn modelId="{CF8ABEC2-65AA-4808-8266-8634387F4D63}" type="presOf" srcId="{BF22BD19-6A0D-4CA7-B587-8BF1E118608E}" destId="{C8AD07CD-75A7-46FD-81FF-11270736BAE4}" srcOrd="0" destOrd="0" presId="urn:microsoft.com/office/officeart/2005/8/layout/chevron2"/>
    <dgm:cxn modelId="{D47C216C-5787-44E9-9014-5CE12921D05A}" srcId="{6862E290-6A90-4FDC-8603-CD3B6D7572F9}" destId="{E132AE21-1660-4B4B-A5BA-D972E6E358FF}" srcOrd="0" destOrd="0" parTransId="{04493F14-CF19-41EF-9BFA-3CCB7124248F}" sibTransId="{4D619514-0D6E-4F0E-9F51-0597D0214ABB}"/>
    <dgm:cxn modelId="{5799E1C5-29F5-49B8-97E4-4C7A90F4B35D}" srcId="{9294EC27-3571-4E10-AF16-7EA769D4FE6D}" destId="{A15F1833-A125-49AC-BF4A-D6C0770CDA02}" srcOrd="0" destOrd="0" parTransId="{5D3EDD3A-D3C5-4041-8196-F712AF1C0499}" sibTransId="{47587A09-2D6A-4D84-8A69-68E6313EB82B}"/>
    <dgm:cxn modelId="{294A7188-1A86-43DC-BD98-EE5E67386B68}" srcId="{BF22BD19-6A0D-4CA7-B587-8BF1E118608E}" destId="{9294EC27-3571-4E10-AF16-7EA769D4FE6D}" srcOrd="2" destOrd="0" parTransId="{146F2203-2519-4AEE-B0CA-2AEEA0F4F087}" sibTransId="{D5C820EB-3A52-46B4-8E8C-914B821D1FE6}"/>
    <dgm:cxn modelId="{5C44310A-093C-4824-AC62-ACDA86C1B333}" type="presOf" srcId="{1582B137-76D3-4058-B890-119814BD06C5}" destId="{6AFC9025-0ABB-42CF-A4D5-E026887DB5F4}" srcOrd="0" destOrd="0" presId="urn:microsoft.com/office/officeart/2005/8/layout/chevron2"/>
    <dgm:cxn modelId="{FC4FA1E2-6303-45CF-ABF3-822B56531038}" srcId="{56CB8CD8-8118-4036-9A3C-679CF6DD968D}" destId="{C3A80C3A-DF0D-4522-8EE0-5DC6E56E900F}" srcOrd="0" destOrd="0" parTransId="{1D7FD169-AF72-4561-B1B5-4284FDB45181}" sibTransId="{953C9F87-A6ED-4A34-934C-4A32AB3CB068}"/>
    <dgm:cxn modelId="{A9031C75-2F3F-466D-B12D-8AE22E275BA7}" srcId="{BF22BD19-6A0D-4CA7-B587-8BF1E118608E}" destId="{56CB8CD8-8118-4036-9A3C-679CF6DD968D}" srcOrd="0" destOrd="0" parTransId="{AFD923AB-7A63-4070-BDF8-E1F0FFC37BE2}" sibTransId="{F3B2BA26-9794-4704-8F62-0638F5692207}"/>
    <dgm:cxn modelId="{5B45FA13-9682-4F69-AC48-45138FB184ED}" srcId="{BF22BD19-6A0D-4CA7-B587-8BF1E118608E}" destId="{465FBD9F-AC0A-473A-A081-A7015AD9B87F}" srcOrd="3" destOrd="0" parTransId="{D6F2F2AF-32F0-4D79-9144-9EF43CC324AD}" sibTransId="{72B778E1-155D-4AD0-AD4C-E45B28D93489}"/>
    <dgm:cxn modelId="{25B70160-C105-437D-99B7-6D1F64287A77}" srcId="{171D20D2-224E-41ED-A90B-FEF710BABFDA}" destId="{BC46EF29-F1EF-4DAE-9C54-00DD6D17698F}" srcOrd="0" destOrd="0" parTransId="{6F2D843E-1202-4D0B-A260-2D20F922988E}" sibTransId="{3A41EA88-6AE8-48B2-B327-B3E682A4E33D}"/>
    <dgm:cxn modelId="{B47A278D-6446-4E52-9F05-5CBD1DB239FB}" type="presOf" srcId="{E132AE21-1660-4B4B-A5BA-D972E6E358FF}" destId="{81E55FE6-65E8-4BC9-BF61-511CDB3C2005}" srcOrd="0" destOrd="0" presId="urn:microsoft.com/office/officeart/2005/8/layout/chevron2"/>
    <dgm:cxn modelId="{92C2BEBB-0242-4147-9F91-4A1A36D6F1BD}" type="presOf" srcId="{C3A80C3A-DF0D-4522-8EE0-5DC6E56E900F}" destId="{A696AB4F-36AF-49AD-8A87-303A67664133}" srcOrd="0" destOrd="0" presId="urn:microsoft.com/office/officeart/2005/8/layout/chevron2"/>
    <dgm:cxn modelId="{26914E70-1541-4239-BD70-63F4EC0B515E}" srcId="{BF22BD19-6A0D-4CA7-B587-8BF1E118608E}" destId="{6862E290-6A90-4FDC-8603-CD3B6D7572F9}" srcOrd="4" destOrd="0" parTransId="{C8E1699F-7E3D-4EBC-A4CF-8DE747EFEAAC}" sibTransId="{9C833379-8F2F-45BE-873A-8D3AD9F7B1FB}"/>
    <dgm:cxn modelId="{C3AD8650-390E-47B4-BF17-45BC18C2B8C9}" type="presOf" srcId="{6862E290-6A90-4FDC-8603-CD3B6D7572F9}" destId="{6B2A1A52-00EF-43E2-ACAE-37B4690986B1}" srcOrd="0" destOrd="0" presId="urn:microsoft.com/office/officeart/2005/8/layout/chevron2"/>
    <dgm:cxn modelId="{99CD906E-3C7A-46E0-A71C-87EDE32A496F}" type="presOf" srcId="{465FBD9F-AC0A-473A-A081-A7015AD9B87F}" destId="{DFD4EBCC-B63A-4BD2-9A93-9BA2ECC5F10A}" srcOrd="0" destOrd="0" presId="urn:microsoft.com/office/officeart/2005/8/layout/chevron2"/>
    <dgm:cxn modelId="{1AB7E3FF-E102-4FCC-B969-ECA1A41AA324}" srcId="{BF22BD19-6A0D-4CA7-B587-8BF1E118608E}" destId="{171D20D2-224E-41ED-A90B-FEF710BABFDA}" srcOrd="1" destOrd="0" parTransId="{56CDE200-E03C-4EC4-B129-0C7E6B683A33}" sibTransId="{635CE123-040E-472E-8C7F-1AD7771F3CA8}"/>
    <dgm:cxn modelId="{45CF371F-64BB-44D2-871F-CF4D45C26AB3}" type="presOf" srcId="{56CB8CD8-8118-4036-9A3C-679CF6DD968D}" destId="{DD3F6C9E-DC62-4920-9312-E60BFC148765}" srcOrd="0" destOrd="0" presId="urn:microsoft.com/office/officeart/2005/8/layout/chevron2"/>
    <dgm:cxn modelId="{E9EBFD25-AED6-4D06-A913-2C3AB31D6A74}" type="presOf" srcId="{A15F1833-A125-49AC-BF4A-D6C0770CDA02}" destId="{4636EC2C-03F6-4A71-B788-57493423E4C6}" srcOrd="0" destOrd="0" presId="urn:microsoft.com/office/officeart/2005/8/layout/chevron2"/>
    <dgm:cxn modelId="{10594417-053D-43BA-838E-9940A44C147A}" srcId="{465FBD9F-AC0A-473A-A081-A7015AD9B87F}" destId="{1582B137-76D3-4058-B890-119814BD06C5}" srcOrd="0" destOrd="0" parTransId="{6B9B76EA-919F-4BE0-B0A9-DECEF245C938}" sibTransId="{5B89A239-BF37-44A2-9ED4-D3A0D0ED0043}"/>
    <dgm:cxn modelId="{CCB85311-A811-4D05-A427-CCE17064247B}" type="presOf" srcId="{BC46EF29-F1EF-4DAE-9C54-00DD6D17698F}" destId="{03C46035-ACE2-4BF0-8629-D6D4CCF45BE3}" srcOrd="0" destOrd="0" presId="urn:microsoft.com/office/officeart/2005/8/layout/chevron2"/>
    <dgm:cxn modelId="{D0EC3DBB-DB2F-485F-A542-36F8D0EAB845}" type="presOf" srcId="{9294EC27-3571-4E10-AF16-7EA769D4FE6D}" destId="{FEA1ED8A-1461-432D-A67F-CF2932945174}" srcOrd="0" destOrd="0" presId="urn:microsoft.com/office/officeart/2005/8/layout/chevron2"/>
    <dgm:cxn modelId="{BD5FB51D-F681-4F4F-A1D3-FD584B13932E}" type="presOf" srcId="{171D20D2-224E-41ED-A90B-FEF710BABFDA}" destId="{3A52F96A-BDFE-45BC-BA42-617AED0FBB23}" srcOrd="0" destOrd="0" presId="urn:microsoft.com/office/officeart/2005/8/layout/chevron2"/>
    <dgm:cxn modelId="{5B7457D4-D3C0-452A-9B52-4C16ED9FB0FB}" type="presParOf" srcId="{C8AD07CD-75A7-46FD-81FF-11270736BAE4}" destId="{26C776A5-900E-434C-8ACB-CDE73453B0EA}" srcOrd="0" destOrd="0" presId="urn:microsoft.com/office/officeart/2005/8/layout/chevron2"/>
    <dgm:cxn modelId="{CD06BB2C-A152-445E-8180-BF2F92068D33}" type="presParOf" srcId="{26C776A5-900E-434C-8ACB-CDE73453B0EA}" destId="{DD3F6C9E-DC62-4920-9312-E60BFC148765}" srcOrd="0" destOrd="0" presId="urn:microsoft.com/office/officeart/2005/8/layout/chevron2"/>
    <dgm:cxn modelId="{59A14F65-CFE5-4F1A-BAA9-50D5D4B870D3}" type="presParOf" srcId="{26C776A5-900E-434C-8ACB-CDE73453B0EA}" destId="{A696AB4F-36AF-49AD-8A87-303A67664133}" srcOrd="1" destOrd="0" presId="urn:microsoft.com/office/officeart/2005/8/layout/chevron2"/>
    <dgm:cxn modelId="{684D6BF5-BF20-4DAF-9CB9-04D284BFCF30}" type="presParOf" srcId="{C8AD07CD-75A7-46FD-81FF-11270736BAE4}" destId="{3E35AE87-1DFA-4072-AEBA-64EE8C00E9DA}" srcOrd="1" destOrd="0" presId="urn:microsoft.com/office/officeart/2005/8/layout/chevron2"/>
    <dgm:cxn modelId="{C9A0861F-821D-4DC6-9882-6E120DD550F5}" type="presParOf" srcId="{C8AD07CD-75A7-46FD-81FF-11270736BAE4}" destId="{71D936F3-A7D3-4AA0-8410-F6F91CAE8BF5}" srcOrd="2" destOrd="0" presId="urn:microsoft.com/office/officeart/2005/8/layout/chevron2"/>
    <dgm:cxn modelId="{B271EACF-8C4C-43DE-9935-B0E852C88F67}" type="presParOf" srcId="{71D936F3-A7D3-4AA0-8410-F6F91CAE8BF5}" destId="{3A52F96A-BDFE-45BC-BA42-617AED0FBB23}" srcOrd="0" destOrd="0" presId="urn:microsoft.com/office/officeart/2005/8/layout/chevron2"/>
    <dgm:cxn modelId="{8B33C084-5233-440F-8A82-BE8506362565}" type="presParOf" srcId="{71D936F3-A7D3-4AA0-8410-F6F91CAE8BF5}" destId="{03C46035-ACE2-4BF0-8629-D6D4CCF45BE3}" srcOrd="1" destOrd="0" presId="urn:microsoft.com/office/officeart/2005/8/layout/chevron2"/>
    <dgm:cxn modelId="{C99CD25F-9030-42CB-9FEA-0C099A53BB58}" type="presParOf" srcId="{C8AD07CD-75A7-46FD-81FF-11270736BAE4}" destId="{A5BAE20F-B12D-44D8-8B9F-F67D6241299A}" srcOrd="3" destOrd="0" presId="urn:microsoft.com/office/officeart/2005/8/layout/chevron2"/>
    <dgm:cxn modelId="{C197EFF0-D248-458C-A9A0-E8D51F280CF4}" type="presParOf" srcId="{C8AD07CD-75A7-46FD-81FF-11270736BAE4}" destId="{395FAFC2-D1A4-4C12-85C4-055D7EE1AB80}" srcOrd="4" destOrd="0" presId="urn:microsoft.com/office/officeart/2005/8/layout/chevron2"/>
    <dgm:cxn modelId="{B2CB5ACE-920F-4A64-8352-E7B312C12789}" type="presParOf" srcId="{395FAFC2-D1A4-4C12-85C4-055D7EE1AB80}" destId="{FEA1ED8A-1461-432D-A67F-CF2932945174}" srcOrd="0" destOrd="0" presId="urn:microsoft.com/office/officeart/2005/8/layout/chevron2"/>
    <dgm:cxn modelId="{C685CF9C-E4B8-4B3B-A9A2-A1F02084D221}" type="presParOf" srcId="{395FAFC2-D1A4-4C12-85C4-055D7EE1AB80}" destId="{4636EC2C-03F6-4A71-B788-57493423E4C6}" srcOrd="1" destOrd="0" presId="urn:microsoft.com/office/officeart/2005/8/layout/chevron2"/>
    <dgm:cxn modelId="{1F7F7688-AC50-4D94-9DA9-28AEEB85B834}" type="presParOf" srcId="{C8AD07CD-75A7-46FD-81FF-11270736BAE4}" destId="{17E9F6D8-EF83-44A4-9A3D-1FBE0DE9CA4A}" srcOrd="5" destOrd="0" presId="urn:microsoft.com/office/officeart/2005/8/layout/chevron2"/>
    <dgm:cxn modelId="{F675664B-107D-4237-83D3-BBD6E883D334}" type="presParOf" srcId="{C8AD07CD-75A7-46FD-81FF-11270736BAE4}" destId="{904E6B71-D5FB-4C3C-96A9-108D3F54E4AF}" srcOrd="6" destOrd="0" presId="urn:microsoft.com/office/officeart/2005/8/layout/chevron2"/>
    <dgm:cxn modelId="{36D84C9C-1B2A-43EE-BFB0-F98D7C217653}" type="presParOf" srcId="{904E6B71-D5FB-4C3C-96A9-108D3F54E4AF}" destId="{DFD4EBCC-B63A-4BD2-9A93-9BA2ECC5F10A}" srcOrd="0" destOrd="0" presId="urn:microsoft.com/office/officeart/2005/8/layout/chevron2"/>
    <dgm:cxn modelId="{DE7CA7DD-C148-45EF-B060-731BA3C92446}" type="presParOf" srcId="{904E6B71-D5FB-4C3C-96A9-108D3F54E4AF}" destId="{6AFC9025-0ABB-42CF-A4D5-E026887DB5F4}" srcOrd="1" destOrd="0" presId="urn:microsoft.com/office/officeart/2005/8/layout/chevron2"/>
    <dgm:cxn modelId="{FFC9DB54-B7B0-4BE5-A21B-51CA6E49C2C1}" type="presParOf" srcId="{C8AD07CD-75A7-46FD-81FF-11270736BAE4}" destId="{50306D1C-A6CB-433C-95E4-04815C4B56B2}" srcOrd="7" destOrd="0" presId="urn:microsoft.com/office/officeart/2005/8/layout/chevron2"/>
    <dgm:cxn modelId="{B7714099-CC0E-4F2C-84F8-F147B925561E}" type="presParOf" srcId="{C8AD07CD-75A7-46FD-81FF-11270736BAE4}" destId="{0C83701F-B0FE-441D-B8D6-0DD33DBC0B34}" srcOrd="8" destOrd="0" presId="urn:microsoft.com/office/officeart/2005/8/layout/chevron2"/>
    <dgm:cxn modelId="{D54E49F7-9CE6-4925-A531-DF4D60AEB499}" type="presParOf" srcId="{0C83701F-B0FE-441D-B8D6-0DD33DBC0B34}" destId="{6B2A1A52-00EF-43E2-ACAE-37B4690986B1}" srcOrd="0" destOrd="0" presId="urn:microsoft.com/office/officeart/2005/8/layout/chevron2"/>
    <dgm:cxn modelId="{21E61B41-7D73-4B98-ACD7-E267F131A295}" type="presParOf" srcId="{0C83701F-B0FE-441D-B8D6-0DD33DBC0B34}" destId="{81E55FE6-65E8-4BC9-BF61-511CDB3C2005}"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A272C2-6E88-4AB3-9D70-CF7D997F6BCD}">
      <dsp:nvSpPr>
        <dsp:cNvPr id="0" name=""/>
        <dsp:cNvSpPr/>
      </dsp:nvSpPr>
      <dsp:spPr>
        <a:xfrm>
          <a:off x="3561249" y="714832"/>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رابطه‌ی هدف‌گزینی و انگیزه</a:t>
          </a:r>
          <a:endParaRPr lang="en-US" sz="1400" b="1" kern="1200" dirty="0">
            <a:cs typeface="B Traffic" pitchFamily="2" charset="-78"/>
          </a:endParaRPr>
        </a:p>
      </dsp:txBody>
      <dsp:txXfrm>
        <a:off x="3579449" y="733032"/>
        <a:ext cx="1206371" cy="584985"/>
      </dsp:txXfrm>
    </dsp:sp>
    <dsp:sp modelId="{1C848AEF-F507-40EC-AED2-F6267A4AA607}">
      <dsp:nvSpPr>
        <dsp:cNvPr id="0" name=""/>
        <dsp:cNvSpPr/>
      </dsp:nvSpPr>
      <dsp:spPr>
        <a:xfrm rot="14110531">
          <a:off x="2877447" y="650320"/>
          <a:ext cx="870494" cy="35815"/>
        </a:xfrm>
        <a:custGeom>
          <a:avLst/>
          <a:gdLst/>
          <a:ahLst/>
          <a:cxnLst/>
          <a:rect l="0" t="0" r="0" b="0"/>
          <a:pathLst>
            <a:path>
              <a:moveTo>
                <a:pt x="0" y="17907"/>
              </a:moveTo>
              <a:lnTo>
                <a:pt x="870494" y="17907"/>
              </a:lnTo>
            </a:path>
          </a:pathLst>
        </a:custGeom>
        <a:noFill/>
        <a:ln w="381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290932" y="646465"/>
        <a:ext cx="43524" cy="43524"/>
      </dsp:txXfrm>
    </dsp:sp>
    <dsp:sp modelId="{3740DC97-EF67-4EE3-BDBF-75E979AEA345}">
      <dsp:nvSpPr>
        <dsp:cNvPr id="0" name=""/>
        <dsp:cNvSpPr/>
      </dsp:nvSpPr>
      <dsp:spPr>
        <a:xfrm>
          <a:off x="1821368" y="238"/>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سطح دشواری و روشن بودن هدف</a:t>
          </a:r>
          <a:endParaRPr lang="en-US" sz="1400" b="1" kern="1200" dirty="0">
            <a:cs typeface="B Traffic" pitchFamily="2" charset="-78"/>
          </a:endParaRPr>
        </a:p>
      </dsp:txBody>
      <dsp:txXfrm>
        <a:off x="1839568" y="18438"/>
        <a:ext cx="1206371" cy="584985"/>
      </dsp:txXfrm>
    </dsp:sp>
    <dsp:sp modelId="{D55F8610-0AAB-4F9F-BC4A-EEC0CCC8DECC}">
      <dsp:nvSpPr>
        <dsp:cNvPr id="0" name=""/>
        <dsp:cNvSpPr/>
      </dsp:nvSpPr>
      <dsp:spPr>
        <a:xfrm rot="10800000">
          <a:off x="3064140" y="1007617"/>
          <a:ext cx="497108" cy="35815"/>
        </a:xfrm>
        <a:custGeom>
          <a:avLst/>
          <a:gdLst/>
          <a:ahLst/>
          <a:cxnLst/>
          <a:rect l="0" t="0" r="0" b="0"/>
          <a:pathLst>
            <a:path>
              <a:moveTo>
                <a:pt x="0" y="17907"/>
              </a:moveTo>
              <a:lnTo>
                <a:pt x="497108" y="17907"/>
              </a:lnTo>
            </a:path>
          </a:pathLst>
        </a:custGeom>
        <a:noFill/>
        <a:ln w="381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300267" y="1013097"/>
        <a:ext cx="24855" cy="24855"/>
      </dsp:txXfrm>
    </dsp:sp>
    <dsp:sp modelId="{D8B38368-39B8-4B4D-AC1A-45EE63988A63}">
      <dsp:nvSpPr>
        <dsp:cNvPr id="0" name=""/>
        <dsp:cNvSpPr/>
      </dsp:nvSpPr>
      <dsp:spPr>
        <a:xfrm>
          <a:off x="1821368" y="714832"/>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اهمیت پسخوراند (بازخورد)</a:t>
          </a:r>
          <a:endParaRPr lang="en-US" sz="1400" b="1" kern="1200" dirty="0">
            <a:cs typeface="B Traffic" pitchFamily="2" charset="-78"/>
          </a:endParaRPr>
        </a:p>
      </dsp:txBody>
      <dsp:txXfrm>
        <a:off x="1839568" y="733032"/>
        <a:ext cx="1206371" cy="584985"/>
      </dsp:txXfrm>
    </dsp:sp>
    <dsp:sp modelId="{566B5AF9-3622-4B55-A935-B8C8381EF185}">
      <dsp:nvSpPr>
        <dsp:cNvPr id="0" name=""/>
        <dsp:cNvSpPr/>
      </dsp:nvSpPr>
      <dsp:spPr>
        <a:xfrm rot="7489469">
          <a:off x="2877447" y="1364914"/>
          <a:ext cx="870494" cy="35815"/>
        </a:xfrm>
        <a:custGeom>
          <a:avLst/>
          <a:gdLst/>
          <a:ahLst/>
          <a:cxnLst/>
          <a:rect l="0" t="0" r="0" b="0"/>
          <a:pathLst>
            <a:path>
              <a:moveTo>
                <a:pt x="0" y="17907"/>
              </a:moveTo>
              <a:lnTo>
                <a:pt x="870494" y="17907"/>
              </a:lnTo>
            </a:path>
          </a:pathLst>
        </a:custGeom>
        <a:noFill/>
        <a:ln w="381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290932" y="1361059"/>
        <a:ext cx="43524" cy="43524"/>
      </dsp:txXfrm>
    </dsp:sp>
    <dsp:sp modelId="{3A68F81F-8B8D-4106-8EA9-527897C1498F}">
      <dsp:nvSpPr>
        <dsp:cNvPr id="0" name=""/>
        <dsp:cNvSpPr/>
      </dsp:nvSpPr>
      <dsp:spPr>
        <a:xfrm>
          <a:off x="1821368" y="1429425"/>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هدف پذیری</a:t>
          </a:r>
          <a:endParaRPr lang="en-US" sz="1400" b="1" kern="1200" dirty="0">
            <a:cs typeface="B Traffic" pitchFamily="2" charset="-78"/>
          </a:endParaRPr>
        </a:p>
      </dsp:txBody>
      <dsp:txXfrm>
        <a:off x="1839568" y="1447625"/>
        <a:ext cx="1206371" cy="584985"/>
      </dsp:txXfrm>
    </dsp:sp>
    <dsp:sp modelId="{E5D5DAF2-F680-46AB-ADD2-DE3260416E23}">
      <dsp:nvSpPr>
        <dsp:cNvPr id="0" name=""/>
        <dsp:cNvSpPr/>
      </dsp:nvSpPr>
      <dsp:spPr>
        <a:xfrm rot="14707178">
          <a:off x="982037" y="1186265"/>
          <a:ext cx="1181552" cy="35815"/>
        </a:xfrm>
        <a:custGeom>
          <a:avLst/>
          <a:gdLst/>
          <a:ahLst/>
          <a:cxnLst/>
          <a:rect l="0" t="0" r="0" b="0"/>
          <a:pathLst>
            <a:path>
              <a:moveTo>
                <a:pt x="0" y="17907"/>
              </a:moveTo>
              <a:lnTo>
                <a:pt x="1181552" y="17907"/>
              </a:lnTo>
            </a:path>
          </a:pathLst>
        </a:custGeom>
        <a:noFill/>
        <a:ln w="381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543275" y="1174634"/>
        <a:ext cx="59077" cy="59077"/>
      </dsp:txXfrm>
    </dsp:sp>
    <dsp:sp modelId="{46E3D8F7-0138-48B0-88A1-2952023045AB}">
      <dsp:nvSpPr>
        <dsp:cNvPr id="0" name=""/>
        <dsp:cNvSpPr/>
      </dsp:nvSpPr>
      <dsp:spPr>
        <a:xfrm>
          <a:off x="81487" y="357535"/>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درک دشواری</a:t>
          </a:r>
          <a:endParaRPr lang="en-US" sz="1400" b="1" kern="1200" dirty="0">
            <a:cs typeface="B Traffic" pitchFamily="2" charset="-78"/>
          </a:endParaRPr>
        </a:p>
      </dsp:txBody>
      <dsp:txXfrm>
        <a:off x="99687" y="375735"/>
        <a:ext cx="1206371" cy="584985"/>
      </dsp:txXfrm>
    </dsp:sp>
    <dsp:sp modelId="{78A149EF-A3BB-4326-9DB9-38BE849BB59C}">
      <dsp:nvSpPr>
        <dsp:cNvPr id="0" name=""/>
        <dsp:cNvSpPr/>
      </dsp:nvSpPr>
      <dsp:spPr>
        <a:xfrm rot="12942401">
          <a:off x="1266718" y="1543562"/>
          <a:ext cx="612191" cy="35815"/>
        </a:xfrm>
        <a:custGeom>
          <a:avLst/>
          <a:gdLst/>
          <a:ahLst/>
          <a:cxnLst/>
          <a:rect l="0" t="0" r="0" b="0"/>
          <a:pathLst>
            <a:path>
              <a:moveTo>
                <a:pt x="0" y="17907"/>
              </a:moveTo>
              <a:lnTo>
                <a:pt x="612191" y="17907"/>
              </a:lnTo>
            </a:path>
          </a:pathLst>
        </a:custGeom>
        <a:noFill/>
        <a:ln w="381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557509" y="1546165"/>
        <a:ext cx="30609" cy="30609"/>
      </dsp:txXfrm>
    </dsp:sp>
    <dsp:sp modelId="{A77586D0-0168-4220-8287-BD6B208FC229}">
      <dsp:nvSpPr>
        <dsp:cNvPr id="0" name=""/>
        <dsp:cNvSpPr/>
      </dsp:nvSpPr>
      <dsp:spPr>
        <a:xfrm>
          <a:off x="81487" y="1072129"/>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مشارکت در فرایند تعیین هدف</a:t>
          </a:r>
          <a:endParaRPr lang="en-US" sz="1400" b="1" kern="1200" dirty="0">
            <a:cs typeface="B Traffic" pitchFamily="2" charset="-78"/>
          </a:endParaRPr>
        </a:p>
      </dsp:txBody>
      <dsp:txXfrm>
        <a:off x="99687" y="1090329"/>
        <a:ext cx="1206371" cy="584985"/>
      </dsp:txXfrm>
    </dsp:sp>
    <dsp:sp modelId="{02557305-0D7A-43A3-AAA4-3F93F74C7B6D}">
      <dsp:nvSpPr>
        <dsp:cNvPr id="0" name=""/>
        <dsp:cNvSpPr/>
      </dsp:nvSpPr>
      <dsp:spPr>
        <a:xfrm rot="8657599">
          <a:off x="1266718" y="1900859"/>
          <a:ext cx="612191" cy="35815"/>
        </a:xfrm>
        <a:custGeom>
          <a:avLst/>
          <a:gdLst/>
          <a:ahLst/>
          <a:cxnLst/>
          <a:rect l="0" t="0" r="0" b="0"/>
          <a:pathLst>
            <a:path>
              <a:moveTo>
                <a:pt x="0" y="17907"/>
              </a:moveTo>
              <a:lnTo>
                <a:pt x="612191" y="17907"/>
              </a:lnTo>
            </a:path>
          </a:pathLst>
        </a:custGeom>
        <a:noFill/>
        <a:ln w="381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557509" y="1903462"/>
        <a:ext cx="30609" cy="30609"/>
      </dsp:txXfrm>
    </dsp:sp>
    <dsp:sp modelId="{09C22114-F3D5-4C80-985E-1B939A38CDAB}">
      <dsp:nvSpPr>
        <dsp:cNvPr id="0" name=""/>
        <dsp:cNvSpPr/>
      </dsp:nvSpPr>
      <dsp:spPr>
        <a:xfrm>
          <a:off x="81487" y="1786722"/>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اعتبار فردی که هدف را تعیین می‌‌کند</a:t>
          </a:r>
          <a:endParaRPr lang="en-US" sz="1400" b="1" kern="1200" dirty="0">
            <a:cs typeface="B Traffic" pitchFamily="2" charset="-78"/>
          </a:endParaRPr>
        </a:p>
      </dsp:txBody>
      <dsp:txXfrm>
        <a:off x="99687" y="1804922"/>
        <a:ext cx="1206371" cy="584985"/>
      </dsp:txXfrm>
    </dsp:sp>
    <dsp:sp modelId="{504AA3E0-0B4A-43C2-AEAF-A7EF99A04E04}">
      <dsp:nvSpPr>
        <dsp:cNvPr id="0" name=""/>
        <dsp:cNvSpPr/>
      </dsp:nvSpPr>
      <dsp:spPr>
        <a:xfrm rot="6892822">
          <a:off x="982037" y="2258156"/>
          <a:ext cx="1181552" cy="35815"/>
        </a:xfrm>
        <a:custGeom>
          <a:avLst/>
          <a:gdLst/>
          <a:ahLst/>
          <a:cxnLst/>
          <a:rect l="0" t="0" r="0" b="0"/>
          <a:pathLst>
            <a:path>
              <a:moveTo>
                <a:pt x="0" y="17907"/>
              </a:moveTo>
              <a:lnTo>
                <a:pt x="1181552" y="17907"/>
              </a:lnTo>
            </a:path>
          </a:pathLst>
        </a:custGeom>
        <a:noFill/>
        <a:ln w="381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543275" y="2246525"/>
        <a:ext cx="59077" cy="59077"/>
      </dsp:txXfrm>
    </dsp:sp>
    <dsp:sp modelId="{51598884-54E4-4A89-80CD-2CD27D087D76}">
      <dsp:nvSpPr>
        <dsp:cNvPr id="0" name=""/>
        <dsp:cNvSpPr/>
      </dsp:nvSpPr>
      <dsp:spPr>
        <a:xfrm>
          <a:off x="81487" y="2501316"/>
          <a:ext cx="1242771" cy="621385"/>
        </a:xfrm>
        <a:prstGeom prst="roundRect">
          <a:avLst>
            <a:gd name="adj" fmla="val 10000"/>
          </a:avLst>
        </a:prstGeom>
        <a:gradFill rotWithShape="0">
          <a:gsLst>
            <a:gs pos="0">
              <a:schemeClr val="accent1">
                <a:hueOff val="0"/>
                <a:satOff val="0"/>
                <a:lumOff val="0"/>
                <a:alphaOff val="0"/>
                <a:tint val="70000"/>
                <a:satMod val="180000"/>
              </a:schemeClr>
            </a:gs>
            <a:gs pos="62000">
              <a:schemeClr val="accent1">
                <a:hueOff val="0"/>
                <a:satOff val="0"/>
                <a:lumOff val="0"/>
                <a:alphaOff val="0"/>
                <a:tint val="30000"/>
                <a:satMod val="180000"/>
              </a:schemeClr>
            </a:gs>
            <a:gs pos="100000">
              <a:schemeClr val="accent1">
                <a:hueOff val="0"/>
                <a:satOff val="0"/>
                <a:lumOff val="0"/>
                <a:alphaOff val="0"/>
                <a:tint val="22000"/>
                <a:satMod val="180000"/>
              </a:schemeClr>
            </a:gs>
          </a:gsLst>
          <a:lin ang="16200000" scaled="0"/>
        </a:gradFill>
        <a:ln>
          <a:noFill/>
        </a:ln>
        <a:effectLst>
          <a:outerShdw blurRad="50800" dist="38100" dir="5400000" rotWithShape="0">
            <a:srgbClr val="000000">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a-IR" sz="1400" b="1" kern="1200" dirty="0" smtClean="0">
              <a:cs typeface="B Traffic" pitchFamily="2" charset="-78"/>
            </a:rPr>
            <a:t>مشوقهای بیرونی</a:t>
          </a:r>
          <a:endParaRPr lang="en-US" sz="1400" b="1" kern="1200" dirty="0">
            <a:cs typeface="B Traffic" pitchFamily="2" charset="-78"/>
          </a:endParaRPr>
        </a:p>
      </dsp:txBody>
      <dsp:txXfrm>
        <a:off x="99687" y="2519516"/>
        <a:ext cx="1206371" cy="5849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3F6C9E-DC62-4920-9312-E60BFC148765}">
      <dsp:nvSpPr>
        <dsp:cNvPr id="0" name=""/>
        <dsp:cNvSpPr/>
      </dsp:nvSpPr>
      <dsp:spPr>
        <a:xfrm rot="5400000">
          <a:off x="3887076" y="163491"/>
          <a:ext cx="1059792" cy="741854"/>
        </a:xfrm>
        <a:prstGeom prst="chevron">
          <a:avLst/>
        </a:prstGeom>
        <a:gradFill rotWithShape="0">
          <a:gsLst>
            <a:gs pos="0">
              <a:schemeClr val="lt1">
                <a:hueOff val="0"/>
                <a:satOff val="0"/>
                <a:lumOff val="0"/>
                <a:alphaOff val="0"/>
                <a:tint val="70000"/>
                <a:satMod val="180000"/>
              </a:schemeClr>
            </a:gs>
            <a:gs pos="62000">
              <a:schemeClr val="lt1">
                <a:hueOff val="0"/>
                <a:satOff val="0"/>
                <a:lumOff val="0"/>
                <a:alphaOff val="0"/>
                <a:tint val="30000"/>
                <a:satMod val="180000"/>
              </a:schemeClr>
            </a:gs>
            <a:gs pos="100000">
              <a:schemeClr val="lt1">
                <a:hueOff val="0"/>
                <a:satOff val="0"/>
                <a:lumOff val="0"/>
                <a:alphaOff val="0"/>
                <a:tint val="22000"/>
                <a:satMod val="180000"/>
              </a:schemeClr>
            </a:gs>
          </a:gsLst>
          <a:lin ang="16200000" scaled="0"/>
        </a:gradFill>
        <a:ln w="9525" cap="flat" cmpd="sng" algn="ctr">
          <a:solidFill>
            <a:schemeClr val="dk1">
              <a:shade val="80000"/>
              <a:hueOff val="0"/>
              <a:satOff val="0"/>
              <a:lumOff val="0"/>
              <a:alphaOff val="0"/>
            </a:schemeClr>
          </a:solidFill>
          <a:prstDash val="solid"/>
        </a:ln>
        <a:effectLst>
          <a:outerShdw blurRad="50800" dist="38100" dir="5400000" rotWithShape="0">
            <a:srgbClr val="000000">
              <a:alpha val="43137"/>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b="1" kern="1200">
              <a:cs typeface="B Nazanin" pitchFamily="2" charset="-78"/>
            </a:rPr>
            <a:t>مرحله 1</a:t>
          </a:r>
          <a:endParaRPr lang="en-US" sz="1800" b="1" kern="1200">
            <a:cs typeface="B Nazanin" pitchFamily="2" charset="-78"/>
          </a:endParaRPr>
        </a:p>
      </dsp:txBody>
      <dsp:txXfrm rot="-5400000">
        <a:off x="4046045" y="375449"/>
        <a:ext cx="741854" cy="317938"/>
      </dsp:txXfrm>
    </dsp:sp>
    <dsp:sp modelId="{A696AB4F-36AF-49AD-8A87-303A67664133}">
      <dsp:nvSpPr>
        <dsp:cNvPr id="0" name=""/>
        <dsp:cNvSpPr/>
      </dsp:nvSpPr>
      <dsp:spPr>
        <a:xfrm rot="16200000">
          <a:off x="1678409" y="-1673886"/>
          <a:ext cx="689227" cy="4046045"/>
        </a:xfrm>
        <a:prstGeom prst="round2SameRect">
          <a:avLst/>
        </a:prstGeom>
        <a:solidFill>
          <a:schemeClr val="lt1"/>
        </a:solidFill>
        <a:ln w="381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1430" tIns="11430" rIns="128016" bIns="11430" numCol="1" spcCol="1270" anchor="ctr" anchorCtr="0">
          <a:noAutofit/>
        </a:bodyPr>
        <a:lstStyle/>
        <a:p>
          <a:pPr marL="171450" lvl="1" indent="-171450" algn="ctr" defTabSz="800100">
            <a:lnSpc>
              <a:spcPct val="90000"/>
            </a:lnSpc>
            <a:spcBef>
              <a:spcPct val="0"/>
            </a:spcBef>
            <a:spcAft>
              <a:spcPct val="15000"/>
            </a:spcAft>
            <a:buChar char="••"/>
          </a:pPr>
          <a:r>
            <a:rPr lang="fa-IR" sz="1800" b="1" kern="1200">
              <a:cs typeface="B Nazanin" pitchFamily="2" charset="-78"/>
            </a:rPr>
            <a:t>پیش قصد</a:t>
          </a:r>
          <a:endParaRPr lang="en-US" sz="1800" b="1" kern="1200">
            <a:cs typeface="B Nazanin" pitchFamily="2" charset="-78"/>
          </a:endParaRPr>
        </a:p>
      </dsp:txBody>
      <dsp:txXfrm rot="5400000">
        <a:off x="33646" y="38167"/>
        <a:ext cx="4012400" cy="621937"/>
      </dsp:txXfrm>
    </dsp:sp>
    <dsp:sp modelId="{3A52F96A-BDFE-45BC-BA42-617AED0FBB23}">
      <dsp:nvSpPr>
        <dsp:cNvPr id="0" name=""/>
        <dsp:cNvSpPr/>
      </dsp:nvSpPr>
      <dsp:spPr>
        <a:xfrm rot="5400000">
          <a:off x="3887076" y="1105957"/>
          <a:ext cx="1059792" cy="741854"/>
        </a:xfrm>
        <a:prstGeom prst="chevron">
          <a:avLst/>
        </a:prstGeom>
        <a:gradFill rotWithShape="0">
          <a:gsLst>
            <a:gs pos="0">
              <a:schemeClr val="lt1">
                <a:hueOff val="0"/>
                <a:satOff val="0"/>
                <a:lumOff val="0"/>
                <a:alphaOff val="0"/>
                <a:tint val="70000"/>
                <a:satMod val="180000"/>
              </a:schemeClr>
            </a:gs>
            <a:gs pos="62000">
              <a:schemeClr val="lt1">
                <a:hueOff val="0"/>
                <a:satOff val="0"/>
                <a:lumOff val="0"/>
                <a:alphaOff val="0"/>
                <a:tint val="30000"/>
                <a:satMod val="180000"/>
              </a:schemeClr>
            </a:gs>
            <a:gs pos="100000">
              <a:schemeClr val="lt1">
                <a:hueOff val="0"/>
                <a:satOff val="0"/>
                <a:lumOff val="0"/>
                <a:alphaOff val="0"/>
                <a:tint val="22000"/>
                <a:satMod val="180000"/>
              </a:schemeClr>
            </a:gs>
          </a:gsLst>
          <a:lin ang="16200000" scaled="0"/>
        </a:gradFill>
        <a:ln w="9525" cap="flat" cmpd="sng" algn="ctr">
          <a:solidFill>
            <a:schemeClr val="dk1">
              <a:shade val="80000"/>
              <a:hueOff val="0"/>
              <a:satOff val="0"/>
              <a:lumOff val="0"/>
              <a:alphaOff val="0"/>
            </a:schemeClr>
          </a:solidFill>
          <a:prstDash val="solid"/>
        </a:ln>
        <a:effectLst>
          <a:outerShdw blurRad="50800" dist="38100" dir="5400000" rotWithShape="0">
            <a:srgbClr val="000000">
              <a:alpha val="43137"/>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b="1" kern="1200">
              <a:cs typeface="B Nazanin" pitchFamily="2" charset="-78"/>
            </a:rPr>
            <a:t>مرحله 2</a:t>
          </a:r>
          <a:endParaRPr lang="en-US" sz="1800" b="1" kern="1200">
            <a:cs typeface="B Nazanin" pitchFamily="2" charset="-78"/>
          </a:endParaRPr>
        </a:p>
      </dsp:txBody>
      <dsp:txXfrm rot="-5400000">
        <a:off x="4046045" y="1317915"/>
        <a:ext cx="741854" cy="317938"/>
      </dsp:txXfrm>
    </dsp:sp>
    <dsp:sp modelId="{03C46035-ACE2-4BF0-8629-D6D4CCF45BE3}">
      <dsp:nvSpPr>
        <dsp:cNvPr id="0" name=""/>
        <dsp:cNvSpPr/>
      </dsp:nvSpPr>
      <dsp:spPr>
        <a:xfrm rot="16200000">
          <a:off x="1678590" y="-731601"/>
          <a:ext cx="688864" cy="4046045"/>
        </a:xfrm>
        <a:prstGeom prst="round2SameRect">
          <a:avLst/>
        </a:prstGeom>
        <a:solidFill>
          <a:schemeClr val="lt1"/>
        </a:solidFill>
        <a:ln w="381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1430" tIns="11430" rIns="128016" bIns="11430" numCol="1" spcCol="1270" anchor="ctr" anchorCtr="0">
          <a:noAutofit/>
        </a:bodyPr>
        <a:lstStyle/>
        <a:p>
          <a:pPr marL="171450" lvl="1" indent="-171450" algn="ctr" defTabSz="800100">
            <a:lnSpc>
              <a:spcPct val="90000"/>
            </a:lnSpc>
            <a:spcBef>
              <a:spcPct val="0"/>
            </a:spcBef>
            <a:spcAft>
              <a:spcPct val="15000"/>
            </a:spcAft>
            <a:buChar char="••"/>
          </a:pPr>
          <a:r>
            <a:rPr lang="fa-IR" sz="1800" b="1" kern="1200">
              <a:cs typeface="B Nazanin" pitchFamily="2" charset="-78"/>
            </a:rPr>
            <a:t>قصد</a:t>
          </a:r>
          <a:endParaRPr lang="en-US" sz="1800" b="1" kern="1200">
            <a:cs typeface="B Nazanin" pitchFamily="2" charset="-78"/>
          </a:endParaRPr>
        </a:p>
      </dsp:txBody>
      <dsp:txXfrm rot="5400000">
        <a:off x="33628" y="980617"/>
        <a:ext cx="4012417" cy="621608"/>
      </dsp:txXfrm>
    </dsp:sp>
    <dsp:sp modelId="{FEA1ED8A-1461-432D-A67F-CF2932945174}">
      <dsp:nvSpPr>
        <dsp:cNvPr id="0" name=""/>
        <dsp:cNvSpPr/>
      </dsp:nvSpPr>
      <dsp:spPr>
        <a:xfrm rot="5400000">
          <a:off x="3887076" y="2048422"/>
          <a:ext cx="1059792" cy="741854"/>
        </a:xfrm>
        <a:prstGeom prst="chevron">
          <a:avLst/>
        </a:prstGeom>
        <a:gradFill rotWithShape="0">
          <a:gsLst>
            <a:gs pos="0">
              <a:schemeClr val="lt1">
                <a:hueOff val="0"/>
                <a:satOff val="0"/>
                <a:lumOff val="0"/>
                <a:alphaOff val="0"/>
                <a:tint val="70000"/>
                <a:satMod val="180000"/>
              </a:schemeClr>
            </a:gs>
            <a:gs pos="62000">
              <a:schemeClr val="lt1">
                <a:hueOff val="0"/>
                <a:satOff val="0"/>
                <a:lumOff val="0"/>
                <a:alphaOff val="0"/>
                <a:tint val="30000"/>
                <a:satMod val="180000"/>
              </a:schemeClr>
            </a:gs>
            <a:gs pos="100000">
              <a:schemeClr val="lt1">
                <a:hueOff val="0"/>
                <a:satOff val="0"/>
                <a:lumOff val="0"/>
                <a:alphaOff val="0"/>
                <a:tint val="22000"/>
                <a:satMod val="180000"/>
              </a:schemeClr>
            </a:gs>
          </a:gsLst>
          <a:lin ang="16200000" scaled="0"/>
        </a:gradFill>
        <a:ln w="9525" cap="flat" cmpd="sng" algn="ctr">
          <a:solidFill>
            <a:schemeClr val="dk1">
              <a:shade val="80000"/>
              <a:hueOff val="0"/>
              <a:satOff val="0"/>
              <a:lumOff val="0"/>
              <a:alphaOff val="0"/>
            </a:schemeClr>
          </a:solidFill>
          <a:prstDash val="solid"/>
        </a:ln>
        <a:effectLst>
          <a:outerShdw blurRad="50800" dist="38100" dir="5400000" rotWithShape="0">
            <a:srgbClr val="000000">
              <a:alpha val="43137"/>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b="1" kern="1200">
              <a:cs typeface="B Nazanin" pitchFamily="2" charset="-78"/>
            </a:rPr>
            <a:t>مرحله 3</a:t>
          </a:r>
          <a:endParaRPr lang="en-US" sz="1800" b="1" kern="1200">
            <a:cs typeface="B Nazanin" pitchFamily="2" charset="-78"/>
          </a:endParaRPr>
        </a:p>
      </dsp:txBody>
      <dsp:txXfrm rot="-5400000">
        <a:off x="4046045" y="2260380"/>
        <a:ext cx="741854" cy="317938"/>
      </dsp:txXfrm>
    </dsp:sp>
    <dsp:sp modelId="{4636EC2C-03F6-4A71-B788-57493423E4C6}">
      <dsp:nvSpPr>
        <dsp:cNvPr id="0" name=""/>
        <dsp:cNvSpPr/>
      </dsp:nvSpPr>
      <dsp:spPr>
        <a:xfrm rot="16200000">
          <a:off x="1678590" y="210863"/>
          <a:ext cx="688864" cy="4046045"/>
        </a:xfrm>
        <a:prstGeom prst="round2SameRect">
          <a:avLst/>
        </a:prstGeom>
        <a:solidFill>
          <a:schemeClr val="lt1"/>
        </a:solidFill>
        <a:ln w="381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1430" tIns="11430" rIns="128016" bIns="11430" numCol="1" spcCol="1270" anchor="ctr" anchorCtr="0">
          <a:noAutofit/>
        </a:bodyPr>
        <a:lstStyle/>
        <a:p>
          <a:pPr marL="171450" lvl="1" indent="-171450" algn="ctr" defTabSz="800100">
            <a:lnSpc>
              <a:spcPct val="90000"/>
            </a:lnSpc>
            <a:spcBef>
              <a:spcPct val="0"/>
            </a:spcBef>
            <a:spcAft>
              <a:spcPct val="15000"/>
            </a:spcAft>
            <a:buChar char="••"/>
          </a:pPr>
          <a:r>
            <a:rPr lang="fa-IR" sz="1800" b="1" kern="1200">
              <a:cs typeface="B Nazanin" pitchFamily="2" charset="-78"/>
            </a:rPr>
            <a:t>آمادگی (تدارک)</a:t>
          </a:r>
          <a:endParaRPr lang="en-US" sz="1800" b="1" kern="1200">
            <a:cs typeface="B Nazanin" pitchFamily="2" charset="-78"/>
          </a:endParaRPr>
        </a:p>
      </dsp:txBody>
      <dsp:txXfrm rot="5400000">
        <a:off x="33628" y="1923081"/>
        <a:ext cx="4012417" cy="621608"/>
      </dsp:txXfrm>
    </dsp:sp>
    <dsp:sp modelId="{DFD4EBCC-B63A-4BD2-9A93-9BA2ECC5F10A}">
      <dsp:nvSpPr>
        <dsp:cNvPr id="0" name=""/>
        <dsp:cNvSpPr/>
      </dsp:nvSpPr>
      <dsp:spPr>
        <a:xfrm rot="5400000">
          <a:off x="3887076" y="2990888"/>
          <a:ext cx="1059792" cy="741854"/>
        </a:xfrm>
        <a:prstGeom prst="chevron">
          <a:avLst/>
        </a:prstGeom>
        <a:gradFill rotWithShape="0">
          <a:gsLst>
            <a:gs pos="0">
              <a:schemeClr val="lt1">
                <a:hueOff val="0"/>
                <a:satOff val="0"/>
                <a:lumOff val="0"/>
                <a:alphaOff val="0"/>
                <a:tint val="70000"/>
                <a:satMod val="180000"/>
              </a:schemeClr>
            </a:gs>
            <a:gs pos="62000">
              <a:schemeClr val="lt1">
                <a:hueOff val="0"/>
                <a:satOff val="0"/>
                <a:lumOff val="0"/>
                <a:alphaOff val="0"/>
                <a:tint val="30000"/>
                <a:satMod val="180000"/>
              </a:schemeClr>
            </a:gs>
            <a:gs pos="100000">
              <a:schemeClr val="lt1">
                <a:hueOff val="0"/>
                <a:satOff val="0"/>
                <a:lumOff val="0"/>
                <a:alphaOff val="0"/>
                <a:tint val="22000"/>
                <a:satMod val="180000"/>
              </a:schemeClr>
            </a:gs>
          </a:gsLst>
          <a:lin ang="16200000" scaled="0"/>
        </a:gradFill>
        <a:ln w="9525" cap="flat" cmpd="sng" algn="ctr">
          <a:solidFill>
            <a:schemeClr val="dk1">
              <a:shade val="80000"/>
              <a:hueOff val="0"/>
              <a:satOff val="0"/>
              <a:lumOff val="0"/>
              <a:alphaOff val="0"/>
            </a:schemeClr>
          </a:solidFill>
          <a:prstDash val="solid"/>
        </a:ln>
        <a:effectLst>
          <a:outerShdw blurRad="50800" dist="38100" dir="5400000" rotWithShape="0">
            <a:srgbClr val="000000">
              <a:alpha val="43137"/>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b="1" kern="1200">
              <a:cs typeface="B Nazanin" pitchFamily="2" charset="-78"/>
            </a:rPr>
            <a:t>مرحله 4</a:t>
          </a:r>
          <a:endParaRPr lang="en-US" sz="1800" b="1" kern="1200">
            <a:cs typeface="B Nazanin" pitchFamily="2" charset="-78"/>
          </a:endParaRPr>
        </a:p>
      </dsp:txBody>
      <dsp:txXfrm rot="-5400000">
        <a:off x="4046045" y="3202846"/>
        <a:ext cx="741854" cy="317938"/>
      </dsp:txXfrm>
    </dsp:sp>
    <dsp:sp modelId="{6AFC9025-0ABB-42CF-A4D5-E026887DB5F4}">
      <dsp:nvSpPr>
        <dsp:cNvPr id="0" name=""/>
        <dsp:cNvSpPr/>
      </dsp:nvSpPr>
      <dsp:spPr>
        <a:xfrm rot="16200000">
          <a:off x="1678590" y="1153329"/>
          <a:ext cx="688864" cy="4046045"/>
        </a:xfrm>
        <a:prstGeom prst="round2SameRect">
          <a:avLst/>
        </a:prstGeom>
        <a:solidFill>
          <a:schemeClr val="lt1"/>
        </a:solidFill>
        <a:ln w="381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1430" tIns="11430" rIns="128016" bIns="11430" numCol="1" spcCol="1270" anchor="ctr" anchorCtr="0">
          <a:noAutofit/>
        </a:bodyPr>
        <a:lstStyle/>
        <a:p>
          <a:pPr marL="171450" lvl="1" indent="-171450" algn="ctr" defTabSz="800100">
            <a:lnSpc>
              <a:spcPct val="90000"/>
            </a:lnSpc>
            <a:spcBef>
              <a:spcPct val="0"/>
            </a:spcBef>
            <a:spcAft>
              <a:spcPct val="15000"/>
            </a:spcAft>
            <a:buChar char="••"/>
          </a:pPr>
          <a:r>
            <a:rPr lang="fa-IR" sz="1800" b="1" kern="1200">
              <a:cs typeface="B Nazanin" pitchFamily="2" charset="-78"/>
            </a:rPr>
            <a:t>عمل</a:t>
          </a:r>
          <a:endParaRPr lang="en-US" sz="1800" b="1" kern="1200">
            <a:cs typeface="B Nazanin" pitchFamily="2" charset="-78"/>
          </a:endParaRPr>
        </a:p>
      </dsp:txBody>
      <dsp:txXfrm rot="5400000">
        <a:off x="33628" y="2865547"/>
        <a:ext cx="4012417" cy="621608"/>
      </dsp:txXfrm>
    </dsp:sp>
    <dsp:sp modelId="{6B2A1A52-00EF-43E2-ACAE-37B4690986B1}">
      <dsp:nvSpPr>
        <dsp:cNvPr id="0" name=""/>
        <dsp:cNvSpPr/>
      </dsp:nvSpPr>
      <dsp:spPr>
        <a:xfrm rot="5400000">
          <a:off x="3887076" y="3933353"/>
          <a:ext cx="1059792" cy="741854"/>
        </a:xfrm>
        <a:prstGeom prst="chevron">
          <a:avLst/>
        </a:prstGeom>
        <a:gradFill rotWithShape="0">
          <a:gsLst>
            <a:gs pos="0">
              <a:schemeClr val="lt1">
                <a:hueOff val="0"/>
                <a:satOff val="0"/>
                <a:lumOff val="0"/>
                <a:alphaOff val="0"/>
                <a:tint val="70000"/>
                <a:satMod val="180000"/>
              </a:schemeClr>
            </a:gs>
            <a:gs pos="62000">
              <a:schemeClr val="lt1">
                <a:hueOff val="0"/>
                <a:satOff val="0"/>
                <a:lumOff val="0"/>
                <a:alphaOff val="0"/>
                <a:tint val="30000"/>
                <a:satMod val="180000"/>
              </a:schemeClr>
            </a:gs>
            <a:gs pos="100000">
              <a:schemeClr val="lt1">
                <a:hueOff val="0"/>
                <a:satOff val="0"/>
                <a:lumOff val="0"/>
                <a:alphaOff val="0"/>
                <a:tint val="22000"/>
                <a:satMod val="180000"/>
              </a:schemeClr>
            </a:gs>
          </a:gsLst>
          <a:lin ang="16200000" scaled="0"/>
        </a:gradFill>
        <a:ln w="9525" cap="flat" cmpd="sng" algn="ctr">
          <a:solidFill>
            <a:schemeClr val="dk1">
              <a:shade val="80000"/>
              <a:hueOff val="0"/>
              <a:satOff val="0"/>
              <a:lumOff val="0"/>
              <a:alphaOff val="0"/>
            </a:schemeClr>
          </a:solidFill>
          <a:prstDash val="solid"/>
        </a:ln>
        <a:effectLst>
          <a:outerShdw blurRad="50800" dist="38100" dir="5400000" rotWithShape="0">
            <a:srgbClr val="000000">
              <a:alpha val="43137"/>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b="1" kern="1200" dirty="0">
              <a:cs typeface="B Nazanin" pitchFamily="2" charset="-78"/>
            </a:rPr>
            <a:t>مرحله 5</a:t>
          </a:r>
          <a:endParaRPr lang="en-US" sz="1800" b="1" kern="1200" dirty="0">
            <a:cs typeface="B Nazanin" pitchFamily="2" charset="-78"/>
          </a:endParaRPr>
        </a:p>
      </dsp:txBody>
      <dsp:txXfrm rot="-5400000">
        <a:off x="4046045" y="4145311"/>
        <a:ext cx="741854" cy="317938"/>
      </dsp:txXfrm>
    </dsp:sp>
    <dsp:sp modelId="{81E55FE6-65E8-4BC9-BF61-511CDB3C2005}">
      <dsp:nvSpPr>
        <dsp:cNvPr id="0" name=""/>
        <dsp:cNvSpPr/>
      </dsp:nvSpPr>
      <dsp:spPr>
        <a:xfrm rot="16200000">
          <a:off x="1678590" y="2095794"/>
          <a:ext cx="688864" cy="4046045"/>
        </a:xfrm>
        <a:prstGeom prst="round2SameRect">
          <a:avLst/>
        </a:prstGeom>
        <a:solidFill>
          <a:schemeClr val="lt1"/>
        </a:solidFill>
        <a:ln w="381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1430" tIns="11430" rIns="128016" bIns="11430" numCol="1" spcCol="1270" anchor="ctr" anchorCtr="0">
          <a:noAutofit/>
        </a:bodyPr>
        <a:lstStyle/>
        <a:p>
          <a:pPr marL="171450" lvl="1" indent="-171450" algn="ctr" defTabSz="800100">
            <a:lnSpc>
              <a:spcPct val="90000"/>
            </a:lnSpc>
            <a:spcBef>
              <a:spcPct val="0"/>
            </a:spcBef>
            <a:spcAft>
              <a:spcPct val="15000"/>
            </a:spcAft>
            <a:buChar char="••"/>
          </a:pPr>
          <a:r>
            <a:rPr lang="fa-IR" sz="1800" b="1" kern="1200" dirty="0">
              <a:cs typeface="B Nazanin" pitchFamily="2" charset="-78"/>
            </a:rPr>
            <a:t>تثبیت</a:t>
          </a:r>
          <a:endParaRPr lang="en-US" sz="1800" b="1" kern="1200" dirty="0">
            <a:cs typeface="B Nazanin" pitchFamily="2" charset="-78"/>
          </a:endParaRPr>
        </a:p>
      </dsp:txBody>
      <dsp:txXfrm rot="5400000">
        <a:off x="33628" y="3808012"/>
        <a:ext cx="4012417" cy="62160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307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307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307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B952B86E-0897-4CC4-9CB5-C649AD402B1C}" type="slidenum">
              <a:rPr lang="en-US"/>
              <a:pPr>
                <a:defRPr/>
              </a:pPr>
              <a:t>‹#›</a:t>
            </a:fld>
            <a:endParaRPr lang="en-US"/>
          </a:p>
        </p:txBody>
      </p:sp>
    </p:spTree>
    <p:extLst>
      <p:ext uri="{BB962C8B-B14F-4D97-AF65-F5344CB8AC3E}">
        <p14:creationId xmlns:p14="http://schemas.microsoft.com/office/powerpoint/2010/main" val="5712801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GB"/>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GB"/>
          </a:p>
        </p:txBody>
      </p:sp>
      <p:sp>
        <p:nvSpPr>
          <p:cNvPr id="378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16E46A8E-6CD8-4444-B5E9-386E379EB35C}" type="slidenum">
              <a:rPr lang="en-GB"/>
              <a:pPr>
                <a:defRPr/>
              </a:pPr>
              <a:t>‹#›</a:t>
            </a:fld>
            <a:endParaRPr lang="en-GB"/>
          </a:p>
        </p:txBody>
      </p:sp>
    </p:spTree>
    <p:extLst>
      <p:ext uri="{BB962C8B-B14F-4D97-AF65-F5344CB8AC3E}">
        <p14:creationId xmlns:p14="http://schemas.microsoft.com/office/powerpoint/2010/main" val="11624375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7647BF24-4930-4E98-94B0-A041994143F1}" type="slidenum">
              <a:rPr lang="en-GB" smtClean="0">
                <a:latin typeface="Arial" pitchFamily="34" charset="0"/>
              </a:rPr>
              <a:pPr/>
              <a:t>1</a:t>
            </a:fld>
            <a:endParaRPr lang="en-GB" smtClean="0">
              <a:latin typeface="Arial" pitchFamily="34"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1FF8E381-5EB7-420C-AAE2-9E19777E1432}" type="slidenum">
              <a:rPr lang="en-GB" smtClean="0">
                <a:latin typeface="Arial" pitchFamily="34" charset="0"/>
              </a:rPr>
              <a:pPr/>
              <a:t>2</a:t>
            </a:fld>
            <a:endParaRPr lang="en-GB" smtClean="0">
              <a:latin typeface="Arial" pitchFamily="34"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3</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4</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5</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6</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7</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8</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9</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10</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11</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12</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13</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14</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15</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16</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17</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18</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19</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20</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21</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22</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23</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24</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25</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26</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27</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28</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29</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30</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31</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32</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33</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34</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35</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36</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37</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38</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39</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40</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41</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5BDE76A-1879-4719-861A-9FAC91316F97}" type="slidenum">
              <a:rPr lang="en-GB" smtClean="0">
                <a:latin typeface="Arial" pitchFamily="34" charset="0"/>
              </a:rPr>
              <a:pPr/>
              <a:t>42</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43</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48</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49</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50</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51</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4D075C3-88AE-4C5A-9DA2-DEA16599DB4C}" type="slidenum">
              <a:rPr lang="en-GB" smtClean="0">
                <a:latin typeface="Arial" pitchFamily="34" charset="0"/>
              </a:rPr>
              <a:pPr/>
              <a:t>52</a:t>
            </a:fld>
            <a:endParaRPr lang="en-GB"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7647BF24-4930-4E98-94B0-A041994143F1}" type="slidenum">
              <a:rPr lang="en-GB" smtClean="0">
                <a:latin typeface="Arial" pitchFamily="34" charset="0"/>
              </a:rPr>
              <a:pPr/>
              <a:t>53</a:t>
            </a:fld>
            <a:endParaRPr lang="en-GB" smtClean="0">
              <a:latin typeface="Arial" pitchFamily="34"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pPr>
              <a:defRPr/>
            </a:pPr>
            <a:r>
              <a:rPr lang="en-GB" smtClean="0"/>
              <a:t>The Date</a:t>
            </a:r>
            <a:endParaRPr lang="en-GB"/>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pPr>
              <a:defRPr/>
            </a:pPr>
            <a:fld id="{43C4A720-2780-423B-A216-0097CD199B1B}" type="slidenum">
              <a:rPr lang="en-GB" smtClean="0"/>
              <a:pPr>
                <a:defRPr/>
              </a:pPr>
              <a:t>‹#›</a:t>
            </a:fld>
            <a:endParaRPr lang="en-GB"/>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pPr>
              <a:defRPr/>
            </a:pPr>
            <a:r>
              <a:rPr lang="en-GB" smtClean="0"/>
              <a:t>F. Last Name</a:t>
            </a:r>
            <a:endParaRPr lang="en-GB"/>
          </a:p>
        </p:txBody>
      </p:sp>
      <p:sp>
        <p:nvSpPr>
          <p:cNvPr id="13" name="Rectangle 54"/>
          <p:cNvSpPr>
            <a:spLocks noChangeArrowheads="1"/>
          </p:cNvSpPr>
          <p:nvPr userDrawn="1"/>
        </p:nvSpPr>
        <p:spPr bwMode="auto">
          <a:xfrm>
            <a:off x="0" y="0"/>
            <a:ext cx="9144000" cy="6858000"/>
          </a:xfrm>
          <a:prstGeom prst="rect">
            <a:avLst/>
          </a:prstGeom>
          <a:gradFill rotWithShape="0">
            <a:gsLst>
              <a:gs pos="0">
                <a:schemeClr val="folHlink"/>
              </a:gs>
              <a:gs pos="100000">
                <a:srgbClr val="389FC9"/>
              </a:gs>
            </a:gsLst>
            <a:lin ang="18900000" scaled="1"/>
          </a:gradFill>
          <a:ln w="9525">
            <a:noFill/>
            <a:miter lim="800000"/>
            <a:headEnd/>
            <a:tailEnd/>
          </a:ln>
        </p:spPr>
        <p:txBody>
          <a:bodyPr wrap="none" anchor="ctr"/>
          <a:lstStyle/>
          <a:p>
            <a:pPr>
              <a:defRPr/>
            </a:pPr>
            <a:endParaRPr lang="en-US">
              <a:latin typeface="Arial" charset="0"/>
            </a:endParaRPr>
          </a:p>
        </p:txBody>
      </p:sp>
      <p:sp>
        <p:nvSpPr>
          <p:cNvPr id="14" name="Freeform 56"/>
          <p:cNvSpPr>
            <a:spLocks/>
          </p:cNvSpPr>
          <p:nvPr userDrawn="1"/>
        </p:nvSpPr>
        <p:spPr bwMode="auto">
          <a:xfrm>
            <a:off x="-9525" y="0"/>
            <a:ext cx="9144000" cy="6858000"/>
          </a:xfrm>
          <a:custGeom>
            <a:avLst/>
            <a:gdLst/>
            <a:ahLst/>
            <a:cxnLst>
              <a:cxn ang="0">
                <a:pos x="7" y="15"/>
              </a:cxn>
              <a:cxn ang="0">
                <a:pos x="2229" y="7"/>
              </a:cxn>
              <a:cxn ang="0">
                <a:pos x="5751" y="4353"/>
              </a:cxn>
              <a:cxn ang="0">
                <a:pos x="7" y="4345"/>
              </a:cxn>
              <a:cxn ang="0">
                <a:pos x="7" y="15"/>
              </a:cxn>
            </a:cxnLst>
            <a:rect l="0" t="0" r="r" b="b"/>
            <a:pathLst>
              <a:path w="5751" h="4361">
                <a:moveTo>
                  <a:pt x="7" y="15"/>
                </a:moveTo>
                <a:cubicBezTo>
                  <a:pt x="403" y="15"/>
                  <a:pt x="1330" y="0"/>
                  <a:pt x="2229" y="7"/>
                </a:cubicBezTo>
                <a:cubicBezTo>
                  <a:pt x="3047" y="739"/>
                  <a:pt x="5126" y="3070"/>
                  <a:pt x="5751" y="4353"/>
                </a:cubicBezTo>
                <a:cubicBezTo>
                  <a:pt x="5046" y="4361"/>
                  <a:pt x="1128" y="4345"/>
                  <a:pt x="7" y="4345"/>
                </a:cubicBezTo>
                <a:cubicBezTo>
                  <a:pt x="7" y="3176"/>
                  <a:pt x="0" y="964"/>
                  <a:pt x="7" y="15"/>
                </a:cubicBezTo>
                <a:close/>
              </a:path>
            </a:pathLst>
          </a:custGeom>
          <a:gradFill rotWithShape="0">
            <a:gsLst>
              <a:gs pos="0">
                <a:schemeClr val="folHlink">
                  <a:gamma/>
                  <a:shade val="56863"/>
                  <a:invGamma/>
                  <a:alpha val="47000"/>
                </a:schemeClr>
              </a:gs>
              <a:gs pos="100000">
                <a:schemeClr val="folHlink">
                  <a:alpha val="72000"/>
                </a:schemeClr>
              </a:gs>
            </a:gsLst>
            <a:lin ang="5400000" scaled="1"/>
          </a:gradFill>
          <a:ln w="9525">
            <a:noFill/>
            <a:round/>
            <a:headEnd/>
            <a:tailEnd/>
          </a:ln>
        </p:spPr>
        <p:txBody>
          <a:bodyPr/>
          <a:lstStyle/>
          <a:p>
            <a:pPr>
              <a:defRPr/>
            </a:pPr>
            <a:endParaRPr lang="en-US">
              <a:latin typeface="Arial" charset="0"/>
            </a:endParaRPr>
          </a:p>
        </p:txBody>
      </p:sp>
      <p:sp>
        <p:nvSpPr>
          <p:cNvPr id="15" name="Line 46"/>
          <p:cNvSpPr>
            <a:spLocks noChangeShapeType="1"/>
          </p:cNvSpPr>
          <p:nvPr userDrawn="1"/>
        </p:nvSpPr>
        <p:spPr bwMode="auto">
          <a:xfrm>
            <a:off x="5505450" y="2105025"/>
            <a:ext cx="1588" cy="1588"/>
          </a:xfrm>
          <a:prstGeom prst="line">
            <a:avLst/>
          </a:prstGeom>
          <a:noFill/>
          <a:ln w="12700">
            <a:solidFill>
              <a:srgbClr val="000000"/>
            </a:solidFill>
            <a:round/>
            <a:headEnd/>
            <a:tailEnd/>
          </a:ln>
        </p:spPr>
        <p:txBody>
          <a:bodyPr/>
          <a:lstStyle/>
          <a:p>
            <a:pPr>
              <a:defRPr/>
            </a:pPr>
            <a:endParaRPr lang="en-US">
              <a:latin typeface="Arial" charset="0"/>
            </a:endParaRPr>
          </a:p>
        </p:txBody>
      </p:sp>
      <p:sp>
        <p:nvSpPr>
          <p:cNvPr id="16" name="Line 47"/>
          <p:cNvSpPr>
            <a:spLocks noChangeShapeType="1"/>
          </p:cNvSpPr>
          <p:nvPr userDrawn="1"/>
        </p:nvSpPr>
        <p:spPr bwMode="auto">
          <a:xfrm>
            <a:off x="3706813" y="2484438"/>
            <a:ext cx="1587" cy="1587"/>
          </a:xfrm>
          <a:prstGeom prst="line">
            <a:avLst/>
          </a:prstGeom>
          <a:noFill/>
          <a:ln w="12700">
            <a:solidFill>
              <a:srgbClr val="000000"/>
            </a:solidFill>
            <a:round/>
            <a:headEnd/>
            <a:tailEnd/>
          </a:ln>
        </p:spPr>
        <p:txBody>
          <a:bodyPr/>
          <a:lstStyle/>
          <a:p>
            <a:pPr>
              <a:defRPr/>
            </a:pPr>
            <a:endParaRPr lang="en-US">
              <a:latin typeface="Arial" charset="0"/>
            </a:endParaRPr>
          </a:p>
        </p:txBody>
      </p:sp>
      <p:sp>
        <p:nvSpPr>
          <p:cNvPr id="17" name="Freeform 55"/>
          <p:cNvSpPr>
            <a:spLocks/>
          </p:cNvSpPr>
          <p:nvPr userDrawn="1"/>
        </p:nvSpPr>
        <p:spPr bwMode="auto">
          <a:xfrm>
            <a:off x="0" y="0"/>
            <a:ext cx="8618538" cy="6858000"/>
          </a:xfrm>
          <a:custGeom>
            <a:avLst/>
            <a:gdLst/>
            <a:ahLst/>
            <a:cxnLst>
              <a:cxn ang="0">
                <a:pos x="5429" y="8"/>
              </a:cxn>
              <a:cxn ang="0">
                <a:pos x="7" y="4344"/>
              </a:cxn>
              <a:cxn ang="0">
                <a:pos x="7" y="3"/>
              </a:cxn>
              <a:cxn ang="0">
                <a:pos x="5429" y="8"/>
              </a:cxn>
            </a:cxnLst>
            <a:rect l="0" t="0" r="r" b="b"/>
            <a:pathLst>
              <a:path w="5429" h="4344">
                <a:moveTo>
                  <a:pt x="5429" y="8"/>
                </a:moveTo>
                <a:cubicBezTo>
                  <a:pt x="4724" y="1428"/>
                  <a:pt x="2056" y="3662"/>
                  <a:pt x="7" y="4344"/>
                </a:cubicBezTo>
                <a:cubicBezTo>
                  <a:pt x="0" y="3575"/>
                  <a:pt x="15" y="1203"/>
                  <a:pt x="7" y="3"/>
                </a:cubicBezTo>
                <a:cubicBezTo>
                  <a:pt x="1079" y="3"/>
                  <a:pt x="4559" y="0"/>
                  <a:pt x="5429" y="8"/>
                </a:cubicBezTo>
                <a:close/>
              </a:path>
            </a:pathLst>
          </a:custGeom>
          <a:gradFill rotWithShape="0">
            <a:gsLst>
              <a:gs pos="0">
                <a:srgbClr val="0060B6">
                  <a:alpha val="41000"/>
                </a:srgbClr>
              </a:gs>
              <a:gs pos="100000">
                <a:srgbClr val="0060B6">
                  <a:gamma/>
                  <a:shade val="56863"/>
                  <a:invGamma/>
                  <a:alpha val="47000"/>
                </a:srgbClr>
              </a:gs>
            </a:gsLst>
            <a:lin ang="2700000" scaled="1"/>
          </a:gradFill>
          <a:ln w="9525">
            <a:noFill/>
            <a:round/>
            <a:headEnd/>
            <a:tailEnd/>
          </a:ln>
        </p:spPr>
        <p:txBody>
          <a:bodyPr/>
          <a:lstStyle/>
          <a:p>
            <a:pPr>
              <a:defRPr/>
            </a:pPr>
            <a:endParaRPr lang="en-US">
              <a:latin typeface="Arial" charset="0"/>
            </a:endParaRPr>
          </a:p>
        </p:txBody>
      </p:sp>
      <p:sp>
        <p:nvSpPr>
          <p:cNvPr id="18" name="Rectangle 91"/>
          <p:cNvSpPr>
            <a:spLocks noChangeArrowheads="1"/>
          </p:cNvSpPr>
          <p:nvPr userDrawn="1"/>
        </p:nvSpPr>
        <p:spPr bwMode="auto">
          <a:xfrm>
            <a:off x="0" y="6519863"/>
            <a:ext cx="9144000" cy="338137"/>
          </a:xfrm>
          <a:prstGeom prst="rect">
            <a:avLst/>
          </a:prstGeom>
          <a:solidFill>
            <a:srgbClr val="0060B6"/>
          </a:solidFill>
          <a:ln w="9525" algn="ctr">
            <a:noFill/>
            <a:miter lim="800000"/>
            <a:headEnd/>
            <a:tailEnd/>
          </a:ln>
          <a:effectLst/>
        </p:spPr>
        <p:txBody>
          <a:bodyPr wrap="none" anchor="ctr"/>
          <a:lstStyle/>
          <a:p>
            <a:pPr algn="ctr">
              <a:defRPr/>
            </a:pPr>
            <a:endParaRPr lang="en-US">
              <a:latin typeface="Arial" charset="0"/>
            </a:endParaRPr>
          </a:p>
        </p:txBody>
      </p:sp>
      <p:sp>
        <p:nvSpPr>
          <p:cNvPr id="19" name="Rectangle 94"/>
          <p:cNvSpPr>
            <a:spLocks noChangeArrowheads="1"/>
          </p:cNvSpPr>
          <p:nvPr userDrawn="1"/>
        </p:nvSpPr>
        <p:spPr bwMode="auto">
          <a:xfrm>
            <a:off x="0" y="0"/>
            <a:ext cx="9144000" cy="265113"/>
          </a:xfrm>
          <a:prstGeom prst="rect">
            <a:avLst/>
          </a:prstGeom>
          <a:solidFill>
            <a:srgbClr val="0060B6"/>
          </a:solidFill>
          <a:ln w="9525">
            <a:noFill/>
            <a:miter lim="800000"/>
            <a:headEnd/>
            <a:tailEnd/>
          </a:ln>
          <a:effectLst/>
        </p:spPr>
        <p:txBody>
          <a:bodyPr wrap="none" anchor="ctr"/>
          <a:lstStyle/>
          <a:p>
            <a:pPr algn="ctr">
              <a:defRPr/>
            </a:pPr>
            <a:endParaRPr lang="en-US">
              <a:latin typeface="Arial" charset="0"/>
            </a:endParaRPr>
          </a:p>
        </p:txBody>
      </p:sp>
    </p:spTree>
  </p:cSld>
  <p:clrMapOvr>
    <a:masterClrMapping/>
  </p:clrMapOvr>
  <p:transition spd="med">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r>
              <a:rPr lang="en-GB" smtClean="0"/>
              <a:t>The Date</a:t>
            </a:r>
            <a:endParaRPr lang="en-GB"/>
          </a:p>
        </p:txBody>
      </p:sp>
      <p:sp>
        <p:nvSpPr>
          <p:cNvPr id="5" name="Footer Placeholder 4"/>
          <p:cNvSpPr>
            <a:spLocks noGrp="1"/>
          </p:cNvSpPr>
          <p:nvPr>
            <p:ph type="ftr" sz="quarter" idx="11"/>
          </p:nvPr>
        </p:nvSpPr>
        <p:spPr/>
        <p:txBody>
          <a:bodyPr/>
          <a:lstStyle>
            <a:extLst/>
          </a:lstStyle>
          <a:p>
            <a:pPr>
              <a:defRPr/>
            </a:pPr>
            <a:r>
              <a:rPr lang="en-GB" smtClean="0"/>
              <a:t>F. Last Name</a:t>
            </a:r>
            <a:endParaRPr lang="en-GB"/>
          </a:p>
        </p:txBody>
      </p:sp>
      <p:sp>
        <p:nvSpPr>
          <p:cNvPr id="6" name="Slide Number Placeholder 5"/>
          <p:cNvSpPr>
            <a:spLocks noGrp="1"/>
          </p:cNvSpPr>
          <p:nvPr>
            <p:ph type="sldNum" sz="quarter" idx="12"/>
          </p:nvPr>
        </p:nvSpPr>
        <p:spPr/>
        <p:txBody>
          <a:bodyPr/>
          <a:lstStyle>
            <a:extLst/>
          </a:lstStyle>
          <a:p>
            <a:pPr>
              <a:defRPr/>
            </a:pPr>
            <a:fld id="{855275C5-820D-493F-B61D-ECCC4E25206A}" type="slidenum">
              <a:rPr lang="en-GB" smtClean="0"/>
              <a:pPr>
                <a:defRPr/>
              </a:pPr>
              <a:t>‹#›</a:t>
            </a:fld>
            <a:endParaRPr lang="en-GB"/>
          </a:p>
        </p:txBody>
      </p:sp>
    </p:spTree>
  </p:cSld>
  <p:clrMapOvr>
    <a:masterClrMapping/>
  </p:clrMapOvr>
  <p:transition spd="med">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pPr>
              <a:defRPr/>
            </a:pPr>
            <a:r>
              <a:rPr lang="en-GB" smtClean="0"/>
              <a:t>The Date</a:t>
            </a:r>
            <a:endParaRPr lang="en-GB"/>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pPr>
              <a:defRPr/>
            </a:pPr>
            <a:fld id="{FBEB18BC-353C-4422-8376-27BD869F4E6C}" type="slidenum">
              <a:rPr lang="en-GB" smtClean="0"/>
              <a:pPr>
                <a:defRPr/>
              </a:pPr>
              <a:t>‹#›</a:t>
            </a:fld>
            <a:endParaRPr lang="en-GB"/>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pPr>
              <a:defRPr/>
            </a:pPr>
            <a:r>
              <a:rPr lang="en-GB" smtClean="0"/>
              <a:t>F. Last Name</a:t>
            </a:r>
            <a:endParaRPr lang="en-GB"/>
          </a:p>
        </p:txBody>
      </p:sp>
    </p:spTree>
  </p:cSld>
  <p:clrMapOvr>
    <a:overrideClrMapping bg1="dk1" tx1="lt1" bg2="dk2" tx2="lt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pPr>
              <a:defRPr/>
            </a:pPr>
            <a:r>
              <a:rPr lang="en-GB" smtClean="0"/>
              <a:t>The Date</a:t>
            </a:r>
            <a:endParaRPr lang="en-GB"/>
          </a:p>
        </p:txBody>
      </p:sp>
      <p:sp>
        <p:nvSpPr>
          <p:cNvPr id="6" name="Footer Placeholder 5"/>
          <p:cNvSpPr>
            <a:spLocks noGrp="1"/>
          </p:cNvSpPr>
          <p:nvPr>
            <p:ph type="ftr" sz="quarter" idx="11"/>
          </p:nvPr>
        </p:nvSpPr>
        <p:spPr/>
        <p:txBody>
          <a:bodyPr/>
          <a:lstStyle>
            <a:extLst/>
          </a:lstStyle>
          <a:p>
            <a:pPr>
              <a:defRPr/>
            </a:pPr>
            <a:r>
              <a:rPr lang="en-GB" smtClean="0"/>
              <a:t>F. Last Name</a:t>
            </a:r>
            <a:endParaRPr lang="en-GB"/>
          </a:p>
        </p:txBody>
      </p:sp>
      <p:sp>
        <p:nvSpPr>
          <p:cNvPr id="7" name="Slide Number Placeholder 6"/>
          <p:cNvSpPr>
            <a:spLocks noGrp="1"/>
          </p:cNvSpPr>
          <p:nvPr>
            <p:ph type="sldNum" sz="quarter" idx="12"/>
          </p:nvPr>
        </p:nvSpPr>
        <p:spPr>
          <a:xfrm>
            <a:off x="8641080" y="6514568"/>
            <a:ext cx="464288" cy="274320"/>
          </a:xfrm>
        </p:spPr>
        <p:txBody>
          <a:bodyPr/>
          <a:lstStyle>
            <a:extLst/>
          </a:lstStyle>
          <a:p>
            <a:pPr>
              <a:defRPr/>
            </a:pPr>
            <a:fld id="{180C1E60-5995-4B28-9337-ABFDE1BAF48B}" type="slidenum">
              <a:rPr lang="en-GB" smtClean="0"/>
              <a:pPr>
                <a:defRPr/>
              </a:pPr>
              <a:t>‹#›</a:t>
            </a:fld>
            <a:endParaRPr lang="en-GB"/>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spd="med">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pPr>
              <a:defRPr/>
            </a:pPr>
            <a:r>
              <a:rPr lang="en-GB" smtClean="0"/>
              <a:t>The Date</a:t>
            </a:r>
            <a:endParaRPr lang="en-GB"/>
          </a:p>
        </p:txBody>
      </p:sp>
      <p:sp>
        <p:nvSpPr>
          <p:cNvPr id="8" name="Footer Placeholder 7"/>
          <p:cNvSpPr>
            <a:spLocks noGrp="1"/>
          </p:cNvSpPr>
          <p:nvPr>
            <p:ph type="ftr" sz="quarter" idx="11"/>
          </p:nvPr>
        </p:nvSpPr>
        <p:spPr/>
        <p:txBody>
          <a:bodyPr/>
          <a:lstStyle>
            <a:extLst/>
          </a:lstStyle>
          <a:p>
            <a:pPr>
              <a:defRPr/>
            </a:pPr>
            <a:r>
              <a:rPr lang="en-GB" smtClean="0"/>
              <a:t>F. Last Name</a:t>
            </a:r>
            <a:endParaRPr lang="en-GB"/>
          </a:p>
        </p:txBody>
      </p:sp>
      <p:sp>
        <p:nvSpPr>
          <p:cNvPr id="9" name="Slide Number Placeholder 8"/>
          <p:cNvSpPr>
            <a:spLocks noGrp="1"/>
          </p:cNvSpPr>
          <p:nvPr>
            <p:ph type="sldNum" sz="quarter" idx="12"/>
          </p:nvPr>
        </p:nvSpPr>
        <p:spPr>
          <a:xfrm>
            <a:off x="8641080" y="6514568"/>
            <a:ext cx="464288" cy="274320"/>
          </a:xfrm>
        </p:spPr>
        <p:txBody>
          <a:bodyPr/>
          <a:lstStyle>
            <a:extLst/>
          </a:lstStyle>
          <a:p>
            <a:pPr>
              <a:defRPr/>
            </a:pPr>
            <a:fld id="{2D14B923-D952-4F43-9624-D26F54050E45}" type="slidenum">
              <a:rPr lang="en-GB" smtClean="0"/>
              <a:pPr>
                <a:defRPr/>
              </a:pPr>
              <a:t>‹#›</a:t>
            </a:fld>
            <a:endParaRPr lang="en-GB"/>
          </a:p>
        </p:txBody>
      </p:sp>
    </p:spTree>
  </p:cSld>
  <p:clrMapOvr>
    <a:masterClrMapping/>
  </p:clrMapOvr>
  <p:transition spd="med">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pPr>
              <a:defRPr/>
            </a:pPr>
            <a:r>
              <a:rPr lang="en-GB" smtClean="0"/>
              <a:t>The Date</a:t>
            </a:r>
            <a:endParaRPr lang="en-GB"/>
          </a:p>
        </p:txBody>
      </p:sp>
      <p:sp>
        <p:nvSpPr>
          <p:cNvPr id="4" name="Footer Placeholder 3"/>
          <p:cNvSpPr>
            <a:spLocks noGrp="1"/>
          </p:cNvSpPr>
          <p:nvPr>
            <p:ph type="ftr" sz="quarter" idx="11"/>
          </p:nvPr>
        </p:nvSpPr>
        <p:spPr/>
        <p:txBody>
          <a:bodyPr/>
          <a:lstStyle>
            <a:extLst/>
          </a:lstStyle>
          <a:p>
            <a:pPr>
              <a:defRPr/>
            </a:pPr>
            <a:r>
              <a:rPr lang="en-GB" smtClean="0"/>
              <a:t>F. Last Name</a:t>
            </a:r>
            <a:endParaRPr lang="en-GB"/>
          </a:p>
        </p:txBody>
      </p:sp>
      <p:sp>
        <p:nvSpPr>
          <p:cNvPr id="5" name="Slide Number Placeholder 4"/>
          <p:cNvSpPr>
            <a:spLocks noGrp="1"/>
          </p:cNvSpPr>
          <p:nvPr>
            <p:ph type="sldNum" sz="quarter" idx="12"/>
          </p:nvPr>
        </p:nvSpPr>
        <p:spPr/>
        <p:txBody>
          <a:bodyPr/>
          <a:lstStyle>
            <a:extLst/>
          </a:lstStyle>
          <a:p>
            <a:pPr>
              <a:defRPr/>
            </a:pPr>
            <a:fld id="{658BB168-D28D-4896-AEC9-609F74CFF654}" type="slidenum">
              <a:rPr lang="en-GB" smtClean="0"/>
              <a:pPr>
                <a:defRPr/>
              </a:pPr>
              <a:t>‹#›</a:t>
            </a:fld>
            <a:endParaRPr lang="en-GB"/>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spd="med">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pPr>
              <a:defRPr/>
            </a:pPr>
            <a:r>
              <a:rPr lang="en-GB" smtClean="0"/>
              <a:t>The Date</a:t>
            </a:r>
            <a:endParaRPr lang="en-GB"/>
          </a:p>
        </p:txBody>
      </p:sp>
      <p:sp>
        <p:nvSpPr>
          <p:cNvPr id="3" name="Footer Placeholder 2"/>
          <p:cNvSpPr>
            <a:spLocks noGrp="1"/>
          </p:cNvSpPr>
          <p:nvPr>
            <p:ph type="ftr" sz="quarter" idx="11"/>
          </p:nvPr>
        </p:nvSpPr>
        <p:spPr/>
        <p:txBody>
          <a:bodyPr/>
          <a:lstStyle>
            <a:extLst/>
          </a:lstStyle>
          <a:p>
            <a:pPr>
              <a:defRPr/>
            </a:pPr>
            <a:r>
              <a:rPr lang="en-GB" smtClean="0"/>
              <a:t>F. Last Name</a:t>
            </a:r>
            <a:endParaRPr lang="en-GB"/>
          </a:p>
        </p:txBody>
      </p:sp>
      <p:sp>
        <p:nvSpPr>
          <p:cNvPr id="4" name="Slide Number Placeholder 3"/>
          <p:cNvSpPr>
            <a:spLocks noGrp="1"/>
          </p:cNvSpPr>
          <p:nvPr>
            <p:ph type="sldNum" sz="quarter" idx="12"/>
          </p:nvPr>
        </p:nvSpPr>
        <p:spPr/>
        <p:txBody>
          <a:bodyPr/>
          <a:lstStyle>
            <a:extLst/>
          </a:lstStyle>
          <a:p>
            <a:pPr>
              <a:defRPr/>
            </a:pPr>
            <a:fld id="{EC7F23D2-7C75-4787-AEC1-AD1C36F30E9B}" type="slidenum">
              <a:rPr lang="en-GB" smtClean="0"/>
              <a:pPr>
                <a:defRPr/>
              </a:pPr>
              <a:t>‹#›</a:t>
            </a:fld>
            <a:endParaRPr lang="en-GB"/>
          </a:p>
        </p:txBody>
      </p:sp>
    </p:spTree>
  </p:cSld>
  <p:clrMapOvr>
    <a:masterClrMapping/>
  </p:clrMapOvr>
  <p:transition spd="med">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pPr>
              <a:defRPr/>
            </a:pPr>
            <a:r>
              <a:rPr lang="en-GB" smtClean="0"/>
              <a:t>The Date</a:t>
            </a:r>
            <a:endParaRPr lang="en-GB"/>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pPr>
              <a:defRPr/>
            </a:pPr>
            <a:fld id="{531F40F1-5D5C-449E-BBB5-D486A7EB32E2}" type="slidenum">
              <a:rPr lang="en-GB" smtClean="0"/>
              <a:pPr>
                <a:defRPr/>
              </a:pPr>
              <a:t>‹#›</a:t>
            </a:fld>
            <a:endParaRPr lang="en-GB"/>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pPr>
              <a:defRPr/>
            </a:pPr>
            <a:r>
              <a:rPr lang="en-GB" smtClean="0"/>
              <a:t>F. Last Name</a:t>
            </a:r>
            <a:endParaRPr lang="en-GB"/>
          </a:p>
        </p:txBody>
      </p:sp>
    </p:spTree>
  </p:cSld>
  <p:clrMapOvr>
    <a:overrideClrMapping bg1="dk1" tx1="lt1" bg2="dk2" tx2="lt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pPr>
              <a:defRPr/>
            </a:pPr>
            <a:r>
              <a:rPr lang="en-GB" smtClean="0"/>
              <a:t>The Date</a:t>
            </a:r>
            <a:endParaRPr lang="en-GB"/>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pPr>
              <a:defRPr/>
            </a:pPr>
            <a:fld id="{29A087C2-5A7B-4A74-9A0D-11D6E1BAD22F}" type="slidenum">
              <a:rPr lang="en-GB" smtClean="0"/>
              <a:pPr>
                <a:defRPr/>
              </a:pPr>
              <a:t>‹#›</a:t>
            </a:fld>
            <a:endParaRPr lang="en-GB"/>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pPr>
              <a:defRPr/>
            </a:pPr>
            <a:r>
              <a:rPr lang="en-GB" smtClean="0"/>
              <a:t>F. Last Name</a:t>
            </a:r>
            <a:endParaRPr lang="en-GB"/>
          </a:p>
        </p:txBody>
      </p:sp>
    </p:spTree>
  </p:cSld>
  <p:clrMapOvr>
    <a:masterClrMapping/>
  </p:clrMapOvr>
  <p:transition spd="med">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r>
              <a:rPr lang="en-GB" smtClean="0"/>
              <a:t>The Date</a:t>
            </a:r>
            <a:endParaRPr lang="en-GB"/>
          </a:p>
        </p:txBody>
      </p:sp>
      <p:sp>
        <p:nvSpPr>
          <p:cNvPr id="5" name="Footer Placeholder 4"/>
          <p:cNvSpPr>
            <a:spLocks noGrp="1"/>
          </p:cNvSpPr>
          <p:nvPr>
            <p:ph type="ftr" sz="quarter" idx="11"/>
          </p:nvPr>
        </p:nvSpPr>
        <p:spPr/>
        <p:txBody>
          <a:bodyPr/>
          <a:lstStyle>
            <a:extLst/>
          </a:lstStyle>
          <a:p>
            <a:pPr>
              <a:defRPr/>
            </a:pPr>
            <a:r>
              <a:rPr lang="en-GB" smtClean="0"/>
              <a:t>F. Last Name</a:t>
            </a:r>
            <a:endParaRPr lang="en-GB"/>
          </a:p>
        </p:txBody>
      </p:sp>
      <p:sp>
        <p:nvSpPr>
          <p:cNvPr id="6" name="Slide Number Placeholder 5"/>
          <p:cNvSpPr>
            <a:spLocks noGrp="1"/>
          </p:cNvSpPr>
          <p:nvPr>
            <p:ph type="sldNum" sz="quarter" idx="12"/>
          </p:nvPr>
        </p:nvSpPr>
        <p:spPr/>
        <p:txBody>
          <a:bodyPr/>
          <a:lstStyle>
            <a:extLst/>
          </a:lstStyle>
          <a:p>
            <a:pPr>
              <a:defRPr/>
            </a:pPr>
            <a:fld id="{BCE04F3D-0F98-4CFD-A60E-A34EA548E428}" type="slidenum">
              <a:rPr lang="en-GB" smtClean="0"/>
              <a:pPr>
                <a:defRPr/>
              </a:pPr>
              <a:t>‹#›</a:t>
            </a:fld>
            <a:endParaRPr lang="en-GB"/>
          </a:p>
        </p:txBody>
      </p:sp>
    </p:spTree>
  </p:cSld>
  <p:clrMapOvr>
    <a:masterClrMapping/>
  </p:clrMapOvr>
  <p:transition spd="med">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pPr>
              <a:defRPr/>
            </a:pPr>
            <a:r>
              <a:rPr lang="en-GB" smtClean="0"/>
              <a:t>The Date</a:t>
            </a:r>
            <a:endParaRPr lang="en-GB"/>
          </a:p>
        </p:txBody>
      </p:sp>
      <p:sp>
        <p:nvSpPr>
          <p:cNvPr id="5" name="Footer Placeholder 4"/>
          <p:cNvSpPr>
            <a:spLocks noGrp="1"/>
          </p:cNvSpPr>
          <p:nvPr>
            <p:ph type="ftr" sz="quarter" idx="11"/>
          </p:nvPr>
        </p:nvSpPr>
        <p:spPr/>
        <p:txBody>
          <a:bodyPr/>
          <a:lstStyle>
            <a:extLst/>
          </a:lstStyle>
          <a:p>
            <a:pPr>
              <a:defRPr/>
            </a:pPr>
            <a:r>
              <a:rPr lang="en-GB" smtClean="0"/>
              <a:t>F. Last Name</a:t>
            </a:r>
            <a:endParaRPr lang="en-GB"/>
          </a:p>
        </p:txBody>
      </p:sp>
      <p:sp>
        <p:nvSpPr>
          <p:cNvPr id="6" name="Slide Number Placeholder 5"/>
          <p:cNvSpPr>
            <a:spLocks noGrp="1"/>
          </p:cNvSpPr>
          <p:nvPr>
            <p:ph type="sldNum" sz="quarter" idx="12"/>
          </p:nvPr>
        </p:nvSpPr>
        <p:spPr/>
        <p:txBody>
          <a:bodyPr/>
          <a:lstStyle>
            <a:extLst/>
          </a:lstStyle>
          <a:p>
            <a:pPr>
              <a:defRPr/>
            </a:pPr>
            <a:fld id="{E6617567-F4E6-4B62-9115-C58E87D89820}" type="slidenum">
              <a:rPr lang="en-GB" smtClean="0"/>
              <a:pPr>
                <a:defRPr/>
              </a:pPr>
              <a:t>‹#›</a:t>
            </a:fld>
            <a:endParaRPr lang="en-GB"/>
          </a:p>
        </p:txBody>
      </p:sp>
    </p:spTree>
  </p:cSld>
  <p:clrMapOvr>
    <a:masterClrMapping/>
  </p:clrMapOvr>
  <p:transition spd="med">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pPr>
              <a:defRPr/>
            </a:pPr>
            <a:r>
              <a:rPr lang="en-GB" smtClean="0"/>
              <a:t>F. Last Name</a:t>
            </a:r>
            <a:endParaRPr lang="en-GB"/>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pPr>
              <a:defRPr/>
            </a:pPr>
            <a:r>
              <a:rPr lang="en-GB" smtClean="0"/>
              <a:t>The Date</a:t>
            </a:r>
            <a:endParaRPr lang="en-GB"/>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pPr>
              <a:defRPr/>
            </a:pPr>
            <a:fld id="{3934FD88-C943-45BB-9EE4-4BCC2658C717}" type="slidenum">
              <a:rPr lang="en-GB" smtClean="0"/>
              <a:pPr>
                <a:defRPr/>
              </a:pPr>
              <a:t>‹#›</a:t>
            </a:fld>
            <a:endParaRPr lang="en-GB"/>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8" name="Rectangle 63"/>
          <p:cNvSpPr>
            <a:spLocks noChangeArrowheads="1"/>
          </p:cNvSpPr>
          <p:nvPr userDrawn="1"/>
        </p:nvSpPr>
        <p:spPr bwMode="auto">
          <a:xfrm>
            <a:off x="0" y="0"/>
            <a:ext cx="9144000" cy="6858000"/>
          </a:xfrm>
          <a:prstGeom prst="rect">
            <a:avLst/>
          </a:prstGeom>
          <a:gradFill rotWithShape="0">
            <a:gsLst>
              <a:gs pos="0">
                <a:schemeClr val="folHlink">
                  <a:alpha val="999"/>
                </a:schemeClr>
              </a:gs>
              <a:gs pos="100000">
                <a:srgbClr val="389FC9"/>
              </a:gs>
            </a:gsLst>
            <a:lin ang="18900000" scaled="1"/>
          </a:gradFill>
          <a:ln w="9525">
            <a:noFill/>
            <a:miter lim="800000"/>
            <a:headEnd/>
            <a:tailEnd/>
          </a:ln>
        </p:spPr>
        <p:txBody>
          <a:bodyPr wrap="none" anchor="ctr"/>
          <a:lstStyle/>
          <a:p>
            <a:pPr>
              <a:defRPr/>
            </a:pPr>
            <a:endParaRPr lang="en-US">
              <a:latin typeface="Arial" charset="0"/>
            </a:endParaRPr>
          </a:p>
        </p:txBody>
      </p:sp>
      <p:sp>
        <p:nvSpPr>
          <p:cNvPr id="9" name="Rectangle 75"/>
          <p:cNvSpPr>
            <a:spLocks noChangeArrowheads="1"/>
          </p:cNvSpPr>
          <p:nvPr userDrawn="1"/>
        </p:nvSpPr>
        <p:spPr bwMode="auto">
          <a:xfrm>
            <a:off x="0" y="0"/>
            <a:ext cx="9144000" cy="166688"/>
          </a:xfrm>
          <a:prstGeom prst="rect">
            <a:avLst/>
          </a:prstGeom>
          <a:solidFill>
            <a:srgbClr val="0060B6"/>
          </a:solidFill>
          <a:ln w="9525">
            <a:solidFill>
              <a:schemeClr val="tx1"/>
            </a:solidFill>
            <a:miter lim="800000"/>
            <a:headEnd/>
            <a:tailEnd/>
          </a:ln>
          <a:effectLst/>
        </p:spPr>
        <p:txBody>
          <a:bodyPr wrap="none" anchor="ctr"/>
          <a:lstStyle/>
          <a:p>
            <a:pPr>
              <a:defRPr/>
            </a:pPr>
            <a:endParaRPr lang="en-US">
              <a:latin typeface="Arial" charset="0"/>
            </a:endParaRPr>
          </a:p>
        </p:txBody>
      </p:sp>
      <p:sp>
        <p:nvSpPr>
          <p:cNvPr id="10" name="Freeform 65"/>
          <p:cNvSpPr>
            <a:spLocks/>
          </p:cNvSpPr>
          <p:nvPr userDrawn="1"/>
        </p:nvSpPr>
        <p:spPr bwMode="auto">
          <a:xfrm>
            <a:off x="-19050" y="0"/>
            <a:ext cx="9140825" cy="6837363"/>
          </a:xfrm>
          <a:custGeom>
            <a:avLst/>
            <a:gdLst/>
            <a:ahLst/>
            <a:cxnLst>
              <a:cxn ang="0">
                <a:pos x="7" y="15"/>
              </a:cxn>
              <a:cxn ang="0">
                <a:pos x="2229" y="7"/>
              </a:cxn>
              <a:cxn ang="0">
                <a:pos x="5751" y="4353"/>
              </a:cxn>
              <a:cxn ang="0">
                <a:pos x="7" y="4345"/>
              </a:cxn>
              <a:cxn ang="0">
                <a:pos x="7" y="15"/>
              </a:cxn>
            </a:cxnLst>
            <a:rect l="0" t="0" r="r" b="b"/>
            <a:pathLst>
              <a:path w="5751" h="4361">
                <a:moveTo>
                  <a:pt x="7" y="15"/>
                </a:moveTo>
                <a:cubicBezTo>
                  <a:pt x="403" y="15"/>
                  <a:pt x="1330" y="0"/>
                  <a:pt x="2229" y="7"/>
                </a:cubicBezTo>
                <a:cubicBezTo>
                  <a:pt x="3047" y="739"/>
                  <a:pt x="5126" y="3070"/>
                  <a:pt x="5751" y="4353"/>
                </a:cubicBezTo>
                <a:cubicBezTo>
                  <a:pt x="5046" y="4361"/>
                  <a:pt x="1128" y="4345"/>
                  <a:pt x="7" y="4345"/>
                </a:cubicBezTo>
                <a:cubicBezTo>
                  <a:pt x="7" y="3176"/>
                  <a:pt x="0" y="964"/>
                  <a:pt x="7" y="15"/>
                </a:cubicBezTo>
                <a:close/>
              </a:path>
            </a:pathLst>
          </a:custGeom>
          <a:gradFill rotWithShape="0">
            <a:gsLst>
              <a:gs pos="0">
                <a:schemeClr val="folHlink">
                  <a:gamma/>
                  <a:shade val="56863"/>
                  <a:invGamma/>
                  <a:alpha val="47000"/>
                </a:schemeClr>
              </a:gs>
              <a:gs pos="100000">
                <a:schemeClr val="folHlink">
                  <a:alpha val="999"/>
                </a:schemeClr>
              </a:gs>
            </a:gsLst>
            <a:lin ang="5400000" scaled="1"/>
          </a:gradFill>
          <a:ln w="9525">
            <a:noFill/>
            <a:round/>
            <a:headEnd/>
            <a:tailEnd/>
          </a:ln>
        </p:spPr>
        <p:txBody>
          <a:bodyPr/>
          <a:lstStyle/>
          <a:p>
            <a:pPr>
              <a:defRPr/>
            </a:pPr>
            <a:endParaRPr lang="en-US">
              <a:latin typeface="Arial" charset="0"/>
            </a:endParaRPr>
          </a:p>
        </p:txBody>
      </p:sp>
      <p:sp>
        <p:nvSpPr>
          <p:cNvPr id="11" name="Freeform 64"/>
          <p:cNvSpPr>
            <a:spLocks/>
          </p:cNvSpPr>
          <p:nvPr userDrawn="1"/>
        </p:nvSpPr>
        <p:spPr bwMode="auto">
          <a:xfrm>
            <a:off x="0" y="0"/>
            <a:ext cx="8609013" cy="6848475"/>
          </a:xfrm>
          <a:custGeom>
            <a:avLst/>
            <a:gdLst/>
            <a:ahLst/>
            <a:cxnLst>
              <a:cxn ang="0">
                <a:pos x="5429" y="8"/>
              </a:cxn>
              <a:cxn ang="0">
                <a:pos x="7" y="4344"/>
              </a:cxn>
              <a:cxn ang="0">
                <a:pos x="7" y="3"/>
              </a:cxn>
              <a:cxn ang="0">
                <a:pos x="5429" y="8"/>
              </a:cxn>
            </a:cxnLst>
            <a:rect l="0" t="0" r="r" b="b"/>
            <a:pathLst>
              <a:path w="5429" h="4344">
                <a:moveTo>
                  <a:pt x="5429" y="8"/>
                </a:moveTo>
                <a:cubicBezTo>
                  <a:pt x="4724" y="1428"/>
                  <a:pt x="2056" y="3662"/>
                  <a:pt x="7" y="4344"/>
                </a:cubicBezTo>
                <a:cubicBezTo>
                  <a:pt x="0" y="3575"/>
                  <a:pt x="15" y="1203"/>
                  <a:pt x="7" y="3"/>
                </a:cubicBezTo>
                <a:cubicBezTo>
                  <a:pt x="1079" y="3"/>
                  <a:pt x="4559" y="0"/>
                  <a:pt x="5429" y="8"/>
                </a:cubicBezTo>
                <a:close/>
              </a:path>
            </a:pathLst>
          </a:custGeom>
          <a:gradFill rotWithShape="0">
            <a:gsLst>
              <a:gs pos="0">
                <a:schemeClr val="folHlink">
                  <a:alpha val="0"/>
                </a:schemeClr>
              </a:gs>
              <a:gs pos="100000">
                <a:schemeClr val="folHlink">
                  <a:gamma/>
                  <a:tint val="79216"/>
                  <a:invGamma/>
                  <a:alpha val="47000"/>
                </a:schemeClr>
              </a:gs>
            </a:gsLst>
            <a:lin ang="2700000" scaled="1"/>
          </a:gradFill>
          <a:ln w="9525">
            <a:noFill/>
            <a:round/>
            <a:headEnd/>
            <a:tailEnd/>
          </a:ln>
        </p:spPr>
        <p:txBody>
          <a:bodyPr/>
          <a:lstStyle/>
          <a:p>
            <a:pPr>
              <a:defRPr/>
            </a:pPr>
            <a:endParaRPr lang="en-US">
              <a:latin typeface="Arial" charset="0"/>
            </a:endParaRPr>
          </a:p>
        </p:txBody>
      </p:sp>
      <p:sp>
        <p:nvSpPr>
          <p:cNvPr id="12" name="Rectangle 91"/>
          <p:cNvSpPr>
            <a:spLocks noChangeArrowheads="1"/>
          </p:cNvSpPr>
          <p:nvPr userDrawn="1"/>
        </p:nvSpPr>
        <p:spPr bwMode="auto">
          <a:xfrm flipH="1">
            <a:off x="442913" y="1446213"/>
            <a:ext cx="8245475" cy="42862"/>
          </a:xfrm>
          <a:prstGeom prst="rect">
            <a:avLst/>
          </a:prstGeom>
          <a:gradFill rotWithShape="1">
            <a:gsLst>
              <a:gs pos="0">
                <a:srgbClr val="ECF5FF">
                  <a:gamma/>
                  <a:shade val="46275"/>
                  <a:invGamma/>
                  <a:alpha val="25000"/>
                </a:srgbClr>
              </a:gs>
              <a:gs pos="50000">
                <a:srgbClr val="ECF5FF"/>
              </a:gs>
              <a:gs pos="100000">
                <a:srgbClr val="ECF5FF">
                  <a:gamma/>
                  <a:shade val="46275"/>
                  <a:invGamma/>
                  <a:alpha val="25000"/>
                </a:srgbClr>
              </a:gs>
            </a:gsLst>
            <a:lin ang="0" scaled="1"/>
          </a:gradFill>
          <a:ln w="9525">
            <a:noFill/>
            <a:miter lim="800000"/>
            <a:headEnd/>
            <a:tailEnd/>
          </a:ln>
          <a:effectLst/>
        </p:spPr>
        <p:txBody>
          <a:bodyPr wrap="none" anchor="ctr"/>
          <a:lstStyle/>
          <a:p>
            <a:pPr>
              <a:defRPr/>
            </a:pPr>
            <a:endParaRPr lang="en-US">
              <a:latin typeface="Arial" charset="0"/>
            </a:endParaRPr>
          </a:p>
        </p:txBody>
      </p:sp>
      <p:sp>
        <p:nvSpPr>
          <p:cNvPr id="15" name="Rectangle 90"/>
          <p:cNvSpPr>
            <a:spLocks noChangeArrowheads="1"/>
          </p:cNvSpPr>
          <p:nvPr userDrawn="1"/>
        </p:nvSpPr>
        <p:spPr bwMode="auto">
          <a:xfrm>
            <a:off x="3175" y="6519863"/>
            <a:ext cx="9144000" cy="338137"/>
          </a:xfrm>
          <a:prstGeom prst="rect">
            <a:avLst/>
          </a:prstGeom>
          <a:solidFill>
            <a:srgbClr val="0060B6"/>
          </a:solidFill>
          <a:ln w="9525">
            <a:noFill/>
            <a:miter lim="800000"/>
            <a:headEnd/>
            <a:tailEnd/>
          </a:ln>
          <a:effectLst/>
        </p:spPr>
        <p:txBody>
          <a:bodyPr wrap="none" anchor="ctr"/>
          <a:lstStyle/>
          <a:p>
            <a:pPr>
              <a:defRPr/>
            </a:pPr>
            <a:endParaRPr lang="en-US">
              <a:latin typeface="Arial" charset="0"/>
            </a:endParaRPr>
          </a:p>
        </p:txBody>
      </p:sp>
    </p:spTree>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ransition spd="med">
    <p:fade/>
  </p:transition>
  <p:timing>
    <p:tnLst>
      <p:par>
        <p:cTn id="1" dur="indefinite" restart="never" nodeType="tmRoot"/>
      </p:par>
    </p:tnLst>
  </p:timing>
  <p:hf hdr="0" ftr="0" dt="0"/>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3.xml"/><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6.xml"/><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23.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4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srcRect/>
          <a:stretch>
            <a:fillRect/>
          </a:stretch>
        </p:blipFill>
        <p:spPr bwMode="auto">
          <a:xfrm>
            <a:off x="2006245" y="2104564"/>
            <a:ext cx="4762394" cy="2730273"/>
          </a:xfrm>
          <a:prstGeom prst="rect">
            <a:avLst/>
          </a:prstGeom>
          <a:noFill/>
          <a:ln w="9525">
            <a:noFill/>
            <a:miter lim="800000"/>
            <a:headEnd/>
            <a:tailEnd/>
          </a:ln>
        </p:spPr>
      </p:pic>
    </p:spTree>
  </p:cSld>
  <p:clrMapOvr>
    <a:masterClrMapping/>
  </p:clrMapOvr>
  <p:transition advClick="0" advTm="17082">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46113" y="2129105"/>
            <a:ext cx="8054975" cy="1470025"/>
          </a:xfrm>
        </p:spPr>
        <p:txBody>
          <a:bodyPr>
            <a:normAutofit fontScale="90000"/>
          </a:bodyPr>
          <a:lstStyle/>
          <a:p>
            <a:pPr algn="ctr"/>
            <a:r>
              <a:rPr lang="en-US" sz="4000" dirty="0" smtClean="0"/>
              <a:t>Motivation in Sport</a:t>
            </a:r>
            <a:r>
              <a:rPr lang="en-US" sz="2400" dirty="0" smtClean="0"/>
              <a:t/>
            </a:r>
            <a:br>
              <a:rPr lang="en-US" sz="2400" dirty="0" smtClean="0"/>
            </a:br>
            <a:r>
              <a:rPr lang="fa-IR" sz="5400" b="1" dirty="0" smtClean="0">
                <a:cs typeface="B Mitra" pitchFamily="2" charset="-78"/>
              </a:rPr>
              <a:t>انگیزش در ورزش</a:t>
            </a:r>
            <a:endParaRPr lang="en-US" sz="2400" b="1" dirty="0">
              <a:solidFill>
                <a:srgbClr val="FFFF00"/>
              </a:solidFill>
              <a:cs typeface="B Mitra" pitchFamily="2" charset="-78"/>
            </a:endParaRPr>
          </a:p>
        </p:txBody>
      </p:sp>
      <p:sp>
        <p:nvSpPr>
          <p:cNvPr id="7178" name="Rectangle 10"/>
          <p:cNvSpPr>
            <a:spLocks noChangeArrowheads="1"/>
          </p:cNvSpPr>
          <p:nvPr/>
        </p:nvSpPr>
        <p:spPr bwMode="auto">
          <a:xfrm>
            <a:off x="793750" y="3597031"/>
            <a:ext cx="7642225" cy="42862"/>
          </a:xfrm>
          <a:prstGeom prst="rect">
            <a:avLst/>
          </a:prstGeom>
          <a:ln>
            <a:solidFill>
              <a:schemeClr val="tx2">
                <a:lumMod val="75000"/>
              </a:schemeClr>
            </a:solidFill>
            <a:headEnd/>
            <a:tailEnd/>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dirty="0"/>
          </a:p>
        </p:txBody>
      </p:sp>
      <p:sp>
        <p:nvSpPr>
          <p:cNvPr id="4102" name="Text Box 14"/>
          <p:cNvSpPr txBox="1">
            <a:spLocks noChangeArrowheads="1"/>
          </p:cNvSpPr>
          <p:nvPr/>
        </p:nvSpPr>
        <p:spPr bwMode="auto">
          <a:xfrm>
            <a:off x="66675" y="6551613"/>
            <a:ext cx="1025525" cy="306387"/>
          </a:xfrm>
          <a:prstGeom prst="rect">
            <a:avLst/>
          </a:prstGeom>
          <a:noFill/>
          <a:ln w="9525">
            <a:noFill/>
            <a:miter lim="800000"/>
            <a:headEnd/>
            <a:tailEnd/>
          </a:ln>
        </p:spPr>
        <p:txBody>
          <a:bodyPr wrap="square">
            <a:spAutoFit/>
          </a:bodyPr>
          <a:lstStyle/>
          <a:p>
            <a:r>
              <a:rPr lang="fa-IR" sz="1400" b="1" dirty="0" smtClean="0">
                <a:solidFill>
                  <a:schemeClr val="bg1"/>
                </a:solidFill>
                <a:cs typeface="B Traffic" pitchFamily="2" charset="-78"/>
              </a:rPr>
              <a:t>1393</a:t>
            </a:r>
            <a:endParaRPr lang="en-GB" sz="1400" b="1" dirty="0">
              <a:solidFill>
                <a:schemeClr val="bg1"/>
              </a:solidFill>
              <a:cs typeface="B Traffic" pitchFamily="2" charset="-78"/>
            </a:endParaRPr>
          </a:p>
        </p:txBody>
      </p:sp>
    </p:spTree>
    <p:custDataLst>
      <p:tags r:id="rId1"/>
    </p:custDataLst>
  </p:cSld>
  <p:clrMapOvr>
    <a:masterClrMapping/>
  </p:clrMapOvr>
  <p:transition advClick="0">
    <p:pull dir="l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Grp="1" noChangeArrowheads="1"/>
          </p:cNvSpPr>
          <p:nvPr>
            <p:ph idx="1"/>
          </p:nvPr>
        </p:nvSpPr>
        <p:spPr bwMode="auto">
          <a:xfrm>
            <a:off x="463638" y="2540367"/>
            <a:ext cx="8203843" cy="563451"/>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ctr" rtl="1">
              <a:spcBef>
                <a:spcPct val="20000"/>
              </a:spcBef>
              <a:buNone/>
              <a:defRPr/>
            </a:pPr>
            <a:r>
              <a:rPr lang="fa-IR" sz="2500" dirty="0" smtClean="0">
                <a:solidFill>
                  <a:schemeClr val="bg1"/>
                </a:solidFill>
                <a:cs typeface="B Traffic" pitchFamily="2" charset="-78"/>
              </a:rPr>
              <a:t>آیا هدف می‌تواند در فرد انگیزه ایجاد کند؟! </a:t>
            </a:r>
            <a:endParaRPr kumimoji="0" lang="en-GB" sz="25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3</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rtl="1"/>
            <a:r>
              <a:rPr lang="fa-IR" sz="3600" b="1" dirty="0" smtClean="0">
                <a:solidFill>
                  <a:schemeClr val="tx1"/>
                </a:solidFill>
                <a:cs typeface="B Traffic" pitchFamily="2" charset="-78"/>
              </a:rPr>
              <a:t>فایده‌ی مطالعه کردن انگیزش چیست؟</a:t>
            </a:r>
            <a:endParaRPr lang="en-US" sz="3600" dirty="0">
              <a:solidFill>
                <a:schemeClr val="tx1"/>
              </a:solidFill>
              <a:cs typeface="B Traffic" pitchFamily="2" charset="-78"/>
            </a:endParaRPr>
          </a:p>
        </p:txBody>
      </p:sp>
      <p:sp>
        <p:nvSpPr>
          <p:cNvPr id="8" name="Rectangle 3"/>
          <p:cNvSpPr txBox="1">
            <a:spLocks noChangeArrowheads="1"/>
          </p:cNvSpPr>
          <p:nvPr/>
        </p:nvSpPr>
        <p:spPr bwMode="auto">
          <a:xfrm>
            <a:off x="450762" y="1666993"/>
            <a:ext cx="8216720" cy="805743"/>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defRPr/>
            </a:pPr>
            <a:r>
              <a:rPr lang="fa-IR" sz="2000" noProof="0" dirty="0" smtClean="0">
                <a:solidFill>
                  <a:schemeClr val="bg1"/>
                </a:solidFill>
                <a:cs typeface="B Traffic" pitchFamily="2" charset="-78"/>
              </a:rPr>
              <a:t>چرا افراد دوست دارند ورزش کنند؟</a:t>
            </a:r>
            <a:endParaRPr lang="fa-IR" sz="2000" kern="0" dirty="0" smtClean="0">
              <a:solidFill>
                <a:schemeClr val="bg1"/>
              </a:solidFill>
              <a:latin typeface="+mn-lt"/>
              <a:cs typeface="B Traffic" pitchFamily="2" charset="-78"/>
            </a:endParaRPr>
          </a:p>
          <a:p>
            <a:pPr lvl="0" algn="r" rtl="1">
              <a:spcBef>
                <a:spcPct val="20000"/>
              </a:spcBef>
              <a:defRPr/>
            </a:pPr>
            <a:r>
              <a:rPr lang="fa-IR" sz="2000" kern="0" noProof="0" dirty="0" smtClean="0">
                <a:solidFill>
                  <a:schemeClr val="bg1"/>
                </a:solidFill>
                <a:latin typeface="+mn-lt"/>
                <a:cs typeface="B Traffic" pitchFamily="2" charset="-78"/>
              </a:rPr>
              <a:t>آیا می‌توان انگیزش افراد برای ورزش کردن را زیاد کرد؟</a:t>
            </a:r>
          </a:p>
          <a:p>
            <a:pPr lvl="0" algn="r" rtl="1">
              <a:spcBef>
                <a:spcPct val="20000"/>
              </a:spcBef>
              <a:defRPr/>
            </a:pPr>
            <a:endParaRPr lang="fa-IR" sz="2000" noProof="0" dirty="0" smtClean="0">
              <a:solidFill>
                <a:schemeClr val="bg1"/>
              </a:solidFill>
              <a:cs typeface="B Traffic" pitchFamily="2" charset="-78"/>
            </a:endParaRPr>
          </a:p>
        </p:txBody>
      </p:sp>
      <p:graphicFrame>
        <p:nvGraphicFramePr>
          <p:cNvPr id="10" name="Diagram 9"/>
          <p:cNvGraphicFramePr/>
          <p:nvPr/>
        </p:nvGraphicFramePr>
        <p:xfrm>
          <a:off x="0" y="3213463"/>
          <a:ext cx="4885509" cy="31229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 name="Picture 6" descr="Sports-Motivation.jpg"/>
          <p:cNvPicPr>
            <a:picLocks noChangeAspect="1"/>
          </p:cNvPicPr>
          <p:nvPr/>
        </p:nvPicPr>
        <p:blipFill>
          <a:blip r:embed="rId9" cstate="print"/>
          <a:stretch>
            <a:fillRect/>
          </a:stretch>
        </p:blipFill>
        <p:spPr>
          <a:xfrm>
            <a:off x="4824033" y="3396896"/>
            <a:ext cx="3866033" cy="3095353"/>
          </a:xfrm>
          <a:prstGeom prst="rect">
            <a:avLst/>
          </a:prstGeom>
        </p:spPr>
      </p:pic>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blinds(horizontal)">
                                      <p:cBhvr>
                                        <p:cTn id="7" dur="5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linds(horizont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linds(horizont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bg/>
                                          </p:spTgt>
                                        </p:tgtEl>
                                        <p:attrNameLst>
                                          <p:attrName>style.visibility</p:attrName>
                                        </p:attrNameLst>
                                      </p:cBhvr>
                                      <p:to>
                                        <p:strVal val="visible"/>
                                      </p:to>
                                    </p:set>
                                    <p:animEffect transition="in" filter="blinds(horizontal)">
                                      <p:cBhvr>
                                        <p:cTn id="22" dur="500"/>
                                        <p:tgtEl>
                                          <p:spTgt spid="9">
                                            <p:bg/>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blinds(horizontal)">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
                                            <p:graphicEl>
                                              <a:dgm id="{E1A272C2-6E88-4AB3-9D70-CF7D997F6BCD}"/>
                                            </p:graphicEl>
                                          </p:spTgt>
                                        </p:tgtEl>
                                        <p:attrNameLst>
                                          <p:attrName>style.visibility</p:attrName>
                                        </p:attrNameLst>
                                      </p:cBhvr>
                                      <p:to>
                                        <p:strVal val="visible"/>
                                      </p:to>
                                    </p:set>
                                    <p:animEffect transition="in" filter="box(in)">
                                      <p:cBhvr>
                                        <p:cTn id="32" dur="500"/>
                                        <p:tgtEl>
                                          <p:spTgt spid="10">
                                            <p:graphicEl>
                                              <a:dgm id="{E1A272C2-6E88-4AB3-9D70-CF7D997F6BC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0">
                                            <p:graphicEl>
                                              <a:dgm id="{1C848AEF-F507-40EC-AED2-F6267A4AA607}"/>
                                            </p:graphicEl>
                                          </p:spTgt>
                                        </p:tgtEl>
                                        <p:attrNameLst>
                                          <p:attrName>style.visibility</p:attrName>
                                        </p:attrNameLst>
                                      </p:cBhvr>
                                      <p:to>
                                        <p:strVal val="visible"/>
                                      </p:to>
                                    </p:set>
                                    <p:animEffect transition="in" filter="box(in)">
                                      <p:cBhvr>
                                        <p:cTn id="37" dur="500"/>
                                        <p:tgtEl>
                                          <p:spTgt spid="10">
                                            <p:graphicEl>
                                              <a:dgm id="{1C848AEF-F507-40EC-AED2-F6267A4AA607}"/>
                                            </p:graphicEl>
                                          </p:spTgt>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0">
                                            <p:graphicEl>
                                              <a:dgm id="{3740DC97-EF67-4EE3-BDBF-75E979AEA345}"/>
                                            </p:graphicEl>
                                          </p:spTgt>
                                        </p:tgtEl>
                                        <p:attrNameLst>
                                          <p:attrName>style.visibility</p:attrName>
                                        </p:attrNameLst>
                                      </p:cBhvr>
                                      <p:to>
                                        <p:strVal val="visible"/>
                                      </p:to>
                                    </p:set>
                                    <p:animEffect transition="in" filter="box(in)">
                                      <p:cBhvr>
                                        <p:cTn id="40" dur="500"/>
                                        <p:tgtEl>
                                          <p:spTgt spid="10">
                                            <p:graphicEl>
                                              <a:dgm id="{3740DC97-EF67-4EE3-BDBF-75E979AEA345}"/>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10">
                                            <p:graphicEl>
                                              <a:dgm id="{D55F8610-0AAB-4F9F-BC4A-EEC0CCC8DECC}"/>
                                            </p:graphicEl>
                                          </p:spTgt>
                                        </p:tgtEl>
                                        <p:attrNameLst>
                                          <p:attrName>style.visibility</p:attrName>
                                        </p:attrNameLst>
                                      </p:cBhvr>
                                      <p:to>
                                        <p:strVal val="visible"/>
                                      </p:to>
                                    </p:set>
                                    <p:animEffect transition="in" filter="box(in)">
                                      <p:cBhvr>
                                        <p:cTn id="45" dur="500"/>
                                        <p:tgtEl>
                                          <p:spTgt spid="10">
                                            <p:graphicEl>
                                              <a:dgm id="{D55F8610-0AAB-4F9F-BC4A-EEC0CCC8DECC}"/>
                                            </p:graphicEl>
                                          </p:spTgt>
                                        </p:tgtEl>
                                      </p:cBhvr>
                                    </p:animEffect>
                                  </p:childTnLst>
                                </p:cTn>
                              </p:par>
                              <p:par>
                                <p:cTn id="46" presetID="4" presetClass="entr" presetSubtype="16" fill="hold" grpId="0" nodeType="withEffect">
                                  <p:stCondLst>
                                    <p:cond delay="0"/>
                                  </p:stCondLst>
                                  <p:childTnLst>
                                    <p:set>
                                      <p:cBhvr>
                                        <p:cTn id="47" dur="1" fill="hold">
                                          <p:stCondLst>
                                            <p:cond delay="0"/>
                                          </p:stCondLst>
                                        </p:cTn>
                                        <p:tgtEl>
                                          <p:spTgt spid="10">
                                            <p:graphicEl>
                                              <a:dgm id="{D8B38368-39B8-4B4D-AC1A-45EE63988A63}"/>
                                            </p:graphicEl>
                                          </p:spTgt>
                                        </p:tgtEl>
                                        <p:attrNameLst>
                                          <p:attrName>style.visibility</p:attrName>
                                        </p:attrNameLst>
                                      </p:cBhvr>
                                      <p:to>
                                        <p:strVal val="visible"/>
                                      </p:to>
                                    </p:set>
                                    <p:animEffect transition="in" filter="box(in)">
                                      <p:cBhvr>
                                        <p:cTn id="48" dur="500"/>
                                        <p:tgtEl>
                                          <p:spTgt spid="10">
                                            <p:graphicEl>
                                              <a:dgm id="{D8B38368-39B8-4B4D-AC1A-45EE63988A63}"/>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grpId="0" nodeType="clickEffect">
                                  <p:stCondLst>
                                    <p:cond delay="0"/>
                                  </p:stCondLst>
                                  <p:childTnLst>
                                    <p:set>
                                      <p:cBhvr>
                                        <p:cTn id="52" dur="1" fill="hold">
                                          <p:stCondLst>
                                            <p:cond delay="0"/>
                                          </p:stCondLst>
                                        </p:cTn>
                                        <p:tgtEl>
                                          <p:spTgt spid="10">
                                            <p:graphicEl>
                                              <a:dgm id="{566B5AF9-3622-4B55-A935-B8C8381EF185}"/>
                                            </p:graphicEl>
                                          </p:spTgt>
                                        </p:tgtEl>
                                        <p:attrNameLst>
                                          <p:attrName>style.visibility</p:attrName>
                                        </p:attrNameLst>
                                      </p:cBhvr>
                                      <p:to>
                                        <p:strVal val="visible"/>
                                      </p:to>
                                    </p:set>
                                    <p:animEffect transition="in" filter="box(in)">
                                      <p:cBhvr>
                                        <p:cTn id="53" dur="500"/>
                                        <p:tgtEl>
                                          <p:spTgt spid="10">
                                            <p:graphicEl>
                                              <a:dgm id="{566B5AF9-3622-4B55-A935-B8C8381EF185}"/>
                                            </p:graphicEl>
                                          </p:spTgt>
                                        </p:tgtEl>
                                      </p:cBhvr>
                                    </p:animEffect>
                                  </p:childTnLst>
                                </p:cTn>
                              </p:par>
                              <p:par>
                                <p:cTn id="54" presetID="4" presetClass="entr" presetSubtype="16" fill="hold" grpId="0" nodeType="withEffect">
                                  <p:stCondLst>
                                    <p:cond delay="0"/>
                                  </p:stCondLst>
                                  <p:childTnLst>
                                    <p:set>
                                      <p:cBhvr>
                                        <p:cTn id="55" dur="1" fill="hold">
                                          <p:stCondLst>
                                            <p:cond delay="0"/>
                                          </p:stCondLst>
                                        </p:cTn>
                                        <p:tgtEl>
                                          <p:spTgt spid="10">
                                            <p:graphicEl>
                                              <a:dgm id="{3A68F81F-8B8D-4106-8EA9-527897C1498F}"/>
                                            </p:graphicEl>
                                          </p:spTgt>
                                        </p:tgtEl>
                                        <p:attrNameLst>
                                          <p:attrName>style.visibility</p:attrName>
                                        </p:attrNameLst>
                                      </p:cBhvr>
                                      <p:to>
                                        <p:strVal val="visible"/>
                                      </p:to>
                                    </p:set>
                                    <p:animEffect transition="in" filter="box(in)">
                                      <p:cBhvr>
                                        <p:cTn id="56" dur="500"/>
                                        <p:tgtEl>
                                          <p:spTgt spid="10">
                                            <p:graphicEl>
                                              <a:dgm id="{3A68F81F-8B8D-4106-8EA9-527897C1498F}"/>
                                            </p:graphicEl>
                                          </p:spTgt>
                                        </p:tgtEl>
                                      </p:cBhvr>
                                    </p:animEffect>
                                  </p:childTnLst>
                                </p:cTn>
                              </p:par>
                            </p:childTnLst>
                          </p:cTn>
                        </p:par>
                      </p:childTnLst>
                    </p:cTn>
                  </p:par>
                  <p:par>
                    <p:cTn id="57" fill="hold">
                      <p:stCondLst>
                        <p:cond delay="indefinite"/>
                      </p:stCondLst>
                      <p:childTnLst>
                        <p:par>
                          <p:cTn id="58" fill="hold">
                            <p:stCondLst>
                              <p:cond delay="0"/>
                            </p:stCondLst>
                            <p:childTnLst>
                              <p:par>
                                <p:cTn id="59" presetID="4" presetClass="entr" presetSubtype="16" fill="hold" grpId="0" nodeType="clickEffect">
                                  <p:stCondLst>
                                    <p:cond delay="0"/>
                                  </p:stCondLst>
                                  <p:childTnLst>
                                    <p:set>
                                      <p:cBhvr>
                                        <p:cTn id="60" dur="1" fill="hold">
                                          <p:stCondLst>
                                            <p:cond delay="0"/>
                                          </p:stCondLst>
                                        </p:cTn>
                                        <p:tgtEl>
                                          <p:spTgt spid="10">
                                            <p:graphicEl>
                                              <a:dgm id="{E5D5DAF2-F680-46AB-ADD2-DE3260416E23}"/>
                                            </p:graphicEl>
                                          </p:spTgt>
                                        </p:tgtEl>
                                        <p:attrNameLst>
                                          <p:attrName>style.visibility</p:attrName>
                                        </p:attrNameLst>
                                      </p:cBhvr>
                                      <p:to>
                                        <p:strVal val="visible"/>
                                      </p:to>
                                    </p:set>
                                    <p:animEffect transition="in" filter="box(in)">
                                      <p:cBhvr>
                                        <p:cTn id="61" dur="500"/>
                                        <p:tgtEl>
                                          <p:spTgt spid="10">
                                            <p:graphicEl>
                                              <a:dgm id="{E5D5DAF2-F680-46AB-ADD2-DE3260416E23}"/>
                                            </p:graphicEl>
                                          </p:spTgt>
                                        </p:tgtEl>
                                      </p:cBhvr>
                                    </p:animEffect>
                                  </p:childTnLst>
                                </p:cTn>
                              </p:par>
                              <p:par>
                                <p:cTn id="62" presetID="4" presetClass="entr" presetSubtype="16" fill="hold" grpId="0" nodeType="withEffect">
                                  <p:stCondLst>
                                    <p:cond delay="0"/>
                                  </p:stCondLst>
                                  <p:childTnLst>
                                    <p:set>
                                      <p:cBhvr>
                                        <p:cTn id="63" dur="1" fill="hold">
                                          <p:stCondLst>
                                            <p:cond delay="0"/>
                                          </p:stCondLst>
                                        </p:cTn>
                                        <p:tgtEl>
                                          <p:spTgt spid="10">
                                            <p:graphicEl>
                                              <a:dgm id="{46E3D8F7-0138-48B0-88A1-2952023045AB}"/>
                                            </p:graphicEl>
                                          </p:spTgt>
                                        </p:tgtEl>
                                        <p:attrNameLst>
                                          <p:attrName>style.visibility</p:attrName>
                                        </p:attrNameLst>
                                      </p:cBhvr>
                                      <p:to>
                                        <p:strVal val="visible"/>
                                      </p:to>
                                    </p:set>
                                    <p:animEffect transition="in" filter="box(in)">
                                      <p:cBhvr>
                                        <p:cTn id="64" dur="500"/>
                                        <p:tgtEl>
                                          <p:spTgt spid="10">
                                            <p:graphicEl>
                                              <a:dgm id="{46E3D8F7-0138-48B0-88A1-2952023045AB}"/>
                                            </p:graphicEl>
                                          </p:spTgt>
                                        </p:tgtEl>
                                      </p:cBhvr>
                                    </p:animEffect>
                                  </p:childTnLst>
                                </p:cTn>
                              </p:par>
                            </p:childTnLst>
                          </p:cTn>
                        </p:par>
                      </p:childTnLst>
                    </p:cTn>
                  </p:par>
                  <p:par>
                    <p:cTn id="65" fill="hold">
                      <p:stCondLst>
                        <p:cond delay="indefinite"/>
                      </p:stCondLst>
                      <p:childTnLst>
                        <p:par>
                          <p:cTn id="66" fill="hold">
                            <p:stCondLst>
                              <p:cond delay="0"/>
                            </p:stCondLst>
                            <p:childTnLst>
                              <p:par>
                                <p:cTn id="67" presetID="4" presetClass="entr" presetSubtype="16" fill="hold" grpId="0" nodeType="clickEffect">
                                  <p:stCondLst>
                                    <p:cond delay="0"/>
                                  </p:stCondLst>
                                  <p:childTnLst>
                                    <p:set>
                                      <p:cBhvr>
                                        <p:cTn id="68" dur="1" fill="hold">
                                          <p:stCondLst>
                                            <p:cond delay="0"/>
                                          </p:stCondLst>
                                        </p:cTn>
                                        <p:tgtEl>
                                          <p:spTgt spid="10">
                                            <p:graphicEl>
                                              <a:dgm id="{78A149EF-A3BB-4326-9DB9-38BE849BB59C}"/>
                                            </p:graphicEl>
                                          </p:spTgt>
                                        </p:tgtEl>
                                        <p:attrNameLst>
                                          <p:attrName>style.visibility</p:attrName>
                                        </p:attrNameLst>
                                      </p:cBhvr>
                                      <p:to>
                                        <p:strVal val="visible"/>
                                      </p:to>
                                    </p:set>
                                    <p:animEffect transition="in" filter="box(in)">
                                      <p:cBhvr>
                                        <p:cTn id="69" dur="500"/>
                                        <p:tgtEl>
                                          <p:spTgt spid="10">
                                            <p:graphicEl>
                                              <a:dgm id="{78A149EF-A3BB-4326-9DB9-38BE849BB59C}"/>
                                            </p:graphicEl>
                                          </p:spTgt>
                                        </p:tgtEl>
                                      </p:cBhvr>
                                    </p:animEffect>
                                  </p:childTnLst>
                                </p:cTn>
                              </p:par>
                              <p:par>
                                <p:cTn id="70" presetID="4" presetClass="entr" presetSubtype="16" fill="hold" grpId="0" nodeType="withEffect">
                                  <p:stCondLst>
                                    <p:cond delay="0"/>
                                  </p:stCondLst>
                                  <p:childTnLst>
                                    <p:set>
                                      <p:cBhvr>
                                        <p:cTn id="71" dur="1" fill="hold">
                                          <p:stCondLst>
                                            <p:cond delay="0"/>
                                          </p:stCondLst>
                                        </p:cTn>
                                        <p:tgtEl>
                                          <p:spTgt spid="10">
                                            <p:graphicEl>
                                              <a:dgm id="{A77586D0-0168-4220-8287-BD6B208FC229}"/>
                                            </p:graphicEl>
                                          </p:spTgt>
                                        </p:tgtEl>
                                        <p:attrNameLst>
                                          <p:attrName>style.visibility</p:attrName>
                                        </p:attrNameLst>
                                      </p:cBhvr>
                                      <p:to>
                                        <p:strVal val="visible"/>
                                      </p:to>
                                    </p:set>
                                    <p:animEffect transition="in" filter="box(in)">
                                      <p:cBhvr>
                                        <p:cTn id="72" dur="500"/>
                                        <p:tgtEl>
                                          <p:spTgt spid="10">
                                            <p:graphicEl>
                                              <a:dgm id="{A77586D0-0168-4220-8287-BD6B208FC229}"/>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4" presetClass="entr" presetSubtype="16" fill="hold" grpId="0" nodeType="clickEffect">
                                  <p:stCondLst>
                                    <p:cond delay="0"/>
                                  </p:stCondLst>
                                  <p:childTnLst>
                                    <p:set>
                                      <p:cBhvr>
                                        <p:cTn id="76" dur="1" fill="hold">
                                          <p:stCondLst>
                                            <p:cond delay="0"/>
                                          </p:stCondLst>
                                        </p:cTn>
                                        <p:tgtEl>
                                          <p:spTgt spid="10">
                                            <p:graphicEl>
                                              <a:dgm id="{02557305-0D7A-43A3-AAA4-3F93F74C7B6D}"/>
                                            </p:graphicEl>
                                          </p:spTgt>
                                        </p:tgtEl>
                                        <p:attrNameLst>
                                          <p:attrName>style.visibility</p:attrName>
                                        </p:attrNameLst>
                                      </p:cBhvr>
                                      <p:to>
                                        <p:strVal val="visible"/>
                                      </p:to>
                                    </p:set>
                                    <p:animEffect transition="in" filter="box(in)">
                                      <p:cBhvr>
                                        <p:cTn id="77" dur="500"/>
                                        <p:tgtEl>
                                          <p:spTgt spid="10">
                                            <p:graphicEl>
                                              <a:dgm id="{02557305-0D7A-43A3-AAA4-3F93F74C7B6D}"/>
                                            </p:graphicEl>
                                          </p:spTgt>
                                        </p:tgtEl>
                                      </p:cBhvr>
                                    </p:animEffect>
                                  </p:childTnLst>
                                </p:cTn>
                              </p:par>
                              <p:par>
                                <p:cTn id="78" presetID="4" presetClass="entr" presetSubtype="16" fill="hold" grpId="0" nodeType="withEffect">
                                  <p:stCondLst>
                                    <p:cond delay="0"/>
                                  </p:stCondLst>
                                  <p:childTnLst>
                                    <p:set>
                                      <p:cBhvr>
                                        <p:cTn id="79" dur="1" fill="hold">
                                          <p:stCondLst>
                                            <p:cond delay="0"/>
                                          </p:stCondLst>
                                        </p:cTn>
                                        <p:tgtEl>
                                          <p:spTgt spid="10">
                                            <p:graphicEl>
                                              <a:dgm id="{09C22114-F3D5-4C80-985E-1B939A38CDAB}"/>
                                            </p:graphicEl>
                                          </p:spTgt>
                                        </p:tgtEl>
                                        <p:attrNameLst>
                                          <p:attrName>style.visibility</p:attrName>
                                        </p:attrNameLst>
                                      </p:cBhvr>
                                      <p:to>
                                        <p:strVal val="visible"/>
                                      </p:to>
                                    </p:set>
                                    <p:animEffect transition="in" filter="box(in)">
                                      <p:cBhvr>
                                        <p:cTn id="80" dur="500"/>
                                        <p:tgtEl>
                                          <p:spTgt spid="10">
                                            <p:graphicEl>
                                              <a:dgm id="{09C22114-F3D5-4C80-985E-1B939A38CDAB}"/>
                                            </p:graphicEl>
                                          </p:spTgt>
                                        </p:tgtEl>
                                      </p:cBhvr>
                                    </p:animEffect>
                                  </p:childTnLst>
                                </p:cTn>
                              </p:par>
                            </p:childTnLst>
                          </p:cTn>
                        </p:par>
                      </p:childTnLst>
                    </p:cTn>
                  </p:par>
                  <p:par>
                    <p:cTn id="81" fill="hold">
                      <p:stCondLst>
                        <p:cond delay="indefinite"/>
                      </p:stCondLst>
                      <p:childTnLst>
                        <p:par>
                          <p:cTn id="82" fill="hold">
                            <p:stCondLst>
                              <p:cond delay="0"/>
                            </p:stCondLst>
                            <p:childTnLst>
                              <p:par>
                                <p:cTn id="83" presetID="4" presetClass="entr" presetSubtype="16" fill="hold" grpId="0" nodeType="clickEffect">
                                  <p:stCondLst>
                                    <p:cond delay="0"/>
                                  </p:stCondLst>
                                  <p:childTnLst>
                                    <p:set>
                                      <p:cBhvr>
                                        <p:cTn id="84" dur="1" fill="hold">
                                          <p:stCondLst>
                                            <p:cond delay="0"/>
                                          </p:stCondLst>
                                        </p:cTn>
                                        <p:tgtEl>
                                          <p:spTgt spid="10">
                                            <p:graphicEl>
                                              <a:dgm id="{504AA3E0-0B4A-43C2-AEAF-A7EF99A04E04}"/>
                                            </p:graphicEl>
                                          </p:spTgt>
                                        </p:tgtEl>
                                        <p:attrNameLst>
                                          <p:attrName>style.visibility</p:attrName>
                                        </p:attrNameLst>
                                      </p:cBhvr>
                                      <p:to>
                                        <p:strVal val="visible"/>
                                      </p:to>
                                    </p:set>
                                    <p:animEffect transition="in" filter="box(in)">
                                      <p:cBhvr>
                                        <p:cTn id="85" dur="500"/>
                                        <p:tgtEl>
                                          <p:spTgt spid="10">
                                            <p:graphicEl>
                                              <a:dgm id="{504AA3E0-0B4A-43C2-AEAF-A7EF99A04E04}"/>
                                            </p:graphicEl>
                                          </p:spTgt>
                                        </p:tgtEl>
                                      </p:cBhvr>
                                    </p:animEffect>
                                  </p:childTnLst>
                                </p:cTn>
                              </p:par>
                              <p:par>
                                <p:cTn id="86" presetID="4" presetClass="entr" presetSubtype="16" fill="hold" grpId="0" nodeType="withEffect">
                                  <p:stCondLst>
                                    <p:cond delay="0"/>
                                  </p:stCondLst>
                                  <p:childTnLst>
                                    <p:set>
                                      <p:cBhvr>
                                        <p:cTn id="87" dur="1" fill="hold">
                                          <p:stCondLst>
                                            <p:cond delay="0"/>
                                          </p:stCondLst>
                                        </p:cTn>
                                        <p:tgtEl>
                                          <p:spTgt spid="10">
                                            <p:graphicEl>
                                              <a:dgm id="{51598884-54E4-4A89-80CD-2CD27D087D76}"/>
                                            </p:graphicEl>
                                          </p:spTgt>
                                        </p:tgtEl>
                                        <p:attrNameLst>
                                          <p:attrName>style.visibility</p:attrName>
                                        </p:attrNameLst>
                                      </p:cBhvr>
                                      <p:to>
                                        <p:strVal val="visible"/>
                                      </p:to>
                                    </p:set>
                                    <p:animEffect transition="in" filter="box(in)">
                                      <p:cBhvr>
                                        <p:cTn id="88" dur="500"/>
                                        <p:tgtEl>
                                          <p:spTgt spid="10">
                                            <p:graphicEl>
                                              <a:dgm id="{51598884-54E4-4A89-80CD-2CD27D087D7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P spid="8" grpId="0" build="p" animBg="1"/>
      <p:bldGraphic spid="10"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4</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tx1"/>
                </a:solidFill>
                <a:cs typeface="B Traffic" pitchFamily="2" charset="-78"/>
              </a:rPr>
              <a:t>مطالعه‌ی انگیزش</a:t>
            </a:r>
            <a:endParaRPr lang="en-GB" sz="3500" b="1" dirty="0" smtClean="0">
              <a:solidFill>
                <a:schemeClr val="tx1"/>
              </a:solidFill>
              <a:cs typeface="B Traffic" pitchFamily="2" charset="-78"/>
            </a:endParaRPr>
          </a:p>
        </p:txBody>
      </p:sp>
      <p:sp>
        <p:nvSpPr>
          <p:cNvPr id="5" name="Rectangle 3"/>
          <p:cNvSpPr txBox="1">
            <a:spLocks noChangeArrowheads="1"/>
          </p:cNvSpPr>
          <p:nvPr/>
        </p:nvSpPr>
        <p:spPr bwMode="auto">
          <a:xfrm>
            <a:off x="721217" y="1669141"/>
            <a:ext cx="7958322" cy="2130127"/>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b="1" dirty="0" smtClean="0">
                <a:solidFill>
                  <a:schemeClr val="bg1"/>
                </a:solidFill>
                <a:cs typeface="B Traffic" pitchFamily="2" charset="-78"/>
              </a:rPr>
              <a:t>مطالعه‌ی انگیزش با دو سوال اساسی شروع می‌شود؟</a:t>
            </a:r>
          </a:p>
          <a:p>
            <a:pPr lvl="0" algn="just" rtl="1">
              <a:spcBef>
                <a:spcPct val="20000"/>
              </a:spcBef>
              <a:defRPr/>
            </a:pPr>
            <a:r>
              <a:rPr kumimoji="0" lang="fa-IR" sz="2000" b="1" i="0" u="none" strike="noStrike" kern="0" cap="none" spc="0" normalizeH="0" baseline="0" noProof="0" dirty="0" smtClean="0">
                <a:ln>
                  <a:noFill/>
                </a:ln>
                <a:solidFill>
                  <a:schemeClr val="bg1"/>
                </a:solidFill>
                <a:effectLst/>
                <a:uLnTx/>
                <a:uFillTx/>
                <a:latin typeface="+mn-lt"/>
                <a:cs typeface="B Traffic" pitchFamily="2" charset="-78"/>
              </a:rPr>
              <a:t>1- </a:t>
            </a:r>
            <a:r>
              <a:rPr kumimoji="0" lang="fa-IR" sz="2000" b="1" i="0" u="sng" strike="noStrike" kern="0" cap="none" spc="0" normalizeH="0" baseline="0" noProof="0" dirty="0" smtClean="0">
                <a:ln>
                  <a:noFill/>
                </a:ln>
                <a:solidFill>
                  <a:schemeClr val="bg1"/>
                </a:solidFill>
                <a:effectLst/>
                <a:uLnTx/>
                <a:uFillTx/>
                <a:latin typeface="+mn-lt"/>
                <a:cs typeface="B Traffic" pitchFamily="2" charset="-78"/>
              </a:rPr>
              <a:t>چه چیزی </a:t>
            </a:r>
            <a:r>
              <a:rPr kumimoji="0" lang="fa-IR" sz="2000" b="1" i="0" u="none" strike="noStrike" kern="0" cap="none" spc="0" normalizeH="0" baseline="0" noProof="0" dirty="0" smtClean="0">
                <a:ln>
                  <a:noFill/>
                </a:ln>
                <a:solidFill>
                  <a:schemeClr val="bg1"/>
                </a:solidFill>
                <a:effectLst/>
                <a:uLnTx/>
                <a:uFillTx/>
                <a:latin typeface="+mn-lt"/>
                <a:cs typeface="B Traffic" pitchFamily="2" charset="-78"/>
              </a:rPr>
              <a:t>موجب رفتار می‌شود؟</a:t>
            </a:r>
          </a:p>
          <a:p>
            <a:pPr lvl="0" algn="just" rtl="1">
              <a:spcBef>
                <a:spcPct val="20000"/>
              </a:spcBef>
              <a:defRPr/>
            </a:pPr>
            <a:r>
              <a:rPr lang="fa-IR" sz="2000" dirty="0" smtClean="0">
                <a:solidFill>
                  <a:schemeClr val="bg1"/>
                </a:solidFill>
                <a:cs typeface="B Traffic" pitchFamily="2" charset="-78"/>
              </a:rPr>
              <a:t>در مورد سوال اول ما فقط می‌بینیم که افراد رفتار می‌کنند، اما </a:t>
            </a:r>
            <a:r>
              <a:rPr lang="fa-IR" sz="2000" u="sng" dirty="0" smtClean="0">
                <a:solidFill>
                  <a:schemeClr val="bg1"/>
                </a:solidFill>
                <a:cs typeface="B Traffic" pitchFamily="2" charset="-78"/>
              </a:rPr>
              <a:t>نمی‌توانیم علتهای زیربنایی رفتار آنها را ببینیم.</a:t>
            </a:r>
            <a:endParaRPr kumimoji="0" lang="fa-IR" sz="2000" b="0" i="0" u="sng" strike="noStrike" kern="0" cap="none" spc="0" normalizeH="0" baseline="0" noProof="0" dirty="0" smtClean="0">
              <a:ln>
                <a:noFill/>
              </a:ln>
              <a:solidFill>
                <a:schemeClr val="bg1"/>
              </a:solidFill>
              <a:effectLst/>
              <a:uLnTx/>
              <a:uFillTx/>
              <a:latin typeface="+mn-lt"/>
              <a:cs typeface="B Traffic" pitchFamily="2" charset="-78"/>
            </a:endParaRPr>
          </a:p>
          <a:p>
            <a:pPr algn="just" rtl="1">
              <a:spcBef>
                <a:spcPct val="20000"/>
              </a:spcBef>
              <a:defRPr/>
            </a:pPr>
            <a:r>
              <a:rPr lang="fa-IR" sz="2000" dirty="0" smtClean="0">
                <a:solidFill>
                  <a:schemeClr val="bg1"/>
                </a:solidFill>
                <a:cs typeface="B Traffic" pitchFamily="2" charset="-78"/>
              </a:rPr>
              <a:t>علت اصلی اینکه چرا انگیزش چنین جایگاه مهمی در روانشناسی دارد این است که به ما کمک می‌کند رفتاری را که می‌بینیم توجیه کنیم.</a:t>
            </a:r>
            <a:endParaRPr lang="en-US" sz="2000" dirty="0" smtClean="0">
              <a:solidFill>
                <a:schemeClr val="bg1"/>
              </a:solidFill>
              <a:cs typeface="B Traffic" pitchFamily="2" charset="-78"/>
            </a:endParaRPr>
          </a:p>
          <a:p>
            <a:pPr lvl="0" algn="just" rtl="1">
              <a:spcBef>
                <a:spcPct val="20000"/>
              </a:spcBef>
              <a:defRPr/>
            </a:pPr>
            <a:endParaRPr kumimoji="0" lang="fa-IR"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667553" y="3817786"/>
            <a:ext cx="7958322" cy="118996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b="1" dirty="0" smtClean="0">
                <a:solidFill>
                  <a:schemeClr val="bg1"/>
                </a:solidFill>
                <a:cs typeface="B Traffic" pitchFamily="2" charset="-78"/>
              </a:rPr>
              <a:t>2- چرا </a:t>
            </a:r>
            <a:r>
              <a:rPr lang="fa-IR" sz="2000" b="1" u="sng" dirty="0" smtClean="0">
                <a:solidFill>
                  <a:schemeClr val="bg1"/>
                </a:solidFill>
                <a:cs typeface="B Traffic" pitchFamily="2" charset="-78"/>
              </a:rPr>
              <a:t>شدت رفتار </a:t>
            </a:r>
            <a:r>
              <a:rPr lang="fa-IR" sz="2000" b="1" dirty="0" smtClean="0">
                <a:solidFill>
                  <a:schemeClr val="bg1"/>
                </a:solidFill>
                <a:cs typeface="B Traffic" pitchFamily="2" charset="-78"/>
              </a:rPr>
              <a:t>تغییر می‌کند؟</a:t>
            </a:r>
          </a:p>
          <a:p>
            <a:pPr lvl="0" algn="just" rtl="1">
              <a:spcBef>
                <a:spcPct val="20000"/>
              </a:spcBef>
              <a:defRPr/>
            </a:pPr>
            <a:r>
              <a:rPr lang="fa-IR" sz="2000" dirty="0" smtClean="0">
                <a:solidFill>
                  <a:schemeClr val="bg1"/>
                </a:solidFill>
                <a:cs typeface="B Traffic" pitchFamily="2" charset="-78"/>
              </a:rPr>
              <a:t>انگیزش در هر فردی با گذشت زمان تغییر می‌کند. رفتار تقریباً همیشه از نظر شدت فرق می‌کند. انگیزش هم‌چنین در موقعیت‌های مختلف در افراد مختلف متفاوت است.</a:t>
            </a:r>
          </a:p>
          <a:p>
            <a:pPr lvl="0" algn="just" rtl="1">
              <a:spcBef>
                <a:spcPct val="20000"/>
              </a:spcBef>
              <a:defRPr/>
            </a:pP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2000"/>
                                        <p:tgtEl>
                                          <p:spTgt spid="5">
                                            <p:txEl>
                                              <p:pRg st="1" end="1"/>
                                            </p:txEl>
                                          </p:spTgt>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amond(in)">
                                      <p:cBhvr>
                                        <p:cTn id="13" dur="2000"/>
                                        <p:tgtEl>
                                          <p:spTgt spid="5">
                                            <p:txEl>
                                              <p:pRg st="2" end="2"/>
                                            </p:txEl>
                                          </p:spTgt>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amond(in)">
                                      <p:cBhvr>
                                        <p:cTn id="16" dur="2000"/>
                                        <p:tgtEl>
                                          <p:spTgt spid="5">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8" presetClass="entr" presetSubtype="16" fill="hold" grpId="0"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diamond(in)">
                                      <p:cBhvr>
                                        <p:cTn id="21" dur="2000"/>
                                        <p:tgtEl>
                                          <p:spTgt spid="8">
                                            <p:txEl>
                                              <p:pRg st="0" end="0"/>
                                            </p:txEl>
                                          </p:spTgt>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8">
                                            <p:txEl>
                                              <p:pRg st="1" end="1"/>
                                            </p:txEl>
                                          </p:spTgt>
                                        </p:tgtEl>
                                        <p:attrNameLst>
                                          <p:attrName>style.visibility</p:attrName>
                                        </p:attrNameLst>
                                      </p:cBhvr>
                                      <p:to>
                                        <p:strVal val="visible"/>
                                      </p:to>
                                    </p:set>
                                    <p:animEffect transition="in" filter="diamond(in)">
                                      <p:cBhvr>
                                        <p:cTn id="24" dur="2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5</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tx1"/>
                </a:solidFill>
                <a:cs typeface="B Traffic" pitchFamily="2" charset="-78"/>
              </a:rPr>
              <a:t>جلوه‌های انگیزش</a:t>
            </a:r>
            <a:endParaRPr lang="en-GB" sz="3500" b="1" dirty="0" smtClean="0">
              <a:solidFill>
                <a:schemeClr val="tx1"/>
              </a:solidFill>
              <a:cs typeface="B Traffic" pitchFamily="2" charset="-78"/>
            </a:endParaRPr>
          </a:p>
        </p:txBody>
      </p:sp>
      <p:sp>
        <p:nvSpPr>
          <p:cNvPr id="5" name="Rectangle 3"/>
          <p:cNvSpPr txBox="1">
            <a:spLocks noChangeArrowheads="1"/>
          </p:cNvSpPr>
          <p:nvPr/>
        </p:nvSpPr>
        <p:spPr bwMode="auto">
          <a:xfrm>
            <a:off x="721217" y="1669142"/>
            <a:ext cx="7958322" cy="1627850"/>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000" dirty="0" smtClean="0">
                <a:solidFill>
                  <a:schemeClr val="bg1"/>
                </a:solidFill>
                <a:cs typeface="B Traffic" pitchFamily="2" charset="-78"/>
              </a:rPr>
              <a:t>برای پی بردن به انگیزش در دیگران دو راه اساسی وجود دارد:</a:t>
            </a:r>
          </a:p>
          <a:p>
            <a:pPr lvl="0" algn="just" rtl="1">
              <a:spcBef>
                <a:spcPct val="20000"/>
              </a:spcBef>
              <a:defRPr/>
            </a:pPr>
            <a:endParaRPr kumimoji="0" lang="fa-IR" sz="2000" b="0" i="0" u="none" strike="noStrike" kern="0" cap="none" spc="0" normalizeH="0" baseline="0" noProof="0" dirty="0" smtClean="0">
              <a:ln>
                <a:noFill/>
              </a:ln>
              <a:solidFill>
                <a:schemeClr val="bg1"/>
              </a:solidFill>
              <a:effectLst/>
              <a:uLnTx/>
              <a:uFillTx/>
              <a:latin typeface="+mn-lt"/>
              <a:cs typeface="B Traffic" pitchFamily="2" charset="-78"/>
            </a:endParaRPr>
          </a:p>
          <a:p>
            <a:pPr lvl="0" algn="just" rtl="1">
              <a:spcBef>
                <a:spcPct val="20000"/>
              </a:spcBef>
              <a:defRPr/>
            </a:pPr>
            <a:endParaRPr lang="fa-IR" sz="2000" kern="0" dirty="0" smtClean="0">
              <a:solidFill>
                <a:schemeClr val="bg1"/>
              </a:solidFill>
              <a:latin typeface="+mn-lt"/>
              <a:cs typeface="B Traffic" pitchFamily="2" charset="-78"/>
            </a:endParaRPr>
          </a:p>
          <a:p>
            <a:pPr lvl="0" algn="just" rtl="1">
              <a:spcBef>
                <a:spcPct val="20000"/>
              </a:spcBef>
              <a:defRPr/>
            </a:pPr>
            <a:r>
              <a:rPr kumimoji="0" lang="fa-IR" sz="2000" b="0" i="0" u="none" strike="noStrike" kern="0" cap="none" spc="0" normalizeH="0" baseline="0" noProof="0" dirty="0" smtClean="0">
                <a:ln>
                  <a:noFill/>
                </a:ln>
                <a:solidFill>
                  <a:schemeClr val="bg1"/>
                </a:solidFill>
                <a:effectLst/>
                <a:uLnTx/>
                <a:uFillTx/>
                <a:latin typeface="+mn-lt"/>
                <a:cs typeface="B Traffic" pitchFamily="2" charset="-78"/>
              </a:rPr>
              <a:t>1- </a:t>
            </a:r>
            <a:r>
              <a:rPr lang="fa-IR" sz="2000" b="1" u="sng" dirty="0" smtClean="0">
                <a:solidFill>
                  <a:schemeClr val="bg1"/>
                </a:solidFill>
                <a:cs typeface="B Traffic" pitchFamily="2" charset="-78"/>
              </a:rPr>
              <a:t>جلوه‌های بیرونی انگیزش </a:t>
            </a:r>
            <a:r>
              <a:rPr lang="fa-IR" sz="2000" dirty="0" smtClean="0">
                <a:solidFill>
                  <a:schemeClr val="bg1"/>
                </a:solidFill>
                <a:cs typeface="B Traffic" pitchFamily="2" charset="-78"/>
              </a:rPr>
              <a:t>را مشاهده کنیم. </a:t>
            </a:r>
            <a:endParaRPr lang="en-US" sz="2000" dirty="0" smtClean="0">
              <a:solidFill>
                <a:schemeClr val="bg1"/>
              </a:solidFill>
              <a:cs typeface="B Traffic" pitchFamily="2" charset="-78"/>
            </a:endParaRPr>
          </a:p>
          <a:p>
            <a:pPr lvl="0" algn="just" rtl="1">
              <a:spcBef>
                <a:spcPct val="20000"/>
              </a:spcBef>
              <a:defRPr/>
            </a:pPr>
            <a:r>
              <a:rPr lang="fa-IR" sz="2000" dirty="0" smtClean="0">
                <a:solidFill>
                  <a:schemeClr val="bg1"/>
                </a:solidFill>
                <a:cs typeface="B Traffic" pitchFamily="2" charset="-78"/>
              </a:rPr>
              <a:t>مانند غذا خوردن با سرعت</a:t>
            </a:r>
            <a:endParaRPr kumimoji="0" lang="fa-IR" sz="2000" b="0" i="0" u="none" strike="noStrike" kern="0" cap="none" spc="0" normalizeH="0" baseline="0" noProof="0" dirty="0" smtClean="0">
              <a:ln>
                <a:noFill/>
              </a:ln>
              <a:solidFill>
                <a:schemeClr val="bg1"/>
              </a:solidFill>
              <a:effectLst/>
              <a:uLnTx/>
              <a:uFillTx/>
              <a:latin typeface="+mn-lt"/>
              <a:cs typeface="B Traffic" pitchFamily="2" charset="-78"/>
            </a:endParaRPr>
          </a:p>
          <a:p>
            <a:pPr lvl="0" algn="just" rtl="1">
              <a:spcBef>
                <a:spcPct val="20000"/>
              </a:spcBef>
              <a:defRPr/>
            </a:pPr>
            <a:endParaRPr kumimoji="0" lang="fa-IR"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719068" y="4106104"/>
            <a:ext cx="7958322" cy="89587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dirty="0" smtClean="0">
                <a:solidFill>
                  <a:schemeClr val="bg1"/>
                </a:solidFill>
                <a:cs typeface="B Traffic" pitchFamily="2" charset="-78"/>
              </a:rPr>
              <a:t>2- به </a:t>
            </a:r>
            <a:r>
              <a:rPr lang="fa-IR" sz="2000" b="1" u="sng" dirty="0" smtClean="0">
                <a:solidFill>
                  <a:schemeClr val="bg1"/>
                </a:solidFill>
                <a:cs typeface="B Traffic" pitchFamily="2" charset="-78"/>
              </a:rPr>
              <a:t>شرایط پیشایندی </a:t>
            </a:r>
            <a:r>
              <a:rPr lang="fa-IR" sz="2000" dirty="0" smtClean="0">
                <a:solidFill>
                  <a:schemeClr val="bg1"/>
                </a:solidFill>
                <a:cs typeface="B Traffic" pitchFamily="2" charset="-78"/>
              </a:rPr>
              <a:t>که می‌دانیم حالتهای انگیزشی را ایجاد می‌کنند به دقت توجه کنیم</a:t>
            </a:r>
            <a:r>
              <a:rPr lang="en-US" sz="2000" dirty="0" smtClean="0">
                <a:solidFill>
                  <a:schemeClr val="bg1"/>
                </a:solidFill>
                <a:cs typeface="B Traffic" pitchFamily="2" charset="-78"/>
              </a:rPr>
              <a:t> </a:t>
            </a:r>
            <a:r>
              <a:rPr lang="fa-IR" sz="2000" dirty="0" smtClean="0">
                <a:solidFill>
                  <a:schemeClr val="bg1"/>
                </a:solidFill>
                <a:cs typeface="B Traffic" pitchFamily="2" charset="-78"/>
              </a:rPr>
              <a:t>به عنوان مثال: بعد از 72 ساعت محرومیت از غذا مسلماً فرد گرسنه می‌شود</a:t>
            </a:r>
          </a:p>
          <a:p>
            <a:pPr lvl="0" algn="just" rtl="1">
              <a:spcBef>
                <a:spcPct val="20000"/>
              </a:spcBef>
              <a:defRPr/>
            </a:pPr>
            <a:endParaRPr lang="fa-IR" sz="2000" dirty="0" smtClean="0">
              <a:solidFill>
                <a:srgbClr val="FF0000"/>
              </a:solidFill>
              <a:cs typeface="B Traffic" pitchFamily="2" charset="-78"/>
            </a:endParaRPr>
          </a:p>
          <a:p>
            <a:pPr lvl="0" algn="just" rtl="1">
              <a:spcBef>
                <a:spcPct val="20000"/>
              </a:spcBef>
              <a:defRPr/>
            </a:pPr>
            <a:endParaRPr kumimoji="0" lang="en-GB" sz="2000" b="0" i="0" u="none" strike="noStrike" kern="0" cap="none" spc="0" normalizeH="0" baseline="0" noProof="0" dirty="0" smtClean="0">
              <a:ln>
                <a:noFill/>
              </a:ln>
              <a:solidFill>
                <a:srgbClr val="FF0000"/>
              </a:solidFill>
              <a:effectLst/>
              <a:uLnTx/>
              <a:uFillTx/>
              <a:latin typeface="+mn-lt"/>
              <a:cs typeface="B Traffic" pitchFamily="2" charset="-78"/>
            </a:endParaRPr>
          </a:p>
        </p:txBody>
      </p:sp>
      <p:sp>
        <p:nvSpPr>
          <p:cNvPr id="9" name="Rectangle 3"/>
          <p:cNvSpPr txBox="1">
            <a:spLocks noChangeArrowheads="1"/>
          </p:cNvSpPr>
          <p:nvPr/>
        </p:nvSpPr>
        <p:spPr bwMode="auto">
          <a:xfrm>
            <a:off x="616037" y="5396248"/>
            <a:ext cx="7958322" cy="798501"/>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اما باید توجه داشت که همیشه این شرایط پیشایند معلوم نیستند. بنابراین گاهی باید انگیزش را از جلوه‌های بیرونی آن استنباط کنیم. یعنی: </a:t>
            </a:r>
            <a:r>
              <a:rPr lang="fa-IR" sz="2000" u="sng" dirty="0" smtClean="0">
                <a:solidFill>
                  <a:schemeClr val="bg1"/>
                </a:solidFill>
                <a:cs typeface="B Traffic" pitchFamily="2" charset="-78"/>
              </a:rPr>
              <a:t>رفتار</a:t>
            </a:r>
            <a:r>
              <a:rPr lang="fa-IR" sz="2000" dirty="0" smtClean="0">
                <a:solidFill>
                  <a:schemeClr val="bg1"/>
                </a:solidFill>
                <a:cs typeface="B Traffic" pitchFamily="2" charset="-78"/>
              </a:rPr>
              <a:t>، </a:t>
            </a:r>
            <a:r>
              <a:rPr lang="fa-IR" sz="2000" u="sng" dirty="0" smtClean="0">
                <a:solidFill>
                  <a:schemeClr val="bg1"/>
                </a:solidFill>
                <a:cs typeface="B Traffic" pitchFamily="2" charset="-78"/>
              </a:rPr>
              <a:t>فیزیولوژی</a:t>
            </a:r>
            <a:r>
              <a:rPr lang="fa-IR" sz="2000" dirty="0" smtClean="0">
                <a:solidFill>
                  <a:schemeClr val="bg1"/>
                </a:solidFill>
                <a:cs typeface="B Traffic" pitchFamily="2" charset="-78"/>
              </a:rPr>
              <a:t> و </a:t>
            </a:r>
            <a:r>
              <a:rPr lang="fa-IR" sz="2000" u="sng" dirty="0" smtClean="0">
                <a:solidFill>
                  <a:schemeClr val="bg1"/>
                </a:solidFill>
                <a:cs typeface="B Traffic" pitchFamily="2" charset="-78"/>
              </a:rPr>
              <a:t>گزارش شخصی</a:t>
            </a:r>
            <a:endParaRPr lang="en-US" sz="2000" u="sng" dirty="0">
              <a:solidFill>
                <a:schemeClr val="bg1"/>
              </a:solidFill>
              <a:cs typeface="B Traffic" pitchFamily="2" charset="-78"/>
            </a:endParaRPr>
          </a:p>
        </p:txBody>
      </p:sp>
      <p:sp>
        <p:nvSpPr>
          <p:cNvPr id="10" name="Rectangle 3"/>
          <p:cNvSpPr txBox="1">
            <a:spLocks noChangeArrowheads="1"/>
          </p:cNvSpPr>
          <p:nvPr/>
        </p:nvSpPr>
        <p:spPr bwMode="auto">
          <a:xfrm>
            <a:off x="3670478" y="4693559"/>
            <a:ext cx="1828800" cy="6640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ctr" rtl="1">
              <a:spcBef>
                <a:spcPct val="20000"/>
              </a:spcBef>
              <a:defRPr/>
            </a:pPr>
            <a:r>
              <a:rPr lang="fa-IR" sz="3600" b="1" kern="0" dirty="0" smtClean="0">
                <a:solidFill>
                  <a:srgbClr val="FF0000"/>
                </a:solidFill>
                <a:latin typeface="+mn-lt"/>
                <a:cs typeface="B Traffic" pitchFamily="2" charset="-78"/>
              </a:rPr>
              <a:t>توجه</a:t>
            </a:r>
            <a:endParaRPr kumimoji="0" lang="en-GB" sz="3600" b="1" i="0" u="none" strike="noStrike" kern="0" cap="none" spc="0" normalizeH="0" baseline="0" noProof="0" dirty="0" smtClean="0">
              <a:ln>
                <a:noFill/>
              </a:ln>
              <a:solidFill>
                <a:srgbClr val="FF0000"/>
              </a:solidFill>
              <a:effectLst/>
              <a:uLnTx/>
              <a:uFillTx/>
              <a:latin typeface="+mn-lt"/>
              <a:cs typeface="B Traffic" pitchFamily="2" charset="-78"/>
            </a:endParaRPr>
          </a:p>
        </p:txBody>
      </p:sp>
      <p:pic>
        <p:nvPicPr>
          <p:cNvPr id="11" name="Picture 10" descr="eating-fast.jpg"/>
          <p:cNvPicPr>
            <a:picLocks noChangeAspect="1"/>
          </p:cNvPicPr>
          <p:nvPr/>
        </p:nvPicPr>
        <p:blipFill>
          <a:blip r:embed="rId4" cstate="print"/>
          <a:stretch>
            <a:fillRect/>
          </a:stretch>
        </p:blipFill>
        <p:spPr>
          <a:xfrm>
            <a:off x="700088" y="1810699"/>
            <a:ext cx="2043112" cy="2386698"/>
          </a:xfrm>
          <a:prstGeom prst="rect">
            <a:avLst/>
          </a:prstGeom>
        </p:spPr>
      </p:pic>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diamond(in)">
                                      <p:cBhvr>
                                        <p:cTn id="12" dur="2000"/>
                                        <p:tgtEl>
                                          <p:spTgt spid="5">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diamond(in)">
                                      <p:cBhvr>
                                        <p:cTn id="17" dur="20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diamond(in)">
                                      <p:cBhvr>
                                        <p:cTn id="22" dur="20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grpId="0" nodeType="clickEffect">
                                  <p:stCondLst>
                                    <p:cond delay="0"/>
                                  </p:stCondLst>
                                  <p:childTnLst>
                                    <p:set>
                                      <p:cBhvr>
                                        <p:cTn id="34" dur="1" fill="hold">
                                          <p:stCondLst>
                                            <p:cond delay="0"/>
                                          </p:stCondLst>
                                        </p:cTn>
                                        <p:tgtEl>
                                          <p:spTgt spid="9">
                                            <p:bg/>
                                          </p:spTgt>
                                        </p:tgtEl>
                                        <p:attrNameLst>
                                          <p:attrName>style.visibility</p:attrName>
                                        </p:attrNameLst>
                                      </p:cBhvr>
                                      <p:to>
                                        <p:strVal val="visible"/>
                                      </p:to>
                                    </p:set>
                                    <p:animEffect transition="in" filter="diamond(in)">
                                      <p:cBhvr>
                                        <p:cTn id="35" dur="2000"/>
                                        <p:tgtEl>
                                          <p:spTgt spid="9">
                                            <p:bg/>
                                          </p:spTgt>
                                        </p:tgtEl>
                                      </p:cBhvr>
                                    </p:animEffect>
                                  </p:childTnLst>
                                </p:cTn>
                              </p:par>
                              <p:par>
                                <p:cTn id="36" presetID="8" presetClass="entr" presetSubtype="16" fill="hold" grpId="0" nodeType="withEffect">
                                  <p:stCondLst>
                                    <p:cond delay="0"/>
                                  </p:stCondLst>
                                  <p:childTnLst>
                                    <p:set>
                                      <p:cBhvr>
                                        <p:cTn id="37" dur="1" fill="hold">
                                          <p:stCondLst>
                                            <p:cond delay="0"/>
                                          </p:stCondLst>
                                        </p:cTn>
                                        <p:tgtEl>
                                          <p:spTgt spid="9">
                                            <p:txEl>
                                              <p:pRg st="0" end="0"/>
                                            </p:txEl>
                                          </p:spTgt>
                                        </p:tgtEl>
                                        <p:attrNameLst>
                                          <p:attrName>style.visibility</p:attrName>
                                        </p:attrNameLst>
                                      </p:cBhvr>
                                      <p:to>
                                        <p:strVal val="visible"/>
                                      </p:to>
                                    </p:set>
                                    <p:animEffect transition="in" filter="diamond(in)">
                                      <p:cBhvr>
                                        <p:cTn id="38"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build="allAtOnce"/>
      <p:bldP spid="9" grpId="0" build="allAtOnce"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6</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dirty="0" smtClean="0">
                <a:cs typeface="B Traffic" pitchFamily="2" charset="-78"/>
              </a:rPr>
              <a:t>جلوه‌های انگیزش</a:t>
            </a:r>
            <a:endParaRPr lang="en-GB" sz="3500" b="1" dirty="0" smtClean="0">
              <a:cs typeface="B Traffic" pitchFamily="2" charset="-78"/>
            </a:endParaRPr>
          </a:p>
        </p:txBody>
      </p:sp>
      <p:sp>
        <p:nvSpPr>
          <p:cNvPr id="5" name="Rectangle 3"/>
          <p:cNvSpPr txBox="1">
            <a:spLocks noChangeArrowheads="1"/>
          </p:cNvSpPr>
          <p:nvPr/>
        </p:nvSpPr>
        <p:spPr bwMode="auto">
          <a:xfrm>
            <a:off x="721217" y="1669140"/>
            <a:ext cx="7958322" cy="4690096"/>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endParaRPr lang="fa-IR" sz="2400" dirty="0" smtClean="0">
              <a:cs typeface="B Traffic" pitchFamily="2" charset="-78"/>
            </a:endParaRPr>
          </a:p>
          <a:p>
            <a:pPr algn="r" rtl="1"/>
            <a:endParaRPr lang="fa-IR" sz="2400" dirty="0" smtClean="0">
              <a:solidFill>
                <a:srgbClr val="FF0000"/>
              </a:solidFill>
              <a:cs typeface="B Traffic" pitchFamily="2" charset="-78"/>
            </a:endParaRPr>
          </a:p>
          <a:p>
            <a:pPr algn="r" rtl="1"/>
            <a:endParaRPr kumimoji="0" lang="en-GB" sz="2400" b="0" i="0" u="none" strike="noStrike" kern="0" cap="none" spc="0" normalizeH="0" baseline="0" noProof="0" dirty="0" smtClean="0">
              <a:ln>
                <a:noFill/>
              </a:ln>
              <a:solidFill>
                <a:srgbClr val="FF0000"/>
              </a:solidFill>
              <a:effectLst/>
              <a:uLnTx/>
              <a:uFillTx/>
              <a:latin typeface="+mn-lt"/>
              <a:cs typeface="B Traffic" pitchFamily="2" charset="-78"/>
            </a:endParaRPr>
          </a:p>
        </p:txBody>
      </p:sp>
      <p:graphicFrame>
        <p:nvGraphicFramePr>
          <p:cNvPr id="8" name="Diagram 7"/>
          <p:cNvGraphicFramePr/>
          <p:nvPr/>
        </p:nvGraphicFramePr>
        <p:xfrm>
          <a:off x="1017432" y="1631712"/>
          <a:ext cx="7044744" cy="48522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graphicEl>
                                              <a:dgm id="{E1A272C2-6E88-4AB3-9D70-CF7D997F6BCD}"/>
                                            </p:graphicEl>
                                          </p:spTgt>
                                        </p:tgtEl>
                                        <p:attrNameLst>
                                          <p:attrName>style.visibility</p:attrName>
                                        </p:attrNameLst>
                                      </p:cBhvr>
                                      <p:to>
                                        <p:strVal val="visible"/>
                                      </p:to>
                                    </p:set>
                                    <p:animEffect transition="in" filter="box(in)">
                                      <p:cBhvr>
                                        <p:cTn id="7" dur="500"/>
                                        <p:tgtEl>
                                          <p:spTgt spid="8">
                                            <p:graphicEl>
                                              <a:dgm id="{E1A272C2-6E88-4AB3-9D70-CF7D997F6BC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graphicEl>
                                              <a:dgm id="{1C848AEF-F507-40EC-AED2-F6267A4AA607}"/>
                                            </p:graphicEl>
                                          </p:spTgt>
                                        </p:tgtEl>
                                        <p:attrNameLst>
                                          <p:attrName>style.visibility</p:attrName>
                                        </p:attrNameLst>
                                      </p:cBhvr>
                                      <p:to>
                                        <p:strVal val="visible"/>
                                      </p:to>
                                    </p:set>
                                    <p:animEffect transition="in" filter="box(in)">
                                      <p:cBhvr>
                                        <p:cTn id="12" dur="500"/>
                                        <p:tgtEl>
                                          <p:spTgt spid="8">
                                            <p:graphicEl>
                                              <a:dgm id="{1C848AEF-F507-40EC-AED2-F6267A4AA607}"/>
                                            </p:graphicEl>
                                          </p:spTgt>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8">
                                            <p:graphicEl>
                                              <a:dgm id="{3740DC97-EF67-4EE3-BDBF-75E979AEA345}"/>
                                            </p:graphicEl>
                                          </p:spTgt>
                                        </p:tgtEl>
                                        <p:attrNameLst>
                                          <p:attrName>style.visibility</p:attrName>
                                        </p:attrNameLst>
                                      </p:cBhvr>
                                      <p:to>
                                        <p:strVal val="visible"/>
                                      </p:to>
                                    </p:set>
                                    <p:animEffect transition="in" filter="box(in)">
                                      <p:cBhvr>
                                        <p:cTn id="15" dur="500"/>
                                        <p:tgtEl>
                                          <p:spTgt spid="8">
                                            <p:graphicEl>
                                              <a:dgm id="{3740DC97-EF67-4EE3-BDBF-75E979AEA34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8">
                                            <p:graphicEl>
                                              <a:dgm id="{73AD013F-D7E3-4696-80D3-075225D6EAEF}"/>
                                            </p:graphicEl>
                                          </p:spTgt>
                                        </p:tgtEl>
                                        <p:attrNameLst>
                                          <p:attrName>style.visibility</p:attrName>
                                        </p:attrNameLst>
                                      </p:cBhvr>
                                      <p:to>
                                        <p:strVal val="visible"/>
                                      </p:to>
                                    </p:set>
                                    <p:animEffect transition="in" filter="box(in)">
                                      <p:cBhvr>
                                        <p:cTn id="20" dur="500"/>
                                        <p:tgtEl>
                                          <p:spTgt spid="8">
                                            <p:graphicEl>
                                              <a:dgm id="{73AD013F-D7E3-4696-80D3-075225D6EAEF}"/>
                                            </p:graphicEl>
                                          </p:spTgt>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8">
                                            <p:graphicEl>
                                              <a:dgm id="{273D9E13-656E-4BE6-8828-269E9F96E25C}"/>
                                            </p:graphicEl>
                                          </p:spTgt>
                                        </p:tgtEl>
                                        <p:attrNameLst>
                                          <p:attrName>style.visibility</p:attrName>
                                        </p:attrNameLst>
                                      </p:cBhvr>
                                      <p:to>
                                        <p:strVal val="visible"/>
                                      </p:to>
                                    </p:set>
                                    <p:animEffect transition="in" filter="box(in)">
                                      <p:cBhvr>
                                        <p:cTn id="23" dur="500"/>
                                        <p:tgtEl>
                                          <p:spTgt spid="8">
                                            <p:graphicEl>
                                              <a:dgm id="{273D9E13-656E-4BE6-8828-269E9F96E25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8">
                                            <p:graphicEl>
                                              <a:dgm id="{A4929E22-D145-493C-8D59-7BDC0C8A429D}"/>
                                            </p:graphicEl>
                                          </p:spTgt>
                                        </p:tgtEl>
                                        <p:attrNameLst>
                                          <p:attrName>style.visibility</p:attrName>
                                        </p:attrNameLst>
                                      </p:cBhvr>
                                      <p:to>
                                        <p:strVal val="visible"/>
                                      </p:to>
                                    </p:set>
                                    <p:animEffect transition="in" filter="box(in)">
                                      <p:cBhvr>
                                        <p:cTn id="28" dur="500"/>
                                        <p:tgtEl>
                                          <p:spTgt spid="8">
                                            <p:graphicEl>
                                              <a:dgm id="{A4929E22-D145-493C-8D59-7BDC0C8A429D}"/>
                                            </p:graphicEl>
                                          </p:spTgt>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8">
                                            <p:graphicEl>
                                              <a:dgm id="{4CC69D5C-C1D0-4576-83D4-237B7DA7517F}"/>
                                            </p:graphicEl>
                                          </p:spTgt>
                                        </p:tgtEl>
                                        <p:attrNameLst>
                                          <p:attrName>style.visibility</p:attrName>
                                        </p:attrNameLst>
                                      </p:cBhvr>
                                      <p:to>
                                        <p:strVal val="visible"/>
                                      </p:to>
                                    </p:set>
                                    <p:animEffect transition="in" filter="box(in)">
                                      <p:cBhvr>
                                        <p:cTn id="31" dur="500"/>
                                        <p:tgtEl>
                                          <p:spTgt spid="8">
                                            <p:graphicEl>
                                              <a:dgm id="{4CC69D5C-C1D0-4576-83D4-237B7DA7517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8">
                                            <p:graphicEl>
                                              <a:dgm id="{7A8DDC4D-1D05-4F60-8C79-1385F57BDD56}"/>
                                            </p:graphicEl>
                                          </p:spTgt>
                                        </p:tgtEl>
                                        <p:attrNameLst>
                                          <p:attrName>style.visibility</p:attrName>
                                        </p:attrNameLst>
                                      </p:cBhvr>
                                      <p:to>
                                        <p:strVal val="visible"/>
                                      </p:to>
                                    </p:set>
                                    <p:animEffect transition="in" filter="box(in)">
                                      <p:cBhvr>
                                        <p:cTn id="36" dur="500"/>
                                        <p:tgtEl>
                                          <p:spTgt spid="8">
                                            <p:graphicEl>
                                              <a:dgm id="{7A8DDC4D-1D05-4F60-8C79-1385F57BDD56}"/>
                                            </p:graphicEl>
                                          </p:spTgt>
                                        </p:tgtEl>
                                      </p:cBhvr>
                                    </p:animEffect>
                                  </p:childTnLst>
                                </p:cTn>
                              </p:par>
                              <p:par>
                                <p:cTn id="37" presetID="4" presetClass="entr" presetSubtype="16" fill="hold" grpId="0" nodeType="withEffect">
                                  <p:stCondLst>
                                    <p:cond delay="0"/>
                                  </p:stCondLst>
                                  <p:childTnLst>
                                    <p:set>
                                      <p:cBhvr>
                                        <p:cTn id="38" dur="1" fill="hold">
                                          <p:stCondLst>
                                            <p:cond delay="0"/>
                                          </p:stCondLst>
                                        </p:cTn>
                                        <p:tgtEl>
                                          <p:spTgt spid="8">
                                            <p:graphicEl>
                                              <a:dgm id="{97322EB2-C69C-4469-A6F6-B24730D2951D}"/>
                                            </p:graphicEl>
                                          </p:spTgt>
                                        </p:tgtEl>
                                        <p:attrNameLst>
                                          <p:attrName>style.visibility</p:attrName>
                                        </p:attrNameLst>
                                      </p:cBhvr>
                                      <p:to>
                                        <p:strVal val="visible"/>
                                      </p:to>
                                    </p:set>
                                    <p:animEffect transition="in" filter="box(in)">
                                      <p:cBhvr>
                                        <p:cTn id="39" dur="500"/>
                                        <p:tgtEl>
                                          <p:spTgt spid="8">
                                            <p:graphicEl>
                                              <a:dgm id="{97322EB2-C69C-4469-A6F6-B24730D2951D}"/>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4" presetClass="entr" presetSubtype="16" fill="hold" grpId="0" nodeType="clickEffect">
                                  <p:stCondLst>
                                    <p:cond delay="0"/>
                                  </p:stCondLst>
                                  <p:childTnLst>
                                    <p:set>
                                      <p:cBhvr>
                                        <p:cTn id="43" dur="1" fill="hold">
                                          <p:stCondLst>
                                            <p:cond delay="0"/>
                                          </p:stCondLst>
                                        </p:cTn>
                                        <p:tgtEl>
                                          <p:spTgt spid="8">
                                            <p:graphicEl>
                                              <a:dgm id="{39192904-6F5C-47F0-BBC0-A8876F679E3B}"/>
                                            </p:graphicEl>
                                          </p:spTgt>
                                        </p:tgtEl>
                                        <p:attrNameLst>
                                          <p:attrName>style.visibility</p:attrName>
                                        </p:attrNameLst>
                                      </p:cBhvr>
                                      <p:to>
                                        <p:strVal val="visible"/>
                                      </p:to>
                                    </p:set>
                                    <p:animEffect transition="in" filter="box(in)">
                                      <p:cBhvr>
                                        <p:cTn id="44" dur="500"/>
                                        <p:tgtEl>
                                          <p:spTgt spid="8">
                                            <p:graphicEl>
                                              <a:dgm id="{39192904-6F5C-47F0-BBC0-A8876F679E3B}"/>
                                            </p:graphicEl>
                                          </p:spTgt>
                                        </p:tgtEl>
                                      </p:cBhvr>
                                    </p:animEffect>
                                  </p:childTnLst>
                                </p:cTn>
                              </p:par>
                              <p:par>
                                <p:cTn id="45" presetID="4" presetClass="entr" presetSubtype="16" fill="hold" grpId="0" nodeType="withEffect">
                                  <p:stCondLst>
                                    <p:cond delay="0"/>
                                  </p:stCondLst>
                                  <p:childTnLst>
                                    <p:set>
                                      <p:cBhvr>
                                        <p:cTn id="46" dur="1" fill="hold">
                                          <p:stCondLst>
                                            <p:cond delay="0"/>
                                          </p:stCondLst>
                                        </p:cTn>
                                        <p:tgtEl>
                                          <p:spTgt spid="8">
                                            <p:graphicEl>
                                              <a:dgm id="{2FB387EB-3472-409F-BD45-7E91172EC199}"/>
                                            </p:graphicEl>
                                          </p:spTgt>
                                        </p:tgtEl>
                                        <p:attrNameLst>
                                          <p:attrName>style.visibility</p:attrName>
                                        </p:attrNameLst>
                                      </p:cBhvr>
                                      <p:to>
                                        <p:strVal val="visible"/>
                                      </p:to>
                                    </p:set>
                                    <p:animEffect transition="in" filter="box(in)">
                                      <p:cBhvr>
                                        <p:cTn id="47" dur="500"/>
                                        <p:tgtEl>
                                          <p:spTgt spid="8">
                                            <p:graphicEl>
                                              <a:dgm id="{2FB387EB-3472-409F-BD45-7E91172EC19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8">
                                            <p:graphicEl>
                                              <a:dgm id="{C77B7710-A71A-43E8-91E5-D81B2ABBFCA0}"/>
                                            </p:graphicEl>
                                          </p:spTgt>
                                        </p:tgtEl>
                                        <p:attrNameLst>
                                          <p:attrName>style.visibility</p:attrName>
                                        </p:attrNameLst>
                                      </p:cBhvr>
                                      <p:to>
                                        <p:strVal val="visible"/>
                                      </p:to>
                                    </p:set>
                                    <p:animEffect transition="in" filter="box(in)">
                                      <p:cBhvr>
                                        <p:cTn id="52" dur="500"/>
                                        <p:tgtEl>
                                          <p:spTgt spid="8">
                                            <p:graphicEl>
                                              <a:dgm id="{C77B7710-A71A-43E8-91E5-D81B2ABBFCA0}"/>
                                            </p:graphicEl>
                                          </p:spTgt>
                                        </p:tgtEl>
                                      </p:cBhvr>
                                    </p:animEffect>
                                  </p:childTnLst>
                                </p:cTn>
                              </p:par>
                              <p:par>
                                <p:cTn id="53" presetID="4" presetClass="entr" presetSubtype="16" fill="hold" grpId="0" nodeType="withEffect">
                                  <p:stCondLst>
                                    <p:cond delay="0"/>
                                  </p:stCondLst>
                                  <p:childTnLst>
                                    <p:set>
                                      <p:cBhvr>
                                        <p:cTn id="54" dur="1" fill="hold">
                                          <p:stCondLst>
                                            <p:cond delay="0"/>
                                          </p:stCondLst>
                                        </p:cTn>
                                        <p:tgtEl>
                                          <p:spTgt spid="8">
                                            <p:graphicEl>
                                              <a:dgm id="{C3468C66-0F4F-41A8-8814-CAC588D738D5}"/>
                                            </p:graphicEl>
                                          </p:spTgt>
                                        </p:tgtEl>
                                        <p:attrNameLst>
                                          <p:attrName>style.visibility</p:attrName>
                                        </p:attrNameLst>
                                      </p:cBhvr>
                                      <p:to>
                                        <p:strVal val="visible"/>
                                      </p:to>
                                    </p:set>
                                    <p:animEffect transition="in" filter="box(in)">
                                      <p:cBhvr>
                                        <p:cTn id="55" dur="500"/>
                                        <p:tgtEl>
                                          <p:spTgt spid="8">
                                            <p:graphicEl>
                                              <a:dgm id="{C3468C66-0F4F-41A8-8814-CAC588D738D5}"/>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8">
                                            <p:graphicEl>
                                              <a:dgm id="{7EBB60FF-BBD8-4E99-8E99-FAA02D661664}"/>
                                            </p:graphicEl>
                                          </p:spTgt>
                                        </p:tgtEl>
                                        <p:attrNameLst>
                                          <p:attrName>style.visibility</p:attrName>
                                        </p:attrNameLst>
                                      </p:cBhvr>
                                      <p:to>
                                        <p:strVal val="visible"/>
                                      </p:to>
                                    </p:set>
                                    <p:animEffect transition="in" filter="box(in)">
                                      <p:cBhvr>
                                        <p:cTn id="60" dur="500"/>
                                        <p:tgtEl>
                                          <p:spTgt spid="8">
                                            <p:graphicEl>
                                              <a:dgm id="{7EBB60FF-BBD8-4E99-8E99-FAA02D661664}"/>
                                            </p:graphicEl>
                                          </p:spTgt>
                                        </p:tgtEl>
                                      </p:cBhvr>
                                    </p:animEffect>
                                  </p:childTnLst>
                                </p:cTn>
                              </p:par>
                              <p:par>
                                <p:cTn id="61" presetID="4" presetClass="entr" presetSubtype="16" fill="hold" grpId="0" nodeType="withEffect">
                                  <p:stCondLst>
                                    <p:cond delay="0"/>
                                  </p:stCondLst>
                                  <p:childTnLst>
                                    <p:set>
                                      <p:cBhvr>
                                        <p:cTn id="62" dur="1" fill="hold">
                                          <p:stCondLst>
                                            <p:cond delay="0"/>
                                          </p:stCondLst>
                                        </p:cTn>
                                        <p:tgtEl>
                                          <p:spTgt spid="8">
                                            <p:graphicEl>
                                              <a:dgm id="{298293EB-E2AC-44D0-9FA7-39F53B8888AE}"/>
                                            </p:graphicEl>
                                          </p:spTgt>
                                        </p:tgtEl>
                                        <p:attrNameLst>
                                          <p:attrName>style.visibility</p:attrName>
                                        </p:attrNameLst>
                                      </p:cBhvr>
                                      <p:to>
                                        <p:strVal val="visible"/>
                                      </p:to>
                                    </p:set>
                                    <p:animEffect transition="in" filter="box(in)">
                                      <p:cBhvr>
                                        <p:cTn id="63" dur="500"/>
                                        <p:tgtEl>
                                          <p:spTgt spid="8">
                                            <p:graphicEl>
                                              <a:dgm id="{298293EB-E2AC-44D0-9FA7-39F53B8888AE}"/>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4" presetClass="entr" presetSubtype="16" fill="hold" grpId="0" nodeType="clickEffect">
                                  <p:stCondLst>
                                    <p:cond delay="0"/>
                                  </p:stCondLst>
                                  <p:childTnLst>
                                    <p:set>
                                      <p:cBhvr>
                                        <p:cTn id="67" dur="1" fill="hold">
                                          <p:stCondLst>
                                            <p:cond delay="0"/>
                                          </p:stCondLst>
                                        </p:cTn>
                                        <p:tgtEl>
                                          <p:spTgt spid="8">
                                            <p:graphicEl>
                                              <a:dgm id="{83E52EF2-9A8E-4C50-9D2E-447D97E7FD7A}"/>
                                            </p:graphicEl>
                                          </p:spTgt>
                                        </p:tgtEl>
                                        <p:attrNameLst>
                                          <p:attrName>style.visibility</p:attrName>
                                        </p:attrNameLst>
                                      </p:cBhvr>
                                      <p:to>
                                        <p:strVal val="visible"/>
                                      </p:to>
                                    </p:set>
                                    <p:animEffect transition="in" filter="box(in)">
                                      <p:cBhvr>
                                        <p:cTn id="68" dur="500"/>
                                        <p:tgtEl>
                                          <p:spTgt spid="8">
                                            <p:graphicEl>
                                              <a:dgm id="{83E52EF2-9A8E-4C50-9D2E-447D97E7FD7A}"/>
                                            </p:graphicEl>
                                          </p:spTgt>
                                        </p:tgtEl>
                                      </p:cBhvr>
                                    </p:animEffect>
                                  </p:childTnLst>
                                </p:cTn>
                              </p:par>
                              <p:par>
                                <p:cTn id="69" presetID="4" presetClass="entr" presetSubtype="16" fill="hold" grpId="0" nodeType="withEffect">
                                  <p:stCondLst>
                                    <p:cond delay="0"/>
                                  </p:stCondLst>
                                  <p:childTnLst>
                                    <p:set>
                                      <p:cBhvr>
                                        <p:cTn id="70" dur="1" fill="hold">
                                          <p:stCondLst>
                                            <p:cond delay="0"/>
                                          </p:stCondLst>
                                        </p:cTn>
                                        <p:tgtEl>
                                          <p:spTgt spid="8">
                                            <p:graphicEl>
                                              <a:dgm id="{C46A712E-FB4D-46CD-862C-62D684F481E4}"/>
                                            </p:graphicEl>
                                          </p:spTgt>
                                        </p:tgtEl>
                                        <p:attrNameLst>
                                          <p:attrName>style.visibility</p:attrName>
                                        </p:attrNameLst>
                                      </p:cBhvr>
                                      <p:to>
                                        <p:strVal val="visible"/>
                                      </p:to>
                                    </p:set>
                                    <p:animEffect transition="in" filter="box(in)">
                                      <p:cBhvr>
                                        <p:cTn id="71" dur="500"/>
                                        <p:tgtEl>
                                          <p:spTgt spid="8">
                                            <p:graphicEl>
                                              <a:dgm id="{C46A712E-FB4D-46CD-862C-62D684F481E4}"/>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4" presetClass="entr" presetSubtype="16" fill="hold" grpId="0" nodeType="clickEffect">
                                  <p:stCondLst>
                                    <p:cond delay="0"/>
                                  </p:stCondLst>
                                  <p:childTnLst>
                                    <p:set>
                                      <p:cBhvr>
                                        <p:cTn id="75" dur="1" fill="hold">
                                          <p:stCondLst>
                                            <p:cond delay="0"/>
                                          </p:stCondLst>
                                        </p:cTn>
                                        <p:tgtEl>
                                          <p:spTgt spid="8">
                                            <p:graphicEl>
                                              <a:dgm id="{D55F8610-0AAB-4F9F-BC4A-EEC0CCC8DECC}"/>
                                            </p:graphicEl>
                                          </p:spTgt>
                                        </p:tgtEl>
                                        <p:attrNameLst>
                                          <p:attrName>style.visibility</p:attrName>
                                        </p:attrNameLst>
                                      </p:cBhvr>
                                      <p:to>
                                        <p:strVal val="visible"/>
                                      </p:to>
                                    </p:set>
                                    <p:animEffect transition="in" filter="box(in)">
                                      <p:cBhvr>
                                        <p:cTn id="76" dur="500"/>
                                        <p:tgtEl>
                                          <p:spTgt spid="8">
                                            <p:graphicEl>
                                              <a:dgm id="{D55F8610-0AAB-4F9F-BC4A-EEC0CCC8DECC}"/>
                                            </p:graphicEl>
                                          </p:spTgt>
                                        </p:tgtEl>
                                      </p:cBhvr>
                                    </p:animEffect>
                                  </p:childTnLst>
                                </p:cTn>
                              </p:par>
                              <p:par>
                                <p:cTn id="77" presetID="4" presetClass="entr" presetSubtype="16" fill="hold" grpId="0" nodeType="withEffect">
                                  <p:stCondLst>
                                    <p:cond delay="0"/>
                                  </p:stCondLst>
                                  <p:childTnLst>
                                    <p:set>
                                      <p:cBhvr>
                                        <p:cTn id="78" dur="1" fill="hold">
                                          <p:stCondLst>
                                            <p:cond delay="0"/>
                                          </p:stCondLst>
                                        </p:cTn>
                                        <p:tgtEl>
                                          <p:spTgt spid="8">
                                            <p:graphicEl>
                                              <a:dgm id="{D8B38368-39B8-4B4D-AC1A-45EE63988A63}"/>
                                            </p:graphicEl>
                                          </p:spTgt>
                                        </p:tgtEl>
                                        <p:attrNameLst>
                                          <p:attrName>style.visibility</p:attrName>
                                        </p:attrNameLst>
                                      </p:cBhvr>
                                      <p:to>
                                        <p:strVal val="visible"/>
                                      </p:to>
                                    </p:set>
                                    <p:animEffect transition="in" filter="box(in)">
                                      <p:cBhvr>
                                        <p:cTn id="79" dur="500"/>
                                        <p:tgtEl>
                                          <p:spTgt spid="8">
                                            <p:graphicEl>
                                              <a:dgm id="{D8B38368-39B8-4B4D-AC1A-45EE63988A63}"/>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4" presetClass="entr" presetSubtype="16" fill="hold" grpId="0" nodeType="clickEffect">
                                  <p:stCondLst>
                                    <p:cond delay="0"/>
                                  </p:stCondLst>
                                  <p:childTnLst>
                                    <p:set>
                                      <p:cBhvr>
                                        <p:cTn id="83" dur="1" fill="hold">
                                          <p:stCondLst>
                                            <p:cond delay="0"/>
                                          </p:stCondLst>
                                        </p:cTn>
                                        <p:tgtEl>
                                          <p:spTgt spid="8">
                                            <p:graphicEl>
                                              <a:dgm id="{6F7E4FE2-EAF0-45A7-AACC-A99A99AD7B55}"/>
                                            </p:graphicEl>
                                          </p:spTgt>
                                        </p:tgtEl>
                                        <p:attrNameLst>
                                          <p:attrName>style.visibility</p:attrName>
                                        </p:attrNameLst>
                                      </p:cBhvr>
                                      <p:to>
                                        <p:strVal val="visible"/>
                                      </p:to>
                                    </p:set>
                                    <p:animEffect transition="in" filter="box(in)">
                                      <p:cBhvr>
                                        <p:cTn id="84" dur="500"/>
                                        <p:tgtEl>
                                          <p:spTgt spid="8">
                                            <p:graphicEl>
                                              <a:dgm id="{6F7E4FE2-EAF0-45A7-AACC-A99A99AD7B55}"/>
                                            </p:graphicEl>
                                          </p:spTgt>
                                        </p:tgtEl>
                                      </p:cBhvr>
                                    </p:animEffect>
                                  </p:childTnLst>
                                </p:cTn>
                              </p:par>
                              <p:par>
                                <p:cTn id="85" presetID="4" presetClass="entr" presetSubtype="16" fill="hold" grpId="0" nodeType="withEffect">
                                  <p:stCondLst>
                                    <p:cond delay="0"/>
                                  </p:stCondLst>
                                  <p:childTnLst>
                                    <p:set>
                                      <p:cBhvr>
                                        <p:cTn id="86" dur="1" fill="hold">
                                          <p:stCondLst>
                                            <p:cond delay="0"/>
                                          </p:stCondLst>
                                        </p:cTn>
                                        <p:tgtEl>
                                          <p:spTgt spid="8">
                                            <p:graphicEl>
                                              <a:dgm id="{1634D30E-F64C-4668-9FAD-5E6A64A5317E}"/>
                                            </p:graphicEl>
                                          </p:spTgt>
                                        </p:tgtEl>
                                        <p:attrNameLst>
                                          <p:attrName>style.visibility</p:attrName>
                                        </p:attrNameLst>
                                      </p:cBhvr>
                                      <p:to>
                                        <p:strVal val="visible"/>
                                      </p:to>
                                    </p:set>
                                    <p:animEffect transition="in" filter="box(in)">
                                      <p:cBhvr>
                                        <p:cTn id="87" dur="500"/>
                                        <p:tgtEl>
                                          <p:spTgt spid="8">
                                            <p:graphicEl>
                                              <a:dgm id="{1634D30E-F64C-4668-9FAD-5E6A64A5317E}"/>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4" presetClass="entr" presetSubtype="16" fill="hold" grpId="0" nodeType="clickEffect">
                                  <p:stCondLst>
                                    <p:cond delay="0"/>
                                  </p:stCondLst>
                                  <p:childTnLst>
                                    <p:set>
                                      <p:cBhvr>
                                        <p:cTn id="91" dur="1" fill="hold">
                                          <p:stCondLst>
                                            <p:cond delay="0"/>
                                          </p:stCondLst>
                                        </p:cTn>
                                        <p:tgtEl>
                                          <p:spTgt spid="8">
                                            <p:graphicEl>
                                              <a:dgm id="{A8EE3CD4-B38C-4EE0-872A-30ADB18618B1}"/>
                                            </p:graphicEl>
                                          </p:spTgt>
                                        </p:tgtEl>
                                        <p:attrNameLst>
                                          <p:attrName>style.visibility</p:attrName>
                                        </p:attrNameLst>
                                      </p:cBhvr>
                                      <p:to>
                                        <p:strVal val="visible"/>
                                      </p:to>
                                    </p:set>
                                    <p:animEffect transition="in" filter="box(in)">
                                      <p:cBhvr>
                                        <p:cTn id="92" dur="500"/>
                                        <p:tgtEl>
                                          <p:spTgt spid="8">
                                            <p:graphicEl>
                                              <a:dgm id="{A8EE3CD4-B38C-4EE0-872A-30ADB18618B1}"/>
                                            </p:graphicEl>
                                          </p:spTgt>
                                        </p:tgtEl>
                                      </p:cBhvr>
                                    </p:animEffect>
                                  </p:childTnLst>
                                </p:cTn>
                              </p:par>
                              <p:par>
                                <p:cTn id="93" presetID="4" presetClass="entr" presetSubtype="16" fill="hold" grpId="0" nodeType="withEffect">
                                  <p:stCondLst>
                                    <p:cond delay="0"/>
                                  </p:stCondLst>
                                  <p:childTnLst>
                                    <p:set>
                                      <p:cBhvr>
                                        <p:cTn id="94" dur="1" fill="hold">
                                          <p:stCondLst>
                                            <p:cond delay="0"/>
                                          </p:stCondLst>
                                        </p:cTn>
                                        <p:tgtEl>
                                          <p:spTgt spid="8">
                                            <p:graphicEl>
                                              <a:dgm id="{C64B701E-3C02-4459-8765-57691F1EFDBB}"/>
                                            </p:graphicEl>
                                          </p:spTgt>
                                        </p:tgtEl>
                                        <p:attrNameLst>
                                          <p:attrName>style.visibility</p:attrName>
                                        </p:attrNameLst>
                                      </p:cBhvr>
                                      <p:to>
                                        <p:strVal val="visible"/>
                                      </p:to>
                                    </p:set>
                                    <p:animEffect transition="in" filter="box(in)">
                                      <p:cBhvr>
                                        <p:cTn id="95" dur="500"/>
                                        <p:tgtEl>
                                          <p:spTgt spid="8">
                                            <p:graphicEl>
                                              <a:dgm id="{C64B701E-3C02-4459-8765-57691F1EFDBB}"/>
                                            </p:graphicEl>
                                          </p:spTgt>
                                        </p:tgtEl>
                                      </p:cBhvr>
                                    </p:animEffect>
                                  </p:childTnLst>
                                </p:cTn>
                              </p:par>
                            </p:childTnLst>
                          </p:cTn>
                        </p:par>
                      </p:childTnLst>
                    </p:cTn>
                  </p:par>
                  <p:par>
                    <p:cTn id="96" fill="hold">
                      <p:stCondLst>
                        <p:cond delay="indefinite"/>
                      </p:stCondLst>
                      <p:childTnLst>
                        <p:par>
                          <p:cTn id="97" fill="hold">
                            <p:stCondLst>
                              <p:cond delay="0"/>
                            </p:stCondLst>
                            <p:childTnLst>
                              <p:par>
                                <p:cTn id="98" presetID="4" presetClass="entr" presetSubtype="16" fill="hold" grpId="0" nodeType="clickEffect">
                                  <p:stCondLst>
                                    <p:cond delay="0"/>
                                  </p:stCondLst>
                                  <p:childTnLst>
                                    <p:set>
                                      <p:cBhvr>
                                        <p:cTn id="99" dur="1" fill="hold">
                                          <p:stCondLst>
                                            <p:cond delay="0"/>
                                          </p:stCondLst>
                                        </p:cTn>
                                        <p:tgtEl>
                                          <p:spTgt spid="8">
                                            <p:graphicEl>
                                              <a:dgm id="{566B5AF9-3622-4B55-A935-B8C8381EF185}"/>
                                            </p:graphicEl>
                                          </p:spTgt>
                                        </p:tgtEl>
                                        <p:attrNameLst>
                                          <p:attrName>style.visibility</p:attrName>
                                        </p:attrNameLst>
                                      </p:cBhvr>
                                      <p:to>
                                        <p:strVal val="visible"/>
                                      </p:to>
                                    </p:set>
                                    <p:animEffect transition="in" filter="box(in)">
                                      <p:cBhvr>
                                        <p:cTn id="100" dur="500"/>
                                        <p:tgtEl>
                                          <p:spTgt spid="8">
                                            <p:graphicEl>
                                              <a:dgm id="{566B5AF9-3622-4B55-A935-B8C8381EF185}"/>
                                            </p:graphicEl>
                                          </p:spTgt>
                                        </p:tgtEl>
                                      </p:cBhvr>
                                    </p:animEffect>
                                  </p:childTnLst>
                                </p:cTn>
                              </p:par>
                              <p:par>
                                <p:cTn id="101" presetID="4" presetClass="entr" presetSubtype="16" fill="hold" grpId="0" nodeType="withEffect">
                                  <p:stCondLst>
                                    <p:cond delay="0"/>
                                  </p:stCondLst>
                                  <p:childTnLst>
                                    <p:set>
                                      <p:cBhvr>
                                        <p:cTn id="102" dur="1" fill="hold">
                                          <p:stCondLst>
                                            <p:cond delay="0"/>
                                          </p:stCondLst>
                                        </p:cTn>
                                        <p:tgtEl>
                                          <p:spTgt spid="8">
                                            <p:graphicEl>
                                              <a:dgm id="{3A68F81F-8B8D-4106-8EA9-527897C1498F}"/>
                                            </p:graphicEl>
                                          </p:spTgt>
                                        </p:tgtEl>
                                        <p:attrNameLst>
                                          <p:attrName>style.visibility</p:attrName>
                                        </p:attrNameLst>
                                      </p:cBhvr>
                                      <p:to>
                                        <p:strVal val="visible"/>
                                      </p:to>
                                    </p:set>
                                    <p:animEffect transition="in" filter="box(in)">
                                      <p:cBhvr>
                                        <p:cTn id="103" dur="500"/>
                                        <p:tgtEl>
                                          <p:spTgt spid="8">
                                            <p:graphicEl>
                                              <a:dgm id="{3A68F81F-8B8D-4106-8EA9-527897C1498F}"/>
                                            </p:graphicEl>
                                          </p:spTgt>
                                        </p:tgtEl>
                                      </p:cBhvr>
                                    </p:animEffect>
                                  </p:childTnLst>
                                </p:cTn>
                              </p:par>
                            </p:childTnLst>
                          </p:cTn>
                        </p:par>
                      </p:childTnLst>
                    </p:cTn>
                  </p:par>
                  <p:par>
                    <p:cTn id="104" fill="hold">
                      <p:stCondLst>
                        <p:cond delay="indefinite"/>
                      </p:stCondLst>
                      <p:childTnLst>
                        <p:par>
                          <p:cTn id="105" fill="hold">
                            <p:stCondLst>
                              <p:cond delay="0"/>
                            </p:stCondLst>
                            <p:childTnLst>
                              <p:par>
                                <p:cTn id="106" presetID="4" presetClass="entr" presetSubtype="16" fill="hold" grpId="0" nodeType="clickEffect">
                                  <p:stCondLst>
                                    <p:cond delay="0"/>
                                  </p:stCondLst>
                                  <p:childTnLst>
                                    <p:set>
                                      <p:cBhvr>
                                        <p:cTn id="107" dur="1" fill="hold">
                                          <p:stCondLst>
                                            <p:cond delay="0"/>
                                          </p:stCondLst>
                                        </p:cTn>
                                        <p:tgtEl>
                                          <p:spTgt spid="8">
                                            <p:graphicEl>
                                              <a:dgm id="{E5D5DAF2-F680-46AB-ADD2-DE3260416E23}"/>
                                            </p:graphicEl>
                                          </p:spTgt>
                                        </p:tgtEl>
                                        <p:attrNameLst>
                                          <p:attrName>style.visibility</p:attrName>
                                        </p:attrNameLst>
                                      </p:cBhvr>
                                      <p:to>
                                        <p:strVal val="visible"/>
                                      </p:to>
                                    </p:set>
                                    <p:animEffect transition="in" filter="box(in)">
                                      <p:cBhvr>
                                        <p:cTn id="108" dur="500"/>
                                        <p:tgtEl>
                                          <p:spTgt spid="8">
                                            <p:graphicEl>
                                              <a:dgm id="{E5D5DAF2-F680-46AB-ADD2-DE3260416E23}"/>
                                            </p:graphicEl>
                                          </p:spTgt>
                                        </p:tgtEl>
                                      </p:cBhvr>
                                    </p:animEffect>
                                  </p:childTnLst>
                                </p:cTn>
                              </p:par>
                              <p:par>
                                <p:cTn id="109" presetID="4" presetClass="entr" presetSubtype="16" fill="hold" grpId="0" nodeType="withEffect">
                                  <p:stCondLst>
                                    <p:cond delay="0"/>
                                  </p:stCondLst>
                                  <p:childTnLst>
                                    <p:set>
                                      <p:cBhvr>
                                        <p:cTn id="110" dur="1" fill="hold">
                                          <p:stCondLst>
                                            <p:cond delay="0"/>
                                          </p:stCondLst>
                                        </p:cTn>
                                        <p:tgtEl>
                                          <p:spTgt spid="8">
                                            <p:graphicEl>
                                              <a:dgm id="{46E3D8F7-0138-48B0-88A1-2952023045AB}"/>
                                            </p:graphicEl>
                                          </p:spTgt>
                                        </p:tgtEl>
                                        <p:attrNameLst>
                                          <p:attrName>style.visibility</p:attrName>
                                        </p:attrNameLst>
                                      </p:cBhvr>
                                      <p:to>
                                        <p:strVal val="visible"/>
                                      </p:to>
                                    </p:set>
                                    <p:animEffect transition="in" filter="box(in)">
                                      <p:cBhvr>
                                        <p:cTn id="111" dur="500"/>
                                        <p:tgtEl>
                                          <p:spTgt spid="8">
                                            <p:graphicEl>
                                              <a:dgm id="{46E3D8F7-0138-48B0-88A1-2952023045AB}"/>
                                            </p:graphicEl>
                                          </p:spTgt>
                                        </p:tgtEl>
                                      </p:cBhvr>
                                    </p:animEffect>
                                  </p:childTnLst>
                                </p:cTn>
                              </p:par>
                            </p:childTnLst>
                          </p:cTn>
                        </p:par>
                      </p:childTnLst>
                    </p:cTn>
                  </p:par>
                  <p:par>
                    <p:cTn id="112" fill="hold">
                      <p:stCondLst>
                        <p:cond delay="indefinite"/>
                      </p:stCondLst>
                      <p:childTnLst>
                        <p:par>
                          <p:cTn id="113" fill="hold">
                            <p:stCondLst>
                              <p:cond delay="0"/>
                            </p:stCondLst>
                            <p:childTnLst>
                              <p:par>
                                <p:cTn id="114" presetID="4" presetClass="entr" presetSubtype="16" fill="hold" grpId="0" nodeType="clickEffect">
                                  <p:stCondLst>
                                    <p:cond delay="0"/>
                                  </p:stCondLst>
                                  <p:childTnLst>
                                    <p:set>
                                      <p:cBhvr>
                                        <p:cTn id="115" dur="1" fill="hold">
                                          <p:stCondLst>
                                            <p:cond delay="0"/>
                                          </p:stCondLst>
                                        </p:cTn>
                                        <p:tgtEl>
                                          <p:spTgt spid="8">
                                            <p:graphicEl>
                                              <a:dgm id="{F91FDD2F-274E-49CC-A2B3-3C899ABFEDE0}"/>
                                            </p:graphicEl>
                                          </p:spTgt>
                                        </p:tgtEl>
                                        <p:attrNameLst>
                                          <p:attrName>style.visibility</p:attrName>
                                        </p:attrNameLst>
                                      </p:cBhvr>
                                      <p:to>
                                        <p:strVal val="visible"/>
                                      </p:to>
                                    </p:set>
                                    <p:animEffect transition="in" filter="box(in)">
                                      <p:cBhvr>
                                        <p:cTn id="116" dur="500"/>
                                        <p:tgtEl>
                                          <p:spTgt spid="8">
                                            <p:graphicEl>
                                              <a:dgm id="{F91FDD2F-274E-49CC-A2B3-3C899ABFEDE0}"/>
                                            </p:graphicEl>
                                          </p:spTgt>
                                        </p:tgtEl>
                                      </p:cBhvr>
                                    </p:animEffect>
                                  </p:childTnLst>
                                </p:cTn>
                              </p:par>
                              <p:par>
                                <p:cTn id="117" presetID="4" presetClass="entr" presetSubtype="16" fill="hold" grpId="0" nodeType="withEffect">
                                  <p:stCondLst>
                                    <p:cond delay="0"/>
                                  </p:stCondLst>
                                  <p:childTnLst>
                                    <p:set>
                                      <p:cBhvr>
                                        <p:cTn id="118" dur="1" fill="hold">
                                          <p:stCondLst>
                                            <p:cond delay="0"/>
                                          </p:stCondLst>
                                        </p:cTn>
                                        <p:tgtEl>
                                          <p:spTgt spid="8">
                                            <p:graphicEl>
                                              <a:dgm id="{4BAA5D89-AE99-46D6-B9B5-5E3C07ABED63}"/>
                                            </p:graphicEl>
                                          </p:spTgt>
                                        </p:tgtEl>
                                        <p:attrNameLst>
                                          <p:attrName>style.visibility</p:attrName>
                                        </p:attrNameLst>
                                      </p:cBhvr>
                                      <p:to>
                                        <p:strVal val="visible"/>
                                      </p:to>
                                    </p:set>
                                    <p:animEffect transition="in" filter="box(in)">
                                      <p:cBhvr>
                                        <p:cTn id="119" dur="500"/>
                                        <p:tgtEl>
                                          <p:spTgt spid="8">
                                            <p:graphicEl>
                                              <a:dgm id="{4BAA5D89-AE99-46D6-B9B5-5E3C07ABED6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7</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tx1"/>
                </a:solidFill>
                <a:cs typeface="B Traffic" pitchFamily="2" charset="-78"/>
              </a:rPr>
              <a:t>رفتار</a:t>
            </a:r>
            <a:endParaRPr lang="en-GB" sz="3500" b="1" dirty="0" smtClean="0">
              <a:solidFill>
                <a:schemeClr val="tx1"/>
              </a:solidFill>
              <a:cs typeface="B Traffic" pitchFamily="2" charset="-78"/>
            </a:endParaRPr>
          </a:p>
        </p:txBody>
      </p:sp>
      <p:sp>
        <p:nvSpPr>
          <p:cNvPr id="5" name="Rectangle 3"/>
          <p:cNvSpPr txBox="1">
            <a:spLocks noChangeArrowheads="1"/>
          </p:cNvSpPr>
          <p:nvPr/>
        </p:nvSpPr>
        <p:spPr bwMode="auto">
          <a:xfrm>
            <a:off x="721217" y="1669142"/>
            <a:ext cx="7958322" cy="417235"/>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ctr" rtl="1">
              <a:spcBef>
                <a:spcPct val="20000"/>
              </a:spcBef>
              <a:defRPr/>
            </a:pPr>
            <a:r>
              <a:rPr lang="fa-IR" sz="2400" u="sng" dirty="0" smtClean="0">
                <a:solidFill>
                  <a:schemeClr val="bg1"/>
                </a:solidFill>
                <a:cs typeface="B Traffic" pitchFamily="2" charset="-78"/>
              </a:rPr>
              <a:t>هفت جنبه‌ی رفتار</a:t>
            </a:r>
            <a:r>
              <a:rPr lang="fa-IR" sz="2400" dirty="0" smtClean="0">
                <a:solidFill>
                  <a:schemeClr val="bg1"/>
                </a:solidFill>
                <a:cs typeface="B Traffic" pitchFamily="2" charset="-78"/>
              </a:rPr>
              <a:t>، وجود و شدت انگیزش را نشان می‌دهند.</a:t>
            </a: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9" name="Rectangle 3"/>
          <p:cNvSpPr txBox="1">
            <a:spLocks noChangeArrowheads="1"/>
          </p:cNvSpPr>
          <p:nvPr/>
        </p:nvSpPr>
        <p:spPr bwMode="auto">
          <a:xfrm>
            <a:off x="618187" y="2452612"/>
            <a:ext cx="7972022" cy="28534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buFont typeface="Courier New" pitchFamily="49" charset="0"/>
              <a:buChar char="o"/>
              <a:defRPr/>
            </a:pPr>
            <a:r>
              <a:rPr lang="fa-IR" sz="2000" b="1" kern="0" dirty="0" smtClean="0">
                <a:solidFill>
                  <a:schemeClr val="bg1"/>
                </a:solidFill>
                <a:latin typeface="+mn-lt"/>
                <a:cs typeface="B Traffic" pitchFamily="2" charset="-78"/>
              </a:rPr>
              <a:t> تلاش</a:t>
            </a:r>
          </a:p>
          <a:p>
            <a:pPr lvl="0" algn="r" rtl="1">
              <a:spcBef>
                <a:spcPct val="20000"/>
              </a:spcBef>
              <a:buFont typeface="Courier New" pitchFamily="49" charset="0"/>
              <a:buChar char="o"/>
              <a:defRPr/>
            </a:pPr>
            <a:r>
              <a:rPr lang="fa-IR" sz="2000" b="1" kern="0" dirty="0" smtClean="0">
                <a:solidFill>
                  <a:schemeClr val="bg1"/>
                </a:solidFill>
                <a:latin typeface="+mn-lt"/>
                <a:cs typeface="B Traffic" pitchFamily="2" charset="-78"/>
              </a:rPr>
              <a:t>نهفتگی</a:t>
            </a:r>
          </a:p>
          <a:p>
            <a:pPr lvl="0" algn="r" rtl="1">
              <a:spcBef>
                <a:spcPct val="20000"/>
              </a:spcBef>
              <a:buFont typeface="Courier New" pitchFamily="49" charset="0"/>
              <a:buChar char="o"/>
              <a:defRPr/>
            </a:pPr>
            <a:r>
              <a:rPr lang="fa-IR" sz="2000" b="1" kern="0" dirty="0" smtClean="0">
                <a:solidFill>
                  <a:schemeClr val="bg1"/>
                </a:solidFill>
                <a:latin typeface="+mn-lt"/>
                <a:cs typeface="B Traffic" pitchFamily="2" charset="-78"/>
              </a:rPr>
              <a:t>پایداری</a:t>
            </a:r>
          </a:p>
          <a:p>
            <a:pPr lvl="0" algn="r" rtl="1">
              <a:spcBef>
                <a:spcPct val="20000"/>
              </a:spcBef>
              <a:buFont typeface="Courier New" pitchFamily="49" charset="0"/>
              <a:buChar char="o"/>
              <a:defRPr/>
            </a:pPr>
            <a:r>
              <a:rPr lang="fa-IR" sz="2000" b="1" kern="0" dirty="0" smtClean="0">
                <a:solidFill>
                  <a:schemeClr val="bg1"/>
                </a:solidFill>
                <a:latin typeface="+mn-lt"/>
                <a:cs typeface="B Traffic" pitchFamily="2" charset="-78"/>
              </a:rPr>
              <a:t>انتخاب</a:t>
            </a:r>
          </a:p>
          <a:p>
            <a:pPr lvl="0" algn="r" rtl="1">
              <a:spcBef>
                <a:spcPct val="20000"/>
              </a:spcBef>
              <a:buFont typeface="Courier New" pitchFamily="49" charset="0"/>
              <a:buChar char="o"/>
              <a:defRPr/>
            </a:pPr>
            <a:r>
              <a:rPr lang="fa-IR" sz="2000" b="1" kern="0" dirty="0" smtClean="0">
                <a:solidFill>
                  <a:schemeClr val="bg1"/>
                </a:solidFill>
                <a:latin typeface="+mn-lt"/>
                <a:cs typeface="B Traffic" pitchFamily="2" charset="-78"/>
              </a:rPr>
              <a:t>احتمال پاسخ</a:t>
            </a:r>
          </a:p>
          <a:p>
            <a:pPr lvl="0" algn="r" rtl="1">
              <a:spcBef>
                <a:spcPct val="20000"/>
              </a:spcBef>
              <a:buFont typeface="Courier New" pitchFamily="49" charset="0"/>
              <a:buChar char="o"/>
              <a:defRPr/>
            </a:pPr>
            <a:r>
              <a:rPr lang="fa-IR" sz="2000" b="1" kern="0" dirty="0" smtClean="0">
                <a:solidFill>
                  <a:schemeClr val="bg1"/>
                </a:solidFill>
                <a:latin typeface="+mn-lt"/>
                <a:cs typeface="B Traffic" pitchFamily="2" charset="-78"/>
              </a:rPr>
              <a:t>جلوه های صورت</a:t>
            </a:r>
          </a:p>
          <a:p>
            <a:pPr lvl="0" algn="r" rtl="1">
              <a:spcBef>
                <a:spcPct val="20000"/>
              </a:spcBef>
              <a:buFont typeface="Courier New" pitchFamily="49" charset="0"/>
              <a:buChar char="o"/>
              <a:defRPr/>
            </a:pPr>
            <a:r>
              <a:rPr lang="fa-IR" sz="2000" b="1" kern="0" dirty="0" smtClean="0">
                <a:solidFill>
                  <a:schemeClr val="bg1"/>
                </a:solidFill>
                <a:latin typeface="+mn-lt"/>
                <a:cs typeface="B Traffic" pitchFamily="2" charset="-78"/>
              </a:rPr>
              <a:t>حالت‌های بدن</a:t>
            </a:r>
          </a:p>
        </p:txBody>
      </p:sp>
      <p:pic>
        <p:nvPicPr>
          <p:cNvPr id="7" name="Picture 6" descr="behaviorBasedInterview.png"/>
          <p:cNvPicPr>
            <a:picLocks noChangeAspect="1"/>
          </p:cNvPicPr>
          <p:nvPr/>
        </p:nvPicPr>
        <p:blipFill>
          <a:blip r:embed="rId4" cstate="print"/>
          <a:stretch>
            <a:fillRect/>
          </a:stretch>
        </p:blipFill>
        <p:spPr>
          <a:xfrm>
            <a:off x="690034" y="2114119"/>
            <a:ext cx="5122937" cy="3839413"/>
          </a:xfrm>
          <a:prstGeom prst="rect">
            <a:avLst/>
          </a:prstGeom>
        </p:spPr>
      </p:pic>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by="(-#ppt_w*2)" calcmode="lin" valueType="num">
                                      <p:cBhvr rctx="PPT">
                                        <p:cTn id="12" dur="500" autoRev="1" fill="hold">
                                          <p:stCondLst>
                                            <p:cond delay="0"/>
                                          </p:stCondLst>
                                        </p:cTn>
                                        <p:tgtEl>
                                          <p:spTgt spid="9"/>
                                        </p:tgtEl>
                                        <p:attrNameLst>
                                          <p:attrName>ppt_w</p:attrName>
                                        </p:attrNameLst>
                                      </p:cBhvr>
                                    </p:anim>
                                    <p:anim by="(#ppt_w*0.50)" calcmode="lin" valueType="num">
                                      <p:cBhvr>
                                        <p:cTn id="13" dur="500" decel="50000" autoRev="1" fill="hold">
                                          <p:stCondLst>
                                            <p:cond delay="0"/>
                                          </p:stCondLst>
                                        </p:cTn>
                                        <p:tgtEl>
                                          <p:spTgt spid="9"/>
                                        </p:tgtEl>
                                        <p:attrNameLst>
                                          <p:attrName>ppt_x</p:attrName>
                                        </p:attrNameLst>
                                      </p:cBhvr>
                                    </p:anim>
                                    <p:anim from="(-#ppt_h/2)" to="(#ppt_y)" calcmode="lin" valueType="num">
                                      <p:cBhvr>
                                        <p:cTn id="14" dur="1000" fill="hold">
                                          <p:stCondLst>
                                            <p:cond delay="0"/>
                                          </p:stCondLst>
                                        </p:cTn>
                                        <p:tgtEl>
                                          <p:spTgt spid="9"/>
                                        </p:tgtEl>
                                        <p:attrNameLst>
                                          <p:attrName>ppt_y</p:attrName>
                                        </p:attrNameLst>
                                      </p:cBhvr>
                                    </p:anim>
                                    <p:animRot by="21600000">
                                      <p:cBhvr>
                                        <p:cTn id="15"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8</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جنبه‌های رفتار</a:t>
            </a:r>
            <a:endParaRPr lang="en-GB" sz="3500" b="1" dirty="0" smtClean="0">
              <a:cs typeface="B Traffic" pitchFamily="2" charset="-78"/>
            </a:endParaRPr>
          </a:p>
        </p:txBody>
      </p:sp>
      <p:sp>
        <p:nvSpPr>
          <p:cNvPr id="5" name="Rectangle 3"/>
          <p:cNvSpPr txBox="1">
            <a:spLocks noChangeArrowheads="1"/>
          </p:cNvSpPr>
          <p:nvPr/>
        </p:nvSpPr>
        <p:spPr bwMode="auto">
          <a:xfrm>
            <a:off x="721217" y="1669142"/>
            <a:ext cx="7958322" cy="971027"/>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800" dirty="0" smtClean="0">
                <a:solidFill>
                  <a:schemeClr val="bg1"/>
                </a:solidFill>
                <a:cs typeface="B Traffic" pitchFamily="2" charset="-78"/>
              </a:rPr>
              <a:t>1- تلاش</a:t>
            </a:r>
          </a:p>
          <a:p>
            <a:pPr lvl="0" algn="just" rtl="1">
              <a:spcBef>
                <a:spcPct val="20000"/>
              </a:spcBef>
              <a:defRPr/>
            </a:pPr>
            <a:r>
              <a:rPr lang="fa-IR" sz="2000" dirty="0" smtClean="0">
                <a:solidFill>
                  <a:schemeClr val="bg1"/>
                </a:solidFill>
                <a:cs typeface="B Traffic" pitchFamily="2" charset="-78"/>
              </a:rPr>
              <a:t>تلاش مقدار نیرو و کوششی است که هنگام انجام دادن یک تکلیف به کار برده می‌شود. </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9" name="Rectangle 3"/>
          <p:cNvSpPr txBox="1">
            <a:spLocks noChangeArrowheads="1"/>
          </p:cNvSpPr>
          <p:nvPr/>
        </p:nvSpPr>
        <p:spPr bwMode="auto">
          <a:xfrm>
            <a:off x="772728" y="3009906"/>
            <a:ext cx="7572779" cy="393620"/>
          </a:xfrm>
          <a:prstGeom prst="rect">
            <a:avLst/>
          </a:prstGeom>
          <a:solidFill>
            <a:srgbClr val="F1800F"/>
          </a:solid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defRPr/>
            </a:pPr>
            <a:r>
              <a:rPr lang="fa-IR" sz="2000" dirty="0" smtClean="0">
                <a:solidFill>
                  <a:schemeClr val="bg1"/>
                </a:solidFill>
                <a:cs typeface="B Traffic" pitchFamily="2" charset="-78"/>
              </a:rPr>
              <a:t>معمولاً عبارت تلاش به خرج دادن برای نشان دادن انگیزش زیاد به کار برده می‌شود.</a:t>
            </a:r>
            <a:endParaRPr lang="fa-IR" sz="2000" b="1" u="sng" kern="0" dirty="0" smtClean="0">
              <a:solidFill>
                <a:schemeClr val="bg1"/>
              </a:solidFill>
              <a:latin typeface="+mn-lt"/>
              <a:cs typeface="B Traffic" pitchFamily="2" charset="-78"/>
              <a:sym typeface="Wingdings"/>
            </a:endParaRPr>
          </a:p>
        </p:txBody>
      </p:sp>
      <p:pic>
        <p:nvPicPr>
          <p:cNvPr id="10" name="Picture 9" descr="sm15.gif"/>
          <p:cNvPicPr>
            <a:picLocks noChangeAspect="1"/>
          </p:cNvPicPr>
          <p:nvPr/>
        </p:nvPicPr>
        <p:blipFill>
          <a:blip r:embed="rId4" cstate="print"/>
          <a:stretch>
            <a:fillRect/>
          </a:stretch>
        </p:blipFill>
        <p:spPr>
          <a:xfrm>
            <a:off x="765809" y="3613649"/>
            <a:ext cx="3771900" cy="2295525"/>
          </a:xfrm>
          <a:prstGeom prst="rect">
            <a:avLst/>
          </a:prstGeom>
        </p:spPr>
      </p:pic>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amond(in)">
                                      <p:cBhvr>
                                        <p:cTn id="10" dur="20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by="(-#ppt_w*2)" calcmode="lin" valueType="num">
                                      <p:cBhvr rctx="PPT">
                                        <p:cTn id="15" dur="500" autoRev="1" fill="hold">
                                          <p:stCondLst>
                                            <p:cond delay="0"/>
                                          </p:stCondLst>
                                        </p:cTn>
                                        <p:tgtEl>
                                          <p:spTgt spid="9"/>
                                        </p:tgtEl>
                                        <p:attrNameLst>
                                          <p:attrName>ppt_w</p:attrName>
                                        </p:attrNameLst>
                                      </p:cBhvr>
                                    </p:anim>
                                    <p:anim by="(#ppt_w*0.50)" calcmode="lin" valueType="num">
                                      <p:cBhvr>
                                        <p:cTn id="16" dur="500" decel="50000" autoRev="1" fill="hold">
                                          <p:stCondLst>
                                            <p:cond delay="0"/>
                                          </p:stCondLst>
                                        </p:cTn>
                                        <p:tgtEl>
                                          <p:spTgt spid="9"/>
                                        </p:tgtEl>
                                        <p:attrNameLst>
                                          <p:attrName>ppt_x</p:attrName>
                                        </p:attrNameLst>
                                      </p:cBhvr>
                                    </p:anim>
                                    <p:anim from="(-#ppt_h/2)" to="(#ppt_y)" calcmode="lin" valueType="num">
                                      <p:cBhvr>
                                        <p:cTn id="17" dur="1000" fill="hold">
                                          <p:stCondLst>
                                            <p:cond delay="0"/>
                                          </p:stCondLst>
                                        </p:cTn>
                                        <p:tgtEl>
                                          <p:spTgt spid="9"/>
                                        </p:tgtEl>
                                        <p:attrNameLst>
                                          <p:attrName>ppt_y</p:attrName>
                                        </p:attrNameLst>
                                      </p:cBhvr>
                                    </p:anim>
                                    <p:animRot by="21600000">
                                      <p:cBhvr>
                                        <p:cTn id="18"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solidFill>
                <a:schemeClr val="bg1"/>
              </a:solidFill>
            </a:endParaRPr>
          </a:p>
          <a:p>
            <a:pPr algn="r" eaLnBrk="1" hangingPunct="1">
              <a:buFontTx/>
              <a:buNone/>
            </a:pPr>
            <a:endParaRPr lang="en-US" sz="1800" dirty="0" smtClean="0">
              <a:solidFill>
                <a:schemeClr val="bg1"/>
              </a:solidFill>
            </a:endParaRPr>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9</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جنبه‌های رفتار</a:t>
            </a:r>
            <a:endParaRPr lang="en-GB" sz="3500" b="1" dirty="0" smtClean="0">
              <a:cs typeface="B Traffic" pitchFamily="2" charset="-78"/>
            </a:endParaRPr>
          </a:p>
        </p:txBody>
      </p:sp>
      <p:sp>
        <p:nvSpPr>
          <p:cNvPr id="8" name="Rectangle 3"/>
          <p:cNvSpPr txBox="1">
            <a:spLocks noChangeArrowheads="1"/>
          </p:cNvSpPr>
          <p:nvPr/>
        </p:nvSpPr>
        <p:spPr bwMode="auto">
          <a:xfrm>
            <a:off x="616037" y="4945486"/>
            <a:ext cx="7958322" cy="811369"/>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هر چه فرد از توان خود بیشتر استفاده کند، یعنی تلاش بیشتری به خرج دهد و رفتار او شدیدتر باشد، نیرومندی انگیزه‌ی زیربنایی او بیشتر است.</a:t>
            </a:r>
            <a:endParaRPr lang="en-US" sz="2000" dirty="0">
              <a:solidFill>
                <a:schemeClr val="bg1"/>
              </a:solidFill>
              <a:cs typeface="B Traffic" pitchFamily="2" charset="-78"/>
            </a:endParaRPr>
          </a:p>
        </p:txBody>
      </p:sp>
      <p:sp>
        <p:nvSpPr>
          <p:cNvPr id="11" name="Rectangle 3"/>
          <p:cNvSpPr txBox="1">
            <a:spLocks noChangeArrowheads="1"/>
          </p:cNvSpPr>
          <p:nvPr/>
        </p:nvSpPr>
        <p:spPr bwMode="auto">
          <a:xfrm>
            <a:off x="731948" y="3593212"/>
            <a:ext cx="7958322" cy="798488"/>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400" dirty="0" smtClean="0">
                <a:solidFill>
                  <a:schemeClr val="bg1"/>
                </a:solidFill>
                <a:cs typeface="B Traffic" pitchFamily="2" charset="-78"/>
              </a:rPr>
              <a:t>شدت </a:t>
            </a:r>
          </a:p>
          <a:p>
            <a:pPr algn="r" rtl="1"/>
            <a:r>
              <a:rPr lang="fa-IR" sz="2400" dirty="0" smtClean="0">
                <a:solidFill>
                  <a:schemeClr val="bg1"/>
                </a:solidFill>
                <a:cs typeface="B Traffic" pitchFamily="2" charset="-78"/>
              </a:rPr>
              <a:t>به معنای شدت پاسخ فرد به رویداد محرک است.</a:t>
            </a:r>
            <a:endParaRPr lang="en-US" sz="2400" dirty="0">
              <a:solidFill>
                <a:schemeClr val="bg1"/>
              </a:solidFill>
              <a:cs typeface="B Traffic" pitchFamily="2" charset="-78"/>
            </a:endParaRPr>
          </a:p>
        </p:txBody>
      </p:sp>
      <p:pic>
        <p:nvPicPr>
          <p:cNvPr id="12" name="Picture 11" descr="2008CommentIntensity01.png"/>
          <p:cNvPicPr>
            <a:picLocks noChangeAspect="1"/>
          </p:cNvPicPr>
          <p:nvPr/>
        </p:nvPicPr>
        <p:blipFill>
          <a:blip r:embed="rId4" cstate="print"/>
          <a:stretch>
            <a:fillRect/>
          </a:stretch>
        </p:blipFill>
        <p:spPr>
          <a:xfrm>
            <a:off x="711052" y="1502230"/>
            <a:ext cx="4017705" cy="2116181"/>
          </a:xfrm>
          <a:prstGeom prst="rect">
            <a:avLst/>
          </a:prstGeom>
        </p:spPr>
      </p:pic>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diamond(in)">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diamond(in)">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10</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جنبه‌های رفتار</a:t>
            </a:r>
            <a:endParaRPr lang="en-GB" sz="3500" b="1" dirty="0" smtClean="0">
              <a:cs typeface="B Traffic" pitchFamily="2" charset="-78"/>
            </a:endParaRPr>
          </a:p>
        </p:txBody>
      </p:sp>
      <p:sp>
        <p:nvSpPr>
          <p:cNvPr id="5" name="Rectangle 3"/>
          <p:cNvSpPr txBox="1">
            <a:spLocks noChangeArrowheads="1"/>
          </p:cNvSpPr>
          <p:nvPr/>
        </p:nvSpPr>
        <p:spPr bwMode="auto">
          <a:xfrm>
            <a:off x="721217" y="1669142"/>
            <a:ext cx="7958322" cy="1151331"/>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800" dirty="0" smtClean="0">
                <a:solidFill>
                  <a:schemeClr val="bg1"/>
                </a:solidFill>
                <a:cs typeface="B Traffic" pitchFamily="2" charset="-78"/>
              </a:rPr>
              <a:t>2- نهفتگی</a:t>
            </a:r>
          </a:p>
          <a:p>
            <a:pPr lvl="0" algn="just" rtl="1">
              <a:spcBef>
                <a:spcPct val="20000"/>
              </a:spcBef>
              <a:defRPr/>
            </a:pPr>
            <a:r>
              <a:rPr lang="fa-IR" sz="2000" dirty="0" smtClean="0">
                <a:solidFill>
                  <a:schemeClr val="bg1"/>
                </a:solidFill>
                <a:cs typeface="B Traffic" pitchFamily="2" charset="-78"/>
              </a:rPr>
              <a:t>نهفتگی به مدت زمانی گفته می‌شود که فرد بعد از اولین مواجهه با یک رویداد (محرک) برای پاسخدهی طول می‌دهد. </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616037" y="3425764"/>
            <a:ext cx="7958322" cy="450775"/>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زمانی که نهفتگی پاسخ کم می‌شود، وجود و شدت انگیزه‌ی زیربنایی بیشتر می‌شود.</a:t>
            </a:r>
            <a:endParaRPr lang="en-US" sz="2000" dirty="0">
              <a:solidFill>
                <a:schemeClr val="bg1"/>
              </a:solidFill>
              <a:cs typeface="B Traffic" pitchFamily="2" charset="-78"/>
            </a:endParaRPr>
          </a:p>
        </p:txBody>
      </p:sp>
      <p:sp>
        <p:nvSpPr>
          <p:cNvPr id="9" name="Rectangle 3"/>
          <p:cNvSpPr txBox="1">
            <a:spLocks noChangeArrowheads="1"/>
          </p:cNvSpPr>
          <p:nvPr/>
        </p:nvSpPr>
        <p:spPr bwMode="auto">
          <a:xfrm>
            <a:off x="772728" y="2929136"/>
            <a:ext cx="7572779" cy="393620"/>
          </a:xfrm>
          <a:prstGeom prst="rect">
            <a:avLst/>
          </a:prstGeom>
          <a:solidFill>
            <a:srgbClr val="F1800F"/>
          </a:solid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defRPr/>
            </a:pPr>
            <a:r>
              <a:rPr lang="fa-IR" sz="2000" dirty="0" smtClean="0">
                <a:solidFill>
                  <a:schemeClr val="bg1"/>
                </a:solidFill>
                <a:cs typeface="B Traffic" pitchFamily="2" charset="-78"/>
              </a:rPr>
              <a:t>معمولاً عبارت تلاش به خرج دادن برای نشان دادن انگیزش زیاد به کار برده می‌شود.</a:t>
            </a:r>
            <a:endParaRPr lang="fa-IR" sz="2000" b="1" u="sng" kern="0" dirty="0" smtClean="0">
              <a:solidFill>
                <a:schemeClr val="bg1"/>
              </a:solidFill>
              <a:latin typeface="+mn-lt"/>
              <a:cs typeface="B Traffic" pitchFamily="2" charset="-78"/>
              <a:sym typeface="Wingdings"/>
            </a:endParaRPr>
          </a:p>
        </p:txBody>
      </p:sp>
      <p:pic>
        <p:nvPicPr>
          <p:cNvPr id="11" name="Picture 10" descr="117.jpg"/>
          <p:cNvPicPr>
            <a:picLocks noChangeAspect="1"/>
          </p:cNvPicPr>
          <p:nvPr/>
        </p:nvPicPr>
        <p:blipFill>
          <a:blip r:embed="rId4" cstate="print"/>
          <a:stretch>
            <a:fillRect/>
          </a:stretch>
        </p:blipFill>
        <p:spPr>
          <a:xfrm>
            <a:off x="617221" y="3933224"/>
            <a:ext cx="3523706" cy="2584051"/>
          </a:xfrm>
          <a:prstGeom prst="rect">
            <a:avLst/>
          </a:prstGeom>
        </p:spPr>
      </p:pic>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by="(-#ppt_w*2)" calcmode="lin" valueType="num">
                                      <p:cBhvr rctx="PPT">
                                        <p:cTn id="12" dur="500" autoRev="1" fill="hold">
                                          <p:stCondLst>
                                            <p:cond delay="0"/>
                                          </p:stCondLst>
                                        </p:cTn>
                                        <p:tgtEl>
                                          <p:spTgt spid="9"/>
                                        </p:tgtEl>
                                        <p:attrNameLst>
                                          <p:attrName>ppt_w</p:attrName>
                                        </p:attrNameLst>
                                      </p:cBhvr>
                                    </p:anim>
                                    <p:anim by="(#ppt_w*0.50)" calcmode="lin" valueType="num">
                                      <p:cBhvr>
                                        <p:cTn id="13" dur="500" decel="50000" autoRev="1" fill="hold">
                                          <p:stCondLst>
                                            <p:cond delay="0"/>
                                          </p:stCondLst>
                                        </p:cTn>
                                        <p:tgtEl>
                                          <p:spTgt spid="9"/>
                                        </p:tgtEl>
                                        <p:attrNameLst>
                                          <p:attrName>ppt_x</p:attrName>
                                        </p:attrNameLst>
                                      </p:cBhvr>
                                    </p:anim>
                                    <p:anim from="(-#ppt_h/2)" to="(#ppt_y)" calcmode="lin" valueType="num">
                                      <p:cBhvr>
                                        <p:cTn id="14" dur="1000" fill="hold">
                                          <p:stCondLst>
                                            <p:cond delay="0"/>
                                          </p:stCondLst>
                                        </p:cTn>
                                        <p:tgtEl>
                                          <p:spTgt spid="9"/>
                                        </p:tgtEl>
                                        <p:attrNameLst>
                                          <p:attrName>ppt_y</p:attrName>
                                        </p:attrNameLst>
                                      </p:cBhvr>
                                    </p:anim>
                                    <p:animRot by="21600000">
                                      <p:cBhvr>
                                        <p:cTn id="15" dur="1000" fill="hold">
                                          <p:stCondLst>
                                            <p:cond delay="0"/>
                                          </p:stCondLst>
                                        </p:cTn>
                                        <p:tgtEl>
                                          <p:spTgt spid="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11</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جنبه‌های رفتار</a:t>
            </a:r>
            <a:endParaRPr lang="en-GB" sz="3500" b="1" dirty="0" smtClean="0">
              <a:cs typeface="B Traffic" pitchFamily="2" charset="-78"/>
            </a:endParaRPr>
          </a:p>
        </p:txBody>
      </p:sp>
      <p:sp>
        <p:nvSpPr>
          <p:cNvPr id="10" name="Rectangle 3"/>
          <p:cNvSpPr txBox="1">
            <a:spLocks noChangeArrowheads="1"/>
          </p:cNvSpPr>
          <p:nvPr/>
        </p:nvSpPr>
        <p:spPr bwMode="auto">
          <a:xfrm>
            <a:off x="719069" y="2376442"/>
            <a:ext cx="7958322" cy="960272"/>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800" dirty="0" smtClean="0">
                <a:solidFill>
                  <a:schemeClr val="bg1"/>
                </a:solidFill>
                <a:cs typeface="B Traffic" pitchFamily="2" charset="-78"/>
              </a:rPr>
              <a:t>3- پایداری</a:t>
            </a:r>
          </a:p>
          <a:p>
            <a:pPr lvl="0" algn="just" rtl="1">
              <a:spcBef>
                <a:spcPct val="20000"/>
              </a:spcBef>
              <a:defRPr/>
            </a:pPr>
            <a:r>
              <a:rPr lang="fa-IR" sz="2000" dirty="0" smtClean="0">
                <a:solidFill>
                  <a:schemeClr val="bg1"/>
                </a:solidFill>
                <a:cs typeface="B Traffic" pitchFamily="2" charset="-78"/>
              </a:rPr>
              <a:t>پایداری، مقدار زمان بین شروع پاسخ تا توقف آن است.</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2" name="Rectangle 3"/>
          <p:cNvSpPr txBox="1">
            <a:spLocks noChangeArrowheads="1"/>
          </p:cNvSpPr>
          <p:nvPr/>
        </p:nvSpPr>
        <p:spPr bwMode="auto">
          <a:xfrm>
            <a:off x="665405" y="5061398"/>
            <a:ext cx="7958322" cy="82211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فردی که برای مدت طولانی به یک فعالیت هدفمند ادامه می‌دهد از کسی که آن فعالیت را به سرعت رها می‌کند، انگیزه‌ی بیشتری نشان می‌دهد</a:t>
            </a:r>
            <a:endParaRPr lang="en-US" sz="2000" dirty="0">
              <a:solidFill>
                <a:schemeClr val="bg1"/>
              </a:solidFill>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diamond(in)">
                                      <p:cBhvr>
                                        <p:cTn id="7" dur="2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12</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جنبه‌های رفتار</a:t>
            </a:r>
            <a:endParaRPr lang="en-GB" sz="3500" b="1" dirty="0" smtClean="0">
              <a:cs typeface="B Traffic" pitchFamily="2" charset="-78"/>
            </a:endParaRPr>
          </a:p>
        </p:txBody>
      </p:sp>
      <p:sp>
        <p:nvSpPr>
          <p:cNvPr id="5" name="Rectangle 3"/>
          <p:cNvSpPr txBox="1">
            <a:spLocks noChangeArrowheads="1"/>
          </p:cNvSpPr>
          <p:nvPr/>
        </p:nvSpPr>
        <p:spPr bwMode="auto">
          <a:xfrm>
            <a:off x="721217" y="1669142"/>
            <a:ext cx="7958322" cy="1151331"/>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800" dirty="0" smtClean="0">
                <a:solidFill>
                  <a:schemeClr val="bg1"/>
                </a:solidFill>
                <a:cs typeface="B Traffic" pitchFamily="2" charset="-78"/>
              </a:rPr>
              <a:t>4- انتخاب</a:t>
            </a:r>
          </a:p>
          <a:p>
            <a:pPr lvl="0" algn="just" rtl="1">
              <a:spcBef>
                <a:spcPct val="20000"/>
              </a:spcBef>
              <a:defRPr/>
            </a:pPr>
            <a:r>
              <a:rPr lang="fa-IR" sz="2000" dirty="0" smtClean="0">
                <a:solidFill>
                  <a:schemeClr val="bg1"/>
                </a:solidFill>
                <a:cs typeface="B Traffic" pitchFamily="2" charset="-78"/>
              </a:rPr>
              <a:t>انتخاب یا ترجیح یک فعالیت به فعالیت دیگر، فرد را با دو یا چند گزینه مواجه می‌سازد که یکی از آنها را انتخاب می‌کند.</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616037" y="2884865"/>
            <a:ext cx="7958322" cy="69545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ترجیح یک فعالیت به فعالیت دیگر، نیرومندی انگیزه‌های زیربنای هر فعالیت را نشان می‌دهد.</a:t>
            </a:r>
            <a:endParaRPr lang="en-US" sz="2000" dirty="0">
              <a:solidFill>
                <a:schemeClr val="bg1"/>
              </a:solidFill>
              <a:cs typeface="B Traffic" pitchFamily="2" charset="-78"/>
            </a:endParaRPr>
          </a:p>
        </p:txBody>
      </p:sp>
      <p:sp>
        <p:nvSpPr>
          <p:cNvPr id="10" name="Rectangle 3"/>
          <p:cNvSpPr txBox="1">
            <a:spLocks noChangeArrowheads="1"/>
          </p:cNvSpPr>
          <p:nvPr/>
        </p:nvSpPr>
        <p:spPr bwMode="auto">
          <a:xfrm>
            <a:off x="719069" y="3740513"/>
            <a:ext cx="7958322" cy="1166337"/>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800" dirty="0" smtClean="0">
                <a:solidFill>
                  <a:schemeClr val="bg1"/>
                </a:solidFill>
                <a:cs typeface="B Traffic" pitchFamily="2" charset="-78"/>
              </a:rPr>
              <a:t>5- احتمال پاسخ</a:t>
            </a:r>
          </a:p>
          <a:p>
            <a:pPr lvl="0" algn="just" rtl="1">
              <a:spcBef>
                <a:spcPct val="20000"/>
              </a:spcBef>
              <a:defRPr/>
            </a:pPr>
            <a:r>
              <a:rPr lang="fa-IR" sz="2000" dirty="0" smtClean="0">
                <a:solidFill>
                  <a:schemeClr val="bg1"/>
                </a:solidFill>
                <a:cs typeface="B Traffic" pitchFamily="2" charset="-78"/>
              </a:rPr>
              <a:t>احتمال پاسخ به تعداد مواقعی اشاره دارد که یک پاسخ هدفمند در چند فرصتی که برای وقوع آن وجود دارد رخ دهد.</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2" name="Rectangle 3"/>
          <p:cNvSpPr txBox="1">
            <a:spLocks noChangeArrowheads="1"/>
          </p:cNvSpPr>
          <p:nvPr/>
        </p:nvSpPr>
        <p:spPr bwMode="auto">
          <a:xfrm>
            <a:off x="665405" y="5293216"/>
            <a:ext cx="7958322" cy="590299"/>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هر چه احتمال پاسخ بیشتر باشد، انگیزه بیشتر است</a:t>
            </a:r>
            <a:endParaRPr lang="en-US" sz="2000" dirty="0">
              <a:solidFill>
                <a:schemeClr val="bg1"/>
              </a:solidFill>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diamond(in)">
                                      <p:cBhvr>
                                        <p:cTn id="17" dur="20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animBg="1"/>
      <p:bldP spid="10" grpId="0" build="allAtOnce"/>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13</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جنبه‌های رفتار</a:t>
            </a:r>
            <a:endParaRPr lang="en-GB" sz="3500" b="1" dirty="0" smtClean="0">
              <a:cs typeface="B Traffic" pitchFamily="2" charset="-78"/>
            </a:endParaRPr>
          </a:p>
        </p:txBody>
      </p:sp>
      <p:sp>
        <p:nvSpPr>
          <p:cNvPr id="5" name="Rectangle 3"/>
          <p:cNvSpPr txBox="1">
            <a:spLocks noChangeArrowheads="1"/>
          </p:cNvSpPr>
          <p:nvPr/>
        </p:nvSpPr>
        <p:spPr bwMode="auto">
          <a:xfrm>
            <a:off x="721217" y="1669142"/>
            <a:ext cx="7958322" cy="1151331"/>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800" dirty="0" smtClean="0">
                <a:solidFill>
                  <a:schemeClr val="bg1"/>
                </a:solidFill>
                <a:cs typeface="B Traffic" pitchFamily="2" charset="-78"/>
              </a:rPr>
              <a:t>6- جلوه‌های صورت</a:t>
            </a:r>
          </a:p>
          <a:p>
            <a:pPr lvl="0" algn="just" rtl="1">
              <a:spcBef>
                <a:spcPct val="20000"/>
              </a:spcBef>
              <a:defRPr/>
            </a:pPr>
            <a:r>
              <a:rPr lang="fa-IR" sz="2000" dirty="0" smtClean="0">
                <a:solidFill>
                  <a:schemeClr val="bg1"/>
                </a:solidFill>
                <a:cs typeface="B Traffic" pitchFamily="2" charset="-78"/>
              </a:rPr>
              <a:t>حرکات عضله‌ی صورت محتوای احساس‌ها و هیجان‌ها را منتقل می‌کنند.</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616037" y="2884865"/>
            <a:ext cx="7958322" cy="69545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رفتار غیرکلامی صورت، وجود و شدت هیجان نهفته را منتقل می‌کند.</a:t>
            </a:r>
            <a:endParaRPr lang="en-US" sz="2000" dirty="0">
              <a:solidFill>
                <a:schemeClr val="bg1"/>
              </a:solidFill>
              <a:cs typeface="B Traffic" pitchFamily="2" charset="-78"/>
            </a:endParaRPr>
          </a:p>
        </p:txBody>
      </p:sp>
      <p:sp>
        <p:nvSpPr>
          <p:cNvPr id="10" name="Rectangle 3"/>
          <p:cNvSpPr txBox="1">
            <a:spLocks noChangeArrowheads="1"/>
          </p:cNvSpPr>
          <p:nvPr/>
        </p:nvSpPr>
        <p:spPr bwMode="auto">
          <a:xfrm>
            <a:off x="719069" y="4448858"/>
            <a:ext cx="7958322" cy="1166337"/>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800" dirty="0" smtClean="0">
                <a:solidFill>
                  <a:schemeClr val="bg1"/>
                </a:solidFill>
                <a:cs typeface="B Traffic" pitchFamily="2" charset="-78"/>
              </a:rPr>
              <a:t>7- حالت‌های بدن</a:t>
            </a:r>
          </a:p>
          <a:p>
            <a:pPr algn="r" rtl="1"/>
            <a:r>
              <a:rPr lang="fa-IR" sz="2000" dirty="0" smtClean="0">
                <a:solidFill>
                  <a:schemeClr val="bg1"/>
                </a:solidFill>
                <a:cs typeface="B Traffic" pitchFamily="2" charset="-78"/>
              </a:rPr>
              <a:t>حالت‌های بدن مانند طرز نشستن، جا به جا کردن بدن و حرکات پاها، بازوها و دستها مثل مشت فشرده، امیال و ترجیحات نهفته را می‌رسانند.</a:t>
            </a:r>
            <a:endParaRPr lang="en-US" sz="2000" dirty="0">
              <a:solidFill>
                <a:schemeClr val="bg1"/>
              </a:solidFill>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14</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فیزیولوژی</a:t>
            </a:r>
            <a:endParaRPr lang="en-GB" sz="3500" b="1" dirty="0" smtClean="0">
              <a:cs typeface="B Traffic" pitchFamily="2" charset="-78"/>
            </a:endParaRPr>
          </a:p>
        </p:txBody>
      </p:sp>
      <p:sp>
        <p:nvSpPr>
          <p:cNvPr id="5" name="Rectangle 3"/>
          <p:cNvSpPr txBox="1">
            <a:spLocks noChangeArrowheads="1"/>
          </p:cNvSpPr>
          <p:nvPr/>
        </p:nvSpPr>
        <p:spPr bwMode="auto">
          <a:xfrm>
            <a:off x="721217" y="1669141"/>
            <a:ext cx="7958322" cy="893755"/>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just" rtl="1"/>
            <a:r>
              <a:rPr lang="fa-IR" sz="2400" dirty="0" smtClean="0">
                <a:solidFill>
                  <a:schemeClr val="bg1"/>
                </a:solidFill>
                <a:cs typeface="B Traffic" pitchFamily="2" charset="-78"/>
              </a:rPr>
              <a:t>- دستگاه عصبی</a:t>
            </a:r>
          </a:p>
          <a:p>
            <a:pPr algn="just" rtl="1"/>
            <a:r>
              <a:rPr lang="fa-IR" sz="2400" dirty="0" smtClean="0">
                <a:solidFill>
                  <a:schemeClr val="bg1"/>
                </a:solidFill>
                <a:cs typeface="B Traffic" pitchFamily="2" charset="-78"/>
              </a:rPr>
              <a:t>- درون‌ریز </a:t>
            </a: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1" name="Rectangle 3"/>
          <p:cNvSpPr txBox="1">
            <a:spLocks noChangeArrowheads="1"/>
          </p:cNvSpPr>
          <p:nvPr/>
        </p:nvSpPr>
        <p:spPr bwMode="auto">
          <a:xfrm>
            <a:off x="593249" y="4250028"/>
            <a:ext cx="7958322" cy="145531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just" rtl="1"/>
            <a:r>
              <a:rPr lang="fa-IR" sz="2400" dirty="0" smtClean="0">
                <a:solidFill>
                  <a:schemeClr val="bg1"/>
                </a:solidFill>
                <a:cs typeface="B Traffic" pitchFamily="2" charset="-78"/>
              </a:rPr>
              <a:t>پژوهشگران برای اندازه‌گیری تغییرات عصبی و هورمونی از آزمایش خون، آزمایش بزاق، تجزیه‌ی ادرار و اندازه‌گیری‌های روانی- فیزیولوژیکی دیگر استفاده می‌کنند که تجهیزات الکتریکی پیچیده‌ای را شامل می‌شود.</a:t>
            </a:r>
            <a:endParaRPr lang="en-US" sz="2400" dirty="0" smtClean="0">
              <a:solidFill>
                <a:schemeClr val="bg1"/>
              </a:solidFill>
              <a:cs typeface="B Traffic" pitchFamily="2" charset="-78"/>
            </a:endParaRPr>
          </a:p>
          <a:p>
            <a:pPr lvl="0" algn="just" rtl="1">
              <a:spcBef>
                <a:spcPct val="20000"/>
              </a:spcBef>
              <a:defRPr/>
            </a:pP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603158" y="3032167"/>
            <a:ext cx="7958322" cy="1095695"/>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400" dirty="0" smtClean="0">
                <a:solidFill>
                  <a:srgbClr val="FF0000"/>
                </a:solidFill>
                <a:cs typeface="B Traffic" pitchFamily="2" charset="-78"/>
              </a:rPr>
              <a:t>تفاوت هورمون و انتقال دهنده‌ی عصبی!!!!!!</a:t>
            </a:r>
            <a:endParaRPr lang="en-US" sz="2400" dirty="0" smtClean="0">
              <a:solidFill>
                <a:srgbClr val="FF0000"/>
              </a:solidFill>
              <a:cs typeface="B Traffic" pitchFamily="2" charset="-78"/>
            </a:endParaRPr>
          </a:p>
          <a:p>
            <a:pPr algn="ctr" rtl="1"/>
            <a:r>
              <a:rPr lang="fa-IR" sz="2400" kern="0" dirty="0" smtClean="0">
                <a:solidFill>
                  <a:srgbClr val="FF0000"/>
                </a:solidFill>
                <a:latin typeface="+mn-lt"/>
                <a:cs typeface="B Traffic" pitchFamily="2" charset="-78"/>
              </a:rPr>
              <a:t>هورمون داخل خون آزاد می‌شود و انتقال دهنده عصبی در سیستم عصبی</a:t>
            </a:r>
            <a:endParaRPr kumimoji="0" lang="en-GB" sz="2400" b="0" i="0" u="none" strike="noStrike" kern="0" cap="none" spc="0" normalizeH="0" baseline="0" noProof="0" dirty="0" smtClean="0">
              <a:ln>
                <a:noFill/>
              </a:ln>
              <a:solidFill>
                <a:srgbClr val="FF0000"/>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15</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روان فیزیولوژی</a:t>
            </a:r>
            <a:endParaRPr lang="en-GB" sz="3500" b="1" dirty="0" smtClean="0">
              <a:cs typeface="B Traffic" pitchFamily="2" charset="-78"/>
            </a:endParaRPr>
          </a:p>
        </p:txBody>
      </p:sp>
      <p:sp>
        <p:nvSpPr>
          <p:cNvPr id="5" name="Rectangle 3"/>
          <p:cNvSpPr txBox="1">
            <a:spLocks noChangeArrowheads="1"/>
          </p:cNvSpPr>
          <p:nvPr/>
        </p:nvSpPr>
        <p:spPr bwMode="auto">
          <a:xfrm>
            <a:off x="721217" y="1669141"/>
            <a:ext cx="7958322" cy="571783"/>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400" dirty="0" smtClean="0">
                <a:cs typeface="B Traffic" pitchFamily="2" charset="-78"/>
              </a:rPr>
              <a:t>روان‌فیزیولوژی، ادغام روان‌شناسی و فیزیولوژی است</a:t>
            </a:r>
            <a:endParaRPr kumimoji="0" lang="en-GB" sz="2400" b="0" i="0" u="none" strike="noStrike" kern="0" cap="none" spc="0" normalizeH="0" baseline="0" noProof="0" dirty="0" smtClean="0">
              <a:ln>
                <a:noFill/>
              </a:ln>
              <a:solidFill>
                <a:schemeClr val="tx1"/>
              </a:solidFill>
              <a:effectLst/>
              <a:uLnTx/>
              <a:uFillTx/>
              <a:latin typeface="+mn-lt"/>
              <a:cs typeface="B Traffic" pitchFamily="2" charset="-78"/>
            </a:endParaRPr>
          </a:p>
        </p:txBody>
      </p:sp>
      <p:sp>
        <p:nvSpPr>
          <p:cNvPr id="11" name="Rectangle 3"/>
          <p:cNvSpPr txBox="1">
            <a:spLocks noChangeArrowheads="1"/>
          </p:cNvSpPr>
          <p:nvPr/>
        </p:nvSpPr>
        <p:spPr bwMode="auto">
          <a:xfrm>
            <a:off x="593249" y="4250028"/>
            <a:ext cx="7958322" cy="145531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400" dirty="0" smtClean="0">
                <a:solidFill>
                  <a:srgbClr val="FF0000"/>
                </a:solidFill>
                <a:cs typeface="B Traffic" pitchFamily="2" charset="-78"/>
              </a:rPr>
              <a:t>پنج سیستم انگیختگی بدنی که انگیزش و هیجان را نشان می‌دهند عبارت‌اند از:</a:t>
            </a:r>
            <a:endParaRPr lang="en-US" sz="2400" dirty="0" smtClean="0">
              <a:solidFill>
                <a:srgbClr val="FF0000"/>
              </a:solidFill>
              <a:cs typeface="B Traffic" pitchFamily="2" charset="-78"/>
            </a:endParaRPr>
          </a:p>
          <a:p>
            <a:pPr algn="ctr" rtl="1"/>
            <a:r>
              <a:rPr lang="fa-IR" sz="2400" u="sng" dirty="0" smtClean="0">
                <a:solidFill>
                  <a:srgbClr val="FF0000"/>
                </a:solidFill>
                <a:cs typeface="B Traffic" pitchFamily="2" charset="-78"/>
              </a:rPr>
              <a:t>فعالیت قلبی- عروقی</a:t>
            </a:r>
            <a:r>
              <a:rPr lang="fa-IR" sz="2400" dirty="0" smtClean="0">
                <a:solidFill>
                  <a:srgbClr val="FF0000"/>
                </a:solidFill>
                <a:cs typeface="B Traffic" pitchFamily="2" charset="-78"/>
              </a:rPr>
              <a:t>، </a:t>
            </a:r>
            <a:r>
              <a:rPr lang="fa-IR" sz="2400" u="sng" dirty="0" smtClean="0">
                <a:solidFill>
                  <a:srgbClr val="FF0000"/>
                </a:solidFill>
                <a:cs typeface="B Traffic" pitchFamily="2" charset="-78"/>
              </a:rPr>
              <a:t>فعالیت پلاسما</a:t>
            </a:r>
            <a:r>
              <a:rPr lang="fa-IR" sz="2400" dirty="0" smtClean="0">
                <a:solidFill>
                  <a:srgbClr val="FF0000"/>
                </a:solidFill>
                <a:cs typeface="B Traffic" pitchFamily="2" charset="-78"/>
              </a:rPr>
              <a:t>، </a:t>
            </a:r>
            <a:r>
              <a:rPr lang="fa-IR" sz="2400" u="sng" dirty="0" smtClean="0">
                <a:solidFill>
                  <a:srgbClr val="FF0000"/>
                </a:solidFill>
                <a:cs typeface="B Traffic" pitchFamily="2" charset="-78"/>
              </a:rPr>
              <a:t>فعالیت چشمی</a:t>
            </a:r>
            <a:r>
              <a:rPr lang="fa-IR" sz="2400" dirty="0" smtClean="0">
                <a:solidFill>
                  <a:srgbClr val="FF0000"/>
                </a:solidFill>
                <a:cs typeface="B Traffic" pitchFamily="2" charset="-78"/>
              </a:rPr>
              <a:t>، </a:t>
            </a:r>
            <a:r>
              <a:rPr lang="fa-IR" sz="2400" u="sng" dirty="0" smtClean="0">
                <a:solidFill>
                  <a:srgbClr val="FF0000"/>
                </a:solidFill>
                <a:cs typeface="B Traffic" pitchFamily="2" charset="-78"/>
              </a:rPr>
              <a:t>فعالیت برقی پوست </a:t>
            </a:r>
            <a:r>
              <a:rPr lang="fa-IR" sz="2400" dirty="0" smtClean="0">
                <a:solidFill>
                  <a:srgbClr val="FF0000"/>
                </a:solidFill>
                <a:cs typeface="B Traffic" pitchFamily="2" charset="-78"/>
              </a:rPr>
              <a:t>و </a:t>
            </a:r>
            <a:r>
              <a:rPr lang="fa-IR" sz="2400" u="sng" dirty="0" smtClean="0">
                <a:solidFill>
                  <a:srgbClr val="FF0000"/>
                </a:solidFill>
                <a:cs typeface="B Traffic" pitchFamily="2" charset="-78"/>
              </a:rPr>
              <a:t>فعالیت عضله‌ی مخطط</a:t>
            </a:r>
            <a:r>
              <a:rPr lang="fa-IR" sz="2400" dirty="0" smtClean="0">
                <a:solidFill>
                  <a:srgbClr val="FF0000"/>
                </a:solidFill>
                <a:cs typeface="B Traffic" pitchFamily="2" charset="-78"/>
              </a:rPr>
              <a:t>.</a:t>
            </a:r>
            <a:endParaRPr lang="en-US" sz="2400" dirty="0" smtClean="0">
              <a:solidFill>
                <a:srgbClr val="FF0000"/>
              </a:solidFill>
              <a:cs typeface="B Traffic" pitchFamily="2" charset="-78"/>
            </a:endParaRPr>
          </a:p>
          <a:p>
            <a:pPr lvl="0" algn="ctr" rtl="1">
              <a:spcBef>
                <a:spcPct val="20000"/>
              </a:spcBef>
              <a:defRPr/>
            </a:pPr>
            <a:endParaRPr kumimoji="0" lang="en-GB" sz="2400" b="0" i="0" u="none" strike="noStrike" kern="0" cap="none" spc="0" normalizeH="0" baseline="0" noProof="0" dirty="0" smtClean="0">
              <a:ln>
                <a:noFill/>
              </a:ln>
              <a:solidFill>
                <a:schemeClr val="bg2">
                  <a:lumMod val="75000"/>
                </a:schemeClr>
              </a:solidFill>
              <a:effectLst/>
              <a:uLnTx/>
              <a:uFillTx/>
              <a:latin typeface="+mn-lt"/>
              <a:cs typeface="B Traffic" pitchFamily="2" charset="-78"/>
            </a:endParaRPr>
          </a:p>
        </p:txBody>
      </p:sp>
      <p:sp>
        <p:nvSpPr>
          <p:cNvPr id="8" name="Rectangle 3"/>
          <p:cNvSpPr txBox="1">
            <a:spLocks noChangeArrowheads="1"/>
          </p:cNvSpPr>
          <p:nvPr/>
        </p:nvSpPr>
        <p:spPr bwMode="auto">
          <a:xfrm>
            <a:off x="603158" y="2717441"/>
            <a:ext cx="7958322" cy="746978"/>
          </a:xfrm>
          <a:prstGeom prst="rect">
            <a:avLst/>
          </a:prstGeom>
          <a:solidFill>
            <a:srgbClr val="F1800F"/>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400" dirty="0" smtClean="0">
                <a:solidFill>
                  <a:schemeClr val="bg1"/>
                </a:solidFill>
                <a:cs typeface="B Traffic" pitchFamily="2" charset="-78"/>
              </a:rPr>
              <a:t>پی بردن به این موضوع که چگونه بدن دستگاه‌های زیستی خود را برای فعالیت‌های روانی و رفتاری آماده می‌کند</a:t>
            </a:r>
            <a:endParaRPr lang="en-US" sz="2400" dirty="0">
              <a:solidFill>
                <a:schemeClr val="bg1"/>
              </a:solidFill>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16</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پنج سیستم انگیختگی بدنی</a:t>
            </a:r>
            <a:endParaRPr lang="en-GB" sz="3500" b="1" dirty="0" smtClean="0">
              <a:cs typeface="B Traffic" pitchFamily="2" charset="-78"/>
            </a:endParaRPr>
          </a:p>
        </p:txBody>
      </p:sp>
      <p:sp>
        <p:nvSpPr>
          <p:cNvPr id="5" name="Rectangle 3"/>
          <p:cNvSpPr txBox="1">
            <a:spLocks noChangeArrowheads="1"/>
          </p:cNvSpPr>
          <p:nvPr/>
        </p:nvSpPr>
        <p:spPr bwMode="auto">
          <a:xfrm>
            <a:off x="721217" y="1669141"/>
            <a:ext cx="7958322" cy="932391"/>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400" dirty="0" smtClean="0">
                <a:solidFill>
                  <a:schemeClr val="bg1"/>
                </a:solidFill>
                <a:cs typeface="B Traffic" pitchFamily="2" charset="-78"/>
              </a:rPr>
              <a:t>فعالیت قلبی- عروقی</a:t>
            </a:r>
          </a:p>
          <a:p>
            <a:pPr algn="r" rtl="1"/>
            <a:r>
              <a:rPr lang="fa-IR" sz="2300" dirty="0" smtClean="0">
                <a:solidFill>
                  <a:schemeClr val="bg1"/>
                </a:solidFill>
                <a:cs typeface="B Traffic" pitchFamily="2" charset="-78"/>
              </a:rPr>
              <a:t>با دنبال کردن تکالیف دشوار و پر زحمت و مشوقهای جالب، بیشتر می‌شود.</a:t>
            </a:r>
            <a:endParaRPr lang="en-US" sz="2300" dirty="0" smtClean="0">
              <a:solidFill>
                <a:schemeClr val="bg1"/>
              </a:solidFill>
              <a:cs typeface="B Traffic" pitchFamily="2" charset="-78"/>
            </a:endParaRPr>
          </a:p>
          <a:p>
            <a:pPr algn="r" rtl="1"/>
            <a:endParaRPr lang="fa-IR" sz="2400" dirty="0" smtClean="0">
              <a:solidFill>
                <a:schemeClr val="bg1"/>
              </a:solidFill>
              <a:cs typeface="B Traffic" pitchFamily="2" charset="-78"/>
            </a:endParaRPr>
          </a:p>
          <a:p>
            <a:pPr algn="r" rtl="1"/>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9" name="Rectangle 3"/>
          <p:cNvSpPr txBox="1">
            <a:spLocks noChangeArrowheads="1"/>
          </p:cNvSpPr>
          <p:nvPr/>
        </p:nvSpPr>
        <p:spPr bwMode="auto">
          <a:xfrm>
            <a:off x="719069" y="2645797"/>
            <a:ext cx="7958322" cy="1230744"/>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400" dirty="0" smtClean="0">
                <a:solidFill>
                  <a:schemeClr val="bg1"/>
                </a:solidFill>
                <a:cs typeface="B Traffic" pitchFamily="2" charset="-78"/>
              </a:rPr>
              <a:t>فعالیت پلاسما</a:t>
            </a:r>
          </a:p>
          <a:p>
            <a:pPr algn="r" rtl="1"/>
            <a:r>
              <a:rPr lang="fa-IR" sz="2300" dirty="0" smtClean="0">
                <a:solidFill>
                  <a:schemeClr val="bg1"/>
                </a:solidFill>
                <a:cs typeface="B Traffic" pitchFamily="2" charset="-78"/>
              </a:rPr>
              <a:t>محتویات جریان خون به ویژه کاته‌کولامین‌های اپی‌نفرین و نوراپی‌نفرین را شامل می‌شود که واکنش جنگ و گریز را تنظیم می‌کند.</a:t>
            </a:r>
          </a:p>
          <a:p>
            <a:pPr algn="r" rtl="1"/>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2" name="Rectangle 3"/>
          <p:cNvSpPr txBox="1">
            <a:spLocks noChangeArrowheads="1"/>
          </p:cNvSpPr>
          <p:nvPr/>
        </p:nvSpPr>
        <p:spPr bwMode="auto">
          <a:xfrm>
            <a:off x="729800" y="3931548"/>
            <a:ext cx="7958322" cy="1541973"/>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400" dirty="0" smtClean="0">
                <a:solidFill>
                  <a:schemeClr val="bg1"/>
                </a:solidFill>
                <a:cs typeface="B Traffic" pitchFamily="2" charset="-78"/>
              </a:rPr>
              <a:t>فعالیت چشمی</a:t>
            </a:r>
          </a:p>
          <a:p>
            <a:pPr algn="r" rtl="1"/>
            <a:r>
              <a:rPr lang="fa-IR" sz="2400" dirty="0" smtClean="0">
                <a:solidFill>
                  <a:schemeClr val="bg1"/>
                </a:solidFill>
                <a:cs typeface="B Traffic" pitchFamily="2" charset="-78"/>
              </a:rPr>
              <a:t>شامل رفتار چشم است. اندازه‌ی مردمک، پلک زدن و حرکات چشم. اندازه‌ی مردمک با میزان فعالیت ذهنی لازم برای کامل کردن یک تکلیف همبستگی دارد.</a:t>
            </a: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4" name="Rectangle 3"/>
          <p:cNvSpPr txBox="1">
            <a:spLocks noChangeArrowheads="1"/>
          </p:cNvSpPr>
          <p:nvPr/>
        </p:nvSpPr>
        <p:spPr bwMode="auto">
          <a:xfrm>
            <a:off x="716921" y="5464150"/>
            <a:ext cx="7958322" cy="923771"/>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400" dirty="0" smtClean="0">
                <a:solidFill>
                  <a:schemeClr val="bg1"/>
                </a:solidFill>
                <a:cs typeface="B Traffic" pitchFamily="2" charset="-78"/>
              </a:rPr>
              <a:t>فعالیت برقی پوست</a:t>
            </a:r>
          </a:p>
          <a:p>
            <a:pPr algn="r" rtl="1"/>
            <a:r>
              <a:rPr lang="fa-IR" sz="2400" dirty="0" smtClean="0">
                <a:solidFill>
                  <a:schemeClr val="bg1"/>
                </a:solidFill>
                <a:cs typeface="B Traffic" pitchFamily="2" charset="-78"/>
              </a:rPr>
              <a:t>به تغییرات برقی روی سطح پوست اشاره دارد، مثلاً هنگام عرق کردن.</a:t>
            </a:r>
            <a:endParaRPr lang="en-US" sz="2400" dirty="0" smtClean="0">
              <a:solidFill>
                <a:schemeClr val="bg1"/>
              </a:solidFill>
              <a:cs typeface="B Traffic" pitchFamily="2" charset="-78"/>
            </a:endParaRPr>
          </a:p>
          <a:p>
            <a:pPr algn="r" rtl="1"/>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2"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17</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cs typeface="B Traffic" pitchFamily="2" charset="-78"/>
              </a:rPr>
              <a:t>پنج سیستم انگیختگی بدنی</a:t>
            </a:r>
            <a:endParaRPr lang="en-GB" sz="3500" b="1" dirty="0" smtClean="0">
              <a:cs typeface="B Traffic" pitchFamily="2" charset="-78"/>
            </a:endParaRPr>
          </a:p>
        </p:txBody>
      </p:sp>
      <p:sp>
        <p:nvSpPr>
          <p:cNvPr id="5" name="Rectangle 3"/>
          <p:cNvSpPr txBox="1">
            <a:spLocks noChangeArrowheads="1"/>
          </p:cNvSpPr>
          <p:nvPr/>
        </p:nvSpPr>
        <p:spPr bwMode="auto">
          <a:xfrm>
            <a:off x="721217" y="1669141"/>
            <a:ext cx="7958322" cy="1653608"/>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400" dirty="0" smtClean="0">
                <a:solidFill>
                  <a:schemeClr val="bg1"/>
                </a:solidFill>
                <a:cs typeface="B Traffic" pitchFamily="2" charset="-78"/>
              </a:rPr>
              <a:t>فعالیت عضله‌ی مخطط</a:t>
            </a:r>
          </a:p>
          <a:p>
            <a:pPr algn="r" rtl="1"/>
            <a:r>
              <a:rPr lang="fa-IR" sz="2400" dirty="0" smtClean="0">
                <a:solidFill>
                  <a:schemeClr val="bg1"/>
                </a:solidFill>
                <a:cs typeface="B Traffic" pitchFamily="2" charset="-78"/>
              </a:rPr>
              <a:t>نظام عضلانی را شامل می‌شود و همان گونه که قبلاً اشاره شد، پژوهشگران معمولاً فعالیت عضله‌ی مخطط در صورت را ثبت می‌کنند تا درباره‌ی حالت‌های هیجانی اطلاعاتی به دست آورند.</a:t>
            </a:r>
            <a:endParaRPr lang="en-US" sz="2400" dirty="0" smtClean="0">
              <a:solidFill>
                <a:schemeClr val="bg1"/>
              </a:solidFill>
              <a:cs typeface="B Traffic" pitchFamily="2" charset="-78"/>
            </a:endParaRPr>
          </a:p>
          <a:p>
            <a:pPr algn="r" rtl="1"/>
            <a:endParaRPr lang="fa-IR" sz="2400" dirty="0" smtClean="0">
              <a:solidFill>
                <a:schemeClr val="bg1"/>
              </a:solidFill>
              <a:cs typeface="B Traffic" pitchFamily="2" charset="-78"/>
            </a:endParaRPr>
          </a:p>
          <a:p>
            <a:pPr algn="r" rtl="1"/>
            <a:endParaRPr lang="fa-IR" sz="2400" dirty="0" smtClean="0">
              <a:solidFill>
                <a:schemeClr val="bg1"/>
              </a:solidFill>
              <a:cs typeface="B Traffic" pitchFamily="2" charset="-78"/>
            </a:endParaRPr>
          </a:p>
          <a:p>
            <a:pPr algn="r" rtl="1"/>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تعریف نگرش</a:t>
            </a:r>
            <a:endParaRPr lang="en-US" sz="3600" dirty="0">
              <a:solidFill>
                <a:srgbClr val="FFFFFF"/>
              </a:solidFill>
              <a:cs typeface="B Traffic" pitchFamily="2" charset="-78"/>
            </a:endParaRPr>
          </a:p>
        </p:txBody>
      </p:sp>
      <p:pic>
        <p:nvPicPr>
          <p:cNvPr id="8" name="Content Placeholder 7" descr="anorexia-bulimia-nervosa.jpg"/>
          <p:cNvPicPr>
            <a:picLocks noGrp="1" noChangeAspect="1"/>
          </p:cNvPicPr>
          <p:nvPr>
            <p:ph idx="1"/>
          </p:nvPr>
        </p:nvPicPr>
        <p:blipFill>
          <a:blip r:embed="rId3" cstate="print"/>
          <a:stretch>
            <a:fillRect/>
          </a:stretch>
        </p:blipFill>
        <p:spPr>
          <a:xfrm>
            <a:off x="633412" y="2134394"/>
            <a:ext cx="2924175" cy="3810000"/>
          </a:xfrm>
          <a:solidFill>
            <a:schemeClr val="tx2"/>
          </a:solidFill>
        </p:spPr>
        <p:style>
          <a:lnRef idx="2">
            <a:schemeClr val="accent2"/>
          </a:lnRef>
          <a:fillRef idx="1">
            <a:schemeClr val="lt1"/>
          </a:fillRef>
          <a:effectRef idx="0">
            <a:schemeClr val="accent2"/>
          </a:effectRef>
          <a:fontRef idx="minor">
            <a:schemeClr val="dk1"/>
          </a:fontRef>
        </p:style>
      </p:pic>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18</a:t>
            </a:fld>
            <a:endParaRPr lang="en-GB" smtClean="0">
              <a:latin typeface="Arial" pitchFamily="34" charset="0"/>
            </a:endParaRPr>
          </a:p>
        </p:txBody>
      </p:sp>
      <p:sp>
        <p:nvSpPr>
          <p:cNvPr id="12" name="Rectangle 3"/>
          <p:cNvSpPr txBox="1">
            <a:spLocks noChangeArrowheads="1"/>
          </p:cNvSpPr>
          <p:nvPr/>
        </p:nvSpPr>
        <p:spPr bwMode="auto">
          <a:xfrm>
            <a:off x="3822700" y="1701800"/>
            <a:ext cx="4677968" cy="3390900"/>
          </a:xfrm>
          <a:prstGeom prst="rect">
            <a:avLst/>
          </a:prstGeom>
          <a:solidFill>
            <a:schemeClr val="accent3">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gn="just" rtl="1"/>
            <a:r>
              <a:rPr lang="fa-IR" sz="2800" dirty="0" smtClean="0">
                <a:solidFill>
                  <a:schemeClr val="bg1"/>
                </a:solidFill>
                <a:cs typeface="B Mitra" pitchFamily="2" charset="-78"/>
              </a:rPr>
              <a:t>نگرش عبارت است از ترکیبی از </a:t>
            </a:r>
            <a:r>
              <a:rPr lang="fa-IR" sz="2800" b="1" u="sng" dirty="0" smtClean="0">
                <a:solidFill>
                  <a:schemeClr val="bg1"/>
                </a:solidFill>
                <a:cs typeface="B Mitra" pitchFamily="2" charset="-78"/>
              </a:rPr>
              <a:t>باورها</a:t>
            </a:r>
            <a:r>
              <a:rPr lang="fa-IR" sz="2800" dirty="0" smtClean="0">
                <a:solidFill>
                  <a:schemeClr val="bg1"/>
                </a:solidFill>
                <a:cs typeface="B Mitra" pitchFamily="2" charset="-78"/>
              </a:rPr>
              <a:t> و </a:t>
            </a:r>
            <a:r>
              <a:rPr lang="fa-IR" sz="2800" b="1" u="sng" dirty="0" smtClean="0">
                <a:solidFill>
                  <a:schemeClr val="bg1"/>
                </a:solidFill>
                <a:cs typeface="B Mitra" pitchFamily="2" charset="-78"/>
              </a:rPr>
              <a:t>هیجان</a:t>
            </a:r>
            <a:r>
              <a:rPr lang="fa-IR" sz="2800" dirty="0" smtClean="0">
                <a:solidFill>
                  <a:schemeClr val="bg1"/>
                </a:solidFill>
                <a:cs typeface="B Mitra" pitchFamily="2" charset="-78"/>
              </a:rPr>
              <a:t> هایی که شخص را پیشاپیش آماده میکند تا به دیگران ، اشیا و گروه های مختلف به شیوه ی مثبت یا منفی نگاه کند . </a:t>
            </a:r>
            <a:endParaRPr lang="en-US" sz="2800" dirty="0" smtClean="0">
              <a:solidFill>
                <a:schemeClr val="bg1"/>
              </a:solidFill>
              <a:cs typeface="B Mitra" pitchFamily="2" charset="-78"/>
            </a:endParaRPr>
          </a:p>
          <a:p>
            <a:pPr algn="just" rtl="1"/>
            <a:r>
              <a:rPr lang="fa-IR" sz="2800" dirty="0" smtClean="0">
                <a:solidFill>
                  <a:schemeClr val="bg1"/>
                </a:solidFill>
                <a:cs typeface="B Mitra" pitchFamily="2" charset="-78"/>
              </a:rPr>
              <a:t>نگرش ها ارزیابی از اشیا را خلاصه میکنند و در نتیجه پیش بینی یا هدایت اعمال یا رفتارهای آینده را بر عهده میگیرند. </a:t>
            </a:r>
            <a:endParaRPr lang="en-US" sz="2800" dirty="0" smtClean="0">
              <a:solidFill>
                <a:schemeClr val="bg1"/>
              </a:solidFill>
              <a:cs typeface="B Mitra" pitchFamily="2" charset="-78"/>
            </a:endParaRPr>
          </a:p>
          <a:p>
            <a:pPr algn="just" rtl="1"/>
            <a:endParaRPr lang="fa-IR" sz="2800" dirty="0" smtClean="0">
              <a:solidFill>
                <a:schemeClr val="bg1"/>
              </a:solidFill>
              <a:cs typeface="B Mitra" pitchFamily="2" charset="-78"/>
            </a:endParaRPr>
          </a:p>
          <a:p>
            <a:pPr algn="just" rtl="1"/>
            <a:endParaRPr lang="en-US" sz="2400" dirty="0" smtClean="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تعریف نگرش از دیدگاه فریدمن</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19</a:t>
            </a:fld>
            <a:endParaRPr lang="en-GB" smtClean="0">
              <a:latin typeface="Arial" pitchFamily="34" charset="0"/>
            </a:endParaRPr>
          </a:p>
        </p:txBody>
      </p:sp>
      <p:sp>
        <p:nvSpPr>
          <p:cNvPr id="9" name="Rectangle 3"/>
          <p:cNvSpPr txBox="1">
            <a:spLocks noChangeArrowheads="1"/>
          </p:cNvSpPr>
          <p:nvPr/>
        </p:nvSpPr>
        <p:spPr bwMode="auto">
          <a:xfrm>
            <a:off x="3314700" y="1466046"/>
            <a:ext cx="5377005" cy="4579154"/>
          </a:xfrm>
          <a:prstGeom prst="rect">
            <a:avLst/>
          </a:prstGeom>
          <a:solidFill>
            <a:schemeClr val="accent3">
              <a:lumMod val="20000"/>
              <a:lumOff val="80000"/>
            </a:schemeClr>
          </a:solidFill>
          <a:ln w="9525">
            <a:noFill/>
            <a:miter lim="800000"/>
            <a:headEnd/>
            <a:tailEnd/>
          </a:ln>
        </p:spPr>
        <p:txBody>
          <a:bodyPr vert="horz" wrap="square" lIns="91440" tIns="45720" rIns="91440" bIns="45720" numCol="1" anchor="t" anchorCtr="0" compatLnSpc="1">
            <a:prstTxWarp prst="textNoShape">
              <a:avLst/>
            </a:prstTxWarp>
          </a:bodyPr>
          <a:lstStyle/>
          <a:p>
            <a:pPr algn="just" rtl="1"/>
            <a:r>
              <a:rPr lang="fa-IR" sz="2400" b="1" dirty="0" smtClean="0">
                <a:solidFill>
                  <a:schemeClr val="bg1"/>
                </a:solidFill>
                <a:cs typeface="B Mitra" pitchFamily="2" charset="-78"/>
              </a:rPr>
              <a:t>تعریف نگرش:</a:t>
            </a:r>
            <a:r>
              <a:rPr lang="fa-IR" sz="2400" dirty="0" smtClean="0">
                <a:solidFill>
                  <a:schemeClr val="bg1"/>
                </a:solidFill>
                <a:cs typeface="B Mitra" pitchFamily="2" charset="-78"/>
              </a:rPr>
              <a:t> طبق نظر فریدمن و همکارانش، نگرش نظامی با دوام است که شامل یک عنصر شناختی، یک عنصر احساسی و یک تمایل به عمل است.</a:t>
            </a:r>
          </a:p>
          <a:p>
            <a:pPr algn="just" rtl="1"/>
            <a:endParaRPr lang="en-US" sz="2400" dirty="0" smtClean="0">
              <a:solidFill>
                <a:schemeClr val="bg1"/>
              </a:solidFill>
              <a:cs typeface="B Mitra" pitchFamily="2" charset="-78"/>
            </a:endParaRPr>
          </a:p>
          <a:p>
            <a:pPr algn="just" rtl="1"/>
            <a:r>
              <a:rPr lang="fa-IR" sz="2400" b="1" dirty="0" smtClean="0">
                <a:solidFill>
                  <a:srgbClr val="FF0000"/>
                </a:solidFill>
                <a:cs typeface="B Mitra" pitchFamily="2" charset="-78"/>
              </a:rPr>
              <a:t>مولفه شناختی</a:t>
            </a:r>
            <a:r>
              <a:rPr lang="fa-IR" sz="2400" dirty="0" smtClean="0">
                <a:solidFill>
                  <a:srgbClr val="FF0000"/>
                </a:solidFill>
                <a:cs typeface="B Mitra" pitchFamily="2" charset="-78"/>
              </a:rPr>
              <a:t> </a:t>
            </a:r>
            <a:r>
              <a:rPr lang="fa-IR" sz="2400" dirty="0" smtClean="0">
                <a:solidFill>
                  <a:schemeClr val="bg1"/>
                </a:solidFill>
                <a:cs typeface="B Mitra" pitchFamily="2" charset="-78"/>
              </a:rPr>
              <a:t>شامل افکاری است که فرد در مورد آن موضوع نگرش خاص دارد، شامل: حقایق، دانش و عقاید.</a:t>
            </a:r>
            <a:endParaRPr lang="en-US" sz="2400" dirty="0" smtClean="0">
              <a:solidFill>
                <a:schemeClr val="bg1"/>
              </a:solidFill>
              <a:cs typeface="B Mitra" pitchFamily="2" charset="-78"/>
            </a:endParaRPr>
          </a:p>
          <a:p>
            <a:pPr algn="just" rtl="1"/>
            <a:r>
              <a:rPr lang="fa-IR" sz="2400" b="1" dirty="0" smtClean="0">
                <a:solidFill>
                  <a:srgbClr val="FF0000"/>
                </a:solidFill>
                <a:cs typeface="B Mitra" pitchFamily="2" charset="-78"/>
              </a:rPr>
              <a:t>مولفه عاطفی</a:t>
            </a:r>
            <a:r>
              <a:rPr lang="fa-IR" sz="2400" dirty="0" smtClean="0">
                <a:solidFill>
                  <a:srgbClr val="FF0000"/>
                </a:solidFill>
                <a:cs typeface="B Mitra" pitchFamily="2" charset="-78"/>
              </a:rPr>
              <a:t> </a:t>
            </a:r>
            <a:r>
              <a:rPr lang="fa-IR" sz="2400" dirty="0" smtClean="0">
                <a:solidFill>
                  <a:schemeClr val="bg1"/>
                </a:solidFill>
                <a:cs typeface="B Mitra" pitchFamily="2" charset="-78"/>
              </a:rPr>
              <a:t>شامل هیجانات و عاطفه فرد نسبت به موضوع خصوصا ارزیابی‌های مثبت و منفی است. </a:t>
            </a:r>
            <a:endParaRPr lang="en-US" sz="2400" dirty="0" smtClean="0">
              <a:solidFill>
                <a:schemeClr val="bg1"/>
              </a:solidFill>
              <a:cs typeface="B Mitra" pitchFamily="2" charset="-78"/>
            </a:endParaRPr>
          </a:p>
          <a:p>
            <a:pPr algn="just" rtl="1"/>
            <a:r>
              <a:rPr lang="fa-IR" sz="2400" b="1" dirty="0" smtClean="0">
                <a:solidFill>
                  <a:srgbClr val="FF0000"/>
                </a:solidFill>
                <a:cs typeface="B Mitra" pitchFamily="2" charset="-78"/>
              </a:rPr>
              <a:t>مولفه رفتاری</a:t>
            </a:r>
            <a:r>
              <a:rPr lang="fa-IR" sz="2400" dirty="0" smtClean="0">
                <a:solidFill>
                  <a:srgbClr val="FF0000"/>
                </a:solidFill>
                <a:cs typeface="B Mitra" pitchFamily="2" charset="-78"/>
              </a:rPr>
              <a:t> </a:t>
            </a:r>
            <a:r>
              <a:rPr lang="fa-IR" sz="2400" dirty="0" smtClean="0">
                <a:solidFill>
                  <a:schemeClr val="bg1"/>
                </a:solidFill>
                <a:cs typeface="B Mitra" pitchFamily="2" charset="-78"/>
              </a:rPr>
              <a:t>چگونگی تمایل به عمل فرد در راستای موضوع را شامل می گردد.</a:t>
            </a:r>
            <a:endParaRPr lang="en-US" sz="2400" dirty="0">
              <a:solidFill>
                <a:schemeClr val="bg1"/>
              </a:solidFill>
              <a:cs typeface="B Mitra" pitchFamily="2" charset="-78"/>
            </a:endParaRPr>
          </a:p>
        </p:txBody>
      </p:sp>
      <p:pic>
        <p:nvPicPr>
          <p:cNvPr id="10" name="Content Placeholder 9" descr="is.jpg"/>
          <p:cNvPicPr>
            <a:picLocks noGrp="1" noChangeAspect="1"/>
          </p:cNvPicPr>
          <p:nvPr>
            <p:ph idx="1"/>
          </p:nvPr>
        </p:nvPicPr>
        <p:blipFill>
          <a:blip r:embed="rId3" cstate="print"/>
          <a:stretch>
            <a:fillRect/>
          </a:stretch>
        </p:blipFill>
        <p:spPr>
          <a:xfrm>
            <a:off x="463550" y="1496218"/>
            <a:ext cx="2705100" cy="4561682"/>
          </a:xfr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normAutofit/>
          </a:bodyPr>
          <a:lstStyle/>
          <a:p>
            <a:pPr rtl="1"/>
            <a:r>
              <a:rPr lang="fa-IR" sz="3600" b="1" dirty="0" smtClean="0">
                <a:cs typeface="B Mitra" pitchFamily="2" charset="-78"/>
              </a:rPr>
              <a:t>مهمترین عواملی که نگرش‌ها را به وجود می‌آورد عبارتند از:</a:t>
            </a:r>
            <a:endParaRPr lang="en-US" sz="3600" dirty="0">
              <a:cs typeface="B Mitra"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20</a:t>
            </a:fld>
            <a:endParaRPr lang="en-GB" smtClean="0">
              <a:latin typeface="Arial" pitchFamily="34" charset="0"/>
            </a:endParaRPr>
          </a:p>
        </p:txBody>
      </p:sp>
      <p:sp>
        <p:nvSpPr>
          <p:cNvPr id="9" name="Rectangle 3"/>
          <p:cNvSpPr txBox="1">
            <a:spLocks noChangeArrowheads="1"/>
          </p:cNvSpPr>
          <p:nvPr/>
        </p:nvSpPr>
        <p:spPr bwMode="auto">
          <a:xfrm>
            <a:off x="3721100" y="1466046"/>
            <a:ext cx="4970605" cy="4782354"/>
          </a:xfrm>
          <a:prstGeom prst="rect">
            <a:avLst/>
          </a:prstGeom>
          <a:solidFill>
            <a:schemeClr val="accent3">
              <a:lumMod val="20000"/>
              <a:lumOff val="80000"/>
            </a:schemeClr>
          </a:solidFill>
          <a:ln w="9525">
            <a:noFill/>
            <a:miter lim="800000"/>
            <a:headEnd/>
            <a:tailEnd/>
          </a:ln>
        </p:spPr>
        <p:txBody>
          <a:bodyPr vert="horz" wrap="square" lIns="91440" tIns="45720" rIns="91440" bIns="45720" numCol="1" anchor="t" anchorCtr="0" compatLnSpc="1">
            <a:prstTxWarp prst="textNoShape">
              <a:avLst/>
            </a:prstTxWarp>
          </a:bodyPr>
          <a:lstStyle/>
          <a:p>
            <a:pPr lvl="0" algn="just" rtl="1"/>
            <a:r>
              <a:rPr lang="fa-IR" sz="2400" b="1" dirty="0" smtClean="0">
                <a:solidFill>
                  <a:srgbClr val="FF0000"/>
                </a:solidFill>
                <a:cs typeface="B Mitra" pitchFamily="2" charset="-78"/>
              </a:rPr>
              <a:t>تراکم تجربه:</a:t>
            </a:r>
            <a:r>
              <a:rPr lang="fa-IR" sz="2400" dirty="0" smtClean="0">
                <a:solidFill>
                  <a:srgbClr val="FF0000"/>
                </a:solidFill>
                <a:cs typeface="B Mitra" pitchFamily="2" charset="-78"/>
              </a:rPr>
              <a:t> </a:t>
            </a:r>
            <a:r>
              <a:rPr lang="fa-IR" sz="2400" dirty="0" smtClean="0">
                <a:solidFill>
                  <a:schemeClr val="bg1"/>
                </a:solidFill>
                <a:cs typeface="B Mitra" pitchFamily="2" charset="-78"/>
              </a:rPr>
              <a:t>سر و کار داشتن با موضوع یا گروهی از اشخاص و تجربه‌های نزدیک یا مشابه آن.</a:t>
            </a:r>
            <a:endParaRPr lang="en-US" sz="2400" dirty="0" smtClean="0">
              <a:solidFill>
                <a:schemeClr val="bg1"/>
              </a:solidFill>
              <a:cs typeface="B Mitra" pitchFamily="2" charset="-78"/>
            </a:endParaRPr>
          </a:p>
          <a:p>
            <a:pPr lvl="0" algn="just" rtl="1"/>
            <a:endParaRPr lang="en-US" sz="2400" dirty="0" smtClean="0">
              <a:solidFill>
                <a:schemeClr val="bg1"/>
              </a:solidFill>
              <a:cs typeface="B Mitra" pitchFamily="2" charset="-78"/>
            </a:endParaRPr>
          </a:p>
          <a:p>
            <a:pPr lvl="0" algn="just" rtl="1"/>
            <a:r>
              <a:rPr lang="fa-IR" sz="2400" b="1" dirty="0" smtClean="0">
                <a:solidFill>
                  <a:srgbClr val="FF0000"/>
                </a:solidFill>
                <a:cs typeface="B Mitra" pitchFamily="2" charset="-78"/>
              </a:rPr>
              <a:t>تمایز گذاشتن:</a:t>
            </a:r>
            <a:r>
              <a:rPr lang="fa-IR" sz="2400" dirty="0" smtClean="0">
                <a:solidFill>
                  <a:srgbClr val="FF0000"/>
                </a:solidFill>
                <a:cs typeface="B Mitra" pitchFamily="2" charset="-78"/>
              </a:rPr>
              <a:t> </a:t>
            </a:r>
            <a:r>
              <a:rPr lang="fa-IR" sz="2400" dirty="0" smtClean="0">
                <a:solidFill>
                  <a:schemeClr val="bg1"/>
                </a:solidFill>
                <a:cs typeface="B Mitra" pitchFamily="2" charset="-78"/>
              </a:rPr>
              <a:t>در تجربه‌های جدیدی که به دست می‌آید نگرش را از نگرش‌های نزدیک به آن متمایز می‌سازند. </a:t>
            </a:r>
            <a:endParaRPr lang="en-US" sz="2400" dirty="0" smtClean="0">
              <a:solidFill>
                <a:schemeClr val="bg1"/>
              </a:solidFill>
              <a:cs typeface="B Mitra" pitchFamily="2" charset="-78"/>
            </a:endParaRPr>
          </a:p>
          <a:p>
            <a:pPr lvl="0" algn="just" rtl="1"/>
            <a:endParaRPr lang="en-US" sz="2400" dirty="0" smtClean="0">
              <a:solidFill>
                <a:schemeClr val="bg1"/>
              </a:solidFill>
              <a:cs typeface="B Mitra" pitchFamily="2" charset="-78"/>
            </a:endParaRPr>
          </a:p>
          <a:p>
            <a:pPr lvl="0" algn="just" rtl="1"/>
            <a:r>
              <a:rPr lang="fa-IR" sz="2400" b="1" dirty="0" smtClean="0">
                <a:solidFill>
                  <a:srgbClr val="FF0000"/>
                </a:solidFill>
                <a:cs typeface="B Mitra" pitchFamily="2" charset="-78"/>
              </a:rPr>
              <a:t>ضربه عاطفی:</a:t>
            </a:r>
            <a:r>
              <a:rPr lang="fa-IR" sz="2400" dirty="0" smtClean="0">
                <a:solidFill>
                  <a:srgbClr val="FF0000"/>
                </a:solidFill>
                <a:cs typeface="B Mitra" pitchFamily="2" charset="-78"/>
              </a:rPr>
              <a:t> </a:t>
            </a:r>
            <a:r>
              <a:rPr lang="fa-IR" sz="2400" dirty="0" smtClean="0">
                <a:solidFill>
                  <a:schemeClr val="bg1"/>
                </a:solidFill>
                <a:cs typeface="B Mitra" pitchFamily="2" charset="-78"/>
              </a:rPr>
              <a:t>بر پایه یک تجربه تلخ قرار دارد که شخص یا موضوعی در آن دخیل است</a:t>
            </a:r>
            <a:endParaRPr lang="en-US" sz="2400" dirty="0" smtClean="0">
              <a:solidFill>
                <a:schemeClr val="bg1"/>
              </a:solidFill>
              <a:cs typeface="B Mitra" pitchFamily="2" charset="-78"/>
            </a:endParaRPr>
          </a:p>
          <a:p>
            <a:pPr lvl="0" algn="just" rtl="1"/>
            <a:endParaRPr lang="en-US" sz="2400" dirty="0" smtClean="0">
              <a:solidFill>
                <a:schemeClr val="bg1"/>
              </a:solidFill>
              <a:cs typeface="B Mitra" pitchFamily="2" charset="-78"/>
            </a:endParaRPr>
          </a:p>
          <a:p>
            <a:pPr lvl="0" algn="just" rtl="1"/>
            <a:r>
              <a:rPr lang="fa-IR" sz="2400" b="1" dirty="0" smtClean="0">
                <a:solidFill>
                  <a:srgbClr val="FF0000"/>
                </a:solidFill>
                <a:cs typeface="B Mitra" pitchFamily="2" charset="-78"/>
              </a:rPr>
              <a:t>تقلید از دیگران:</a:t>
            </a:r>
            <a:r>
              <a:rPr lang="fa-IR" sz="2400" dirty="0" smtClean="0">
                <a:solidFill>
                  <a:srgbClr val="FF0000"/>
                </a:solidFill>
                <a:cs typeface="B Mitra" pitchFamily="2" charset="-78"/>
              </a:rPr>
              <a:t> </a:t>
            </a:r>
            <a:r>
              <a:rPr lang="fa-IR" sz="2400" dirty="0" smtClean="0">
                <a:solidFill>
                  <a:schemeClr val="bg1"/>
                </a:solidFill>
                <a:cs typeface="B Mitra" pitchFamily="2" charset="-78"/>
              </a:rPr>
              <a:t>نگرش‌ها از طریق تقلید از والدین، دوستان و معلمان حاصل می‌شود و این شرط اهمیت بیشتری دارد و شمار زیادی از نگرش‌ها از این طریق ایجاد می‌شود.</a:t>
            </a:r>
            <a:endParaRPr lang="en-US" sz="2400" dirty="0">
              <a:solidFill>
                <a:schemeClr val="bg1"/>
              </a:solidFill>
              <a:cs typeface="B Mitra" pitchFamily="2" charset="-78"/>
            </a:endParaRPr>
          </a:p>
        </p:txBody>
      </p:sp>
      <p:pic>
        <p:nvPicPr>
          <p:cNvPr id="8" name="Content Placeholder 7" descr="defeat.jpg"/>
          <p:cNvPicPr>
            <a:picLocks noGrp="1" noChangeAspect="1"/>
          </p:cNvPicPr>
          <p:nvPr>
            <p:ph idx="1"/>
          </p:nvPr>
        </p:nvPicPr>
        <p:blipFill>
          <a:blip r:embed="rId3" cstate="print"/>
          <a:stretch>
            <a:fillRect/>
          </a:stretch>
        </p:blipFill>
        <p:spPr>
          <a:xfrm>
            <a:off x="192086" y="1456531"/>
            <a:ext cx="3573544" cy="2378869"/>
          </a:xfrm>
        </p:spPr>
      </p:pic>
      <p:pic>
        <p:nvPicPr>
          <p:cNvPr id="11" name="Picture 10" descr="images.jpg"/>
          <p:cNvPicPr>
            <a:picLocks noChangeAspect="1"/>
          </p:cNvPicPr>
          <p:nvPr/>
        </p:nvPicPr>
        <p:blipFill>
          <a:blip r:embed="rId4" cstate="print"/>
          <a:stretch>
            <a:fillRect/>
          </a:stretch>
        </p:blipFill>
        <p:spPr>
          <a:xfrm>
            <a:off x="174625" y="3861258"/>
            <a:ext cx="3588098" cy="2349042"/>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نگرش، ارزش، عقیده</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21</a:t>
            </a:fld>
            <a:endParaRPr lang="en-GB" smtClean="0">
              <a:latin typeface="Arial" pitchFamily="34" charset="0"/>
            </a:endParaRPr>
          </a:p>
        </p:txBody>
      </p:sp>
      <p:sp>
        <p:nvSpPr>
          <p:cNvPr id="12" name="Rectangle 3"/>
          <p:cNvSpPr txBox="1">
            <a:spLocks noChangeArrowheads="1"/>
          </p:cNvSpPr>
          <p:nvPr/>
        </p:nvSpPr>
        <p:spPr bwMode="auto">
          <a:xfrm>
            <a:off x="482600" y="1536700"/>
            <a:ext cx="8109039" cy="33782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2400" b="1" dirty="0" smtClean="0">
                <a:cs typeface="B Mitra" pitchFamily="2" charset="-78"/>
              </a:rPr>
              <a:t>ارزش: </a:t>
            </a:r>
            <a:r>
              <a:rPr lang="fa-IR" sz="2400" dirty="0" smtClean="0">
                <a:solidFill>
                  <a:schemeClr val="bg1"/>
                </a:solidFill>
                <a:cs typeface="B Mitra" pitchFamily="2" charset="-78"/>
              </a:rPr>
              <a:t>هدف‌هایی گسترده‌تر و انتزاعی ترند و غالبا فاقد شیء یا موضوع مشخص یا نقطه ارجاع‌اند. مانند: شجاعت، زیبایی و آزادی</a:t>
            </a:r>
          </a:p>
          <a:p>
            <a:pPr algn="just" rtl="1"/>
            <a:r>
              <a:rPr lang="fa-IR" sz="2400" b="1" dirty="0" smtClean="0">
                <a:cs typeface="B Mitra" pitchFamily="2" charset="-78"/>
              </a:rPr>
              <a:t>عقیده: </a:t>
            </a:r>
            <a:r>
              <a:rPr lang="fa-IR" sz="2400" dirty="0" smtClean="0">
                <a:solidFill>
                  <a:schemeClr val="bg1"/>
                </a:solidFill>
                <a:cs typeface="B Mitra" pitchFamily="2" charset="-78"/>
              </a:rPr>
              <a:t>چیزی است که شخص بر مبنای واقعیات مورد قبول خود درست می‌پندارد. </a:t>
            </a:r>
          </a:p>
          <a:p>
            <a:pPr algn="just" rtl="1"/>
            <a:r>
              <a:rPr lang="fa-IR" sz="2400" dirty="0" smtClean="0">
                <a:solidFill>
                  <a:schemeClr val="bg1"/>
                </a:solidFill>
                <a:cs typeface="B Mitra" pitchFamily="2" charset="-78"/>
              </a:rPr>
              <a:t>عقاید دو نوع هستند: </a:t>
            </a:r>
          </a:p>
          <a:p>
            <a:pPr algn="just" rtl="1"/>
            <a:r>
              <a:rPr lang="fa-IR" sz="2400" dirty="0" smtClean="0">
                <a:solidFill>
                  <a:schemeClr val="bg1"/>
                </a:solidFill>
                <a:cs typeface="B Mitra" pitchFamily="2" charset="-78"/>
              </a:rPr>
              <a:t>برخی عاری از هیجان و شور است مثل اعتقاد به این که کمربند ایمنی در جلوگیری از آسیب سانحه اتومبیل مفید است.</a:t>
            </a:r>
          </a:p>
          <a:p>
            <a:pPr algn="just" rtl="1"/>
            <a:r>
              <a:rPr lang="fa-IR" sz="2400" dirty="0" smtClean="0">
                <a:solidFill>
                  <a:schemeClr val="bg1"/>
                </a:solidFill>
                <a:cs typeface="B Mitra" pitchFamily="2" charset="-78"/>
              </a:rPr>
              <a:t>دسته از عقاید علاوه بر یک جزء ارزشی دارای جزء هیجانی هم هستند که </a:t>
            </a:r>
            <a:r>
              <a:rPr lang="fa-IR" sz="2400" b="1" dirty="0" smtClean="0">
                <a:cs typeface="B Mitra" pitchFamily="2" charset="-78"/>
              </a:rPr>
              <a:t>نگرش</a:t>
            </a:r>
            <a:r>
              <a:rPr lang="fa-IR" sz="2400" dirty="0" smtClean="0">
                <a:solidFill>
                  <a:schemeClr val="bg1"/>
                </a:solidFill>
                <a:cs typeface="B Mitra" pitchFamily="2" charset="-78"/>
              </a:rPr>
              <a:t> خوانده می‌شوند مانند اعتقاد به این که مردم فلان شهر خسیس هستند.</a:t>
            </a:r>
            <a:endParaRPr lang="en-US" sz="2400" dirty="0">
              <a:solidFill>
                <a:schemeClr val="bg1"/>
              </a:solidFill>
              <a:cs typeface="B Mitra" pitchFamily="2" charset="-78"/>
            </a:endParaRPr>
          </a:p>
        </p:txBody>
      </p:sp>
      <p:pic>
        <p:nvPicPr>
          <p:cNvPr id="7" name="Content Placeholder 6" descr="azadi.jpg"/>
          <p:cNvPicPr>
            <a:picLocks noGrp="1" noChangeAspect="1"/>
          </p:cNvPicPr>
          <p:nvPr>
            <p:ph idx="1"/>
          </p:nvPr>
        </p:nvPicPr>
        <p:blipFill>
          <a:blip r:embed="rId3" cstate="print"/>
          <a:stretch>
            <a:fillRect/>
          </a:stretch>
        </p:blipFill>
        <p:spPr>
          <a:xfrm>
            <a:off x="196849" y="4153358"/>
            <a:ext cx="2419351" cy="2345073"/>
          </a:xfrm>
        </p:spPr>
      </p:pic>
      <p:pic>
        <p:nvPicPr>
          <p:cNvPr id="9" name="Picture 8" descr="buckle-up.jpg"/>
          <p:cNvPicPr>
            <a:picLocks noChangeAspect="1"/>
          </p:cNvPicPr>
          <p:nvPr/>
        </p:nvPicPr>
        <p:blipFill>
          <a:blip r:embed="rId4" cstate="print"/>
          <a:stretch>
            <a:fillRect/>
          </a:stretch>
        </p:blipFill>
        <p:spPr>
          <a:xfrm>
            <a:off x="5562600" y="4541488"/>
            <a:ext cx="2959100" cy="1975199"/>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فرایند تغییر نگرش</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22</a:t>
            </a:fld>
            <a:endParaRPr lang="en-GB" smtClean="0">
              <a:latin typeface="Arial" pitchFamily="34" charset="0"/>
            </a:endParaRPr>
          </a:p>
        </p:txBody>
      </p:sp>
      <p:sp>
        <p:nvSpPr>
          <p:cNvPr id="12" name="Rectangle 3"/>
          <p:cNvSpPr txBox="1">
            <a:spLocks noChangeArrowheads="1"/>
          </p:cNvSpPr>
          <p:nvPr/>
        </p:nvSpPr>
        <p:spPr bwMode="auto">
          <a:xfrm>
            <a:off x="482600" y="1536700"/>
            <a:ext cx="8109039" cy="11303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2400" dirty="0" smtClean="0">
                <a:solidFill>
                  <a:schemeClr val="bg1"/>
                </a:solidFill>
                <a:cs typeface="B Mitra" pitchFamily="2" charset="-78"/>
              </a:rPr>
              <a:t>الگوهای جدید تغییر نگرش مدیون الگوی گرایش تغییرات است که توسط کارل هاولند از پیشگامان روانشناسی اجتماعی دانشگاه ییل در مطالعه تغییر و شکل گیری بینش ارائه شده است.</a:t>
            </a:r>
          </a:p>
          <a:p>
            <a:pPr algn="just" rtl="1"/>
            <a:endParaRPr lang="en-US" sz="2400" dirty="0">
              <a:solidFill>
                <a:schemeClr val="bg1"/>
              </a:solidFill>
              <a:cs typeface="B Mitra" pitchFamily="2" charset="-78"/>
            </a:endParaRPr>
          </a:p>
        </p:txBody>
      </p:sp>
      <p:pic>
        <p:nvPicPr>
          <p:cNvPr id="10" name="Content Placeholder 9" descr="811819297_89484.jpg"/>
          <p:cNvPicPr>
            <a:picLocks noGrp="1" noChangeAspect="1"/>
          </p:cNvPicPr>
          <p:nvPr>
            <p:ph idx="1"/>
          </p:nvPr>
        </p:nvPicPr>
        <p:blipFill>
          <a:blip r:embed="rId3" cstate="print"/>
          <a:stretch>
            <a:fillRect/>
          </a:stretch>
        </p:blipFill>
        <p:spPr>
          <a:xfrm>
            <a:off x="565151" y="2594770"/>
            <a:ext cx="6175946" cy="3590130"/>
          </a:xfr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الگوی شناختی تغییر نگرش</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23</a:t>
            </a:fld>
            <a:endParaRPr lang="en-GB" smtClean="0">
              <a:latin typeface="Arial" pitchFamily="34" charset="0"/>
            </a:endParaRPr>
          </a:p>
        </p:txBody>
      </p:sp>
      <p:sp>
        <p:nvSpPr>
          <p:cNvPr id="12" name="Rectangle 3"/>
          <p:cNvSpPr txBox="1">
            <a:spLocks noChangeArrowheads="1"/>
          </p:cNvSpPr>
          <p:nvPr/>
        </p:nvSpPr>
        <p:spPr bwMode="auto">
          <a:xfrm>
            <a:off x="5029200" y="1600201"/>
            <a:ext cx="3562439" cy="4622799"/>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2400" dirty="0" smtClean="0">
                <a:solidFill>
                  <a:schemeClr val="bg1"/>
                </a:solidFill>
                <a:cs typeface="B Mitra" pitchFamily="2" charset="-78"/>
              </a:rPr>
              <a:t>الگوهاي شناختي بر مبناي اين فرض وضع شده‌اند كه انسان پذيرندة منفعل اطلاعات ورودي نيست، بلكه به عنوان موجودي داراي شناخت، اطلاعات رسيده را مورد ارزيابي، تجزيه و تحليل و تعبير و تفسير قرار ميدهد. در اين فرايند نقش تفكر، حافظه، بينش و عواملي از اين قبيل اساسي و مهم است.</a:t>
            </a:r>
            <a:endParaRPr lang="en-US" sz="2400" dirty="0">
              <a:solidFill>
                <a:schemeClr val="bg1"/>
              </a:solidFill>
              <a:cs typeface="B Mitra" pitchFamily="2" charset="-78"/>
            </a:endParaRPr>
          </a:p>
        </p:txBody>
      </p:sp>
      <p:pic>
        <p:nvPicPr>
          <p:cNvPr id="8" name="Content Placeholder 7" descr="brain.jpg"/>
          <p:cNvPicPr>
            <a:picLocks noGrp="1" noChangeAspect="1"/>
          </p:cNvPicPr>
          <p:nvPr>
            <p:ph idx="1"/>
          </p:nvPr>
        </p:nvPicPr>
        <p:blipFill>
          <a:blip r:embed="rId3" cstate="print"/>
          <a:stretch>
            <a:fillRect/>
          </a:stretch>
        </p:blipFill>
        <p:spPr>
          <a:xfrm>
            <a:off x="476250" y="1629569"/>
            <a:ext cx="4330700" cy="4301331"/>
          </a:xfr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نظریه ناهماهنگی شناختی(فستینگر)</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24</a:t>
            </a:fld>
            <a:endParaRPr lang="en-GB" smtClean="0">
              <a:latin typeface="Arial" pitchFamily="34" charset="0"/>
            </a:endParaRPr>
          </a:p>
        </p:txBody>
      </p:sp>
      <p:sp>
        <p:nvSpPr>
          <p:cNvPr id="12" name="Rectangle 3"/>
          <p:cNvSpPr txBox="1">
            <a:spLocks noChangeArrowheads="1"/>
          </p:cNvSpPr>
          <p:nvPr/>
        </p:nvSpPr>
        <p:spPr bwMode="auto">
          <a:xfrm>
            <a:off x="2730500" y="1612900"/>
            <a:ext cx="59881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ar-SA" sz="2400" dirty="0" smtClean="0">
                <a:solidFill>
                  <a:schemeClr val="bg1"/>
                </a:solidFill>
                <a:cs typeface="B Mitra" pitchFamily="2" charset="-78"/>
              </a:rPr>
              <a:t>وقتي كه شخص داراي دو شناخت همزمان باشد كه با يكديگر متناقض باشند، ميگويند كه او داراي ناهماهنگي شناختي است.</a:t>
            </a:r>
            <a:endParaRPr lang="fa-IR" sz="2400" dirty="0" smtClean="0">
              <a:solidFill>
                <a:schemeClr val="bg1"/>
              </a:solidFill>
              <a:cs typeface="B Mitra" pitchFamily="2" charset="-78"/>
            </a:endParaRPr>
          </a:p>
          <a:p>
            <a:pPr algn="just" rtl="1"/>
            <a:endParaRPr lang="fa-IR" sz="2400" dirty="0" smtClean="0">
              <a:solidFill>
                <a:schemeClr val="bg1"/>
              </a:solidFill>
              <a:cs typeface="B Mitra" pitchFamily="2" charset="-78"/>
            </a:endParaRPr>
          </a:p>
          <a:p>
            <a:pPr algn="just" rtl="1"/>
            <a:r>
              <a:rPr lang="ar-SA" sz="2400" dirty="0" smtClean="0">
                <a:cs typeface="B Mitra" pitchFamily="2" charset="-78"/>
              </a:rPr>
              <a:t>ناهمسازي ناراحتي آفرين و ايجاد كنندة تنش است و اين حالت شخص را به كاهش دادن يا برطرف كردن ناهمسازي برمي</a:t>
            </a:r>
            <a:r>
              <a:rPr lang="fa-IR" sz="2400" dirty="0" smtClean="0">
                <a:cs typeface="B Mitra" pitchFamily="2" charset="-78"/>
              </a:rPr>
              <a:t>‌</a:t>
            </a:r>
            <a:r>
              <a:rPr lang="ar-SA" sz="2400" dirty="0" smtClean="0">
                <a:cs typeface="B Mitra" pitchFamily="2" charset="-78"/>
              </a:rPr>
              <a:t>انگيزد.</a:t>
            </a:r>
            <a:endParaRPr lang="fa-IR" sz="2400" dirty="0" smtClean="0">
              <a:cs typeface="B Mitra" pitchFamily="2" charset="-78"/>
            </a:endParaRPr>
          </a:p>
          <a:p>
            <a:pPr algn="just" rtl="1"/>
            <a:endParaRPr lang="fa-IR" sz="2400" dirty="0" smtClean="0">
              <a:cs typeface="B Mitra" pitchFamily="2" charset="-78"/>
            </a:endParaRPr>
          </a:p>
          <a:p>
            <a:pPr algn="just" rtl="1"/>
            <a:r>
              <a:rPr lang="ar-SA" sz="2400" b="1" u="sng" dirty="0" smtClean="0">
                <a:solidFill>
                  <a:schemeClr val="bg1"/>
                </a:solidFill>
                <a:cs typeface="B Mitra" pitchFamily="2" charset="-78"/>
              </a:rPr>
              <a:t>يك راه</a:t>
            </a:r>
            <a:r>
              <a:rPr lang="ar-SA" sz="2400" b="1" dirty="0" smtClean="0">
                <a:solidFill>
                  <a:schemeClr val="bg1"/>
                </a:solidFill>
                <a:cs typeface="B Mitra" pitchFamily="2" charset="-78"/>
              </a:rPr>
              <a:t> </a:t>
            </a:r>
            <a:r>
              <a:rPr lang="ar-SA" sz="2400" dirty="0" smtClean="0">
                <a:solidFill>
                  <a:schemeClr val="bg1"/>
                </a:solidFill>
                <a:cs typeface="B Mitra" pitchFamily="2" charset="-78"/>
              </a:rPr>
              <a:t>آن است كه تعداد يا اهميت عناصر ناهمساز را كم كنيم</a:t>
            </a:r>
            <a:endParaRPr lang="fa-IR" sz="2400" dirty="0" smtClean="0">
              <a:solidFill>
                <a:schemeClr val="bg1"/>
              </a:solidFill>
              <a:cs typeface="B Mitra" pitchFamily="2" charset="-78"/>
            </a:endParaRPr>
          </a:p>
          <a:p>
            <a:pPr algn="just" rtl="1"/>
            <a:r>
              <a:rPr lang="ar-SA" sz="2400" b="1" u="sng" dirty="0" smtClean="0">
                <a:solidFill>
                  <a:schemeClr val="bg1"/>
                </a:solidFill>
                <a:cs typeface="B Mitra" pitchFamily="2" charset="-78"/>
              </a:rPr>
              <a:t>راه ديگر</a:t>
            </a:r>
            <a:r>
              <a:rPr lang="ar-SA" sz="2400" b="1" dirty="0" smtClean="0">
                <a:solidFill>
                  <a:schemeClr val="bg1"/>
                </a:solidFill>
                <a:cs typeface="B Mitra" pitchFamily="2" charset="-78"/>
              </a:rPr>
              <a:t> </a:t>
            </a:r>
            <a:r>
              <a:rPr lang="ar-SA" sz="2400" dirty="0" smtClean="0">
                <a:solidFill>
                  <a:schemeClr val="bg1"/>
                </a:solidFill>
                <a:cs typeface="B Mitra" pitchFamily="2" charset="-78"/>
              </a:rPr>
              <a:t>اين است كه تعداد يا اهميت شناختهاي همساز خود را افزايش دهيم.</a:t>
            </a:r>
            <a:endParaRPr lang="fa-IR" sz="2400" dirty="0" smtClean="0">
              <a:solidFill>
                <a:schemeClr val="bg1"/>
              </a:solidFill>
              <a:cs typeface="B Mitra" pitchFamily="2" charset="-78"/>
            </a:endParaRPr>
          </a:p>
          <a:p>
            <a:pPr algn="just" rtl="1"/>
            <a:r>
              <a:rPr lang="ar-SA" sz="2400" b="1" u="sng" dirty="0" smtClean="0">
                <a:solidFill>
                  <a:schemeClr val="bg1"/>
                </a:solidFill>
                <a:cs typeface="B Mitra" pitchFamily="2" charset="-78"/>
              </a:rPr>
              <a:t>سومين راه</a:t>
            </a:r>
            <a:r>
              <a:rPr lang="ar-SA" sz="2400" b="1" dirty="0" smtClean="0">
                <a:solidFill>
                  <a:schemeClr val="bg1"/>
                </a:solidFill>
                <a:cs typeface="B Mitra" pitchFamily="2" charset="-78"/>
              </a:rPr>
              <a:t> </a:t>
            </a:r>
            <a:r>
              <a:rPr lang="ar-SA" sz="2400" dirty="0" smtClean="0">
                <a:solidFill>
                  <a:schemeClr val="bg1"/>
                </a:solidFill>
                <a:cs typeface="B Mitra" pitchFamily="2" charset="-78"/>
              </a:rPr>
              <a:t>كاهش دادن ناهمسازي، اين است كه يكي از عناصر ناهمساز را به نحوي تغيير دهيم كه با شناختهاي ديگرمان همساز شود. غالباً اين تغيير متضمن تغيير نگرش فرد است به طوري كه نگرش با رفتاري كه قبلاً انجام گرفته، هماهنگ شود.</a:t>
            </a:r>
            <a:endParaRPr lang="fa-IR" sz="2400" dirty="0" smtClean="0">
              <a:solidFill>
                <a:schemeClr val="bg1"/>
              </a:solidFill>
              <a:cs typeface="B Mitra" pitchFamily="2" charset="-78"/>
            </a:endParaRPr>
          </a:p>
          <a:p>
            <a:pPr algn="just" rtl="1"/>
            <a:endParaRPr lang="en-US" sz="2400" dirty="0" smtClean="0">
              <a:cs typeface="B Mitra" pitchFamily="2" charset="-78"/>
            </a:endParaRPr>
          </a:p>
          <a:p>
            <a:pPr algn="just" rtl="1"/>
            <a:endParaRPr lang="en-US" sz="2400" dirty="0" smtClean="0">
              <a:solidFill>
                <a:schemeClr val="bg1"/>
              </a:solidFill>
              <a:cs typeface="B Mitra" pitchFamily="2" charset="-78"/>
            </a:endParaRPr>
          </a:p>
        </p:txBody>
      </p:sp>
      <p:pic>
        <p:nvPicPr>
          <p:cNvPr id="6" name="Picture 5" descr="conflict.jpg"/>
          <p:cNvPicPr>
            <a:picLocks noChangeAspect="1"/>
          </p:cNvPicPr>
          <p:nvPr/>
        </p:nvPicPr>
        <p:blipFill>
          <a:blip r:embed="rId3" cstate="print"/>
          <a:stretch>
            <a:fillRect/>
          </a:stretch>
        </p:blipFill>
        <p:spPr>
          <a:xfrm>
            <a:off x="457200" y="1524000"/>
            <a:ext cx="2019300" cy="22860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مثال</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25</a:t>
            </a:fld>
            <a:endParaRPr lang="en-GB" smtClean="0">
              <a:latin typeface="Arial" pitchFamily="34" charset="0"/>
            </a:endParaRPr>
          </a:p>
        </p:txBody>
      </p:sp>
      <p:sp>
        <p:nvSpPr>
          <p:cNvPr id="12" name="Rectangle 3"/>
          <p:cNvSpPr txBox="1">
            <a:spLocks noChangeArrowheads="1"/>
          </p:cNvSpPr>
          <p:nvPr/>
        </p:nvSpPr>
        <p:spPr bwMode="auto">
          <a:xfrm>
            <a:off x="584201" y="1600201"/>
            <a:ext cx="8007438" cy="431799"/>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r>
              <a:rPr lang="fa-IR" sz="2400" dirty="0" smtClean="0">
                <a:solidFill>
                  <a:schemeClr val="bg1"/>
                </a:solidFill>
                <a:cs typeface="B Traffic" pitchFamily="2" charset="-78"/>
              </a:rPr>
              <a:t>من والیبالیست موفقی هستم    /   من در سه بازی متوالی شکست خورده‌ام</a:t>
            </a:r>
          </a:p>
          <a:p>
            <a:pPr algn="r" rtl="1"/>
            <a:endParaRPr lang="en-US" sz="2400" dirty="0" smtClean="0">
              <a:solidFill>
                <a:schemeClr val="bg1"/>
              </a:solidFill>
              <a:cs typeface="B Traffic" pitchFamily="2" charset="-78"/>
            </a:endParaRPr>
          </a:p>
        </p:txBody>
      </p:sp>
      <p:pic>
        <p:nvPicPr>
          <p:cNvPr id="6" name="Picture 5" descr="varzeshkar.jpg"/>
          <p:cNvPicPr>
            <a:picLocks noChangeAspect="1"/>
          </p:cNvPicPr>
          <p:nvPr/>
        </p:nvPicPr>
        <p:blipFill>
          <a:blip r:embed="rId3" cstate="print"/>
          <a:stretch>
            <a:fillRect/>
          </a:stretch>
        </p:blipFill>
        <p:spPr>
          <a:xfrm>
            <a:off x="4000500" y="2095500"/>
            <a:ext cx="1968500" cy="1968500"/>
          </a:xfrm>
          <a:prstGeom prst="rect">
            <a:avLst/>
          </a:prstGeom>
        </p:spPr>
      </p:pic>
      <p:sp>
        <p:nvSpPr>
          <p:cNvPr id="8" name="Rectangle 3"/>
          <p:cNvSpPr txBox="1">
            <a:spLocks noChangeArrowheads="1"/>
          </p:cNvSpPr>
          <p:nvPr/>
        </p:nvSpPr>
        <p:spPr bwMode="auto">
          <a:xfrm>
            <a:off x="0" y="4279901"/>
            <a:ext cx="8902700" cy="431799"/>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r>
              <a:rPr lang="fa-IR" sz="2400" dirty="0" smtClean="0">
                <a:solidFill>
                  <a:srgbClr val="FFFFFF"/>
                </a:solidFill>
                <a:cs typeface="B Traffic" pitchFamily="2" charset="-78"/>
              </a:rPr>
              <a:t>راه اول: </a:t>
            </a:r>
            <a:r>
              <a:rPr lang="fa-IR" sz="2400" dirty="0" smtClean="0">
                <a:solidFill>
                  <a:schemeClr val="bg1"/>
                </a:solidFill>
                <a:cs typeface="B Traffic" pitchFamily="2" charset="-78"/>
              </a:rPr>
              <a:t>سه بازی اخیر از اهمیت چندانی برخوردار نبود و براش اصلا تلاشی نکردیم</a:t>
            </a:r>
          </a:p>
          <a:p>
            <a:pPr algn="r" rtl="1"/>
            <a:endParaRPr lang="en-US" sz="2400" dirty="0" smtClean="0">
              <a:solidFill>
                <a:schemeClr val="bg1"/>
              </a:solidFill>
              <a:cs typeface="B Traffic" pitchFamily="2" charset="-78"/>
            </a:endParaRPr>
          </a:p>
        </p:txBody>
      </p:sp>
      <p:sp>
        <p:nvSpPr>
          <p:cNvPr id="9" name="Rectangle 3"/>
          <p:cNvSpPr txBox="1">
            <a:spLocks noChangeArrowheads="1"/>
          </p:cNvSpPr>
          <p:nvPr/>
        </p:nvSpPr>
        <p:spPr bwMode="auto">
          <a:xfrm>
            <a:off x="12700" y="4762501"/>
            <a:ext cx="8902700" cy="431799"/>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r>
              <a:rPr lang="fa-IR" sz="2400" dirty="0" smtClean="0">
                <a:solidFill>
                  <a:srgbClr val="FFFFFF"/>
                </a:solidFill>
                <a:cs typeface="B Traffic" pitchFamily="2" charset="-78"/>
              </a:rPr>
              <a:t>راه دوم: </a:t>
            </a:r>
            <a:r>
              <a:rPr lang="fa-IR" sz="2400" dirty="0" smtClean="0">
                <a:solidFill>
                  <a:schemeClr val="bg1"/>
                </a:solidFill>
                <a:cs typeface="B Traffic" pitchFamily="2" charset="-78"/>
              </a:rPr>
              <a:t>تا الان 70 درصد بازیهای قبلی رو بردیم</a:t>
            </a:r>
          </a:p>
          <a:p>
            <a:pPr algn="r" rtl="1"/>
            <a:endParaRPr lang="en-US" sz="2400" dirty="0" smtClean="0">
              <a:solidFill>
                <a:schemeClr val="bg1"/>
              </a:solidFill>
              <a:cs typeface="B Traffic" pitchFamily="2" charset="-78"/>
            </a:endParaRPr>
          </a:p>
        </p:txBody>
      </p:sp>
      <p:sp>
        <p:nvSpPr>
          <p:cNvPr id="10" name="Rectangle 3"/>
          <p:cNvSpPr txBox="1">
            <a:spLocks noChangeArrowheads="1"/>
          </p:cNvSpPr>
          <p:nvPr/>
        </p:nvSpPr>
        <p:spPr bwMode="auto">
          <a:xfrm>
            <a:off x="12700" y="5283201"/>
            <a:ext cx="8902700" cy="431799"/>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r>
              <a:rPr lang="fa-IR" sz="2400" dirty="0" smtClean="0">
                <a:solidFill>
                  <a:srgbClr val="FFFFFF"/>
                </a:solidFill>
                <a:cs typeface="B Traffic" pitchFamily="2" charset="-78"/>
              </a:rPr>
              <a:t>راه سوم: </a:t>
            </a:r>
            <a:r>
              <a:rPr lang="fa-IR" sz="2400" dirty="0" smtClean="0">
                <a:solidFill>
                  <a:srgbClr val="FF0000"/>
                </a:solidFill>
                <a:cs typeface="B Traffic" pitchFamily="2" charset="-78"/>
              </a:rPr>
              <a:t>من چندان هم والیبالیست موفقی نیستم</a:t>
            </a:r>
          </a:p>
          <a:p>
            <a:pPr algn="r" rtl="1"/>
            <a:endParaRPr lang="en-US" sz="2400" dirty="0" smtClean="0">
              <a:solidFill>
                <a:schemeClr val="bg1"/>
              </a:solidFill>
              <a:cs typeface="B Traffic"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8" grpId="0"/>
      <p:bldP spid="9"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مثال</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26</a:t>
            </a:fld>
            <a:endParaRPr lang="en-GB" smtClean="0">
              <a:latin typeface="Arial" pitchFamily="34" charset="0"/>
            </a:endParaRPr>
          </a:p>
        </p:txBody>
      </p:sp>
      <p:sp>
        <p:nvSpPr>
          <p:cNvPr id="12" name="Rectangle 3"/>
          <p:cNvSpPr txBox="1">
            <a:spLocks noChangeArrowheads="1"/>
          </p:cNvSpPr>
          <p:nvPr/>
        </p:nvSpPr>
        <p:spPr bwMode="auto">
          <a:xfrm>
            <a:off x="3873499" y="1511301"/>
            <a:ext cx="4940301" cy="431799"/>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r>
              <a:rPr lang="fa-IR" sz="3200" dirty="0" smtClean="0">
                <a:solidFill>
                  <a:srgbClr val="FF0000"/>
                </a:solidFill>
                <a:cs typeface="B Traffic" pitchFamily="2" charset="-78"/>
              </a:rPr>
              <a:t>من والیبالیست نالایقی هستم</a:t>
            </a:r>
          </a:p>
          <a:p>
            <a:pPr algn="r" rtl="1"/>
            <a:endParaRPr lang="en-US" sz="2400" dirty="0" smtClean="0">
              <a:solidFill>
                <a:schemeClr val="bg1"/>
              </a:solidFill>
              <a:cs typeface="B Traffic" pitchFamily="2" charset="-78"/>
            </a:endParaRPr>
          </a:p>
        </p:txBody>
      </p:sp>
      <p:pic>
        <p:nvPicPr>
          <p:cNvPr id="6" name="Picture 5" descr="varzeshkar.jpg"/>
          <p:cNvPicPr>
            <a:picLocks noChangeAspect="1"/>
          </p:cNvPicPr>
          <p:nvPr/>
        </p:nvPicPr>
        <p:blipFill>
          <a:blip r:embed="rId3" cstate="print"/>
          <a:stretch>
            <a:fillRect/>
          </a:stretch>
        </p:blipFill>
        <p:spPr>
          <a:xfrm>
            <a:off x="4000500" y="2095500"/>
            <a:ext cx="1968500" cy="1968500"/>
          </a:xfrm>
          <a:prstGeom prst="rect">
            <a:avLst/>
          </a:prstGeom>
        </p:spPr>
      </p:pic>
      <p:sp>
        <p:nvSpPr>
          <p:cNvPr id="10" name="Rectangle 3"/>
          <p:cNvSpPr txBox="1">
            <a:spLocks noChangeArrowheads="1"/>
          </p:cNvSpPr>
          <p:nvPr/>
        </p:nvSpPr>
        <p:spPr bwMode="auto">
          <a:xfrm>
            <a:off x="12700" y="4495801"/>
            <a:ext cx="8902700" cy="533399"/>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r>
              <a:rPr lang="fa-IR" sz="2400" dirty="0" smtClean="0">
                <a:solidFill>
                  <a:srgbClr val="FFFFFF"/>
                </a:solidFill>
                <a:cs typeface="B Traffic" pitchFamily="2" charset="-78"/>
              </a:rPr>
              <a:t>یکی از راه‌های تغییر نگرش، ایجاد ناهماهنگی شناختی است.</a:t>
            </a:r>
          </a:p>
          <a:p>
            <a:pPr algn="r" rtl="1"/>
            <a:endParaRPr lang="fa-IR" sz="2400" dirty="0" smtClean="0">
              <a:solidFill>
                <a:srgbClr val="FF0000"/>
              </a:solidFill>
              <a:cs typeface="B Traffic" pitchFamily="2" charset="-78"/>
            </a:endParaRPr>
          </a:p>
          <a:p>
            <a:pPr algn="r" rtl="1"/>
            <a:endParaRPr lang="en-US" sz="2400" dirty="0" smtClean="0">
              <a:solidFill>
                <a:schemeClr val="bg1"/>
              </a:solidFill>
              <a:cs typeface="B Traffic" pitchFamily="2" charset="-78"/>
            </a:endParaRPr>
          </a:p>
        </p:txBody>
      </p:sp>
      <p:pic>
        <p:nvPicPr>
          <p:cNvPr id="11" name="Picture 10" descr="depresion.jpg"/>
          <p:cNvPicPr>
            <a:picLocks noChangeAspect="1"/>
          </p:cNvPicPr>
          <p:nvPr/>
        </p:nvPicPr>
        <p:blipFill>
          <a:blip r:embed="rId4" cstate="print"/>
          <a:stretch>
            <a:fillRect/>
          </a:stretch>
        </p:blipFill>
        <p:spPr>
          <a:xfrm>
            <a:off x="192087" y="1492250"/>
            <a:ext cx="3248025" cy="12573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heckerboard(across)">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رفتار چیست؟</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27</a:t>
            </a:fld>
            <a:endParaRPr lang="en-GB" smtClean="0">
              <a:latin typeface="Arial" pitchFamily="34" charset="0"/>
            </a:endParaRPr>
          </a:p>
        </p:txBody>
      </p:sp>
      <p:sp>
        <p:nvSpPr>
          <p:cNvPr id="12" name="Rectangle 3"/>
          <p:cNvSpPr txBox="1">
            <a:spLocks noChangeArrowheads="1"/>
          </p:cNvSpPr>
          <p:nvPr/>
        </p:nvSpPr>
        <p:spPr bwMode="auto">
          <a:xfrm>
            <a:off x="2730500" y="1612900"/>
            <a:ext cx="59881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marL="0" indent="0" algn="r" rtl="1">
              <a:buNone/>
            </a:pPr>
            <a:r>
              <a:rPr lang="fa-IR" sz="2400" dirty="0" smtClean="0">
                <a:solidFill>
                  <a:schemeClr val="bg1"/>
                </a:solidFill>
                <a:cs typeface="B Mitra" pitchFamily="2" charset="-78"/>
              </a:rPr>
              <a:t>رفتار در روانشناسی به صورتهای زیر تعریف شده است:</a:t>
            </a:r>
          </a:p>
          <a:p>
            <a:pPr marL="0" indent="0" algn="r" rtl="1">
              <a:buNone/>
            </a:pPr>
            <a:r>
              <a:rPr lang="fa-IR" sz="2400" dirty="0" smtClean="0">
                <a:solidFill>
                  <a:schemeClr val="bg1"/>
                </a:solidFill>
                <a:cs typeface="B Mitra" pitchFamily="2" charset="-78"/>
              </a:rPr>
              <a:t> </a:t>
            </a:r>
            <a:br>
              <a:rPr lang="fa-IR" sz="2400" dirty="0" smtClean="0">
                <a:solidFill>
                  <a:schemeClr val="bg1"/>
                </a:solidFill>
                <a:cs typeface="B Mitra" pitchFamily="2" charset="-78"/>
              </a:rPr>
            </a:br>
            <a:r>
              <a:rPr lang="fa-IR" sz="2400" dirty="0" smtClean="0">
                <a:solidFill>
                  <a:schemeClr val="bg1"/>
                </a:solidFill>
                <a:cs typeface="B Mitra" pitchFamily="2" charset="-78"/>
              </a:rPr>
              <a:t>۱) پاسخ قابل مشاهده. </a:t>
            </a:r>
            <a:br>
              <a:rPr lang="fa-IR" sz="2400" dirty="0" smtClean="0">
                <a:solidFill>
                  <a:schemeClr val="bg1"/>
                </a:solidFill>
                <a:cs typeface="B Mitra" pitchFamily="2" charset="-78"/>
              </a:rPr>
            </a:br>
            <a:r>
              <a:rPr lang="fa-IR" sz="2400" dirty="0" smtClean="0">
                <a:solidFill>
                  <a:schemeClr val="bg1"/>
                </a:solidFill>
                <a:cs typeface="B Mitra" pitchFamily="2" charset="-78"/>
              </a:rPr>
              <a:t>۲) هر فعالیت و عملی که موجود زنده انجام می دهد و متضمن کارهای بدنی و پنهان، اعمال فیزیولوژیک، عاطفی و عقلی می باشد.خواه یک عمل خاص و یا مجموعه ای از اعمال باشد. </a:t>
            </a:r>
            <a:br>
              <a:rPr lang="fa-IR" sz="2400" dirty="0" smtClean="0">
                <a:solidFill>
                  <a:schemeClr val="bg1"/>
                </a:solidFill>
                <a:cs typeface="B Mitra" pitchFamily="2" charset="-78"/>
              </a:rPr>
            </a:br>
            <a:r>
              <a:rPr lang="fa-IR" sz="2400" dirty="0" smtClean="0">
                <a:solidFill>
                  <a:schemeClr val="bg1"/>
                </a:solidFill>
                <a:cs typeface="B Mitra" pitchFamily="2" charset="-78"/>
              </a:rPr>
              <a:t>۳) یک بازتاب یا مجموعه بازتابهای فرد نسبت به یک وضع. </a:t>
            </a:r>
            <a:br>
              <a:rPr lang="fa-IR" sz="2400" dirty="0" smtClean="0">
                <a:solidFill>
                  <a:schemeClr val="bg1"/>
                </a:solidFill>
                <a:cs typeface="B Mitra" pitchFamily="2" charset="-78"/>
              </a:rPr>
            </a:br>
            <a:r>
              <a:rPr lang="fa-IR" sz="2400" dirty="0" smtClean="0">
                <a:solidFill>
                  <a:schemeClr val="bg1"/>
                </a:solidFill>
                <a:cs typeface="B Mitra" pitchFamily="2" charset="-78"/>
              </a:rPr>
              <a:t>۴) روش کار شخص در یک وضع و موقعیت خاص و معین. آنچه شخص انجام می دهد. </a:t>
            </a:r>
            <a:br>
              <a:rPr lang="fa-IR" sz="2400" dirty="0" smtClean="0">
                <a:solidFill>
                  <a:schemeClr val="bg1"/>
                </a:solidFill>
                <a:cs typeface="B Mitra" pitchFamily="2" charset="-78"/>
              </a:rPr>
            </a:br>
            <a:endParaRPr lang="en-US" sz="2400" dirty="0" smtClean="0">
              <a:solidFill>
                <a:schemeClr val="bg1"/>
              </a:solidFill>
              <a:cs typeface="B Mitra" pitchFamily="2" charset="-78"/>
            </a:endParaRPr>
          </a:p>
          <a:p>
            <a:pPr marL="0" indent="0" algn="r" rtl="1">
              <a:buNone/>
            </a:pPr>
            <a:endParaRPr lang="en-US" sz="1200" dirty="0">
              <a:solidFill>
                <a:schemeClr val="bg1"/>
              </a:solidFill>
              <a:cs typeface="B Mitra" pitchFamily="2" charset="-78"/>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2960" y="1608896"/>
            <a:ext cx="2301874" cy="2338479"/>
          </a:xfrm>
          <a:prstGeom prst="rect">
            <a:avLst/>
          </a:prstGeom>
          <a:ln>
            <a:noFill/>
          </a:ln>
          <a:effectLst>
            <a:softEdge rad="112500"/>
          </a:effec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تغییر رفتار چیست؟</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28</a:t>
            </a:fld>
            <a:endParaRPr lang="en-GB" smtClean="0">
              <a:latin typeface="Arial" pitchFamily="34" charset="0"/>
            </a:endParaRPr>
          </a:p>
        </p:txBody>
      </p:sp>
      <p:sp>
        <p:nvSpPr>
          <p:cNvPr id="12" name="Rectangle 3"/>
          <p:cNvSpPr txBox="1">
            <a:spLocks noChangeArrowheads="1"/>
          </p:cNvSpPr>
          <p:nvPr/>
        </p:nvSpPr>
        <p:spPr bwMode="auto">
          <a:xfrm>
            <a:off x="2730500" y="1612900"/>
            <a:ext cx="59881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marL="0" indent="0" algn="just" rtl="1">
              <a:buNone/>
            </a:pPr>
            <a:r>
              <a:rPr lang="fa-IR" sz="2400" dirty="0" smtClean="0">
                <a:solidFill>
                  <a:schemeClr val="bg1"/>
                </a:solidFill>
                <a:cs typeface="B Mitra" pitchFamily="2" charset="-78"/>
              </a:rPr>
              <a:t/>
            </a:r>
            <a:br>
              <a:rPr lang="fa-IR" sz="2400" dirty="0" smtClean="0">
                <a:solidFill>
                  <a:schemeClr val="bg1"/>
                </a:solidFill>
                <a:cs typeface="B Mitra" pitchFamily="2" charset="-78"/>
              </a:rPr>
            </a:br>
            <a:r>
              <a:rPr lang="fa-IR" sz="2400" dirty="0" smtClean="0">
                <a:solidFill>
                  <a:schemeClr val="bg1"/>
                </a:solidFill>
                <a:cs typeface="B Mitra" pitchFamily="2" charset="-78"/>
              </a:rPr>
              <a:t>« تغییر رفتار » حوزه ای از روانشناسی است که مسؤولیت مطالعه ، تحلیل و تغییر رفتار انسانی را بر عهده دارد. منظور از مطالعه و تحلیل ، شناخت رابطه متقابل بین محیط و رفتار است و منظور از تغییر رفتار ، به کار بردن شیوه های علمی برای اصلاح و بهبود رفتار از طریق کنترل و تغییر محیط و خود است. </a:t>
            </a:r>
          </a:p>
          <a:p>
            <a:pPr marL="0" indent="0" algn="just">
              <a:buNone/>
            </a:pPr>
            <a:endParaRPr lang="en-US" sz="2400" dirty="0" smtClean="0">
              <a:solidFill>
                <a:schemeClr val="bg1"/>
              </a:solidFill>
              <a:cs typeface="B Mitra" pitchFamily="2" charset="-78"/>
            </a:endParaRPr>
          </a:p>
          <a:p>
            <a:pPr marL="0" indent="0" algn="just">
              <a:buNone/>
            </a:pPr>
            <a:endParaRPr lang="en-US" sz="2400" dirty="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نظریه های مرتبط با تغییر رفتار </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29</a:t>
            </a:fld>
            <a:endParaRPr lang="en-GB" smtClean="0">
              <a:latin typeface="Arial" pitchFamily="34" charset="0"/>
            </a:endParaRPr>
          </a:p>
        </p:txBody>
      </p:sp>
      <p:sp>
        <p:nvSpPr>
          <p:cNvPr id="12" name="Rectangle 3"/>
          <p:cNvSpPr txBox="1">
            <a:spLocks noChangeArrowheads="1"/>
          </p:cNvSpPr>
          <p:nvPr/>
        </p:nvSpPr>
        <p:spPr bwMode="auto">
          <a:xfrm>
            <a:off x="508000" y="1612900"/>
            <a:ext cx="8210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2800" b="1" dirty="0" smtClean="0">
                <a:solidFill>
                  <a:schemeClr val="bg1"/>
                </a:solidFill>
                <a:cs typeface="B Mitra" pitchFamily="2" charset="-78"/>
              </a:rPr>
              <a:t>الگوی باور بهداشتی</a:t>
            </a:r>
          </a:p>
          <a:p>
            <a:pPr algn="just" rtl="1"/>
            <a:r>
              <a:rPr lang="fa-IR" sz="2400" dirty="0" smtClean="0">
                <a:cs typeface="B Mitra" pitchFamily="2" charset="-78"/>
              </a:rPr>
              <a:t>این الگوازقدیمی ترین وگسترده ترین نظریه هایی است که برای توضیح رفتارمرتبط باسلامت افرادبه کاررفته است.این مدل،ابتدابه وسیله ی روزن ستوک(1966)وسپس توسط بک و همکاران دردهه های 1970 و1980 گسترش یافت. این الگوفرض می کنداحتمال اینکه افراد برای پیشگیری اقدام نمایند،تابعی از4گونه عامل است.</a:t>
            </a:r>
          </a:p>
          <a:p>
            <a:pPr algn="just" rtl="1"/>
            <a:endParaRPr lang="fa-IR" sz="2000" b="1" dirty="0" smtClean="0">
              <a:solidFill>
                <a:schemeClr val="bg1"/>
              </a:solidFill>
              <a:cs typeface="B Mitra" pitchFamily="2" charset="-78"/>
            </a:endParaRPr>
          </a:p>
          <a:p>
            <a:pPr algn="just" rtl="1"/>
            <a:endParaRPr lang="fa-IR" sz="2000" b="1" dirty="0" smtClean="0">
              <a:solidFill>
                <a:schemeClr val="bg1"/>
              </a:solidFill>
              <a:cs typeface="B Mitra" pitchFamily="2" charset="-78"/>
            </a:endParaRPr>
          </a:p>
          <a:p>
            <a:pPr algn="just" rtl="1"/>
            <a:endParaRPr lang="fa-IR" sz="1400" dirty="0" smtClean="0">
              <a:solidFill>
                <a:schemeClr val="bg1"/>
              </a:solidFill>
              <a:cs typeface="B Mitra" pitchFamily="2" charset="-78"/>
            </a:endParaRPr>
          </a:p>
          <a:p>
            <a:pPr algn="just" rtl="1"/>
            <a:endParaRPr lang="en-US" sz="1400" dirty="0" smtClean="0">
              <a:cs typeface="B Mitra" pitchFamily="2" charset="-78"/>
            </a:endParaRPr>
          </a:p>
          <a:p>
            <a:pPr algn="just" rtl="1"/>
            <a:endParaRPr lang="en-US" sz="1400" dirty="0" smtClean="0">
              <a:solidFill>
                <a:schemeClr val="bg1"/>
              </a:solidFill>
              <a:cs typeface="B Mitra" pitchFamily="2" charset="-78"/>
            </a:endParaRPr>
          </a:p>
        </p:txBody>
      </p:sp>
      <p:grpSp>
        <p:nvGrpSpPr>
          <p:cNvPr id="19" name="Group 18"/>
          <p:cNvGrpSpPr/>
          <p:nvPr/>
        </p:nvGrpSpPr>
        <p:grpSpPr>
          <a:xfrm>
            <a:off x="565419" y="3740227"/>
            <a:ext cx="8284893" cy="2542813"/>
            <a:chOff x="616219" y="3740227"/>
            <a:chExt cx="8284893" cy="2542813"/>
          </a:xfrm>
        </p:grpSpPr>
        <p:sp>
          <p:nvSpPr>
            <p:cNvPr id="7" name="Rectangle 6"/>
            <p:cNvSpPr/>
            <p:nvPr/>
          </p:nvSpPr>
          <p:spPr>
            <a:xfrm>
              <a:off x="6984177" y="4365434"/>
              <a:ext cx="1916935" cy="716096"/>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Mitra" pitchFamily="2" charset="-78"/>
                </a:rPr>
                <a:t>احتمال وقوع رفتار</a:t>
              </a:r>
              <a:endParaRPr lang="en-US" dirty="0">
                <a:cs typeface="B Mitra" pitchFamily="2" charset="-78"/>
              </a:endParaRPr>
            </a:p>
          </p:txBody>
        </p:sp>
        <p:cxnSp>
          <p:nvCxnSpPr>
            <p:cNvPr id="8" name="Straight Connector 7"/>
            <p:cNvCxnSpPr>
              <a:endCxn id="18" idx="3"/>
            </p:cNvCxnSpPr>
            <p:nvPr/>
          </p:nvCxnSpPr>
          <p:spPr>
            <a:xfrm flipH="1">
              <a:off x="5427797" y="4706957"/>
              <a:ext cx="1556382" cy="137522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p:cNvCxnSpPr>
              <a:endCxn id="15" idx="3"/>
            </p:cNvCxnSpPr>
            <p:nvPr/>
          </p:nvCxnSpPr>
          <p:spPr>
            <a:xfrm flipH="1">
              <a:off x="5433305" y="4706957"/>
              <a:ext cx="1550874" cy="862354"/>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p:cNvCxnSpPr>
              <a:endCxn id="16" idx="3"/>
            </p:cNvCxnSpPr>
            <p:nvPr/>
          </p:nvCxnSpPr>
          <p:spPr>
            <a:xfrm flipH="1">
              <a:off x="5433304" y="4706957"/>
              <a:ext cx="1550874" cy="319346"/>
            </a:xfrm>
            <a:prstGeom prst="line">
              <a:avLst/>
            </a:prstGeom>
          </p:spPr>
          <p:style>
            <a:lnRef idx="3">
              <a:schemeClr val="accent1"/>
            </a:lnRef>
            <a:fillRef idx="0">
              <a:schemeClr val="accent1"/>
            </a:fillRef>
            <a:effectRef idx="2">
              <a:schemeClr val="accent1"/>
            </a:effectRef>
            <a:fontRef idx="minor">
              <a:schemeClr val="tx1"/>
            </a:fontRef>
          </p:style>
        </p:cxnSp>
        <p:cxnSp>
          <p:nvCxnSpPr>
            <p:cNvPr id="11" name="Straight Connector 10"/>
            <p:cNvCxnSpPr>
              <a:stCxn id="7" idx="1"/>
            </p:cNvCxnSpPr>
            <p:nvPr/>
          </p:nvCxnSpPr>
          <p:spPr>
            <a:xfrm flipH="1" flipV="1">
              <a:off x="5427796" y="4533441"/>
              <a:ext cx="1556381" cy="190041"/>
            </a:xfrm>
            <a:prstGeom prst="line">
              <a:avLst/>
            </a:prstGeom>
          </p:spPr>
          <p:style>
            <a:lnRef idx="3">
              <a:schemeClr val="accent1"/>
            </a:lnRef>
            <a:fillRef idx="0">
              <a:schemeClr val="accent1"/>
            </a:fillRef>
            <a:effectRef idx="2">
              <a:schemeClr val="accent1"/>
            </a:effectRef>
            <a:fontRef idx="minor">
              <a:schemeClr val="tx1"/>
            </a:fontRef>
          </p:style>
        </p:cxnSp>
        <p:cxnSp>
          <p:nvCxnSpPr>
            <p:cNvPr id="13" name="Straight Connector 12"/>
            <p:cNvCxnSpPr/>
            <p:nvPr/>
          </p:nvCxnSpPr>
          <p:spPr>
            <a:xfrm flipH="1" flipV="1">
              <a:off x="5427797" y="3938531"/>
              <a:ext cx="1556382" cy="768426"/>
            </a:xfrm>
            <a:prstGeom prst="line">
              <a:avLst/>
            </a:prstGeom>
          </p:spPr>
          <p:style>
            <a:lnRef idx="3">
              <a:schemeClr val="accent1"/>
            </a:lnRef>
            <a:fillRef idx="0">
              <a:schemeClr val="accent1"/>
            </a:fillRef>
            <a:effectRef idx="2">
              <a:schemeClr val="accent1"/>
            </a:effectRef>
            <a:fontRef idx="minor">
              <a:schemeClr val="tx1"/>
            </a:fontRef>
          </p:style>
        </p:cxnSp>
        <p:sp>
          <p:nvSpPr>
            <p:cNvPr id="14" name="Rectangle 13"/>
            <p:cNvSpPr/>
            <p:nvPr/>
          </p:nvSpPr>
          <p:spPr>
            <a:xfrm>
              <a:off x="616219" y="3740227"/>
              <a:ext cx="4811578" cy="39660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000" dirty="0" smtClean="0">
                  <a:solidFill>
                    <a:schemeClr val="accent6"/>
                  </a:solidFill>
                  <a:cs typeface="B Mitra" pitchFamily="2" charset="-78"/>
                </a:rPr>
                <a:t>حساسیت ومستعدبودن (آسیب پذیری)</a:t>
              </a:r>
              <a:endParaRPr lang="en-US" sz="2000" dirty="0">
                <a:solidFill>
                  <a:schemeClr val="accent6"/>
                </a:solidFill>
                <a:cs typeface="B Mitra" pitchFamily="2" charset="-78"/>
              </a:endParaRPr>
            </a:p>
          </p:txBody>
        </p:sp>
        <p:sp>
          <p:nvSpPr>
            <p:cNvPr id="15" name="Rectangle 14"/>
            <p:cNvSpPr/>
            <p:nvPr/>
          </p:nvSpPr>
          <p:spPr>
            <a:xfrm>
              <a:off x="616219" y="5362357"/>
              <a:ext cx="4817086" cy="41390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solidFill>
                    <a:schemeClr val="accent6"/>
                  </a:solidFill>
                  <a:cs typeface="B Mitra" pitchFamily="2" charset="-78"/>
                </a:rPr>
                <a:t>هزینه(موانع)</a:t>
              </a:r>
              <a:endParaRPr lang="en-US" sz="2400" dirty="0">
                <a:solidFill>
                  <a:schemeClr val="accent6"/>
                </a:solidFill>
                <a:cs typeface="B Mitra" pitchFamily="2" charset="-78"/>
              </a:endParaRPr>
            </a:p>
          </p:txBody>
        </p:sp>
        <p:sp>
          <p:nvSpPr>
            <p:cNvPr id="16" name="Rectangle 15"/>
            <p:cNvSpPr/>
            <p:nvPr/>
          </p:nvSpPr>
          <p:spPr>
            <a:xfrm>
              <a:off x="616219" y="4817125"/>
              <a:ext cx="4817085" cy="418356"/>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solidFill>
                    <a:schemeClr val="accent6"/>
                  </a:solidFill>
                  <a:cs typeface="B Mitra" pitchFamily="2" charset="-78"/>
                </a:rPr>
                <a:t>مزایا (منافه یافوایده)</a:t>
              </a:r>
              <a:endParaRPr lang="en-US" sz="2400" dirty="0">
                <a:solidFill>
                  <a:schemeClr val="accent6"/>
                </a:solidFill>
                <a:cs typeface="B Mitra" pitchFamily="2" charset="-78"/>
              </a:endParaRPr>
            </a:p>
          </p:txBody>
        </p:sp>
        <p:sp>
          <p:nvSpPr>
            <p:cNvPr id="17" name="Rectangle 16"/>
            <p:cNvSpPr/>
            <p:nvPr/>
          </p:nvSpPr>
          <p:spPr>
            <a:xfrm>
              <a:off x="616219" y="4276911"/>
              <a:ext cx="4811577" cy="41333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000" dirty="0" smtClean="0">
                  <a:solidFill>
                    <a:schemeClr val="accent6"/>
                  </a:solidFill>
                  <a:cs typeface="B Mitra" pitchFamily="2" charset="-78"/>
                </a:rPr>
                <a:t>شدت (سختی )درک شده</a:t>
              </a:r>
              <a:endParaRPr lang="en-US" sz="2000" dirty="0">
                <a:solidFill>
                  <a:schemeClr val="accent6"/>
                </a:solidFill>
                <a:cs typeface="B Mitra" pitchFamily="2" charset="-78"/>
              </a:endParaRPr>
            </a:p>
          </p:txBody>
        </p:sp>
        <p:sp>
          <p:nvSpPr>
            <p:cNvPr id="18" name="Rectangle 17"/>
            <p:cNvSpPr/>
            <p:nvPr/>
          </p:nvSpPr>
          <p:spPr>
            <a:xfrm>
              <a:off x="616219" y="5881313"/>
              <a:ext cx="4811578" cy="401727"/>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solidFill>
                    <a:schemeClr val="accent6"/>
                  </a:solidFill>
                  <a:cs typeface="B Mitra" pitchFamily="2" charset="-78"/>
                </a:rPr>
                <a:t>نشانه هایی برای عمل کردن(علایم کنشی)</a:t>
              </a:r>
              <a:endParaRPr lang="en-US" sz="2400" dirty="0">
                <a:solidFill>
                  <a:schemeClr val="accent6"/>
                </a:solidFill>
                <a:cs typeface="B Mitra" pitchFamily="2" charset="-78"/>
              </a:endParaRPr>
            </a:p>
          </p:txBody>
        </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الگوی باور بهداشتی</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30</a:t>
            </a:fld>
            <a:endParaRPr lang="en-GB" smtClean="0">
              <a:latin typeface="Arial" pitchFamily="34" charset="0"/>
            </a:endParaRPr>
          </a:p>
        </p:txBody>
      </p:sp>
      <p:sp>
        <p:nvSpPr>
          <p:cNvPr id="12" name="Rectangle 3"/>
          <p:cNvSpPr txBox="1">
            <a:spLocks noChangeArrowheads="1"/>
          </p:cNvSpPr>
          <p:nvPr/>
        </p:nvSpPr>
        <p:spPr bwMode="auto">
          <a:xfrm>
            <a:off x="698500" y="1612900"/>
            <a:ext cx="80201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2400" dirty="0" smtClean="0">
                <a:solidFill>
                  <a:schemeClr val="bg1"/>
                </a:solidFill>
                <a:cs typeface="B Mitra" pitchFamily="2" charset="-78"/>
              </a:rPr>
              <a:t>طبق این الگو، افراد برای اینکه دست به تغییر رفتار بزنند لازم است که موارد ذیل را بررسی نمایند.</a:t>
            </a:r>
          </a:p>
          <a:p>
            <a:pPr algn="just" rtl="1"/>
            <a:r>
              <a:rPr lang="fa-IR" sz="2400" dirty="0" smtClean="0">
                <a:solidFill>
                  <a:schemeClr val="bg1"/>
                </a:solidFill>
                <a:cs typeface="B Mitra" pitchFamily="2" charset="-78"/>
              </a:rPr>
              <a:t>- لازم است که افارد باور کنند که مستعد یک موقعیت هستند.</a:t>
            </a:r>
          </a:p>
          <a:p>
            <a:pPr algn="just" rtl="1">
              <a:buFontTx/>
              <a:buChar char="-"/>
            </a:pPr>
            <a:r>
              <a:rPr lang="fa-IR" sz="2400" dirty="0" smtClean="0">
                <a:solidFill>
                  <a:schemeClr val="bg1"/>
                </a:solidFill>
                <a:cs typeface="B Mitra" pitchFamily="2" charset="-78"/>
              </a:rPr>
              <a:t>باور داشته باشند که اگر دست به تغییر رفتار نزنند نتایج سختی (شدت) خواهد داشت.</a:t>
            </a:r>
          </a:p>
          <a:p>
            <a:pPr algn="just" rtl="1">
              <a:buFontTx/>
              <a:buChar char="-"/>
            </a:pPr>
            <a:r>
              <a:rPr lang="fa-IR" sz="2400" dirty="0" smtClean="0">
                <a:solidFill>
                  <a:schemeClr val="bg1"/>
                </a:solidFill>
                <a:cs typeface="B Mitra" pitchFamily="2" charset="-78"/>
              </a:rPr>
              <a:t> باور داشته باشند که تغییر رفتار برایشان مزایا به دنبال دارد.</a:t>
            </a:r>
          </a:p>
          <a:p>
            <a:pPr algn="just" rtl="1">
              <a:buFontTx/>
              <a:buChar char="-"/>
            </a:pPr>
            <a:r>
              <a:rPr lang="fa-IR" sz="2400" dirty="0" smtClean="0">
                <a:solidFill>
                  <a:schemeClr val="bg1"/>
                </a:solidFill>
                <a:cs typeface="B Mitra" pitchFamily="2" charset="-78"/>
              </a:rPr>
              <a:t> باور داشته باشند که تغییر رفتارشان برای کم کردن هزینه و خسارت مفید خواهد بود.</a:t>
            </a:r>
          </a:p>
          <a:p>
            <a:pPr algn="just" rtl="1"/>
            <a:endParaRPr lang="fa-IR" sz="2400" dirty="0" smtClean="0">
              <a:solidFill>
                <a:schemeClr val="bg1"/>
              </a:solidFill>
              <a:cs typeface="B Mitra" pitchFamily="2" charset="-78"/>
            </a:endParaRPr>
          </a:p>
          <a:p>
            <a:pPr algn="just" rtl="1"/>
            <a:r>
              <a:rPr lang="fa-IR" sz="2400" dirty="0" smtClean="0">
                <a:solidFill>
                  <a:schemeClr val="bg1"/>
                </a:solidFill>
                <a:cs typeface="B Mitra" pitchFamily="2" charset="-78"/>
              </a:rPr>
              <a:t>نکته: نسخه تجدید نظر شده این الگو نشانه هایی برای عمل را نیز اضافه کرده است و آن به این معنا است که هر نوع یادآوری در مورد مشکل سلامتی می تواند انگیزه ای برای تغییر رفتار ایجاد کد که این نشانه ها می تواند داخلی باشد مانند ضعیف شدن بدن، چاقی و ... و یا اینکه خارجی باشد مانند پوسترها و بروشورهای تبلیغاتی.</a:t>
            </a:r>
          </a:p>
          <a:p>
            <a:pPr algn="just" rtl="1"/>
            <a:endParaRPr lang="en-US" sz="2400" dirty="0" smtClean="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تئوری عمل مستدل/ رفتار برنامه ریزی شده</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31</a:t>
            </a:fld>
            <a:endParaRPr lang="en-GB" smtClean="0">
              <a:latin typeface="Arial" pitchFamily="34" charset="0"/>
            </a:endParaRPr>
          </a:p>
        </p:txBody>
      </p:sp>
      <p:sp>
        <p:nvSpPr>
          <p:cNvPr id="12" name="Rectangle 3"/>
          <p:cNvSpPr txBox="1">
            <a:spLocks noChangeArrowheads="1"/>
          </p:cNvSpPr>
          <p:nvPr/>
        </p:nvSpPr>
        <p:spPr bwMode="auto">
          <a:xfrm>
            <a:off x="723900" y="15748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4000" b="1" dirty="0" smtClean="0">
                <a:solidFill>
                  <a:srgbClr val="FFFFFF"/>
                </a:solidFill>
                <a:cs typeface="B Mitra" pitchFamily="2" charset="-78"/>
              </a:rPr>
              <a:t>تئوری عمل مستدل</a:t>
            </a:r>
          </a:p>
          <a:p>
            <a:pPr algn="just" rtl="1"/>
            <a:r>
              <a:rPr lang="fa-IR" sz="2400" dirty="0" smtClean="0">
                <a:solidFill>
                  <a:schemeClr val="bg1"/>
                </a:solidFill>
                <a:cs typeface="B Mitra" pitchFamily="2" charset="-78"/>
              </a:rPr>
              <a:t>این نظریه برای پیش بینی ارتباط میان نگرش، قصد و رفتار در حوزه های مختلف مفید است.</a:t>
            </a:r>
          </a:p>
          <a:p>
            <a:pPr algn="just" rtl="1"/>
            <a:r>
              <a:rPr lang="fa-IR" sz="2400" dirty="0" smtClean="0">
                <a:solidFill>
                  <a:schemeClr val="bg1"/>
                </a:solidFill>
                <a:cs typeface="B Mitra" pitchFamily="2" charset="-78"/>
              </a:rPr>
              <a:t>این نظریه بیان می کند که تعیین کننده ی اساسی رفتار افراد، قصد آنها به مبادرت کردن به آن رفتار است. </a:t>
            </a:r>
          </a:p>
          <a:p>
            <a:pPr algn="just" rtl="1"/>
            <a:r>
              <a:rPr lang="fa-IR" sz="2400" dirty="0" smtClean="0">
                <a:solidFill>
                  <a:schemeClr val="bg1"/>
                </a:solidFill>
                <a:cs typeface="B Mitra" pitchFamily="2" charset="-78"/>
              </a:rPr>
              <a:t>طبق این نظریه، قصد افراد شامل نگرش های آنان نسبت به یک رفتار و همچنین هنجارهای ذهنی آنان برای یک رفتار است</a:t>
            </a:r>
          </a:p>
          <a:p>
            <a:pPr algn="just" rtl="1"/>
            <a:r>
              <a:rPr lang="fa-IR" sz="2400" dirty="0" smtClean="0">
                <a:solidFill>
                  <a:schemeClr val="bg1"/>
                </a:solidFill>
                <a:cs typeface="B Mitra" pitchFamily="2" charset="-78"/>
              </a:rPr>
              <a:t>نگرش ها: احساس های مثبت و منفی یک شخص درباره ی پرداختن به یک رفتار خاص است. مثال: احساس خوب نسبت به فوتبال بازی کردن و احساس بد نسبت به شرکت در مسابقات فوتبال</a:t>
            </a:r>
          </a:p>
          <a:p>
            <a:pPr algn="just" rtl="1"/>
            <a:r>
              <a:rPr lang="fa-IR" sz="2400" dirty="0" smtClean="0">
                <a:solidFill>
                  <a:schemeClr val="bg1"/>
                </a:solidFill>
                <a:cs typeface="B Mitra" pitchFamily="2" charset="-78"/>
              </a:rPr>
              <a:t>هنجارهای ذهنی: به باورهای اشخاص اشاره دارد. باور به اینکه دیگران در انجام رفتار به خصوصی از وی حمایت خواهند کرد یا نه.</a:t>
            </a:r>
            <a:endParaRPr lang="en-US" sz="2400" dirty="0" smtClean="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تئوری عمل مستدل/ رفتار برنامه ریزی شده</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32</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3600" b="1" dirty="0" smtClean="0">
                <a:solidFill>
                  <a:srgbClr val="FFFFFF"/>
                </a:solidFill>
                <a:cs typeface="B Mitra" pitchFamily="2" charset="-78"/>
              </a:rPr>
              <a:t>تئوری رفتار برنامه ریزی شده</a:t>
            </a:r>
          </a:p>
          <a:p>
            <a:pPr algn="just" rtl="1"/>
            <a:r>
              <a:rPr lang="fa-IR" sz="2400" dirty="0" smtClean="0">
                <a:solidFill>
                  <a:schemeClr val="bg1"/>
                </a:solidFill>
                <a:cs typeface="B Mitra" pitchFamily="2" charset="-78"/>
              </a:rPr>
              <a:t>نسخه ی تجدید نظر شده ی این الگو که نظریه رفتار برنامه ریزی شده نام دارد، مولفه ی کنترل رفتاری ادراک شده را نیز اضافه می کند. کنترل رفتاری ادارک شده، اندازه ای را که هر فرد باور دارد می تواند با موفقیت یک رفتار را به انجام رساند گویند که هم بازتابی از تجربه ی گذشته فرد از آن رفتار و هم باورهای فرد درباره ی توانایی وی برای پرداختن به یک رفتار خاص در آینده است.</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smtClean="0">
                <a:solidFill>
                  <a:srgbClr val="FFFFFF"/>
                </a:solidFill>
                <a:cs typeface="B Traffic" pitchFamily="2" charset="-78"/>
              </a:rPr>
              <a:t>تئوری عمل مستدل/ رفتار </a:t>
            </a:r>
            <a:r>
              <a:rPr lang="fa-IR" sz="3600" b="1" dirty="0" smtClean="0">
                <a:solidFill>
                  <a:srgbClr val="FFFFFF"/>
                </a:solidFill>
                <a:cs typeface="B Traffic" pitchFamily="2" charset="-78"/>
              </a:rPr>
              <a:t>برنامه ریزی شده</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33</a:t>
            </a:fld>
            <a:endParaRPr lang="en-GB" smtClean="0">
              <a:latin typeface="Arial" pitchFamily="34" charset="0"/>
            </a:endParaRPr>
          </a:p>
        </p:txBody>
      </p:sp>
      <p:grpSp>
        <p:nvGrpSpPr>
          <p:cNvPr id="5" name="Canvas 42"/>
          <p:cNvGrpSpPr/>
          <p:nvPr/>
        </p:nvGrpSpPr>
        <p:grpSpPr>
          <a:xfrm>
            <a:off x="1397000" y="1828800"/>
            <a:ext cx="6314062" cy="4753428"/>
            <a:chOff x="0" y="0"/>
            <a:chExt cx="4653705" cy="2842260"/>
          </a:xfrm>
        </p:grpSpPr>
        <p:sp>
          <p:nvSpPr>
            <p:cNvPr id="6" name="Oval 5"/>
            <p:cNvSpPr>
              <a:spLocks noChangeArrowheads="1"/>
            </p:cNvSpPr>
            <p:nvPr/>
          </p:nvSpPr>
          <p:spPr bwMode="auto">
            <a:xfrm>
              <a:off x="3572876" y="1130444"/>
              <a:ext cx="1080829" cy="699821"/>
            </a:xfrm>
            <a:prstGeom prst="ellipse">
              <a:avLst/>
            </a:prstGeom>
            <a:solidFill>
              <a:srgbClr val="FFFFFF"/>
            </a:solidFill>
            <a:ln w="9525">
              <a:solidFill>
                <a:srgbClr val="003300"/>
              </a:solidFill>
              <a:round/>
              <a:headEnd/>
              <a:tailEnd/>
            </a:ln>
            <a:effectLst/>
            <a:extLst>
              <a:ext uri="{AF507438-7753-43E0-B8FC-AC1667EBCBE1}">
                <a14:hiddenEffects xmlns:a14="http://schemas.microsoft.com/office/drawing/2010/main">
                  <a:effectLst>
                    <a:outerShdw dist="35921" dir="2700000" algn="ctr" rotWithShape="0">
                      <a:srgbClr val="010000"/>
                    </a:outerShdw>
                  </a:effectLst>
                </a14:hiddenEffects>
              </a:ext>
            </a:extLst>
          </p:spPr>
          <p:txBody>
            <a:bodyPr rot="0" vert="horz" wrap="square" lIns="46478" tIns="23239" rIns="46478" bIns="23239" anchor="ctr" anchorCtr="0" upright="1">
              <a:noAutofit/>
            </a:bodyPr>
            <a:lstStyle/>
            <a:p>
              <a:pPr algn="ctr" rtl="1" eaLnBrk="0" fontAlgn="base" hangingPunct="0">
                <a:spcBef>
                  <a:spcPct val="0"/>
                </a:spcBef>
              </a:pPr>
              <a:r>
                <a:rPr lang="fa-IR" sz="3600" b="1" dirty="0" smtClean="0">
                  <a:solidFill>
                    <a:srgbClr val="003300"/>
                  </a:solidFill>
                  <a:latin typeface="Arial" panose="020B0604020202020204" pitchFamily="34" charset="0"/>
                  <a:ea typeface="Times New Roman" panose="02020603050405020304" pitchFamily="18" charset="0"/>
                  <a:cs typeface="B Mitra" panose="00000400000000000000" pitchFamily="2" charset="-78"/>
                </a:rPr>
                <a:t>رفتار</a:t>
              </a:r>
              <a:endParaRPr lang="en-US" sz="3600" dirty="0">
                <a:solidFill>
                  <a:srgbClr val="000000"/>
                </a:solidFill>
                <a:latin typeface="Times New Roman" panose="02020603050405020304" pitchFamily="18" charset="0"/>
                <a:ea typeface="Times New Roman" panose="02020603050405020304" pitchFamily="18" charset="0"/>
              </a:endParaRPr>
            </a:p>
            <a:p>
              <a:pPr algn="ctr" rtl="1" eaLnBrk="0" fontAlgn="base" hangingPunct="0">
                <a:spcBef>
                  <a:spcPct val="0"/>
                </a:spcBef>
              </a:pPr>
              <a:endParaRPr lang="en-US" sz="1200" dirty="0">
                <a:solidFill>
                  <a:srgbClr val="000000"/>
                </a:solidFill>
                <a:latin typeface="Times New Roman" panose="02020603050405020304" pitchFamily="18" charset="0"/>
                <a:ea typeface="Times New Roman" panose="02020603050405020304" pitchFamily="18" charset="0"/>
              </a:endParaRPr>
            </a:p>
          </p:txBody>
        </p:sp>
        <p:sp>
          <p:nvSpPr>
            <p:cNvPr id="7" name="Oval 6"/>
            <p:cNvSpPr>
              <a:spLocks noChangeArrowheads="1"/>
            </p:cNvSpPr>
            <p:nvPr/>
          </p:nvSpPr>
          <p:spPr bwMode="auto">
            <a:xfrm>
              <a:off x="58608" y="0"/>
              <a:ext cx="1655675" cy="853655"/>
            </a:xfrm>
            <a:prstGeom prst="ellipse">
              <a:avLst/>
            </a:prstGeom>
            <a:solidFill>
              <a:srgbClr val="FFFFFF"/>
            </a:solidFill>
            <a:ln w="9525">
              <a:solidFill>
                <a:srgbClr val="003300"/>
              </a:solidFill>
              <a:round/>
              <a:headEnd/>
              <a:tailEnd/>
            </a:ln>
            <a:effectLst/>
            <a:extLst>
              <a:ext uri="{AF507438-7753-43E0-B8FC-AC1667EBCBE1}">
                <a14:hiddenEffects xmlns:a14="http://schemas.microsoft.com/office/drawing/2010/main">
                  <a:effectLst>
                    <a:outerShdw dist="35921" dir="2700000" algn="ctr" rotWithShape="0">
                      <a:srgbClr val="010000"/>
                    </a:outerShdw>
                  </a:effectLst>
                </a14:hiddenEffects>
              </a:ext>
            </a:extLst>
          </p:spPr>
          <p:txBody>
            <a:bodyPr rot="0" vert="horz" wrap="square" lIns="31632" tIns="15817" rIns="31632" bIns="15817" anchor="ctr" anchorCtr="0" upright="1">
              <a:noAutofit/>
            </a:bodyPr>
            <a:lstStyle/>
            <a:p>
              <a:pPr algn="ctr" rtl="1" eaLnBrk="0" fontAlgn="base" hangingPunct="0">
                <a:spcBef>
                  <a:spcPct val="0"/>
                </a:spcBef>
              </a:pPr>
              <a:r>
                <a:rPr lang="fa-IR" sz="2800" b="1" dirty="0">
                  <a:solidFill>
                    <a:srgbClr val="003300"/>
                  </a:solidFill>
                  <a:latin typeface="Arial" panose="020B0604020202020204" pitchFamily="34" charset="0"/>
                  <a:ea typeface="Times New Roman" panose="02020603050405020304" pitchFamily="18" charset="0"/>
                  <a:cs typeface="B Mitra" panose="00000400000000000000" pitchFamily="2" charset="-78"/>
                </a:rPr>
                <a:t>نگرش ها</a:t>
              </a:r>
              <a:endParaRPr lang="en-US" sz="2400" dirty="0">
                <a:solidFill>
                  <a:srgbClr val="000000"/>
                </a:solidFill>
                <a:latin typeface="Times New Roman" panose="02020603050405020304" pitchFamily="18" charset="0"/>
                <a:ea typeface="Times New Roman" panose="02020603050405020304" pitchFamily="18" charset="0"/>
              </a:endParaRPr>
            </a:p>
            <a:p>
              <a:pPr algn="ctr" rtl="1" eaLnBrk="0" fontAlgn="base" hangingPunct="0">
                <a:spcBef>
                  <a:spcPct val="0"/>
                </a:spcBef>
              </a:pPr>
              <a:r>
                <a:rPr lang="en-US" sz="950" dirty="0">
                  <a:solidFill>
                    <a:srgbClr val="FFFFFF"/>
                  </a:solidFill>
                  <a:latin typeface="Arial" panose="020B0604020202020204" pitchFamily="34" charset="0"/>
                  <a:ea typeface="Times New Roman" panose="02020603050405020304" pitchFamily="18" charset="0"/>
                  <a:cs typeface="B Mitra" panose="00000400000000000000" pitchFamily="2" charset="-78"/>
                </a:rPr>
                <a:t> </a:t>
              </a:r>
              <a:endParaRPr lang="en-US" sz="1200" dirty="0">
                <a:solidFill>
                  <a:srgbClr val="000000"/>
                </a:solidFill>
                <a:latin typeface="Times New Roman" panose="02020603050405020304" pitchFamily="18" charset="0"/>
                <a:ea typeface="Times New Roman" panose="02020603050405020304" pitchFamily="18" charset="0"/>
              </a:endParaRPr>
            </a:p>
          </p:txBody>
        </p:sp>
        <p:sp>
          <p:nvSpPr>
            <p:cNvPr id="8" name="Oval 7"/>
            <p:cNvSpPr>
              <a:spLocks noChangeArrowheads="1"/>
            </p:cNvSpPr>
            <p:nvPr/>
          </p:nvSpPr>
          <p:spPr bwMode="auto">
            <a:xfrm>
              <a:off x="1809521" y="1177438"/>
              <a:ext cx="1435407" cy="697868"/>
            </a:xfrm>
            <a:prstGeom prst="ellipse">
              <a:avLst/>
            </a:prstGeom>
            <a:solidFill>
              <a:srgbClr val="FFFFFF"/>
            </a:solidFill>
            <a:ln w="9525">
              <a:solidFill>
                <a:srgbClr val="003300"/>
              </a:solidFill>
              <a:round/>
              <a:headEnd/>
              <a:tailEnd/>
            </a:ln>
            <a:effectLst/>
            <a:extLst>
              <a:ext uri="{AF507438-7753-43E0-B8FC-AC1667EBCBE1}">
                <a14:hiddenEffects xmlns:a14="http://schemas.microsoft.com/office/drawing/2010/main">
                  <a:effectLst>
                    <a:outerShdw dist="35921" dir="2700000" algn="ctr" rotWithShape="0">
                      <a:srgbClr val="010000"/>
                    </a:outerShdw>
                  </a:effectLst>
                </a14:hiddenEffects>
              </a:ext>
            </a:extLst>
          </p:spPr>
          <p:txBody>
            <a:bodyPr rot="0" vert="horz" wrap="square" lIns="31632" tIns="15817" rIns="31632" bIns="15817" anchor="ctr" anchorCtr="0" upright="1">
              <a:noAutofit/>
            </a:bodyPr>
            <a:lstStyle/>
            <a:p>
              <a:pPr algn="ctr" rtl="1" eaLnBrk="0" fontAlgn="base" hangingPunct="0">
                <a:spcBef>
                  <a:spcPct val="0"/>
                </a:spcBef>
              </a:pPr>
              <a:r>
                <a:rPr lang="fa-IR" sz="2800" b="1" dirty="0">
                  <a:solidFill>
                    <a:srgbClr val="003300"/>
                  </a:solidFill>
                  <a:latin typeface="Arial" panose="020B0604020202020204" pitchFamily="34" charset="0"/>
                  <a:ea typeface="Times New Roman" panose="02020603050405020304" pitchFamily="18" charset="0"/>
                  <a:cs typeface="B Mitra" panose="00000400000000000000" pitchFamily="2" charset="-78"/>
                </a:rPr>
                <a:t>قصد</a:t>
              </a:r>
              <a:endParaRPr lang="en-US" sz="1200" dirty="0">
                <a:solidFill>
                  <a:srgbClr val="000000"/>
                </a:solidFill>
                <a:latin typeface="Times New Roman" panose="02020603050405020304" pitchFamily="18" charset="0"/>
                <a:ea typeface="Times New Roman" panose="02020603050405020304" pitchFamily="18" charset="0"/>
              </a:endParaRPr>
            </a:p>
            <a:p>
              <a:pPr algn="ctr" rtl="1" eaLnBrk="0" fontAlgn="base" hangingPunct="0">
                <a:spcBef>
                  <a:spcPct val="0"/>
                </a:spcBef>
              </a:pPr>
              <a:r>
                <a:rPr lang="en-US" sz="1450" b="1" dirty="0">
                  <a:solidFill>
                    <a:srgbClr val="003300"/>
                  </a:solidFill>
                  <a:latin typeface="Arial" panose="020B0604020202020204" pitchFamily="34" charset="0"/>
                  <a:ea typeface="Times New Roman" panose="02020603050405020304" pitchFamily="18" charset="0"/>
                  <a:cs typeface="B Mitra" panose="00000400000000000000" pitchFamily="2" charset="-78"/>
                </a:rPr>
                <a:t> </a:t>
              </a:r>
              <a:endParaRPr lang="en-US" sz="1200" dirty="0">
                <a:solidFill>
                  <a:srgbClr val="000000"/>
                </a:solidFill>
                <a:latin typeface="Times New Roman" panose="02020603050405020304" pitchFamily="18" charset="0"/>
                <a:ea typeface="Times New Roman" panose="02020603050405020304" pitchFamily="18" charset="0"/>
              </a:endParaRPr>
            </a:p>
          </p:txBody>
        </p:sp>
        <p:sp>
          <p:nvSpPr>
            <p:cNvPr id="9" name="Oval 8"/>
            <p:cNvSpPr>
              <a:spLocks noChangeArrowheads="1"/>
            </p:cNvSpPr>
            <p:nvPr/>
          </p:nvSpPr>
          <p:spPr bwMode="auto">
            <a:xfrm>
              <a:off x="48352" y="1026046"/>
              <a:ext cx="1512086" cy="815563"/>
            </a:xfrm>
            <a:prstGeom prst="ellipse">
              <a:avLst/>
            </a:prstGeom>
            <a:solidFill>
              <a:srgbClr val="FFFFFF"/>
            </a:solidFill>
            <a:ln w="9525">
              <a:solidFill>
                <a:srgbClr val="003300"/>
              </a:solidFill>
              <a:round/>
              <a:headEnd/>
              <a:tailEnd/>
            </a:ln>
            <a:effectLst/>
            <a:extLst>
              <a:ext uri="{AF507438-7753-43E0-B8FC-AC1667EBCBE1}">
                <a14:hiddenEffects xmlns:a14="http://schemas.microsoft.com/office/drawing/2010/main">
                  <a:effectLst>
                    <a:outerShdw dist="35921" dir="2700000" algn="ctr" rotWithShape="0">
                      <a:srgbClr val="010000"/>
                    </a:outerShdw>
                  </a:effectLst>
                </a14:hiddenEffects>
              </a:ext>
            </a:extLst>
          </p:spPr>
          <p:txBody>
            <a:bodyPr rot="0" vert="horz" wrap="square" lIns="31632" tIns="15817" rIns="31632" bIns="15817" anchor="ctr" anchorCtr="0" upright="1">
              <a:noAutofit/>
            </a:bodyPr>
            <a:lstStyle/>
            <a:p>
              <a:pPr algn="ctr" rtl="1" eaLnBrk="0" fontAlgn="base" hangingPunct="0">
                <a:spcBef>
                  <a:spcPct val="0"/>
                </a:spcBef>
              </a:pPr>
              <a:r>
                <a:rPr lang="fa-IR" sz="2400" b="1" dirty="0">
                  <a:solidFill>
                    <a:srgbClr val="003300"/>
                  </a:solidFill>
                  <a:latin typeface="Arial" panose="020B0604020202020204" pitchFamily="34" charset="0"/>
                  <a:ea typeface="Times New Roman" panose="02020603050405020304" pitchFamily="18" charset="0"/>
                  <a:cs typeface="B Mitra" panose="00000400000000000000" pitchFamily="2" charset="-78"/>
                </a:rPr>
                <a:t>نرم هاي </a:t>
              </a:r>
              <a:r>
                <a:rPr lang="fa-IR" sz="2400" b="1" dirty="0" smtClean="0">
                  <a:solidFill>
                    <a:srgbClr val="003300"/>
                  </a:solidFill>
                  <a:latin typeface="Arial" panose="020B0604020202020204" pitchFamily="34" charset="0"/>
                  <a:ea typeface="Times New Roman" panose="02020603050405020304" pitchFamily="18" charset="0"/>
                  <a:cs typeface="B Mitra" panose="00000400000000000000" pitchFamily="2" charset="-78"/>
                </a:rPr>
                <a:t>ذهني</a:t>
              </a:r>
              <a:endParaRPr lang="en-US" sz="2000" dirty="0">
                <a:solidFill>
                  <a:srgbClr val="000000"/>
                </a:solidFill>
                <a:latin typeface="Times New Roman" panose="02020603050405020304" pitchFamily="18" charset="0"/>
                <a:ea typeface="Times New Roman" panose="02020603050405020304" pitchFamily="18" charset="0"/>
              </a:endParaRPr>
            </a:p>
          </p:txBody>
        </p:sp>
        <p:cxnSp>
          <p:nvCxnSpPr>
            <p:cNvPr id="10" name="Line 16"/>
            <p:cNvCxnSpPr>
              <a:cxnSpLocks noChangeShapeType="1"/>
            </p:cNvCxnSpPr>
            <p:nvPr/>
          </p:nvCxnSpPr>
          <p:spPr bwMode="auto">
            <a:xfrm>
              <a:off x="3237114" y="1528081"/>
              <a:ext cx="315018" cy="10744"/>
            </a:xfrm>
            <a:prstGeom prst="line">
              <a:avLst/>
            </a:prstGeom>
            <a:noFill/>
            <a:ln w="28575">
              <a:solidFill>
                <a:srgbClr val="0033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10000"/>
                    </a:outerShdw>
                  </a:effectLst>
                </a14:hiddenEffects>
              </a:ext>
            </a:extLst>
          </p:spPr>
        </p:cxnSp>
        <p:cxnSp>
          <p:nvCxnSpPr>
            <p:cNvPr id="11" name="Line 17"/>
            <p:cNvCxnSpPr>
              <a:cxnSpLocks noChangeShapeType="1"/>
            </p:cNvCxnSpPr>
            <p:nvPr/>
          </p:nvCxnSpPr>
          <p:spPr bwMode="auto">
            <a:xfrm>
              <a:off x="1570205" y="1485105"/>
              <a:ext cx="232478" cy="0"/>
            </a:xfrm>
            <a:prstGeom prst="line">
              <a:avLst/>
            </a:prstGeom>
            <a:noFill/>
            <a:ln w="38100">
              <a:solidFill>
                <a:srgbClr val="0033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10000"/>
                    </a:outerShdw>
                  </a:effectLst>
                </a14:hiddenEffects>
              </a:ext>
            </a:extLst>
          </p:spPr>
        </p:cxnSp>
        <p:cxnSp>
          <p:nvCxnSpPr>
            <p:cNvPr id="13" name="Line 18"/>
            <p:cNvCxnSpPr>
              <a:cxnSpLocks noChangeShapeType="1"/>
              <a:stCxn id="7" idx="5"/>
            </p:cNvCxnSpPr>
            <p:nvPr/>
          </p:nvCxnSpPr>
          <p:spPr bwMode="auto">
            <a:xfrm>
              <a:off x="1471815" y="728640"/>
              <a:ext cx="524762" cy="601655"/>
            </a:xfrm>
            <a:prstGeom prst="line">
              <a:avLst/>
            </a:prstGeom>
            <a:noFill/>
            <a:ln w="38100">
              <a:solidFill>
                <a:srgbClr val="0033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10000"/>
                    </a:outerShdw>
                  </a:effectLst>
                </a14:hiddenEffects>
              </a:ext>
            </a:extLst>
          </p:spPr>
        </p:cxnSp>
        <p:sp>
          <p:nvSpPr>
            <p:cNvPr id="14" name="Oval 13"/>
            <p:cNvSpPr>
              <a:spLocks noChangeArrowheads="1"/>
            </p:cNvSpPr>
            <p:nvPr/>
          </p:nvSpPr>
          <p:spPr bwMode="auto">
            <a:xfrm>
              <a:off x="0" y="2028163"/>
              <a:ext cx="1512086" cy="814097"/>
            </a:xfrm>
            <a:prstGeom prst="ellipse">
              <a:avLst/>
            </a:prstGeom>
            <a:solidFill>
              <a:srgbClr val="FFFFFF"/>
            </a:solidFill>
            <a:ln w="9525">
              <a:solidFill>
                <a:srgbClr val="003300"/>
              </a:solidFill>
              <a:round/>
              <a:headEnd/>
              <a:tailEnd/>
            </a:ln>
            <a:effectLst/>
            <a:extLst>
              <a:ext uri="{AF507438-7753-43E0-B8FC-AC1667EBCBE1}">
                <a14:hiddenEffects xmlns:a14="http://schemas.microsoft.com/office/drawing/2010/main">
                  <a:effectLst>
                    <a:outerShdw dist="35921" dir="2700000" algn="ctr" rotWithShape="0">
                      <a:srgbClr val="010000"/>
                    </a:outerShdw>
                  </a:effectLst>
                </a14:hiddenEffects>
              </a:ext>
            </a:extLst>
          </p:spPr>
          <p:txBody>
            <a:bodyPr rot="0" vert="horz" wrap="square" lIns="31632" tIns="15817" rIns="31632" bIns="15817" anchor="ctr" anchorCtr="0" upright="1">
              <a:noAutofit/>
            </a:bodyPr>
            <a:lstStyle/>
            <a:p>
              <a:pPr algn="ctr" rtl="1" eaLnBrk="0" fontAlgn="base" hangingPunct="0">
                <a:spcBef>
                  <a:spcPct val="0"/>
                </a:spcBef>
              </a:pPr>
              <a:r>
                <a:rPr lang="fa-IR" sz="1600" b="1" dirty="0">
                  <a:solidFill>
                    <a:srgbClr val="003300"/>
                  </a:solidFill>
                  <a:latin typeface="Arial" panose="020B0604020202020204" pitchFamily="34" charset="0"/>
                  <a:ea typeface="Times New Roman" panose="02020603050405020304" pitchFamily="18" charset="0"/>
                  <a:cs typeface="B Mitra" panose="00000400000000000000" pitchFamily="2" charset="-78"/>
                </a:rPr>
                <a:t>كنترل رفتاري درك </a:t>
              </a:r>
              <a:r>
                <a:rPr lang="fa-IR" sz="1600" b="1" dirty="0" smtClean="0">
                  <a:solidFill>
                    <a:srgbClr val="003300"/>
                  </a:solidFill>
                  <a:latin typeface="Arial" panose="020B0604020202020204" pitchFamily="34" charset="0"/>
                  <a:ea typeface="Times New Roman" panose="02020603050405020304" pitchFamily="18" charset="0"/>
                  <a:cs typeface="B Mitra" panose="00000400000000000000" pitchFamily="2" charset="-78"/>
                </a:rPr>
                <a:t>شده</a:t>
              </a:r>
              <a:endParaRPr lang="en-US" sz="2800" dirty="0">
                <a:solidFill>
                  <a:srgbClr val="000000"/>
                </a:solidFill>
                <a:latin typeface="Times New Roman" panose="02020603050405020304" pitchFamily="18" charset="0"/>
                <a:ea typeface="Times New Roman" panose="02020603050405020304" pitchFamily="18" charset="0"/>
              </a:endParaRPr>
            </a:p>
          </p:txBody>
        </p:sp>
        <p:cxnSp>
          <p:nvCxnSpPr>
            <p:cNvPr id="15" name="Line 20"/>
            <p:cNvCxnSpPr>
              <a:cxnSpLocks noChangeShapeType="1"/>
            </p:cNvCxnSpPr>
            <p:nvPr/>
          </p:nvCxnSpPr>
          <p:spPr bwMode="auto">
            <a:xfrm flipV="1">
              <a:off x="1500852" y="1786424"/>
              <a:ext cx="586080" cy="549406"/>
            </a:xfrm>
            <a:prstGeom prst="line">
              <a:avLst/>
            </a:prstGeom>
            <a:noFill/>
            <a:ln w="38100">
              <a:solidFill>
                <a:srgbClr val="0033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10000"/>
                    </a:outerShdw>
                  </a:effectLst>
                </a14:hiddenEffects>
              </a:ext>
            </a:extLst>
          </p:spPr>
        </p:cxnSp>
      </p:grpSp>
      <p:cxnSp>
        <p:nvCxnSpPr>
          <p:cNvPr id="16" name="Line 20"/>
          <p:cNvCxnSpPr>
            <a:cxnSpLocks noChangeShapeType="1"/>
            <a:stCxn id="14" idx="6"/>
            <a:endCxn id="6" idx="4"/>
          </p:cNvCxnSpPr>
          <p:nvPr/>
        </p:nvCxnSpPr>
        <p:spPr bwMode="auto">
          <a:xfrm flipV="1">
            <a:off x="3448571" y="4889756"/>
            <a:ext cx="3529267" cy="1011720"/>
          </a:xfrm>
          <a:prstGeom prst="line">
            <a:avLst/>
          </a:prstGeom>
          <a:noFill/>
          <a:ln w="38100">
            <a:solidFill>
              <a:srgbClr val="0033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10000"/>
                  </a:outerShdw>
                </a:effectLst>
              </a14:hiddenEffects>
            </a:ext>
          </a:extLst>
        </p:spPr>
      </p:cxnSp>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نظریه های یادگیری</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34</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just" rtl="1"/>
            <a:r>
              <a:rPr lang="fa-IR" sz="3600" b="1" dirty="0" smtClean="0">
                <a:solidFill>
                  <a:srgbClr val="FFFFFF"/>
                </a:solidFill>
                <a:cs typeface="B Mitra" pitchFamily="2" charset="-78"/>
              </a:rPr>
              <a:t>یادگیری</a:t>
            </a:r>
          </a:p>
          <a:p>
            <a:pPr algn="r" rtl="1"/>
            <a:r>
              <a:rPr lang="fa-IR" altLang="en-US" sz="2400" dirty="0" smtClean="0">
                <a:solidFill>
                  <a:schemeClr val="bg1"/>
                </a:solidFill>
                <a:cs typeface="B Mitra" pitchFamily="2" charset="-78"/>
              </a:rPr>
              <a:t>یادگیری یعنی ایجاد تغییرات نسبتاً پایدار در رفتار بالقوه یادگیرنده، که بر اثر تجربه به دست می آید.</a:t>
            </a:r>
          </a:p>
          <a:p>
            <a:pPr algn="r" rtl="1"/>
            <a:endParaRPr lang="fa-IR" altLang="en-US" sz="2400" dirty="0" smtClean="0">
              <a:solidFill>
                <a:schemeClr val="bg1"/>
              </a:solidFill>
              <a:cs typeface="B Mitra" pitchFamily="2" charset="-78"/>
            </a:endParaRPr>
          </a:p>
          <a:p>
            <a:pPr algn="r" rtl="1"/>
            <a:r>
              <a:rPr lang="fa-IR" sz="2800" b="1" dirty="0" smtClean="0">
                <a:cs typeface="B Mitra" pitchFamily="2" charset="-78"/>
              </a:rPr>
              <a:t>ویژگیهای مهم تعریف یادگیری عبارتند از:</a:t>
            </a:r>
          </a:p>
          <a:p>
            <a:pPr algn="r" rtl="1"/>
            <a:r>
              <a:rPr lang="fa-IR" altLang="en-US" sz="2400" dirty="0" smtClean="0">
                <a:solidFill>
                  <a:srgbClr val="990033"/>
                </a:solidFill>
                <a:cs typeface="B Mitra" pitchFamily="2" charset="-78"/>
              </a:rPr>
              <a:t>تغییر</a:t>
            </a:r>
          </a:p>
          <a:p>
            <a:pPr algn="r" rtl="1"/>
            <a:r>
              <a:rPr lang="fa-IR" altLang="en-US" sz="2400" dirty="0" smtClean="0">
                <a:cs typeface="B Mitra" pitchFamily="2" charset="-78"/>
              </a:rPr>
              <a:t>تغییر </a:t>
            </a:r>
            <a:r>
              <a:rPr lang="fa-IR" altLang="en-US" sz="2400" dirty="0" smtClean="0">
                <a:solidFill>
                  <a:srgbClr val="990033"/>
                </a:solidFill>
                <a:cs typeface="B Mitra" pitchFamily="2" charset="-78"/>
              </a:rPr>
              <a:t>نسبتاً پایدار</a:t>
            </a:r>
          </a:p>
          <a:p>
            <a:pPr algn="r" rtl="1"/>
            <a:r>
              <a:rPr lang="fa-IR" altLang="en-US" sz="2400" dirty="0" smtClean="0">
                <a:cs typeface="B Mitra" pitchFamily="2" charset="-78"/>
              </a:rPr>
              <a:t>تغییر نسبتاً پایدار در </a:t>
            </a:r>
            <a:r>
              <a:rPr lang="fa-IR" altLang="en-US" sz="2400" dirty="0" smtClean="0">
                <a:solidFill>
                  <a:srgbClr val="990033"/>
                </a:solidFill>
                <a:cs typeface="B Mitra" pitchFamily="2" charset="-78"/>
              </a:rPr>
              <a:t>رفتار بالقوه</a:t>
            </a:r>
          </a:p>
          <a:p>
            <a:pPr algn="r" rtl="1"/>
            <a:r>
              <a:rPr lang="fa-IR" altLang="en-US" sz="2400" dirty="0" smtClean="0">
                <a:cs typeface="B Mitra" pitchFamily="2" charset="-78"/>
              </a:rPr>
              <a:t>تغییر نسبتاً پایدار در رفتار بالقوه بر اثر </a:t>
            </a:r>
            <a:r>
              <a:rPr lang="fa-IR" altLang="en-US" sz="2400" dirty="0" smtClean="0">
                <a:solidFill>
                  <a:srgbClr val="990033"/>
                </a:solidFill>
                <a:cs typeface="B Mitra" pitchFamily="2" charset="-78"/>
              </a:rPr>
              <a:t>تجربه</a:t>
            </a:r>
            <a:endParaRPr lang="en-US" sz="2400" dirty="0" smtClean="0">
              <a:cs typeface="B Mitra" pitchFamily="2" charset="-78"/>
            </a:endParaRPr>
          </a:p>
          <a:p>
            <a:pPr algn="r" rtl="1"/>
            <a:endParaRPr lang="fa-IR" sz="2400" dirty="0" smtClean="0">
              <a:solidFill>
                <a:schemeClr val="accent2"/>
              </a:solidFill>
              <a:cs typeface="B Mitra" pitchFamily="2" charset="-78"/>
            </a:endParaRPr>
          </a:p>
          <a:p>
            <a:pPr algn="r" rtl="1"/>
            <a:endParaRPr lang="fa-IR" altLang="en-US" sz="2400" dirty="0" smtClean="0">
              <a:solidFill>
                <a:schemeClr val="bg1"/>
              </a:solidFill>
              <a:cs typeface="B Mitra" pitchFamily="2" charset="-78"/>
            </a:endParaRPr>
          </a:p>
          <a:p>
            <a:pPr algn="r" rtl="1"/>
            <a:endParaRPr lang="fa-IR" sz="2400" dirty="0" smtClean="0">
              <a:solidFill>
                <a:schemeClr val="bg1"/>
              </a:solidFill>
              <a:cs typeface="B Mitra" pitchFamily="2" charset="-78"/>
            </a:endParaRPr>
          </a:p>
          <a:p>
            <a:pPr algn="r" rtl="1"/>
            <a:endParaRPr lang="en-US" sz="2400" dirty="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شرطی سازی کلاسیک (پاولوف)</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35</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fa-IR" altLang="en-US" sz="2400" dirty="0" smtClean="0">
              <a:solidFill>
                <a:schemeClr val="bg1"/>
              </a:solidFill>
              <a:cs typeface="B Mitra" pitchFamily="2" charset="-78"/>
            </a:endParaRPr>
          </a:p>
          <a:p>
            <a:pPr algn="r" rtl="1"/>
            <a:endParaRPr lang="fa-IR" sz="2400" dirty="0" smtClean="0">
              <a:solidFill>
                <a:schemeClr val="accent2"/>
              </a:solidFill>
              <a:cs typeface="B Mitra" pitchFamily="2" charset="-78"/>
            </a:endParaRPr>
          </a:p>
          <a:p>
            <a:pPr algn="r" rtl="1"/>
            <a:endParaRPr lang="fa-IR" altLang="en-US" sz="2400" dirty="0" smtClean="0">
              <a:solidFill>
                <a:schemeClr val="bg1"/>
              </a:solidFill>
              <a:cs typeface="B Mitra" pitchFamily="2" charset="-78"/>
            </a:endParaRPr>
          </a:p>
          <a:p>
            <a:pPr algn="r" rtl="1"/>
            <a:endParaRPr lang="fa-IR" sz="2400" dirty="0" smtClean="0">
              <a:solidFill>
                <a:schemeClr val="bg1"/>
              </a:solidFill>
              <a:cs typeface="B Mitra" pitchFamily="2" charset="-78"/>
            </a:endParaRPr>
          </a:p>
          <a:p>
            <a:pPr algn="r" rtl="1"/>
            <a:endParaRPr lang="en-US" sz="2400" dirty="0">
              <a:solidFill>
                <a:schemeClr val="bg1"/>
              </a:solidFill>
              <a:cs typeface="B Mitra" pitchFamily="2" charset="-78"/>
            </a:endParaRPr>
          </a:p>
        </p:txBody>
      </p:sp>
      <p:pic>
        <p:nvPicPr>
          <p:cNvPr id="5" name="Picture 2" descr="https://upload.wikimedia.org/wikipedia/commons/thumb/7/7d/Ivan_Pavlov_NLM3.jpg/640px-Ivan_Pavlov_NLM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787" y="1489006"/>
            <a:ext cx="1765214" cy="248784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324100" y="1765300"/>
            <a:ext cx="6197600" cy="3539430"/>
          </a:xfrm>
          <a:prstGeom prst="rect">
            <a:avLst/>
          </a:prstGeom>
          <a:noFill/>
        </p:spPr>
        <p:txBody>
          <a:bodyPr wrap="square" rtlCol="0">
            <a:spAutoFit/>
          </a:bodyPr>
          <a:lstStyle/>
          <a:p>
            <a:pPr algn="justLow" rtl="1"/>
            <a:r>
              <a:rPr lang="fa-IR" sz="2800" dirty="0" smtClean="0">
                <a:cs typeface="B Mitra" pitchFamily="2" charset="-78"/>
              </a:rPr>
              <a:t>زمانی روی می‌دهد که محرک خنثی قبلی، موجب برانگیختن همان پاسخی شود که محرک همراه آن ایجاد کرده‌است. تصور کنید در مطب دندانپزشکی نشسته‌اید و صدای مته‌ی دندانپزشکی از اتاق مقابل شما شنیده می‌شود. همین امر منجر به احساس انگیختگی، اضطراب یا درد در شما می‌شود چرا که با گذشت زمان، شما صدای مته را با درد داخل دهان خود تداعی می‌کنید.</a:t>
            </a:r>
            <a:endParaRPr lang="en-US" sz="2800" dirty="0" smtClean="0">
              <a:cs typeface="B Mitra" pitchFamily="2" charset="-78"/>
            </a:endParaRPr>
          </a:p>
          <a:p>
            <a:pPr algn="justLow" rtl="1"/>
            <a:endParaRPr lang="en-US" sz="2800" dirty="0">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شرطی سازی کنشگر(اسکینر)</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36</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en-US" sz="2400" dirty="0">
              <a:solidFill>
                <a:schemeClr val="bg1"/>
              </a:solidFill>
              <a:cs typeface="B Mitra" pitchFamily="2" charset="-78"/>
            </a:endParaRPr>
          </a:p>
        </p:txBody>
      </p:sp>
      <p:pic>
        <p:nvPicPr>
          <p:cNvPr id="6" name="Picture 4" descr="http://ketabak.org/sites/default/files/tarvij/slogan/b-f-skinn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4165" y="1528119"/>
            <a:ext cx="1935335" cy="235279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552700" y="1803400"/>
            <a:ext cx="6007100" cy="3416320"/>
          </a:xfrm>
          <a:prstGeom prst="rect">
            <a:avLst/>
          </a:prstGeom>
          <a:noFill/>
        </p:spPr>
        <p:txBody>
          <a:bodyPr wrap="square" rtlCol="0">
            <a:spAutoFit/>
          </a:bodyPr>
          <a:lstStyle/>
          <a:p>
            <a:pPr algn="justLow" rtl="1"/>
            <a:r>
              <a:rPr lang="fa-IR" sz="2400" dirty="0" smtClean="0">
                <a:cs typeface="B Mitra" pitchFamily="2" charset="-78"/>
              </a:rPr>
              <a:t>شرطی‌سازی عامل بیان می‌دارد که رفتارها در اثر عملکرد نتایج، افزایش یا کاهش می‌یابند. از طرفی، پاداش‌، رفتار را افزایش و تنبیه وقوع رفتار را کاهش می‌دهد. رویکردهای شرطی‌سازی عامل زمانی موثرند که افراد برای برداشتن گام‌های کوچک به سمت تغییر رفتار، پاداش دریافت کنند.</a:t>
            </a:r>
            <a:endParaRPr lang="en-US" sz="2400" dirty="0" smtClean="0">
              <a:cs typeface="B Mitra" pitchFamily="2" charset="-78"/>
            </a:endParaRPr>
          </a:p>
          <a:p>
            <a:pPr algn="justLow" rtl="1"/>
            <a:r>
              <a:rPr lang="fa-IR" sz="2400" dirty="0" smtClean="0">
                <a:cs typeface="B Mitra" pitchFamily="2" charset="-78"/>
              </a:rPr>
              <a:t>شرطی سازی عامل از طرفی صرفا می‌تواند از طریق مشاهده رخ دهد. به این صورت که فرد، شخصی را ببیند که به دلیل پرداختن به یک رفتار خاص پاداش یا تنبیه دریافت می‌کند.</a:t>
            </a:r>
            <a:endParaRPr lang="en-US" sz="2400" dirty="0" smtClean="0">
              <a:cs typeface="B Mitra" pitchFamily="2" charset="-78"/>
            </a:endParaRPr>
          </a:p>
          <a:p>
            <a:pPr algn="justLow" rtl="1"/>
            <a:endParaRPr lang="en-US" sz="2400" dirty="0">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37</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bg1"/>
                </a:solidFill>
                <a:cs typeface="B Traffic" pitchFamily="2" charset="-78"/>
              </a:rPr>
              <a:t>انواع انگیزه</a:t>
            </a:r>
            <a:endParaRPr lang="en-GB" sz="3500" b="1" dirty="0" smtClean="0">
              <a:solidFill>
                <a:schemeClr val="bg1"/>
              </a:solidFill>
              <a:cs typeface="B Traffic" pitchFamily="2" charset="-78"/>
            </a:endParaRPr>
          </a:p>
        </p:txBody>
      </p:sp>
      <p:sp>
        <p:nvSpPr>
          <p:cNvPr id="5124" name="Rectangle 3"/>
          <p:cNvSpPr>
            <a:spLocks noGrp="1" noChangeArrowheads="1"/>
          </p:cNvSpPr>
          <p:nvPr>
            <p:ph type="body"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 name="Rectangle 3"/>
          <p:cNvSpPr txBox="1">
            <a:spLocks noChangeArrowheads="1"/>
          </p:cNvSpPr>
          <p:nvPr/>
        </p:nvSpPr>
        <p:spPr bwMode="auto">
          <a:xfrm>
            <a:off x="721217" y="1669142"/>
            <a:ext cx="7958322" cy="417235"/>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ctr" rtl="1">
              <a:spcBef>
                <a:spcPct val="20000"/>
              </a:spcBef>
              <a:defRPr/>
            </a:pPr>
            <a:r>
              <a:rPr lang="fa-IR" sz="2400" dirty="0" smtClean="0">
                <a:solidFill>
                  <a:schemeClr val="bg1"/>
                </a:solidFill>
                <a:cs typeface="B Traffic" pitchFamily="2" charset="-78"/>
              </a:rPr>
              <a:t>دو راه برای لذت بردن از موقعیت وجود دارد</a:t>
            </a: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590279" y="5492057"/>
            <a:ext cx="7958322" cy="70269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می‌توان به هر فعالیتی هم با گرایش انگیزشی درونی و هم با گرایش انگیزشی بیرونی نزدیک شد.</a:t>
            </a:r>
            <a:endParaRPr lang="en-US" sz="2000" dirty="0">
              <a:solidFill>
                <a:schemeClr val="bg1"/>
              </a:solidFill>
              <a:cs typeface="B Traffic" pitchFamily="2" charset="-78"/>
            </a:endParaRPr>
          </a:p>
        </p:txBody>
      </p:sp>
      <p:sp>
        <p:nvSpPr>
          <p:cNvPr id="9" name="Rectangle 3"/>
          <p:cNvSpPr txBox="1">
            <a:spLocks noChangeArrowheads="1"/>
          </p:cNvSpPr>
          <p:nvPr/>
        </p:nvSpPr>
        <p:spPr bwMode="auto">
          <a:xfrm>
            <a:off x="5241701" y="2452613"/>
            <a:ext cx="3348507" cy="3936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buFont typeface="Courier New" pitchFamily="49" charset="0"/>
              <a:buChar char="o"/>
              <a:defRPr/>
            </a:pPr>
            <a:r>
              <a:rPr lang="fa-IR" b="1" kern="0" dirty="0" smtClean="0">
                <a:solidFill>
                  <a:schemeClr val="bg1"/>
                </a:solidFill>
                <a:latin typeface="+mn-lt"/>
                <a:cs typeface="B Traffic" pitchFamily="2" charset="-78"/>
              </a:rPr>
              <a:t> درونی </a:t>
            </a:r>
            <a:r>
              <a:rPr lang="fa-IR" b="1" kern="0" dirty="0" smtClean="0">
                <a:solidFill>
                  <a:schemeClr val="bg1"/>
                </a:solidFill>
                <a:latin typeface="+mn-lt"/>
                <a:cs typeface="B Traffic" pitchFamily="2" charset="-78"/>
                <a:sym typeface="Wingdings"/>
              </a:rPr>
              <a:t> مانند ارضاء روانی</a:t>
            </a:r>
          </a:p>
        </p:txBody>
      </p:sp>
      <p:sp>
        <p:nvSpPr>
          <p:cNvPr id="10" name="Rectangle 3"/>
          <p:cNvSpPr txBox="1">
            <a:spLocks noChangeArrowheads="1"/>
          </p:cNvSpPr>
          <p:nvPr/>
        </p:nvSpPr>
        <p:spPr bwMode="auto">
          <a:xfrm>
            <a:off x="5896376" y="3931550"/>
            <a:ext cx="2691684" cy="3936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buFont typeface="Courier New" pitchFamily="49" charset="0"/>
              <a:buChar char="o"/>
              <a:defRPr/>
            </a:pPr>
            <a:r>
              <a:rPr lang="fa-IR" b="1" kern="0" dirty="0" smtClean="0">
                <a:solidFill>
                  <a:schemeClr val="bg1"/>
                </a:solidFill>
                <a:latin typeface="+mn-lt"/>
                <a:cs typeface="B Traffic" pitchFamily="2" charset="-78"/>
              </a:rPr>
              <a:t> بیرونی </a:t>
            </a:r>
            <a:r>
              <a:rPr lang="fa-IR" b="1" kern="0" dirty="0" smtClean="0">
                <a:solidFill>
                  <a:schemeClr val="bg1"/>
                </a:solidFill>
                <a:latin typeface="+mn-lt"/>
                <a:cs typeface="B Traffic" pitchFamily="2" charset="-78"/>
                <a:sym typeface="Wingdings"/>
              </a:rPr>
              <a:t> دریافت حقوق</a:t>
            </a:r>
          </a:p>
        </p:txBody>
      </p:sp>
      <p:pic>
        <p:nvPicPr>
          <p:cNvPr id="11" name="Picture 10" descr="hoghoogh.jpg"/>
          <p:cNvPicPr>
            <a:picLocks noChangeAspect="1"/>
          </p:cNvPicPr>
          <p:nvPr/>
        </p:nvPicPr>
        <p:blipFill>
          <a:blip r:embed="rId4" cstate="print"/>
          <a:stretch>
            <a:fillRect/>
          </a:stretch>
        </p:blipFill>
        <p:spPr>
          <a:xfrm>
            <a:off x="605308" y="3541690"/>
            <a:ext cx="1870656" cy="1870656"/>
          </a:xfrm>
          <a:prstGeom prst="rect">
            <a:avLst/>
          </a:prstGeom>
        </p:spPr>
      </p:pic>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by="(-#ppt_w*2)" calcmode="lin" valueType="num">
                                      <p:cBhvr rctx="PPT">
                                        <p:cTn id="12" dur="500" autoRev="1" fill="hold">
                                          <p:stCondLst>
                                            <p:cond delay="0"/>
                                          </p:stCondLst>
                                        </p:cTn>
                                        <p:tgtEl>
                                          <p:spTgt spid="9"/>
                                        </p:tgtEl>
                                        <p:attrNameLst>
                                          <p:attrName>ppt_w</p:attrName>
                                        </p:attrNameLst>
                                      </p:cBhvr>
                                    </p:anim>
                                    <p:anim by="(#ppt_w*0.50)" calcmode="lin" valueType="num">
                                      <p:cBhvr>
                                        <p:cTn id="13" dur="500" decel="50000" autoRev="1" fill="hold">
                                          <p:stCondLst>
                                            <p:cond delay="0"/>
                                          </p:stCondLst>
                                        </p:cTn>
                                        <p:tgtEl>
                                          <p:spTgt spid="9"/>
                                        </p:tgtEl>
                                        <p:attrNameLst>
                                          <p:attrName>ppt_x</p:attrName>
                                        </p:attrNameLst>
                                      </p:cBhvr>
                                    </p:anim>
                                    <p:anim from="(-#ppt_h/2)" to="(#ppt_y)" calcmode="lin" valueType="num">
                                      <p:cBhvr>
                                        <p:cTn id="14" dur="1000" fill="hold">
                                          <p:stCondLst>
                                            <p:cond delay="0"/>
                                          </p:stCondLst>
                                        </p:cTn>
                                        <p:tgtEl>
                                          <p:spTgt spid="9"/>
                                        </p:tgtEl>
                                        <p:attrNameLst>
                                          <p:attrName>ppt_y</p:attrName>
                                        </p:attrNameLst>
                                      </p:cBhvr>
                                    </p:anim>
                                    <p:animRot by="21600000">
                                      <p:cBhvr>
                                        <p:cTn id="15" dur="1000" fill="hold">
                                          <p:stCondLst>
                                            <p:cond delay="0"/>
                                          </p:stCondLst>
                                        </p:cTn>
                                        <p:tgtEl>
                                          <p:spTgt spid="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 by="(-#ppt_w*2)" calcmode="lin" valueType="num">
                                      <p:cBhvr rctx="PPT">
                                        <p:cTn id="20" dur="500" autoRev="1" fill="hold">
                                          <p:stCondLst>
                                            <p:cond delay="0"/>
                                          </p:stCondLst>
                                        </p:cTn>
                                        <p:tgtEl>
                                          <p:spTgt spid="10"/>
                                        </p:tgtEl>
                                        <p:attrNameLst>
                                          <p:attrName>ppt_w</p:attrName>
                                        </p:attrNameLst>
                                      </p:cBhvr>
                                    </p:anim>
                                    <p:anim by="(#ppt_w*0.50)" calcmode="lin" valueType="num">
                                      <p:cBhvr>
                                        <p:cTn id="21" dur="500" decel="50000" autoRev="1" fill="hold">
                                          <p:stCondLst>
                                            <p:cond delay="0"/>
                                          </p:stCondLst>
                                        </p:cTn>
                                        <p:tgtEl>
                                          <p:spTgt spid="10"/>
                                        </p:tgtEl>
                                        <p:attrNameLst>
                                          <p:attrName>ppt_x</p:attrName>
                                        </p:attrNameLst>
                                      </p:cBhvr>
                                    </p:anim>
                                    <p:anim from="(-#ppt_h/2)" to="(#ppt_y)" calcmode="lin" valueType="num">
                                      <p:cBhvr>
                                        <p:cTn id="22" dur="1000" fill="hold">
                                          <p:stCondLst>
                                            <p:cond delay="0"/>
                                          </p:stCondLst>
                                        </p:cTn>
                                        <p:tgtEl>
                                          <p:spTgt spid="10"/>
                                        </p:tgtEl>
                                        <p:attrNameLst>
                                          <p:attrName>ppt_y</p:attrName>
                                        </p:attrNameLst>
                                      </p:cBhvr>
                                    </p:anim>
                                    <p:animRot by="21600000">
                                      <p:cBhvr>
                                        <p:cTn id="23" dur="1000" fill="hold">
                                          <p:stCondLst>
                                            <p:cond delay="0"/>
                                          </p:stCondLst>
                                        </p:cTn>
                                        <p:tgtEl>
                                          <p:spTgt spid="10"/>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grpId="0" nodeType="clickEffect">
                                  <p:stCondLst>
                                    <p:cond delay="0"/>
                                  </p:stCondLst>
                                  <p:childTnLst>
                                    <p:set>
                                      <p:cBhvr>
                                        <p:cTn id="32" dur="1" fill="hold">
                                          <p:stCondLst>
                                            <p:cond delay="0"/>
                                          </p:stCondLst>
                                        </p:cTn>
                                        <p:tgtEl>
                                          <p:spTgt spid="8">
                                            <p:bg/>
                                          </p:spTgt>
                                        </p:tgtEl>
                                        <p:attrNameLst>
                                          <p:attrName>style.visibility</p:attrName>
                                        </p:attrNameLst>
                                      </p:cBhvr>
                                      <p:to>
                                        <p:strVal val="visible"/>
                                      </p:to>
                                    </p:set>
                                    <p:animEffect transition="in" filter="diamond(in)">
                                      <p:cBhvr>
                                        <p:cTn id="33" dur="2000"/>
                                        <p:tgtEl>
                                          <p:spTgt spid="8">
                                            <p:bg/>
                                          </p:spTgt>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8">
                                            <p:txEl>
                                              <p:pRg st="0" end="0"/>
                                            </p:txEl>
                                          </p:spTgt>
                                        </p:tgtEl>
                                        <p:attrNameLst>
                                          <p:attrName>style.visibility</p:attrName>
                                        </p:attrNameLst>
                                      </p:cBhvr>
                                      <p:to>
                                        <p:strVal val="visible"/>
                                      </p:to>
                                    </p:set>
                                    <p:animEffect transition="in" filter="diamond(in)">
                                      <p:cBhvr>
                                        <p:cTn id="36"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build="allAtOnce" animBg="1"/>
      <p:bldP spid="9"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38</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bg1"/>
                </a:solidFill>
                <a:cs typeface="B Traffic" pitchFamily="2" charset="-78"/>
              </a:rPr>
              <a:t>انگیزه‌ی درونی و بیرونی</a:t>
            </a:r>
            <a:endParaRPr lang="en-GB" sz="3500" b="1" dirty="0" smtClean="0">
              <a:solidFill>
                <a:schemeClr val="bg1"/>
              </a:solidFill>
              <a:cs typeface="B Traffic" pitchFamily="2" charset="-78"/>
            </a:endParaRPr>
          </a:p>
        </p:txBody>
      </p:sp>
      <p:sp>
        <p:nvSpPr>
          <p:cNvPr id="5124" name="Rectangle 3"/>
          <p:cNvSpPr>
            <a:spLocks noGrp="1" noChangeArrowheads="1"/>
          </p:cNvSpPr>
          <p:nvPr>
            <p:ph type="body"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 name="Rectangle 3"/>
          <p:cNvSpPr txBox="1">
            <a:spLocks noChangeArrowheads="1"/>
          </p:cNvSpPr>
          <p:nvPr/>
        </p:nvSpPr>
        <p:spPr bwMode="auto">
          <a:xfrm>
            <a:off x="721217" y="1669142"/>
            <a:ext cx="7958322" cy="893754"/>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400" dirty="0" smtClean="0">
                <a:solidFill>
                  <a:schemeClr val="bg1"/>
                </a:solidFill>
                <a:cs typeface="B Traffic" pitchFamily="2" charset="-78"/>
              </a:rPr>
              <a:t>انگیزه‌ی درونی: گرایش </a:t>
            </a:r>
            <a:r>
              <a:rPr lang="fa-IR" sz="2400" u="sng" dirty="0" smtClean="0">
                <a:solidFill>
                  <a:schemeClr val="bg1"/>
                </a:solidFill>
                <a:cs typeface="B Traffic" pitchFamily="2" charset="-78"/>
              </a:rPr>
              <a:t>فطری </a:t>
            </a:r>
            <a:r>
              <a:rPr lang="fa-IR" sz="2400" dirty="0" smtClean="0">
                <a:solidFill>
                  <a:schemeClr val="bg1"/>
                </a:solidFill>
                <a:cs typeface="B Traffic" pitchFamily="2" charset="-78"/>
              </a:rPr>
              <a:t>و </a:t>
            </a:r>
            <a:r>
              <a:rPr lang="fa-IR" sz="2400" u="sng" dirty="0" smtClean="0">
                <a:solidFill>
                  <a:schemeClr val="bg1"/>
                </a:solidFill>
                <a:cs typeface="B Traffic" pitchFamily="2" charset="-78"/>
              </a:rPr>
              <a:t>غیر اکتسابی </a:t>
            </a:r>
            <a:r>
              <a:rPr lang="fa-IR" sz="2400" dirty="0" smtClean="0">
                <a:solidFill>
                  <a:schemeClr val="bg1"/>
                </a:solidFill>
                <a:cs typeface="B Traffic" pitchFamily="2" charset="-78"/>
              </a:rPr>
              <a:t>پرداختن به تمایلاتمان و به کار بردن استعدادمان و تسلط یافتن بر چالشهای بهینه</a:t>
            </a: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616037" y="5711000"/>
            <a:ext cx="7958322" cy="45798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صرفا با دیدن یک نفر، به سختی می‌توان فهمید که او انگیزه‌ی درونی دارد یا بیرونی. </a:t>
            </a:r>
            <a:endParaRPr lang="en-US" sz="2000" dirty="0">
              <a:solidFill>
                <a:schemeClr val="bg1"/>
              </a:solidFill>
              <a:cs typeface="B Traffic" pitchFamily="2" charset="-78"/>
            </a:endParaRPr>
          </a:p>
        </p:txBody>
      </p:sp>
      <p:sp>
        <p:nvSpPr>
          <p:cNvPr id="9" name="Rectangle 3"/>
          <p:cNvSpPr txBox="1">
            <a:spLocks noChangeArrowheads="1"/>
          </p:cNvSpPr>
          <p:nvPr/>
        </p:nvSpPr>
        <p:spPr bwMode="auto">
          <a:xfrm>
            <a:off x="2794694" y="2594282"/>
            <a:ext cx="3606084" cy="3936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defRPr/>
            </a:pPr>
            <a:r>
              <a:rPr lang="fa-IR" b="1" u="sng" kern="0" dirty="0" smtClean="0">
                <a:solidFill>
                  <a:schemeClr val="bg1"/>
                </a:solidFill>
                <a:latin typeface="+mn-lt"/>
                <a:cs typeface="B Traffic" pitchFamily="2" charset="-78"/>
              </a:rPr>
              <a:t>مانند احساس شایستگی و خودمختاری</a:t>
            </a:r>
            <a:endParaRPr lang="fa-IR" b="1" u="sng" kern="0" dirty="0" smtClean="0">
              <a:solidFill>
                <a:schemeClr val="bg1"/>
              </a:solidFill>
              <a:latin typeface="+mn-lt"/>
              <a:cs typeface="B Traffic" pitchFamily="2" charset="-78"/>
              <a:sym typeface="Wingdings"/>
            </a:endParaRPr>
          </a:p>
        </p:txBody>
      </p:sp>
      <p:sp>
        <p:nvSpPr>
          <p:cNvPr id="10" name="Rectangle 3"/>
          <p:cNvSpPr txBox="1">
            <a:spLocks noChangeArrowheads="1"/>
          </p:cNvSpPr>
          <p:nvPr/>
        </p:nvSpPr>
        <p:spPr bwMode="auto">
          <a:xfrm>
            <a:off x="3606081" y="3944441"/>
            <a:ext cx="2071350" cy="3936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defRPr/>
            </a:pPr>
            <a:r>
              <a:rPr lang="fa-IR" b="1" u="sng" kern="0" dirty="0" smtClean="0">
                <a:solidFill>
                  <a:schemeClr val="bg1"/>
                </a:solidFill>
                <a:latin typeface="+mn-lt"/>
                <a:cs typeface="B Traffic" pitchFamily="2" charset="-78"/>
              </a:rPr>
              <a:t>مانند دریافت جایزه</a:t>
            </a:r>
            <a:endParaRPr lang="fa-IR" b="1" u="sng" kern="0" dirty="0" smtClean="0">
              <a:solidFill>
                <a:schemeClr val="bg1"/>
              </a:solidFill>
              <a:latin typeface="+mn-lt"/>
              <a:cs typeface="B Traffic" pitchFamily="2" charset="-78"/>
              <a:sym typeface="Wingdings"/>
            </a:endParaRPr>
          </a:p>
        </p:txBody>
      </p:sp>
      <p:sp>
        <p:nvSpPr>
          <p:cNvPr id="11" name="Rectangle 3"/>
          <p:cNvSpPr txBox="1">
            <a:spLocks noChangeArrowheads="1"/>
          </p:cNvSpPr>
          <p:nvPr/>
        </p:nvSpPr>
        <p:spPr bwMode="auto">
          <a:xfrm>
            <a:off x="731948" y="3405665"/>
            <a:ext cx="7958322" cy="483753"/>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400" dirty="0" smtClean="0">
                <a:solidFill>
                  <a:schemeClr val="bg1"/>
                </a:solidFill>
                <a:cs typeface="B Traffic" pitchFamily="2" charset="-78"/>
              </a:rPr>
              <a:t>انگیزه‌ی بیرونی: انگیزش بیرونی شامل مشوقها و پیامدهای محیطی است. </a:t>
            </a: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3" name="Rectangle 3"/>
          <p:cNvSpPr txBox="1">
            <a:spLocks noChangeArrowheads="1"/>
          </p:cNvSpPr>
          <p:nvPr/>
        </p:nvSpPr>
        <p:spPr bwMode="auto">
          <a:xfrm>
            <a:off x="3670478" y="4964018"/>
            <a:ext cx="1828800" cy="6640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ctr" rtl="1">
              <a:spcBef>
                <a:spcPct val="20000"/>
              </a:spcBef>
              <a:defRPr/>
            </a:pPr>
            <a:r>
              <a:rPr lang="fa-IR" sz="3600" b="1" kern="0" dirty="0" smtClean="0">
                <a:solidFill>
                  <a:srgbClr val="FF0000"/>
                </a:solidFill>
                <a:latin typeface="+mn-lt"/>
                <a:cs typeface="B Traffic" pitchFamily="2" charset="-78"/>
              </a:rPr>
              <a:t>توجه</a:t>
            </a:r>
            <a:endParaRPr kumimoji="0" lang="en-GB" sz="3600" b="1" i="0" u="none" strike="noStrike" kern="0" cap="none" spc="0" normalizeH="0" baseline="0" noProof="0" dirty="0" smtClean="0">
              <a:ln>
                <a:noFill/>
              </a:ln>
              <a:solidFill>
                <a:srgbClr val="FF0000"/>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by="(-#ppt_w*2)" calcmode="lin" valueType="num">
                                      <p:cBhvr rctx="PPT">
                                        <p:cTn id="12" dur="500" autoRev="1" fill="hold">
                                          <p:stCondLst>
                                            <p:cond delay="0"/>
                                          </p:stCondLst>
                                        </p:cTn>
                                        <p:tgtEl>
                                          <p:spTgt spid="9"/>
                                        </p:tgtEl>
                                        <p:attrNameLst>
                                          <p:attrName>ppt_w</p:attrName>
                                        </p:attrNameLst>
                                      </p:cBhvr>
                                    </p:anim>
                                    <p:anim by="(#ppt_w*0.50)" calcmode="lin" valueType="num">
                                      <p:cBhvr>
                                        <p:cTn id="13" dur="500" decel="50000" autoRev="1" fill="hold">
                                          <p:stCondLst>
                                            <p:cond delay="0"/>
                                          </p:stCondLst>
                                        </p:cTn>
                                        <p:tgtEl>
                                          <p:spTgt spid="9"/>
                                        </p:tgtEl>
                                        <p:attrNameLst>
                                          <p:attrName>ppt_x</p:attrName>
                                        </p:attrNameLst>
                                      </p:cBhvr>
                                    </p:anim>
                                    <p:anim from="(-#ppt_h/2)" to="(#ppt_y)" calcmode="lin" valueType="num">
                                      <p:cBhvr>
                                        <p:cTn id="14" dur="1000" fill="hold">
                                          <p:stCondLst>
                                            <p:cond delay="0"/>
                                          </p:stCondLst>
                                        </p:cTn>
                                        <p:tgtEl>
                                          <p:spTgt spid="9"/>
                                        </p:tgtEl>
                                        <p:attrNameLst>
                                          <p:attrName>ppt_y</p:attrName>
                                        </p:attrNameLst>
                                      </p:cBhvr>
                                    </p:anim>
                                    <p:animRot by="21600000">
                                      <p:cBhvr>
                                        <p:cTn id="15" dur="1000" fill="hold">
                                          <p:stCondLst>
                                            <p:cond delay="0"/>
                                          </p:stCondLst>
                                        </p:cTn>
                                        <p:tgtEl>
                                          <p:spTgt spid="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Effect transition="in" filter="diamond(in)">
                                      <p:cBhvr>
                                        <p:cTn id="20" dur="2000"/>
                                        <p:tgtEl>
                                          <p:spTgt spid="11">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by="(-#ppt_w*2)" calcmode="lin" valueType="num">
                                      <p:cBhvr rctx="PPT">
                                        <p:cTn id="25" dur="500" autoRev="1" fill="hold">
                                          <p:stCondLst>
                                            <p:cond delay="0"/>
                                          </p:stCondLst>
                                        </p:cTn>
                                        <p:tgtEl>
                                          <p:spTgt spid="10"/>
                                        </p:tgtEl>
                                        <p:attrNameLst>
                                          <p:attrName>ppt_w</p:attrName>
                                        </p:attrNameLst>
                                      </p:cBhvr>
                                    </p:anim>
                                    <p:anim by="(#ppt_w*0.50)" calcmode="lin" valueType="num">
                                      <p:cBhvr>
                                        <p:cTn id="26" dur="500" decel="50000" autoRev="1" fill="hold">
                                          <p:stCondLst>
                                            <p:cond delay="0"/>
                                          </p:stCondLst>
                                        </p:cTn>
                                        <p:tgtEl>
                                          <p:spTgt spid="10"/>
                                        </p:tgtEl>
                                        <p:attrNameLst>
                                          <p:attrName>ppt_x</p:attrName>
                                        </p:attrNameLst>
                                      </p:cBhvr>
                                    </p:anim>
                                    <p:anim from="(-#ppt_h/2)" to="(#ppt_y)" calcmode="lin" valueType="num">
                                      <p:cBhvr>
                                        <p:cTn id="27" dur="1000" fill="hold">
                                          <p:stCondLst>
                                            <p:cond delay="0"/>
                                          </p:stCondLst>
                                        </p:cTn>
                                        <p:tgtEl>
                                          <p:spTgt spid="10"/>
                                        </p:tgtEl>
                                        <p:attrNameLst>
                                          <p:attrName>ppt_y</p:attrName>
                                        </p:attrNameLst>
                                      </p:cBhvr>
                                    </p:anim>
                                    <p:animRot by="21600000">
                                      <p:cBhvr>
                                        <p:cTn id="28" dur="1000" fill="hold">
                                          <p:stCondLst>
                                            <p:cond delay="0"/>
                                          </p:stCondLst>
                                        </p:cTn>
                                        <p:tgtEl>
                                          <p:spTgt spid="10"/>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grpId="0" nodeType="click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500" autoRev="1" fill="hold">
                                          <p:stCondLst>
                                            <p:cond delay="0"/>
                                          </p:stCondLst>
                                        </p:cTn>
                                        <p:tgtEl>
                                          <p:spTgt spid="13"/>
                                        </p:tgtEl>
                                        <p:attrNameLst>
                                          <p:attrName>ppt_w</p:attrName>
                                        </p:attrNameLst>
                                      </p:cBhvr>
                                    </p:anim>
                                    <p:anim by="(#ppt_w*0.50)" calcmode="lin" valueType="num">
                                      <p:cBhvr>
                                        <p:cTn id="34" dur="500" decel="50000" autoRev="1" fill="hold">
                                          <p:stCondLst>
                                            <p:cond delay="0"/>
                                          </p:stCondLst>
                                        </p:cTn>
                                        <p:tgtEl>
                                          <p:spTgt spid="13"/>
                                        </p:tgtEl>
                                        <p:attrNameLst>
                                          <p:attrName>ppt_x</p:attrName>
                                        </p:attrNameLst>
                                      </p:cBhvr>
                                    </p:anim>
                                    <p:anim from="(-#ppt_h/2)" to="(#ppt_y)" calcmode="lin" valueType="num">
                                      <p:cBhvr>
                                        <p:cTn id="35" dur="1000" fill="hold">
                                          <p:stCondLst>
                                            <p:cond delay="0"/>
                                          </p:stCondLst>
                                        </p:cTn>
                                        <p:tgtEl>
                                          <p:spTgt spid="13"/>
                                        </p:tgtEl>
                                        <p:attrNameLst>
                                          <p:attrName>ppt_y</p:attrName>
                                        </p:attrNameLst>
                                      </p:cBhvr>
                                    </p:anim>
                                    <p:animRot by="21600000">
                                      <p:cBhvr>
                                        <p:cTn id="36" dur="1000" fill="hold">
                                          <p:stCondLst>
                                            <p:cond delay="0"/>
                                          </p:stCondLst>
                                        </p:cTn>
                                        <p:tgtEl>
                                          <p:spTgt spid="13"/>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linds(horizontal)">
                                      <p:cBhvr>
                                        <p:cTn id="4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animBg="1"/>
      <p:bldP spid="9" grpId="0"/>
      <p:bldP spid="10" grpId="0"/>
      <p:bldP spid="11" grpId="0" build="allAtOnce"/>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39</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bg1"/>
                </a:solidFill>
                <a:cs typeface="B Traffic" pitchFamily="2" charset="-78"/>
              </a:rPr>
              <a:t>مشوق‌ها و پیامدها</a:t>
            </a:r>
            <a:endParaRPr lang="en-GB" sz="3500" b="1" dirty="0" smtClean="0">
              <a:solidFill>
                <a:schemeClr val="bg1"/>
              </a:solidFill>
              <a:cs typeface="B Traffic" pitchFamily="2" charset="-78"/>
            </a:endParaRPr>
          </a:p>
        </p:txBody>
      </p:sp>
      <p:sp>
        <p:nvSpPr>
          <p:cNvPr id="5124" name="Rectangle 3"/>
          <p:cNvSpPr>
            <a:spLocks noGrp="1" noChangeArrowheads="1"/>
          </p:cNvSpPr>
          <p:nvPr>
            <p:ph type="body"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 name="Rectangle 3"/>
          <p:cNvSpPr txBox="1">
            <a:spLocks noChangeArrowheads="1"/>
          </p:cNvSpPr>
          <p:nvPr/>
        </p:nvSpPr>
        <p:spPr bwMode="auto">
          <a:xfrm>
            <a:off x="721217" y="1669142"/>
            <a:ext cx="7958322" cy="520266"/>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algn="ctr" rtl="1">
              <a:spcBef>
                <a:spcPct val="20000"/>
              </a:spcBef>
              <a:defRPr/>
            </a:pPr>
            <a:r>
              <a:rPr lang="fa-IR" sz="2400" dirty="0" smtClean="0">
                <a:solidFill>
                  <a:schemeClr val="bg1"/>
                </a:solidFill>
                <a:cs typeface="B Traffic" pitchFamily="2" charset="-78"/>
              </a:rPr>
              <a:t>مطالعه‌ی انگیزش بیرونی پیرامون دیدگاه شرطی‌سازی‌کنشگر قرار دارد.</a:t>
            </a:r>
            <a:endParaRPr lang="en-US" sz="2400" dirty="0" smtClean="0">
              <a:solidFill>
                <a:schemeClr val="bg1"/>
              </a:solidFill>
              <a:cs typeface="B Traffic" pitchFamily="2" charset="-78"/>
            </a:endParaRPr>
          </a:p>
          <a:p>
            <a:pPr lvl="0" algn="ctr" rtl="1">
              <a:spcBef>
                <a:spcPct val="20000"/>
              </a:spcBef>
              <a:defRPr/>
            </a:pPr>
            <a:endParaRPr kumimoji="0" lang="en-GB" sz="2400" b="0" i="0" u="none" strike="noStrike" kern="0" cap="none" spc="0" normalizeH="0" baseline="0" noProof="0" dirty="0" smtClean="0">
              <a:ln>
                <a:noFill/>
              </a:ln>
              <a:solidFill>
                <a:schemeClr val="tx1"/>
              </a:solidFill>
              <a:effectLst/>
              <a:uLnTx/>
              <a:uFillTx/>
              <a:latin typeface="+mn-lt"/>
              <a:cs typeface="B Traffic" pitchFamily="2" charset="-78"/>
            </a:endParaRPr>
          </a:p>
        </p:txBody>
      </p:sp>
      <p:sp>
        <p:nvSpPr>
          <p:cNvPr id="9" name="Rectangle 3"/>
          <p:cNvSpPr txBox="1">
            <a:spLocks noChangeArrowheads="1"/>
          </p:cNvSpPr>
          <p:nvPr/>
        </p:nvSpPr>
        <p:spPr bwMode="auto">
          <a:xfrm>
            <a:off x="3657579" y="2285189"/>
            <a:ext cx="1725791" cy="57392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en-US" sz="2800" dirty="0" smtClean="0">
                <a:solidFill>
                  <a:schemeClr val="bg1"/>
                </a:solidFill>
              </a:rPr>
              <a:t>S: R </a:t>
            </a:r>
            <a:r>
              <a:rPr lang="en-US" sz="2800" dirty="0" smtClean="0">
                <a:solidFill>
                  <a:schemeClr val="bg1"/>
                </a:solidFill>
                <a:sym typeface="Wingdings"/>
              </a:rPr>
              <a:t></a:t>
            </a:r>
            <a:r>
              <a:rPr lang="en-US" sz="2800" dirty="0" smtClean="0">
                <a:solidFill>
                  <a:schemeClr val="bg1"/>
                </a:solidFill>
              </a:rPr>
              <a:t> C</a:t>
            </a:r>
            <a:endParaRPr lang="en-US" sz="2800" dirty="0">
              <a:solidFill>
                <a:schemeClr val="bg1"/>
              </a:solidFill>
            </a:endParaRPr>
          </a:p>
        </p:txBody>
      </p:sp>
      <p:sp>
        <p:nvSpPr>
          <p:cNvPr id="11" name="Rectangle 3"/>
          <p:cNvSpPr txBox="1">
            <a:spLocks noChangeArrowheads="1"/>
          </p:cNvSpPr>
          <p:nvPr/>
        </p:nvSpPr>
        <p:spPr bwMode="auto">
          <a:xfrm>
            <a:off x="593249" y="3109450"/>
            <a:ext cx="7958322" cy="259589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en-US" sz="2400" dirty="0" smtClean="0">
                <a:solidFill>
                  <a:schemeClr val="bg1"/>
                </a:solidFill>
                <a:cs typeface="B Traffic" pitchFamily="2" charset="-78"/>
              </a:rPr>
              <a:t>S</a:t>
            </a:r>
            <a:r>
              <a:rPr lang="fa-IR" sz="2400" dirty="0" smtClean="0">
                <a:solidFill>
                  <a:schemeClr val="bg1"/>
                </a:solidFill>
                <a:cs typeface="B Traffic" pitchFamily="2" charset="-78"/>
              </a:rPr>
              <a:t> = نشانه‌ی موقعیتی</a:t>
            </a:r>
          </a:p>
          <a:p>
            <a:pPr lvl="0" algn="just" rtl="1">
              <a:spcBef>
                <a:spcPct val="20000"/>
              </a:spcBef>
              <a:defRPr/>
            </a:pPr>
            <a:r>
              <a:rPr kumimoji="0" lang="en-US" sz="2400" b="0" i="0" u="none" strike="noStrike" kern="0" cap="none" spc="0" normalizeH="0" baseline="0" noProof="0" dirty="0" smtClean="0">
                <a:ln>
                  <a:noFill/>
                </a:ln>
                <a:solidFill>
                  <a:schemeClr val="bg1"/>
                </a:solidFill>
                <a:effectLst/>
                <a:uLnTx/>
                <a:uFillTx/>
                <a:latin typeface="+mn-lt"/>
                <a:cs typeface="B Traffic" pitchFamily="2" charset="-78"/>
              </a:rPr>
              <a:t>R</a:t>
            </a:r>
            <a:r>
              <a:rPr kumimoji="0" lang="fa-IR" sz="2400" b="0" i="0" u="none" strike="noStrike" kern="0" cap="none" spc="0" normalizeH="0" baseline="0" noProof="0" dirty="0" smtClean="0">
                <a:ln>
                  <a:noFill/>
                </a:ln>
                <a:solidFill>
                  <a:schemeClr val="bg1"/>
                </a:solidFill>
                <a:effectLst/>
                <a:uLnTx/>
                <a:uFillTx/>
                <a:latin typeface="+mn-lt"/>
                <a:cs typeface="B Traffic" pitchFamily="2" charset="-78"/>
              </a:rPr>
              <a:t>=</a:t>
            </a:r>
            <a:r>
              <a:rPr kumimoji="0" lang="fa-IR" sz="2400" b="0" i="0" u="none" strike="noStrike" kern="0" cap="none" spc="0" normalizeH="0" noProof="0" dirty="0" smtClean="0">
                <a:ln>
                  <a:noFill/>
                </a:ln>
                <a:solidFill>
                  <a:schemeClr val="bg1"/>
                </a:solidFill>
                <a:effectLst/>
                <a:uLnTx/>
                <a:uFillTx/>
                <a:latin typeface="+mn-lt"/>
                <a:cs typeface="B Traffic" pitchFamily="2" charset="-78"/>
              </a:rPr>
              <a:t> پاسخ رفتاری</a:t>
            </a:r>
          </a:p>
          <a:p>
            <a:pPr lvl="0" algn="just" rtl="1">
              <a:spcBef>
                <a:spcPct val="20000"/>
              </a:spcBef>
              <a:defRPr/>
            </a:pPr>
            <a:r>
              <a:rPr lang="en-US" sz="2400" kern="0" noProof="0" dirty="0" smtClean="0">
                <a:solidFill>
                  <a:schemeClr val="bg1"/>
                </a:solidFill>
                <a:latin typeface="+mn-lt"/>
                <a:cs typeface="B Traffic" pitchFamily="2" charset="-78"/>
              </a:rPr>
              <a:t>C</a:t>
            </a:r>
            <a:r>
              <a:rPr lang="fa-IR" sz="2400" kern="0" noProof="0" dirty="0" smtClean="0">
                <a:solidFill>
                  <a:schemeClr val="bg1"/>
                </a:solidFill>
                <a:latin typeface="+mn-lt"/>
                <a:cs typeface="B Traffic" pitchFamily="2" charset="-78"/>
              </a:rPr>
              <a:t>= پیامد</a:t>
            </a:r>
          </a:p>
          <a:p>
            <a:pPr lvl="0" algn="just" rtl="1">
              <a:spcBef>
                <a:spcPct val="20000"/>
              </a:spcBef>
              <a:defRPr/>
            </a:pPr>
            <a:r>
              <a:rPr lang="fa-IR" sz="2400" kern="0" dirty="0" smtClean="0">
                <a:solidFill>
                  <a:schemeClr val="bg1"/>
                </a:solidFill>
                <a:latin typeface="+mn-lt"/>
                <a:cs typeface="B Traffic" pitchFamily="2" charset="-78"/>
              </a:rPr>
              <a:t>علامت بین </a:t>
            </a:r>
            <a:r>
              <a:rPr lang="en-US" sz="2400" kern="0" dirty="0" smtClean="0">
                <a:solidFill>
                  <a:schemeClr val="bg1"/>
                </a:solidFill>
                <a:latin typeface="+mn-lt"/>
                <a:cs typeface="B Traffic" pitchFamily="2" charset="-78"/>
              </a:rPr>
              <a:t>S</a:t>
            </a:r>
            <a:r>
              <a:rPr lang="fa-IR" sz="2400" kern="0" dirty="0" smtClean="0">
                <a:solidFill>
                  <a:schemeClr val="bg1"/>
                </a:solidFill>
                <a:latin typeface="+mn-lt"/>
                <a:cs typeface="B Traffic" pitchFamily="2" charset="-78"/>
              </a:rPr>
              <a:t> و </a:t>
            </a:r>
            <a:r>
              <a:rPr lang="en-US" sz="2400" kern="0" dirty="0" smtClean="0">
                <a:solidFill>
                  <a:schemeClr val="bg1"/>
                </a:solidFill>
                <a:latin typeface="+mn-lt"/>
                <a:cs typeface="B Traffic" pitchFamily="2" charset="-78"/>
              </a:rPr>
              <a:t>R</a:t>
            </a:r>
            <a:r>
              <a:rPr lang="fa-IR" sz="2400" kern="0" dirty="0" smtClean="0">
                <a:solidFill>
                  <a:schemeClr val="bg1"/>
                </a:solidFill>
                <a:latin typeface="+mn-lt"/>
                <a:cs typeface="B Traffic" pitchFamily="2" charset="-78"/>
              </a:rPr>
              <a:t> نشان می‌دهد که نشانه‌ی موقعیتی زمینه را برای رفتار فراهم می‌سازد.</a:t>
            </a:r>
          </a:p>
          <a:p>
            <a:pPr lvl="0" algn="just" rtl="1">
              <a:spcBef>
                <a:spcPct val="20000"/>
              </a:spcBef>
              <a:defRPr/>
            </a:pPr>
            <a:r>
              <a:rPr lang="fa-IR" sz="2400" kern="0" noProof="0" dirty="0" smtClean="0">
                <a:solidFill>
                  <a:schemeClr val="bg1"/>
                </a:solidFill>
                <a:latin typeface="+mn-lt"/>
                <a:cs typeface="B Traffic" pitchFamily="2" charset="-78"/>
              </a:rPr>
              <a:t>علامت بین </a:t>
            </a:r>
            <a:r>
              <a:rPr lang="en-US" sz="2400" kern="0" noProof="0" dirty="0" smtClean="0">
                <a:solidFill>
                  <a:schemeClr val="bg1"/>
                </a:solidFill>
                <a:latin typeface="+mn-lt"/>
                <a:cs typeface="B Traffic" pitchFamily="2" charset="-78"/>
              </a:rPr>
              <a:t>R</a:t>
            </a:r>
            <a:r>
              <a:rPr lang="fa-IR" sz="2400" kern="0" noProof="0" dirty="0" smtClean="0">
                <a:solidFill>
                  <a:schemeClr val="bg1"/>
                </a:solidFill>
                <a:latin typeface="+mn-lt"/>
                <a:cs typeface="B Traffic" pitchFamily="2" charset="-78"/>
              </a:rPr>
              <a:t> و </a:t>
            </a:r>
            <a:r>
              <a:rPr lang="en-US" sz="2400" kern="0" noProof="0" dirty="0" smtClean="0">
                <a:solidFill>
                  <a:schemeClr val="bg1"/>
                </a:solidFill>
                <a:latin typeface="+mn-lt"/>
                <a:cs typeface="B Traffic" pitchFamily="2" charset="-78"/>
              </a:rPr>
              <a:t>C</a:t>
            </a:r>
            <a:r>
              <a:rPr lang="fa-IR" sz="2400" kern="0" noProof="0" dirty="0" smtClean="0">
                <a:solidFill>
                  <a:schemeClr val="bg1"/>
                </a:solidFill>
                <a:latin typeface="+mn-lt"/>
                <a:cs typeface="B Traffic" pitchFamily="2" charset="-78"/>
              </a:rPr>
              <a:t> نشان می‌دهد که رفتار منجر به پیامد می‌شود.</a:t>
            </a:r>
          </a:p>
          <a:p>
            <a:pPr lvl="0" algn="just" rtl="1">
              <a:spcBef>
                <a:spcPct val="20000"/>
              </a:spcBef>
              <a:defRPr/>
            </a:pP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by="(-#ppt_w*2)" calcmode="lin" valueType="num">
                                      <p:cBhvr rctx="PPT">
                                        <p:cTn id="12" dur="500" autoRev="1" fill="hold">
                                          <p:stCondLst>
                                            <p:cond delay="0"/>
                                          </p:stCondLst>
                                        </p:cTn>
                                        <p:tgtEl>
                                          <p:spTgt spid="9"/>
                                        </p:tgtEl>
                                        <p:attrNameLst>
                                          <p:attrName>ppt_w</p:attrName>
                                        </p:attrNameLst>
                                      </p:cBhvr>
                                    </p:anim>
                                    <p:anim by="(#ppt_w*0.50)" calcmode="lin" valueType="num">
                                      <p:cBhvr>
                                        <p:cTn id="13" dur="500" decel="50000" autoRev="1" fill="hold">
                                          <p:stCondLst>
                                            <p:cond delay="0"/>
                                          </p:stCondLst>
                                        </p:cTn>
                                        <p:tgtEl>
                                          <p:spTgt spid="9"/>
                                        </p:tgtEl>
                                        <p:attrNameLst>
                                          <p:attrName>ppt_x</p:attrName>
                                        </p:attrNameLst>
                                      </p:cBhvr>
                                    </p:anim>
                                    <p:anim from="(-#ppt_h/2)" to="(#ppt_y)" calcmode="lin" valueType="num">
                                      <p:cBhvr>
                                        <p:cTn id="14" dur="1000" fill="hold">
                                          <p:stCondLst>
                                            <p:cond delay="0"/>
                                          </p:stCondLst>
                                        </p:cTn>
                                        <p:tgtEl>
                                          <p:spTgt spid="9"/>
                                        </p:tgtEl>
                                        <p:attrNameLst>
                                          <p:attrName>ppt_y</p:attrName>
                                        </p:attrNameLst>
                                      </p:cBhvr>
                                    </p:anim>
                                    <p:animRot by="21600000">
                                      <p:cBhvr>
                                        <p:cTn id="15" dur="1000" fill="hold">
                                          <p:stCondLst>
                                            <p:cond delay="0"/>
                                          </p:stCondLst>
                                        </p:cTn>
                                        <p:tgtEl>
                                          <p:spTgt spid="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Effect transition="in" filter="diamond(in)">
                                      <p:cBhvr>
                                        <p:cTn id="20" dur="2000"/>
                                        <p:tgtEl>
                                          <p:spTgt spid="11">
                                            <p:txEl>
                                              <p:pRg st="0" end="0"/>
                                            </p:txEl>
                                          </p:spTgt>
                                        </p:tgtEl>
                                      </p:cBhvr>
                                    </p:animEffect>
                                  </p:childTnLst>
                                </p:cTn>
                              </p:par>
                              <p:par>
                                <p:cTn id="21" presetID="8" presetClass="entr" presetSubtype="16" fill="hold" grpId="0" nodeType="with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diamond(in)">
                                      <p:cBhvr>
                                        <p:cTn id="23" dur="2000"/>
                                        <p:tgtEl>
                                          <p:spTgt spid="11">
                                            <p:txEl>
                                              <p:pRg st="1" end="1"/>
                                            </p:txEl>
                                          </p:spTgt>
                                        </p:tgtEl>
                                      </p:cBhvr>
                                    </p:animEffect>
                                  </p:childTnLst>
                                </p:cTn>
                              </p:par>
                              <p:par>
                                <p:cTn id="24" presetID="8" presetClass="entr" presetSubtype="16" fill="hold" grpId="0" nodeType="withEffect">
                                  <p:stCondLst>
                                    <p:cond delay="0"/>
                                  </p:stCondLst>
                                  <p:childTnLst>
                                    <p:set>
                                      <p:cBhvr>
                                        <p:cTn id="25" dur="1" fill="hold">
                                          <p:stCondLst>
                                            <p:cond delay="0"/>
                                          </p:stCondLst>
                                        </p:cTn>
                                        <p:tgtEl>
                                          <p:spTgt spid="11">
                                            <p:txEl>
                                              <p:pRg st="2" end="2"/>
                                            </p:txEl>
                                          </p:spTgt>
                                        </p:tgtEl>
                                        <p:attrNameLst>
                                          <p:attrName>style.visibility</p:attrName>
                                        </p:attrNameLst>
                                      </p:cBhvr>
                                      <p:to>
                                        <p:strVal val="visible"/>
                                      </p:to>
                                    </p:set>
                                    <p:animEffect transition="in" filter="diamond(in)">
                                      <p:cBhvr>
                                        <p:cTn id="26" dur="2000"/>
                                        <p:tgtEl>
                                          <p:spTgt spid="11">
                                            <p:txEl>
                                              <p:pRg st="2" end="2"/>
                                            </p:txEl>
                                          </p:spTgt>
                                        </p:tgtEl>
                                      </p:cBhvr>
                                    </p:animEffect>
                                  </p:childTnLst>
                                </p:cTn>
                              </p:par>
                              <p:par>
                                <p:cTn id="27" presetID="8" presetClass="entr" presetSubtype="16" fill="hold" grpId="0" nodeType="with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animEffect transition="in" filter="diamond(in)">
                                      <p:cBhvr>
                                        <p:cTn id="29" dur="2000"/>
                                        <p:tgtEl>
                                          <p:spTgt spid="11">
                                            <p:txEl>
                                              <p:pRg st="3" end="3"/>
                                            </p:txEl>
                                          </p:spTgt>
                                        </p:tgtEl>
                                      </p:cBhvr>
                                    </p:animEffect>
                                  </p:childTnLst>
                                </p:cTn>
                              </p:par>
                              <p:par>
                                <p:cTn id="30" presetID="8" presetClass="entr" presetSubtype="16" fill="hold" grpId="0" nodeType="with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diamond(in)">
                                      <p:cBhvr>
                                        <p:cTn id="32" dur="20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9" grpId="0"/>
      <p:bldP spid="11" grpId="0" build="allAtOnce"/>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40</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bg1"/>
                </a:solidFill>
                <a:cs typeface="B Traffic" pitchFamily="2" charset="-78"/>
              </a:rPr>
              <a:t>مشوقها</a:t>
            </a:r>
            <a:endParaRPr lang="en-GB" sz="3500" b="1" dirty="0" smtClean="0">
              <a:solidFill>
                <a:schemeClr val="bg1"/>
              </a:solidFill>
              <a:cs typeface="B Traffic" pitchFamily="2" charset="-78"/>
            </a:endParaRPr>
          </a:p>
        </p:txBody>
      </p:sp>
      <p:sp>
        <p:nvSpPr>
          <p:cNvPr id="5124" name="Rectangle 3"/>
          <p:cNvSpPr>
            <a:spLocks noGrp="1" noChangeArrowheads="1"/>
          </p:cNvSpPr>
          <p:nvPr>
            <p:ph type="body"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5" name="Rectangle 3"/>
          <p:cNvSpPr txBox="1">
            <a:spLocks noChangeArrowheads="1"/>
          </p:cNvSpPr>
          <p:nvPr/>
        </p:nvSpPr>
        <p:spPr bwMode="auto">
          <a:xfrm>
            <a:off x="721217" y="1669142"/>
            <a:ext cx="7958322" cy="893754"/>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400" dirty="0" smtClean="0">
                <a:solidFill>
                  <a:schemeClr val="bg1"/>
                </a:solidFill>
                <a:cs typeface="B Traffic" pitchFamily="2" charset="-78"/>
              </a:rPr>
              <a:t>مشوق یک رویداد محیطی است که یا ما را به سوی رفتار خاصی می‌کشاند و یا ما را از آن دور می‌کند.</a:t>
            </a:r>
            <a:endParaRPr kumimoji="0" lang="en-GB" sz="24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616037" y="5035639"/>
            <a:ext cx="7958322" cy="113334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ctr" rtl="1"/>
            <a:r>
              <a:rPr lang="fa-IR" sz="2000" dirty="0" smtClean="0">
                <a:solidFill>
                  <a:schemeClr val="bg1"/>
                </a:solidFill>
                <a:cs typeface="B Traffic" pitchFamily="2" charset="-78"/>
              </a:rPr>
              <a:t>نشانه موقعیتی (مشوق) مثبت </a:t>
            </a:r>
            <a:r>
              <a:rPr lang="fa-IR" sz="2000" u="sng" dirty="0" smtClean="0">
                <a:solidFill>
                  <a:schemeClr val="bg1"/>
                </a:solidFill>
                <a:cs typeface="B Traffic" pitchFamily="2" charset="-78"/>
              </a:rPr>
              <a:t>رفتار گرایشی</a:t>
            </a:r>
            <a:endParaRPr lang="en-US" sz="2000" u="sng" dirty="0" smtClean="0">
              <a:solidFill>
                <a:schemeClr val="bg1"/>
              </a:solidFill>
              <a:cs typeface="B Traffic" pitchFamily="2" charset="-78"/>
            </a:endParaRPr>
          </a:p>
          <a:p>
            <a:pPr algn="ctr" rtl="1"/>
            <a:r>
              <a:rPr lang="fa-IR" sz="2000" dirty="0" smtClean="0">
                <a:solidFill>
                  <a:schemeClr val="bg1"/>
                </a:solidFill>
                <a:cs typeface="B Traffic" pitchFamily="2" charset="-78"/>
              </a:rPr>
              <a:t>نشانه موقعیتی (مشوق) منفی، </a:t>
            </a:r>
            <a:r>
              <a:rPr lang="fa-IR" sz="2000" u="sng" dirty="0" smtClean="0">
                <a:solidFill>
                  <a:schemeClr val="bg1"/>
                </a:solidFill>
                <a:cs typeface="B Traffic" pitchFamily="2" charset="-78"/>
              </a:rPr>
              <a:t>رفتار اجتنابی </a:t>
            </a:r>
            <a:r>
              <a:rPr lang="fa-IR" sz="2000" dirty="0" smtClean="0">
                <a:solidFill>
                  <a:schemeClr val="bg1"/>
                </a:solidFill>
                <a:cs typeface="B Traffic" pitchFamily="2" charset="-78"/>
              </a:rPr>
              <a:t>را هدایت می‌کنند. </a:t>
            </a:r>
            <a:endParaRPr lang="en-US" sz="2000" dirty="0" smtClean="0">
              <a:solidFill>
                <a:schemeClr val="bg1"/>
              </a:solidFill>
              <a:cs typeface="B Traffic" pitchFamily="2" charset="-78"/>
            </a:endParaRPr>
          </a:p>
          <a:p>
            <a:pPr algn="ctr" rtl="1"/>
            <a:endParaRPr lang="en-US" sz="2000" dirty="0">
              <a:solidFill>
                <a:schemeClr val="bg1"/>
              </a:solidFill>
              <a:cs typeface="B Traffic" pitchFamily="2" charset="-78"/>
            </a:endParaRPr>
          </a:p>
        </p:txBody>
      </p:sp>
      <p:sp>
        <p:nvSpPr>
          <p:cNvPr id="9" name="Rectangle 3"/>
          <p:cNvSpPr txBox="1">
            <a:spLocks noChangeArrowheads="1"/>
          </p:cNvSpPr>
          <p:nvPr/>
        </p:nvSpPr>
        <p:spPr bwMode="auto">
          <a:xfrm>
            <a:off x="2588654" y="2439734"/>
            <a:ext cx="3979551" cy="3936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defRPr/>
            </a:pPr>
            <a:r>
              <a:rPr lang="fa-IR" b="1" dirty="0" smtClean="0">
                <a:solidFill>
                  <a:schemeClr val="bg1"/>
                </a:solidFill>
                <a:cs typeface="B Traffic" pitchFamily="2" charset="-78"/>
              </a:rPr>
              <a:t>نشانه موقعیتی همیشه قبل از رفتار واقع می‌شوند</a:t>
            </a:r>
            <a:endParaRPr lang="fa-IR" b="1" u="sng" kern="0" dirty="0" smtClean="0">
              <a:solidFill>
                <a:schemeClr val="bg1"/>
              </a:solidFill>
              <a:latin typeface="+mn-lt"/>
              <a:cs typeface="B Traffic" pitchFamily="2" charset="-78"/>
              <a:sym typeface="Wingdings"/>
            </a:endParaRPr>
          </a:p>
        </p:txBody>
      </p:sp>
      <p:sp>
        <p:nvSpPr>
          <p:cNvPr id="10" name="Rectangle 3"/>
          <p:cNvSpPr txBox="1">
            <a:spLocks noChangeArrowheads="1"/>
          </p:cNvSpPr>
          <p:nvPr/>
        </p:nvSpPr>
        <p:spPr bwMode="auto">
          <a:xfrm>
            <a:off x="3284114" y="3995957"/>
            <a:ext cx="2560744" cy="3936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rtl="1">
              <a:spcBef>
                <a:spcPct val="20000"/>
              </a:spcBef>
              <a:defRPr/>
            </a:pPr>
            <a:r>
              <a:rPr lang="fa-IR" b="1" u="sng" kern="0" dirty="0" smtClean="0">
                <a:solidFill>
                  <a:schemeClr val="bg1"/>
                </a:solidFill>
                <a:latin typeface="+mn-lt"/>
                <a:cs typeface="B Traffic" pitchFamily="2" charset="-78"/>
              </a:rPr>
              <a:t>مانند صدای ترمز ماشین</a:t>
            </a:r>
            <a:endParaRPr lang="fa-IR" b="1" u="sng" kern="0" dirty="0" smtClean="0">
              <a:solidFill>
                <a:schemeClr val="bg1"/>
              </a:solidFill>
              <a:latin typeface="+mn-lt"/>
              <a:cs typeface="B Traffic" pitchFamily="2" charset="-78"/>
              <a:sym typeface="Wingdings"/>
            </a:endParaRPr>
          </a:p>
        </p:txBody>
      </p:sp>
      <p:sp>
        <p:nvSpPr>
          <p:cNvPr id="11" name="Rectangle 3"/>
          <p:cNvSpPr txBox="1">
            <a:spLocks noChangeArrowheads="1"/>
          </p:cNvSpPr>
          <p:nvPr/>
        </p:nvSpPr>
        <p:spPr bwMode="auto">
          <a:xfrm>
            <a:off x="731948" y="3263996"/>
            <a:ext cx="7958322" cy="483753"/>
          </a:xfrm>
          <a:prstGeom prst="rect">
            <a:avLst/>
          </a:prstGeom>
          <a:gradFill rotWithShape="1">
            <a:gsLst>
              <a:gs pos="0">
                <a:srgbClr val="E1E9F3"/>
              </a:gs>
              <a:gs pos="100000">
                <a:srgbClr val="ECF5FF">
                  <a:alpha val="998"/>
                </a:srgbClr>
              </a:gs>
            </a:gsLst>
            <a:lin ang="5400000" scaled="1"/>
          </a:grad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dirty="0" smtClean="0">
                <a:solidFill>
                  <a:schemeClr val="bg1"/>
                </a:solidFill>
                <a:cs typeface="B Traffic" pitchFamily="2" charset="-78"/>
              </a:rPr>
              <a:t>. مشوق یک نشانه‌ی موقعیتی است که خبر می‌دهد رفتار، پیامهای پاداش دهنده یا تنبیه کننده را به وجود خواهد آورد یا نه و این آگاهی درباره‌ی ارزش تشویقی محرک از طریق تجربه آموخته می‌شود</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3" name="Rectangle 3"/>
          <p:cNvSpPr txBox="1">
            <a:spLocks noChangeArrowheads="1"/>
          </p:cNvSpPr>
          <p:nvPr/>
        </p:nvSpPr>
        <p:spPr bwMode="auto">
          <a:xfrm>
            <a:off x="2472730" y="4435979"/>
            <a:ext cx="4391697" cy="6640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ctr" rtl="1">
              <a:spcBef>
                <a:spcPct val="20000"/>
              </a:spcBef>
              <a:defRPr/>
            </a:pPr>
            <a:r>
              <a:rPr lang="fa-IR" sz="3600" b="1" kern="0" noProof="0" dirty="0" smtClean="0">
                <a:solidFill>
                  <a:srgbClr val="FF0000"/>
                </a:solidFill>
                <a:latin typeface="+mn-lt"/>
                <a:cs typeface="B Traffic" pitchFamily="2" charset="-78"/>
              </a:rPr>
              <a:t>نکته</a:t>
            </a:r>
            <a:endParaRPr kumimoji="0" lang="en-GB" sz="3600" b="1" i="0" u="none" strike="noStrike" kern="0" cap="none" spc="0" normalizeH="0" baseline="0" noProof="0" dirty="0" smtClean="0">
              <a:ln>
                <a:noFill/>
              </a:ln>
              <a:solidFill>
                <a:srgbClr val="FF0000"/>
              </a:solidFill>
              <a:effectLst/>
              <a:uLnTx/>
              <a:uFillTx/>
              <a:latin typeface="+mn-lt"/>
              <a:cs typeface="B Traffic" pitchFamily="2" charset="-78"/>
            </a:endParaRPr>
          </a:p>
        </p:txBody>
      </p:sp>
      <p:sp>
        <p:nvSpPr>
          <p:cNvPr id="12" name="Rectangle 3"/>
          <p:cNvSpPr txBox="1">
            <a:spLocks noChangeArrowheads="1"/>
          </p:cNvSpPr>
          <p:nvPr/>
        </p:nvSpPr>
        <p:spPr bwMode="auto">
          <a:xfrm>
            <a:off x="4146981" y="2761712"/>
            <a:ext cx="888663" cy="57392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en-US" sz="2800" dirty="0" smtClean="0">
                <a:solidFill>
                  <a:schemeClr val="bg1"/>
                </a:solidFill>
              </a:rPr>
              <a:t>S: R</a:t>
            </a:r>
            <a:endParaRPr lang="en-US" sz="2800" dirty="0">
              <a:solidFill>
                <a:schemeClr val="bg1"/>
              </a:solidFill>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by="(-#ppt_w*2)" calcmode="lin" valueType="num">
                                      <p:cBhvr rctx="PPT">
                                        <p:cTn id="12" dur="500" autoRev="1" fill="hold">
                                          <p:stCondLst>
                                            <p:cond delay="0"/>
                                          </p:stCondLst>
                                        </p:cTn>
                                        <p:tgtEl>
                                          <p:spTgt spid="9"/>
                                        </p:tgtEl>
                                        <p:attrNameLst>
                                          <p:attrName>ppt_w</p:attrName>
                                        </p:attrNameLst>
                                      </p:cBhvr>
                                    </p:anim>
                                    <p:anim by="(#ppt_w*0.50)" calcmode="lin" valueType="num">
                                      <p:cBhvr>
                                        <p:cTn id="13" dur="500" decel="50000" autoRev="1" fill="hold">
                                          <p:stCondLst>
                                            <p:cond delay="0"/>
                                          </p:stCondLst>
                                        </p:cTn>
                                        <p:tgtEl>
                                          <p:spTgt spid="9"/>
                                        </p:tgtEl>
                                        <p:attrNameLst>
                                          <p:attrName>ppt_x</p:attrName>
                                        </p:attrNameLst>
                                      </p:cBhvr>
                                    </p:anim>
                                    <p:anim from="(-#ppt_h/2)" to="(#ppt_y)" calcmode="lin" valueType="num">
                                      <p:cBhvr>
                                        <p:cTn id="14" dur="1000" fill="hold">
                                          <p:stCondLst>
                                            <p:cond delay="0"/>
                                          </p:stCondLst>
                                        </p:cTn>
                                        <p:tgtEl>
                                          <p:spTgt spid="9"/>
                                        </p:tgtEl>
                                        <p:attrNameLst>
                                          <p:attrName>ppt_y</p:attrName>
                                        </p:attrNameLst>
                                      </p:cBhvr>
                                    </p:anim>
                                    <p:animRot by="21600000">
                                      <p:cBhvr>
                                        <p:cTn id="15" dur="1000" fill="hold">
                                          <p:stCondLst>
                                            <p:cond delay="0"/>
                                          </p:stCondLst>
                                        </p:cTn>
                                        <p:tgtEl>
                                          <p:spTgt spid="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2"/>
                                        </p:tgtEl>
                                        <p:attrNameLst>
                                          <p:attrName>style.visibility</p:attrName>
                                        </p:attrNameLst>
                                      </p:cBhvr>
                                      <p:to>
                                        <p:strVal val="visible"/>
                                      </p:to>
                                    </p:set>
                                    <p:anim by="(-#ppt_w*2)" calcmode="lin" valueType="num">
                                      <p:cBhvr rctx="PPT">
                                        <p:cTn id="20" dur="500" autoRev="1" fill="hold">
                                          <p:stCondLst>
                                            <p:cond delay="0"/>
                                          </p:stCondLst>
                                        </p:cTn>
                                        <p:tgtEl>
                                          <p:spTgt spid="12"/>
                                        </p:tgtEl>
                                        <p:attrNameLst>
                                          <p:attrName>ppt_w</p:attrName>
                                        </p:attrNameLst>
                                      </p:cBhvr>
                                    </p:anim>
                                    <p:anim by="(#ppt_w*0.50)" calcmode="lin" valueType="num">
                                      <p:cBhvr>
                                        <p:cTn id="21" dur="500" decel="50000" autoRev="1" fill="hold">
                                          <p:stCondLst>
                                            <p:cond delay="0"/>
                                          </p:stCondLst>
                                        </p:cTn>
                                        <p:tgtEl>
                                          <p:spTgt spid="12"/>
                                        </p:tgtEl>
                                        <p:attrNameLst>
                                          <p:attrName>ppt_x</p:attrName>
                                        </p:attrNameLst>
                                      </p:cBhvr>
                                    </p:anim>
                                    <p:anim from="(-#ppt_h/2)" to="(#ppt_y)" calcmode="lin" valueType="num">
                                      <p:cBhvr>
                                        <p:cTn id="22" dur="1000" fill="hold">
                                          <p:stCondLst>
                                            <p:cond delay="0"/>
                                          </p:stCondLst>
                                        </p:cTn>
                                        <p:tgtEl>
                                          <p:spTgt spid="12"/>
                                        </p:tgtEl>
                                        <p:attrNameLst>
                                          <p:attrName>ppt_y</p:attrName>
                                        </p:attrNameLst>
                                      </p:cBhvr>
                                    </p:anim>
                                    <p:animRot by="21600000">
                                      <p:cBhvr>
                                        <p:cTn id="23" dur="1000" fill="hold">
                                          <p:stCondLst>
                                            <p:cond delay="0"/>
                                          </p:stCondLst>
                                        </p:cTn>
                                        <p:tgtEl>
                                          <p:spTgt spid="12"/>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11">
                                            <p:txEl>
                                              <p:pRg st="0" end="0"/>
                                            </p:txEl>
                                          </p:spTgt>
                                        </p:tgtEl>
                                        <p:attrNameLst>
                                          <p:attrName>style.visibility</p:attrName>
                                        </p:attrNameLst>
                                      </p:cBhvr>
                                      <p:to>
                                        <p:strVal val="visible"/>
                                      </p:to>
                                    </p:set>
                                    <p:animEffect transition="in" filter="diamond(in)">
                                      <p:cBhvr>
                                        <p:cTn id="28" dur="2000"/>
                                        <p:tgtEl>
                                          <p:spTgt spid="11">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grpId="0" nodeType="click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by="(-#ppt_w*2)" calcmode="lin" valueType="num">
                                      <p:cBhvr rctx="PPT">
                                        <p:cTn id="33" dur="500" autoRev="1" fill="hold">
                                          <p:stCondLst>
                                            <p:cond delay="0"/>
                                          </p:stCondLst>
                                        </p:cTn>
                                        <p:tgtEl>
                                          <p:spTgt spid="10"/>
                                        </p:tgtEl>
                                        <p:attrNameLst>
                                          <p:attrName>ppt_w</p:attrName>
                                        </p:attrNameLst>
                                      </p:cBhvr>
                                    </p:anim>
                                    <p:anim by="(#ppt_w*0.50)" calcmode="lin" valueType="num">
                                      <p:cBhvr>
                                        <p:cTn id="34" dur="500" decel="50000" autoRev="1" fill="hold">
                                          <p:stCondLst>
                                            <p:cond delay="0"/>
                                          </p:stCondLst>
                                        </p:cTn>
                                        <p:tgtEl>
                                          <p:spTgt spid="10"/>
                                        </p:tgtEl>
                                        <p:attrNameLst>
                                          <p:attrName>ppt_x</p:attrName>
                                        </p:attrNameLst>
                                      </p:cBhvr>
                                    </p:anim>
                                    <p:anim from="(-#ppt_h/2)" to="(#ppt_y)" calcmode="lin" valueType="num">
                                      <p:cBhvr>
                                        <p:cTn id="35" dur="1000" fill="hold">
                                          <p:stCondLst>
                                            <p:cond delay="0"/>
                                          </p:stCondLst>
                                        </p:cTn>
                                        <p:tgtEl>
                                          <p:spTgt spid="10"/>
                                        </p:tgtEl>
                                        <p:attrNameLst>
                                          <p:attrName>ppt_y</p:attrName>
                                        </p:attrNameLst>
                                      </p:cBhvr>
                                    </p:anim>
                                    <p:animRot by="21600000">
                                      <p:cBhvr>
                                        <p:cTn id="36" dur="1000" fill="hold">
                                          <p:stCondLst>
                                            <p:cond delay="0"/>
                                          </p:stCondLst>
                                        </p:cTn>
                                        <p:tgtEl>
                                          <p:spTgt spid="10"/>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grpId="0" nodeType="clickEffect">
                                  <p:stCondLst>
                                    <p:cond delay="0"/>
                                  </p:stCondLst>
                                  <p:iterate type="lt">
                                    <p:tmPct val="10000"/>
                                  </p:iterate>
                                  <p:childTnLst>
                                    <p:set>
                                      <p:cBhvr>
                                        <p:cTn id="40" dur="1" fill="hold">
                                          <p:stCondLst>
                                            <p:cond delay="0"/>
                                          </p:stCondLst>
                                        </p:cTn>
                                        <p:tgtEl>
                                          <p:spTgt spid="13"/>
                                        </p:tgtEl>
                                        <p:attrNameLst>
                                          <p:attrName>style.visibility</p:attrName>
                                        </p:attrNameLst>
                                      </p:cBhvr>
                                      <p:to>
                                        <p:strVal val="visible"/>
                                      </p:to>
                                    </p:set>
                                    <p:anim by="(-#ppt_w*2)" calcmode="lin" valueType="num">
                                      <p:cBhvr rctx="PPT">
                                        <p:cTn id="41" dur="500" autoRev="1" fill="hold">
                                          <p:stCondLst>
                                            <p:cond delay="0"/>
                                          </p:stCondLst>
                                        </p:cTn>
                                        <p:tgtEl>
                                          <p:spTgt spid="13"/>
                                        </p:tgtEl>
                                        <p:attrNameLst>
                                          <p:attrName>ppt_w</p:attrName>
                                        </p:attrNameLst>
                                      </p:cBhvr>
                                    </p:anim>
                                    <p:anim by="(#ppt_w*0.50)" calcmode="lin" valueType="num">
                                      <p:cBhvr>
                                        <p:cTn id="42" dur="500" decel="50000" autoRev="1" fill="hold">
                                          <p:stCondLst>
                                            <p:cond delay="0"/>
                                          </p:stCondLst>
                                        </p:cTn>
                                        <p:tgtEl>
                                          <p:spTgt spid="13"/>
                                        </p:tgtEl>
                                        <p:attrNameLst>
                                          <p:attrName>ppt_x</p:attrName>
                                        </p:attrNameLst>
                                      </p:cBhvr>
                                    </p:anim>
                                    <p:anim from="(-#ppt_h/2)" to="(#ppt_y)" calcmode="lin" valueType="num">
                                      <p:cBhvr>
                                        <p:cTn id="43" dur="1000" fill="hold">
                                          <p:stCondLst>
                                            <p:cond delay="0"/>
                                          </p:stCondLst>
                                        </p:cTn>
                                        <p:tgtEl>
                                          <p:spTgt spid="13"/>
                                        </p:tgtEl>
                                        <p:attrNameLst>
                                          <p:attrName>ppt_y</p:attrName>
                                        </p:attrNameLst>
                                      </p:cBhvr>
                                    </p:anim>
                                    <p:animRot by="21600000">
                                      <p:cBhvr>
                                        <p:cTn id="44" dur="1000" fill="hold">
                                          <p:stCondLst>
                                            <p:cond delay="0"/>
                                          </p:stCondLst>
                                        </p:cTn>
                                        <p:tgtEl>
                                          <p:spTgt spid="13"/>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horizontal)">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8" grpId="0" animBg="1"/>
      <p:bldP spid="9" grpId="0"/>
      <p:bldP spid="10" grpId="0"/>
      <p:bldP spid="11" grpId="0" build="allAtOnce"/>
      <p:bldP spid="13"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41</a:t>
            </a:fld>
            <a:endParaRPr lang="en-GB" dirty="0" smtClean="0">
              <a:latin typeface="Arial" pitchFamily="34" charset="0"/>
            </a:endParaRPr>
          </a:p>
        </p:txBody>
      </p:sp>
      <p:sp>
        <p:nvSpPr>
          <p:cNvPr id="5123" name="Rectangle 2"/>
          <p:cNvSpPr>
            <a:spLocks noGrp="1" noChangeArrowheads="1"/>
          </p:cNvSpPr>
          <p:nvPr>
            <p:ph type="title"/>
          </p:nvPr>
        </p:nvSpPr>
        <p:spPr/>
        <p:txBody>
          <a:bodyPr/>
          <a:lstStyle/>
          <a:p>
            <a:pPr algn="r"/>
            <a:r>
              <a:rPr lang="fa-IR" sz="3500" b="1" dirty="0" smtClean="0">
                <a:solidFill>
                  <a:schemeClr val="bg1"/>
                </a:solidFill>
                <a:cs typeface="B Traffic" pitchFamily="2" charset="-78"/>
              </a:rPr>
              <a:t>مشوقها</a:t>
            </a:r>
            <a:endParaRPr lang="en-GB" sz="3500" b="1" dirty="0" smtClean="0">
              <a:solidFill>
                <a:schemeClr val="bg1"/>
              </a:solidFill>
              <a:cs typeface="B Traffic" pitchFamily="2" charset="-78"/>
            </a:endParaRPr>
          </a:p>
        </p:txBody>
      </p:sp>
      <p:sp>
        <p:nvSpPr>
          <p:cNvPr id="5124" name="Rectangle 3"/>
          <p:cNvSpPr>
            <a:spLocks noGrp="1" noChangeArrowheads="1"/>
          </p:cNvSpPr>
          <p:nvPr>
            <p:ph type="body" idx="1"/>
          </p:nvPr>
        </p:nvSpPr>
        <p:spPr/>
        <p:txBody>
          <a:bodyPr/>
          <a:lstStyle/>
          <a:p>
            <a:pPr algn="r" eaLnBrk="1" hangingPunct="1">
              <a:buFontTx/>
              <a:buNone/>
            </a:pPr>
            <a:endParaRPr lang="fa-IR" sz="1800" dirty="0" smtClean="0"/>
          </a:p>
          <a:p>
            <a:pPr algn="r" eaLnBrk="1" hangingPunct="1">
              <a:buFontTx/>
              <a:buNone/>
            </a:pPr>
            <a:endParaRPr lang="en-US" sz="1800" dirty="0" smtClean="0"/>
          </a:p>
        </p:txBody>
      </p:sp>
      <p:sp>
        <p:nvSpPr>
          <p:cNvPr id="8" name="Rectangle 3"/>
          <p:cNvSpPr txBox="1">
            <a:spLocks noChangeArrowheads="1"/>
          </p:cNvSpPr>
          <p:nvPr/>
        </p:nvSpPr>
        <p:spPr bwMode="auto">
          <a:xfrm>
            <a:off x="616037" y="3765639"/>
            <a:ext cx="7958322" cy="113334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p>
            <a:pPr algn="r" rtl="1"/>
            <a:r>
              <a:rPr lang="fa-IR" sz="2000" dirty="0" smtClean="0">
                <a:solidFill>
                  <a:schemeClr val="bg1"/>
                </a:solidFill>
                <a:cs typeface="B Traffic" pitchFamily="2" charset="-78"/>
              </a:rPr>
              <a:t>1- مشوق‌ها همیشه قبل از رفتار و پیامدها همیشه بعد از رفتار واقع می‌شوند.</a:t>
            </a:r>
          </a:p>
          <a:p>
            <a:pPr algn="r" rtl="1"/>
            <a:r>
              <a:rPr lang="fa-IR" sz="2000" dirty="0" smtClean="0">
                <a:solidFill>
                  <a:schemeClr val="bg1"/>
                </a:solidFill>
                <a:cs typeface="B Traffic" pitchFamily="2" charset="-78"/>
              </a:rPr>
              <a:t>2- مشوق‌ها شروع رفتار را تحریک می‌کنند و یا جلوی آن را می‌گیرند اما پیامدها تداوم رفتار یعنی احتمال وقوع دوباره‌ی آن را </a:t>
            </a:r>
            <a:r>
              <a:rPr lang="fa-IR" sz="2000" u="sng" dirty="0" smtClean="0">
                <a:solidFill>
                  <a:schemeClr val="bg1"/>
                </a:solidFill>
                <a:cs typeface="B Traffic" pitchFamily="2" charset="-78"/>
              </a:rPr>
              <a:t>افزایش یا کاهش</a:t>
            </a:r>
            <a:r>
              <a:rPr lang="fa-IR" sz="2000" dirty="0" smtClean="0">
                <a:solidFill>
                  <a:schemeClr val="bg1"/>
                </a:solidFill>
                <a:cs typeface="B Traffic" pitchFamily="2" charset="-78"/>
              </a:rPr>
              <a:t> می‌دهند.</a:t>
            </a:r>
            <a:endParaRPr lang="en-US" sz="2000" dirty="0">
              <a:solidFill>
                <a:schemeClr val="bg1"/>
              </a:solidFill>
              <a:cs typeface="B Traffic" pitchFamily="2" charset="-78"/>
            </a:endParaRPr>
          </a:p>
        </p:txBody>
      </p:sp>
      <p:sp>
        <p:nvSpPr>
          <p:cNvPr id="13" name="Rectangle 3"/>
          <p:cNvSpPr txBox="1">
            <a:spLocks noChangeArrowheads="1"/>
          </p:cNvSpPr>
          <p:nvPr/>
        </p:nvSpPr>
        <p:spPr bwMode="auto">
          <a:xfrm>
            <a:off x="571500" y="2353179"/>
            <a:ext cx="7874000" cy="6640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ctr" rtl="1">
              <a:spcBef>
                <a:spcPct val="20000"/>
              </a:spcBef>
              <a:defRPr/>
            </a:pPr>
            <a:r>
              <a:rPr lang="fa-IR" sz="3600" b="1" kern="0" dirty="0" smtClean="0">
                <a:solidFill>
                  <a:schemeClr val="bg1"/>
                </a:solidFill>
                <a:latin typeface="+mn-lt"/>
                <a:cs typeface="B Traffic" pitchFamily="2" charset="-78"/>
              </a:rPr>
              <a:t>تفاوت پیامد و مشوق (نشانه موقعیتی)</a:t>
            </a:r>
            <a:endParaRPr kumimoji="0" lang="en-GB" sz="3600" b="1" i="0" u="none" strike="noStrike" kern="0" cap="none" spc="0" normalizeH="0" baseline="0" noProof="0" dirty="0" smtClean="0">
              <a:ln>
                <a:noFill/>
              </a:ln>
              <a:solidFill>
                <a:schemeClr val="bg1"/>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by="(-#ppt_w*2)" calcmode="lin" valueType="num">
                                      <p:cBhvr rctx="PPT">
                                        <p:cTn id="7" dur="500" autoRev="1" fill="hold">
                                          <p:stCondLst>
                                            <p:cond delay="0"/>
                                          </p:stCondLst>
                                        </p:cTn>
                                        <p:tgtEl>
                                          <p:spTgt spid="13"/>
                                        </p:tgtEl>
                                        <p:attrNameLst>
                                          <p:attrName>ppt_w</p:attrName>
                                        </p:attrNameLst>
                                      </p:cBhvr>
                                    </p:anim>
                                    <p:anim by="(#ppt_w*0.50)" calcmode="lin" valueType="num">
                                      <p:cBhvr>
                                        <p:cTn id="8" dur="500" decel="50000" autoRev="1" fill="hold">
                                          <p:stCondLst>
                                            <p:cond delay="0"/>
                                          </p:stCondLst>
                                        </p:cTn>
                                        <p:tgtEl>
                                          <p:spTgt spid="13"/>
                                        </p:tgtEl>
                                        <p:attrNameLst>
                                          <p:attrName>ppt_x</p:attrName>
                                        </p:attrNameLst>
                                      </p:cBhvr>
                                    </p:anim>
                                    <p:anim from="(-#ppt_h/2)" to="(#ppt_y)" calcmode="lin" valueType="num">
                                      <p:cBhvr>
                                        <p:cTn id="9" dur="1000" fill="hold">
                                          <p:stCondLst>
                                            <p:cond delay="0"/>
                                          </p:stCondLst>
                                        </p:cTn>
                                        <p:tgtEl>
                                          <p:spTgt spid="13"/>
                                        </p:tgtEl>
                                        <p:attrNameLst>
                                          <p:attrName>ppt_y</p:attrName>
                                        </p:attrNameLst>
                                      </p:cBhvr>
                                    </p:anim>
                                    <p:animRot by="21600000">
                                      <p:cBhvr>
                                        <p:cTn id="10" dur="1000" fill="hold">
                                          <p:stCondLst>
                                            <p:cond delay="0"/>
                                          </p:stCondLst>
                                        </p:cTn>
                                        <p:tgtEl>
                                          <p:spTgt spid="1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C6E07E13-61E8-473D-8739-6BE428082CDA}" type="slidenum">
              <a:rPr lang="en-GB" smtClean="0">
                <a:latin typeface="Arial" pitchFamily="34" charset="0"/>
              </a:rPr>
              <a:pPr/>
              <a:t>42</a:t>
            </a:fld>
            <a:endParaRPr lang="en-GB" dirty="0" smtClean="0">
              <a:latin typeface="Arial" pitchFamily="34" charset="0"/>
            </a:endParaRPr>
          </a:p>
        </p:txBody>
      </p:sp>
      <p:sp>
        <p:nvSpPr>
          <p:cNvPr id="5123" name="Rectangle 2"/>
          <p:cNvSpPr>
            <a:spLocks noGrp="1" noChangeArrowheads="1"/>
          </p:cNvSpPr>
          <p:nvPr>
            <p:ph type="title"/>
          </p:nvPr>
        </p:nvSpPr>
        <p:spPr/>
        <p:txBody>
          <a:bodyPr>
            <a:normAutofit fontScale="90000"/>
          </a:bodyPr>
          <a:lstStyle/>
          <a:p>
            <a:pPr algn="r" rtl="1"/>
            <a:r>
              <a:rPr lang="fa-IR" sz="3600" b="1" dirty="0" smtClean="0">
                <a:cs typeface="B Traffic" pitchFamily="2" charset="-78"/>
              </a:rPr>
              <a:t>برنامه های مختلف تقویت</a:t>
            </a:r>
            <a:r>
              <a:rPr lang="en-US" sz="3600" b="1" dirty="0" smtClean="0">
                <a:cs typeface="B Traffic" pitchFamily="2" charset="-78"/>
              </a:rPr>
              <a:t> </a:t>
            </a:r>
            <a:r>
              <a:rPr lang="fa-IR" sz="3600" b="1" dirty="0" smtClean="0">
                <a:cs typeface="B Traffic" pitchFamily="2" charset="-78"/>
              </a:rPr>
              <a:t>بر اساس شرطی سازی کنشگر</a:t>
            </a:r>
            <a:endParaRPr lang="en-US" sz="3600" dirty="0">
              <a:cs typeface="B Traffic" pitchFamily="2" charset="-78"/>
            </a:endParaRPr>
          </a:p>
        </p:txBody>
      </p:sp>
      <p:sp>
        <p:nvSpPr>
          <p:cNvPr id="5124" name="Rectangle 3"/>
          <p:cNvSpPr>
            <a:spLocks noGrp="1" noChangeArrowheads="1"/>
          </p:cNvSpPr>
          <p:nvPr>
            <p:ph type="body" idx="1"/>
          </p:nvPr>
        </p:nvSpPr>
        <p:spPr/>
        <p:txBody>
          <a:bodyPr/>
          <a:lstStyle/>
          <a:p>
            <a:pPr algn="r" eaLnBrk="1" hangingPunct="1">
              <a:buFontTx/>
              <a:buNone/>
            </a:pPr>
            <a:endParaRPr lang="fa-IR" sz="1800" dirty="0" smtClean="0"/>
          </a:p>
        </p:txBody>
      </p:sp>
      <p:sp>
        <p:nvSpPr>
          <p:cNvPr id="11" name="Rectangle 3"/>
          <p:cNvSpPr txBox="1">
            <a:spLocks noChangeArrowheads="1"/>
          </p:cNvSpPr>
          <p:nvPr/>
        </p:nvSpPr>
        <p:spPr bwMode="auto">
          <a:xfrm>
            <a:off x="593249" y="1615487"/>
            <a:ext cx="7958322" cy="74134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b="1" u="sng" dirty="0" smtClean="0">
                <a:solidFill>
                  <a:schemeClr val="bg1"/>
                </a:solidFill>
                <a:cs typeface="B Traffic" pitchFamily="2" charset="-78"/>
              </a:rPr>
              <a:t>تقویت نسبی</a:t>
            </a:r>
            <a:r>
              <a:rPr lang="en-US" sz="2000" b="1" u="sng" dirty="0" smtClean="0">
                <a:solidFill>
                  <a:schemeClr val="bg1"/>
                </a:solidFill>
                <a:cs typeface="B Traffic" pitchFamily="2" charset="-78"/>
              </a:rPr>
              <a:t> (Ratio</a:t>
            </a:r>
            <a:r>
              <a:rPr lang="en-US" sz="2000" b="1" u="sng" dirty="0" smtClean="0">
                <a:solidFill>
                  <a:srgbClr val="FF0000"/>
                </a:solidFill>
                <a:cs typeface="B Traffic" pitchFamily="2" charset="-78"/>
              </a:rPr>
              <a:t>)</a:t>
            </a:r>
            <a:endParaRPr lang="fa-IR" sz="2000" b="1" u="sng" dirty="0" smtClean="0">
              <a:solidFill>
                <a:srgbClr val="FF0000"/>
              </a:solidFill>
              <a:cs typeface="B Traffic" pitchFamily="2" charset="-78"/>
            </a:endParaRPr>
          </a:p>
          <a:p>
            <a:pPr lvl="0" algn="just" rtl="1">
              <a:spcBef>
                <a:spcPct val="20000"/>
              </a:spcBef>
              <a:defRPr/>
            </a:pPr>
            <a:r>
              <a:rPr lang="fa-IR" sz="2000" dirty="0" smtClean="0">
                <a:solidFill>
                  <a:schemeClr val="bg1"/>
                </a:solidFill>
                <a:cs typeface="B Traffic" pitchFamily="2" charset="-78"/>
              </a:rPr>
              <a:t>تقویت به تعداد پاسخهایی که سازواره می دهد، بستگی دارد.</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8" name="Rectangle 3"/>
          <p:cNvSpPr txBox="1">
            <a:spLocks noChangeArrowheads="1"/>
          </p:cNvSpPr>
          <p:nvPr/>
        </p:nvSpPr>
        <p:spPr bwMode="auto">
          <a:xfrm>
            <a:off x="591101" y="3661100"/>
            <a:ext cx="7958322" cy="73059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b="1" u="sng" dirty="0" smtClean="0">
                <a:solidFill>
                  <a:schemeClr val="bg1"/>
                </a:solidFill>
                <a:cs typeface="B Traffic" pitchFamily="2" charset="-78"/>
              </a:rPr>
              <a:t>تقویت فاصله‌ای </a:t>
            </a:r>
            <a:r>
              <a:rPr lang="en-US" sz="2000" b="1" u="sng" dirty="0" smtClean="0">
                <a:solidFill>
                  <a:schemeClr val="bg1"/>
                </a:solidFill>
                <a:cs typeface="B Traffic" pitchFamily="2" charset="-78"/>
              </a:rPr>
              <a:t>(Interval)</a:t>
            </a:r>
            <a:endParaRPr lang="fa-IR" sz="2000" b="1" u="sng" dirty="0" smtClean="0">
              <a:solidFill>
                <a:schemeClr val="bg1"/>
              </a:solidFill>
              <a:cs typeface="B Traffic" pitchFamily="2" charset="-78"/>
            </a:endParaRPr>
          </a:p>
          <a:p>
            <a:pPr lvl="0" algn="just" rtl="1">
              <a:spcBef>
                <a:spcPct val="20000"/>
              </a:spcBef>
              <a:defRPr/>
            </a:pPr>
            <a:r>
              <a:rPr lang="fa-IR" sz="2000" dirty="0" smtClean="0">
                <a:solidFill>
                  <a:schemeClr val="bg1"/>
                </a:solidFill>
                <a:cs typeface="B Traffic" pitchFamily="2" charset="-78"/>
              </a:rPr>
              <a:t>تقویت در این برنامه‌ها صرفا بر اساس فواصل زمانی صورت می‌گیرد.</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3" name="Rectangle 3"/>
          <p:cNvSpPr txBox="1">
            <a:spLocks noChangeArrowheads="1"/>
          </p:cNvSpPr>
          <p:nvPr/>
        </p:nvSpPr>
        <p:spPr bwMode="auto">
          <a:xfrm>
            <a:off x="591101" y="2295926"/>
            <a:ext cx="7958322" cy="71772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dirty="0" smtClean="0">
                <a:solidFill>
                  <a:schemeClr val="bg1"/>
                </a:solidFill>
                <a:cs typeface="B Traffic" pitchFamily="2" charset="-78"/>
              </a:rPr>
              <a:t>- تقویت نسبی ثابت </a:t>
            </a:r>
            <a:r>
              <a:rPr lang="en-US" sz="2000" dirty="0" smtClean="0">
                <a:solidFill>
                  <a:schemeClr val="bg1"/>
                </a:solidFill>
                <a:cs typeface="B Traffic" pitchFamily="2" charset="-78"/>
              </a:rPr>
              <a:t>(Fixed Ratio)</a:t>
            </a:r>
            <a:r>
              <a:rPr lang="fa-IR" sz="2000" dirty="0" smtClean="0">
                <a:solidFill>
                  <a:schemeClr val="bg1"/>
                </a:solidFill>
                <a:cs typeface="B Traffic" pitchFamily="2" charset="-78"/>
              </a:rPr>
              <a:t>:</a:t>
            </a:r>
          </a:p>
          <a:p>
            <a:pPr lvl="0" algn="just" rtl="1">
              <a:spcBef>
                <a:spcPct val="20000"/>
              </a:spcBef>
              <a:defRPr/>
            </a:pPr>
            <a:r>
              <a:rPr lang="fa-IR" sz="2000" dirty="0" smtClean="0">
                <a:solidFill>
                  <a:schemeClr val="bg1"/>
                </a:solidFill>
                <a:cs typeface="B Traffic" pitchFamily="2" charset="-78"/>
              </a:rPr>
              <a:t>تعداد پاسخهایی که سازواره باید بدهد تا تقویت شود ثابت است. </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4" name="Rectangle 3"/>
          <p:cNvSpPr txBox="1">
            <a:spLocks noChangeArrowheads="1"/>
          </p:cNvSpPr>
          <p:nvPr/>
        </p:nvSpPr>
        <p:spPr bwMode="auto">
          <a:xfrm>
            <a:off x="588953" y="2976365"/>
            <a:ext cx="7958322" cy="77138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dirty="0" smtClean="0">
                <a:solidFill>
                  <a:schemeClr val="bg1"/>
                </a:solidFill>
                <a:cs typeface="B Traffic" pitchFamily="2" charset="-78"/>
              </a:rPr>
              <a:t>- تقویت نسبی متغیر </a:t>
            </a:r>
            <a:r>
              <a:rPr lang="en-US" sz="2000" dirty="0" smtClean="0">
                <a:solidFill>
                  <a:schemeClr val="bg1"/>
                </a:solidFill>
                <a:cs typeface="B Traffic" pitchFamily="2" charset="-78"/>
              </a:rPr>
              <a:t>(Variable Ratio)</a:t>
            </a:r>
            <a:r>
              <a:rPr lang="fa-IR" sz="2000" dirty="0" smtClean="0">
                <a:solidFill>
                  <a:schemeClr val="bg1"/>
                </a:solidFill>
                <a:cs typeface="B Traffic" pitchFamily="2" charset="-78"/>
              </a:rPr>
              <a:t>:</a:t>
            </a:r>
          </a:p>
          <a:p>
            <a:pPr lvl="0" algn="just" rtl="1">
              <a:spcBef>
                <a:spcPct val="20000"/>
              </a:spcBef>
              <a:defRPr/>
            </a:pPr>
            <a:r>
              <a:rPr lang="fa-IR" dirty="0" smtClean="0">
                <a:solidFill>
                  <a:schemeClr val="bg1"/>
                </a:solidFill>
                <a:cs typeface="B Traffic" pitchFamily="2" charset="-78"/>
              </a:rPr>
              <a:t>به ازای تعداد معینی پاسخ تقویت می‌شود منتها این تعداد به نحو پیش بینی ناپذیری تغییر می‌کند</a:t>
            </a:r>
            <a:endParaRPr kumimoji="0" lang="en-GB"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5" name="Rectangle 3"/>
          <p:cNvSpPr txBox="1">
            <a:spLocks noChangeArrowheads="1"/>
          </p:cNvSpPr>
          <p:nvPr/>
        </p:nvSpPr>
        <p:spPr bwMode="auto">
          <a:xfrm>
            <a:off x="576074" y="4380176"/>
            <a:ext cx="7958322" cy="10160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dirty="0" smtClean="0">
                <a:solidFill>
                  <a:schemeClr val="bg1"/>
                </a:solidFill>
                <a:cs typeface="B Traffic" pitchFamily="2" charset="-78"/>
              </a:rPr>
              <a:t>- تقویت فاصله‌ای ثابت </a:t>
            </a:r>
            <a:r>
              <a:rPr lang="en-US" sz="2000" dirty="0" smtClean="0">
                <a:solidFill>
                  <a:schemeClr val="bg1"/>
                </a:solidFill>
                <a:cs typeface="B Traffic" pitchFamily="2" charset="-78"/>
              </a:rPr>
              <a:t>(Fixed Interval)</a:t>
            </a:r>
            <a:endParaRPr lang="fa-IR" sz="2000" dirty="0" smtClean="0">
              <a:solidFill>
                <a:schemeClr val="bg1"/>
              </a:solidFill>
              <a:cs typeface="B Traffic" pitchFamily="2" charset="-78"/>
            </a:endParaRPr>
          </a:p>
          <a:p>
            <a:pPr lvl="0" algn="just" rtl="1">
              <a:spcBef>
                <a:spcPct val="20000"/>
              </a:spcBef>
              <a:defRPr/>
            </a:pPr>
            <a:r>
              <a:rPr lang="fa-IR" sz="2000" dirty="0" smtClean="0">
                <a:solidFill>
                  <a:schemeClr val="bg1"/>
                </a:solidFill>
                <a:cs typeface="B Traffic" pitchFamily="2" charset="-78"/>
              </a:rPr>
              <a:t>سازواره به ازای نخستین پاسخی که پس از گذشت مدت معینی از تقویت قبلی می‌دهد تقویت می‌شود.</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
        <p:nvSpPr>
          <p:cNvPr id="16" name="Rectangle 3"/>
          <p:cNvSpPr txBox="1">
            <a:spLocks noChangeArrowheads="1"/>
          </p:cNvSpPr>
          <p:nvPr/>
        </p:nvSpPr>
        <p:spPr bwMode="auto">
          <a:xfrm>
            <a:off x="561047" y="5408347"/>
            <a:ext cx="7958322" cy="100533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rtl="1">
              <a:spcBef>
                <a:spcPct val="20000"/>
              </a:spcBef>
              <a:defRPr/>
            </a:pPr>
            <a:r>
              <a:rPr lang="fa-IR" sz="2000" dirty="0" smtClean="0">
                <a:solidFill>
                  <a:schemeClr val="bg1"/>
                </a:solidFill>
                <a:cs typeface="B Traffic" pitchFamily="2" charset="-78"/>
              </a:rPr>
              <a:t>- تقویت فاصله‌ای متغیر </a:t>
            </a:r>
            <a:r>
              <a:rPr lang="en-US" sz="2000" dirty="0" smtClean="0">
                <a:solidFill>
                  <a:schemeClr val="bg1"/>
                </a:solidFill>
                <a:cs typeface="B Traffic" pitchFamily="2" charset="-78"/>
              </a:rPr>
              <a:t>(Variable Interval)</a:t>
            </a:r>
            <a:endParaRPr lang="fa-IR" sz="2000" dirty="0" smtClean="0">
              <a:solidFill>
                <a:schemeClr val="bg1"/>
              </a:solidFill>
              <a:cs typeface="B Traffic" pitchFamily="2" charset="-78"/>
            </a:endParaRPr>
          </a:p>
          <a:p>
            <a:pPr lvl="0" algn="just" rtl="1">
              <a:spcBef>
                <a:spcPct val="20000"/>
              </a:spcBef>
              <a:defRPr/>
            </a:pPr>
            <a:r>
              <a:rPr lang="fa-IR" sz="2000" dirty="0" smtClean="0">
                <a:solidFill>
                  <a:schemeClr val="bg1"/>
                </a:solidFill>
                <a:cs typeface="B Traffic" pitchFamily="2" charset="-78"/>
              </a:rPr>
              <a:t>تقویت باز هم به مدت زمانی که گذشته است، بستگی دارد ولی این فواصل به نحو پیش بینی ناپذیری متغیر است.</a:t>
            </a:r>
            <a:endParaRPr kumimoji="0" lang="en-GB" sz="2000" b="0" i="0" u="none" strike="noStrike" kern="0" cap="none" spc="0" normalizeH="0" baseline="0" noProof="0" dirty="0" smtClean="0">
              <a:ln>
                <a:noFill/>
              </a:ln>
              <a:solidFill>
                <a:schemeClr val="bg1"/>
              </a:solidFill>
              <a:effectLst/>
              <a:uLnTx/>
              <a:uFillTx/>
              <a:latin typeface="+mn-lt"/>
              <a:cs typeface="B Traffic" pitchFamily="2" charset="-78"/>
            </a:endParaRPr>
          </a:p>
        </p:txBody>
      </p:sp>
    </p:spTree>
    <p:custDataLst>
      <p:tags r:id="rId1"/>
    </p:custDataLst>
  </p:cSld>
  <p:clrMapOvr>
    <a:masterClrMapping/>
  </p:clrMapOvr>
  <p:transition spd="med"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diamond(in)">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diamond(in)">
                                      <p:cBhvr>
                                        <p:cTn id="12" dur="20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diamond(in)">
                                      <p:cBhvr>
                                        <p:cTn id="17" dur="2000"/>
                                        <p:tgtEl>
                                          <p:spTgt spid="14">
                                            <p:txEl>
                                              <p:pRg st="0" end="0"/>
                                            </p:txEl>
                                          </p:spTgt>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14">
                                            <p:txEl>
                                              <p:pRg st="1" end="1"/>
                                            </p:txEl>
                                          </p:spTgt>
                                        </p:tgtEl>
                                        <p:attrNameLst>
                                          <p:attrName>style.visibility</p:attrName>
                                        </p:attrNameLst>
                                      </p:cBhvr>
                                      <p:to>
                                        <p:strVal val="visible"/>
                                      </p:to>
                                    </p:set>
                                    <p:animEffect transition="in" filter="diamond(in)">
                                      <p:cBhvr>
                                        <p:cTn id="20" dur="2000"/>
                                        <p:tgtEl>
                                          <p:spTgt spid="14">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blinds(horizontal)">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linds(horizontal)">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P spid="8" grpId="0"/>
      <p:bldP spid="13" grpId="0" build="allAtOnce"/>
      <p:bldP spid="14" grpId="0" build="allAtOnce"/>
      <p:bldP spid="15"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نظریه شناختی – اجتماعی (بندورا)</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43</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en-US" sz="2400" dirty="0">
              <a:solidFill>
                <a:schemeClr val="bg1"/>
              </a:solidFill>
              <a:cs typeface="B Mitra" pitchFamily="2" charset="-78"/>
            </a:endParaRPr>
          </a:p>
        </p:txBody>
      </p:sp>
      <p:pic>
        <p:nvPicPr>
          <p:cNvPr id="7" name="Picture 2" descr="Albert Bandura Psychologis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501" y="1572169"/>
            <a:ext cx="1788000" cy="253498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400300" y="1778000"/>
            <a:ext cx="5867400" cy="4154984"/>
          </a:xfrm>
          <a:prstGeom prst="rect">
            <a:avLst/>
          </a:prstGeom>
          <a:noFill/>
        </p:spPr>
        <p:txBody>
          <a:bodyPr wrap="square" rtlCol="0">
            <a:spAutoFit/>
          </a:bodyPr>
          <a:lstStyle/>
          <a:p>
            <a:pPr algn="justLow" rtl="1"/>
            <a:r>
              <a:rPr lang="fa-IR" sz="2400" dirty="0" smtClean="0">
                <a:cs typeface="B Mitra" pitchFamily="2" charset="-78"/>
              </a:rPr>
              <a:t>این نظریه بیان می‌دارد که افراد نگرش‌ها را هم از طریق شبکه‌ی اجتماعی اطراف خود و هم از طریق مشاهده‌ی افرادی که در رسانه‌ها معرفی می‌شوند می‌آموزند. (سرمشق گیری مستقیم و سرمشق‌گیری نمادین)</a:t>
            </a:r>
            <a:endParaRPr lang="en-US" sz="2400" dirty="0" smtClean="0">
              <a:cs typeface="B Mitra" pitchFamily="2" charset="-78"/>
            </a:endParaRPr>
          </a:p>
          <a:p>
            <a:pPr algn="justLow" rtl="1"/>
            <a:r>
              <a:rPr lang="fa-IR" sz="2400" b="1" dirty="0" smtClean="0">
                <a:solidFill>
                  <a:srgbClr val="FFFF00"/>
                </a:solidFill>
                <a:cs typeface="B Mitra" pitchFamily="2" charset="-78"/>
              </a:rPr>
              <a:t>سرمشق‌گیری مستقیم</a:t>
            </a:r>
            <a:endParaRPr lang="en-US" sz="2400" dirty="0" smtClean="0">
              <a:solidFill>
                <a:srgbClr val="FFFF00"/>
              </a:solidFill>
              <a:cs typeface="B Mitra" pitchFamily="2" charset="-78"/>
            </a:endParaRPr>
          </a:p>
          <a:p>
            <a:pPr algn="justLow" rtl="1"/>
            <a:r>
              <a:rPr lang="fa-IR" sz="2400" dirty="0" smtClean="0">
                <a:cs typeface="B Mitra" pitchFamily="2" charset="-78"/>
              </a:rPr>
              <a:t>زمانی اتفاق می‌افتد که افراد، دیگران را در شبکه‌های اجتماعی خودشان در حال انجام یک رفتار خاص مشاهده می‌کنند.</a:t>
            </a:r>
            <a:endParaRPr lang="en-US" sz="2400" dirty="0" smtClean="0">
              <a:cs typeface="B Mitra" pitchFamily="2" charset="-78"/>
            </a:endParaRPr>
          </a:p>
          <a:p>
            <a:pPr algn="justLow" rtl="1"/>
            <a:r>
              <a:rPr lang="fa-IR" sz="2400" b="1" dirty="0" smtClean="0">
                <a:solidFill>
                  <a:srgbClr val="FFFF00"/>
                </a:solidFill>
                <a:cs typeface="B Mitra" pitchFamily="2" charset="-78"/>
              </a:rPr>
              <a:t>سرمشق‌گیری نمادین</a:t>
            </a:r>
            <a:endParaRPr lang="en-US" sz="2400" dirty="0" smtClean="0">
              <a:solidFill>
                <a:srgbClr val="FFFF00"/>
              </a:solidFill>
              <a:cs typeface="B Mitra" pitchFamily="2" charset="-78"/>
            </a:endParaRPr>
          </a:p>
          <a:p>
            <a:pPr algn="justLow" rtl="1"/>
            <a:r>
              <a:rPr lang="fa-IR" sz="2400" dirty="0" smtClean="0">
                <a:cs typeface="B Mitra" pitchFamily="2" charset="-78"/>
              </a:rPr>
              <a:t>زمانی روی می‌دهد که افراد، کسانی را مشاهده می‌کنند که تصاویرشان در مجله‌ها، روزنامه‌ها و تلویزیون به نمایش در آید.</a:t>
            </a:r>
            <a:endParaRPr lang="en-US" sz="2400" dirty="0" smtClean="0">
              <a:cs typeface="B Mitra" pitchFamily="2" charset="-78"/>
            </a:endParaRPr>
          </a:p>
          <a:p>
            <a:pPr algn="justLow" rtl="1"/>
            <a:endParaRPr lang="en-US" sz="2400" dirty="0">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Autofit/>
          </a:bodyPr>
          <a:lstStyle/>
          <a:p>
            <a:pPr fontAlgn="auto">
              <a:spcAft>
                <a:spcPts val="0"/>
              </a:spcAft>
              <a:defRPr/>
            </a:pPr>
            <a:r>
              <a:rPr lang="fa-IR" sz="2800" b="1" dirty="0" smtClean="0">
                <a:solidFill>
                  <a:srgbClr val="FFFFFF"/>
                </a:solidFill>
                <a:cs typeface="B Traffic" pitchFamily="2" charset="-78"/>
              </a:rPr>
              <a:t>نظریه درماندگی آموخته شده سلیگمن</a:t>
            </a:r>
            <a:endParaRPr lang="en-US" sz="2800" b="0" i="1" u="sng" dirty="0" smtClean="0">
              <a:effectLst/>
            </a:endParaRPr>
          </a:p>
        </p:txBody>
      </p:sp>
      <p:sp>
        <p:nvSpPr>
          <p:cNvPr id="26627" name="Content Placeholder 2"/>
          <p:cNvSpPr>
            <a:spLocks noGrp="1"/>
          </p:cNvSpPr>
          <p:nvPr>
            <p:ph idx="1"/>
          </p:nvPr>
        </p:nvSpPr>
        <p:spPr>
          <a:xfrm>
            <a:off x="508000" y="3200400"/>
            <a:ext cx="8228013" cy="3200400"/>
          </a:xfrm>
        </p:spPr>
        <p:txBody>
          <a:bodyPr>
            <a:normAutofit fontScale="92500" lnSpcReduction="10000"/>
          </a:bodyPr>
          <a:lstStyle/>
          <a:p>
            <a:pPr algn="justLow" rtl="1"/>
            <a:r>
              <a:rPr lang="fa-IR" dirty="0" smtClean="0">
                <a:solidFill>
                  <a:schemeClr val="bg1"/>
                </a:solidFill>
                <a:cs typeface="B Mitra" pitchFamily="2" charset="-78"/>
              </a:rPr>
              <a:t>سلیگمن و همکارانش در آزمایش‌های خودشان یک گروه از سگ‌ها را در قفسی گذاشتند که نمی‌توانستند از آن فرار کنند و از طریق دستگاه برقی به آن‌ها شوک می‌دادند. آن‌ها سپس دریافتند که حتی در شرایطی که سگ‌ها می‌توانستند از شوک بگریزند، به جای گریختن، درمانده‌وار دراز می‌کشیدند. در مقابل سگ‌هایی که اصلاً در معرض شوک قرار نگرفته بودند، بعد از این‌که یاد گرفتند راه گریزی وجود دارد از آن استفاده کردند. سلیگمن و همکارانش این شرایط را درماندگی آموخته شده نامیدند.</a:t>
            </a:r>
            <a:endParaRPr lang="en-US" dirty="0" smtClean="0">
              <a:solidFill>
                <a:schemeClr val="bg1"/>
              </a:solidFill>
              <a:cs typeface="B Mitra" pitchFamily="2" charset="-78"/>
            </a:endParaRPr>
          </a:p>
        </p:txBody>
      </p:sp>
      <p:pic>
        <p:nvPicPr>
          <p:cNvPr id="26628" name="Picture 3" descr="درماندگی آموخته شده"/>
          <p:cNvPicPr>
            <a:picLocks noChangeAspect="1" noChangeArrowheads="1"/>
          </p:cNvPicPr>
          <p:nvPr/>
        </p:nvPicPr>
        <p:blipFill>
          <a:blip r:embed="rId2" cstate="print"/>
          <a:srcRect/>
          <a:stretch>
            <a:fillRect/>
          </a:stretch>
        </p:blipFill>
        <p:spPr bwMode="auto">
          <a:xfrm>
            <a:off x="527050" y="1527175"/>
            <a:ext cx="2393950" cy="1372531"/>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wipe(down)">
                                      <p:cBhvr>
                                        <p:cTn id="7" dur="500"/>
                                        <p:tgtEl>
                                          <p:spTgt spid="266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6627">
                                            <p:txEl>
                                              <p:pRg st="0" end="0"/>
                                            </p:txEl>
                                          </p:spTgt>
                                        </p:tgtEl>
                                        <p:attrNameLst>
                                          <p:attrName>style.visibility</p:attrName>
                                        </p:attrNameLst>
                                      </p:cBhvr>
                                      <p:to>
                                        <p:strVal val="visible"/>
                                      </p:to>
                                    </p:set>
                                    <p:animEffect transition="in" filter="barn(inVertical)">
                                      <p:cBhvr>
                                        <p:cTn id="12" dur="500"/>
                                        <p:tgtEl>
                                          <p:spTgt spid="266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dirty="0"/>
          </a:p>
        </p:txBody>
      </p:sp>
      <p:sp>
        <p:nvSpPr>
          <p:cNvPr id="27651" name="Content Placeholder 2"/>
          <p:cNvSpPr>
            <a:spLocks noGrp="1"/>
          </p:cNvSpPr>
          <p:nvPr>
            <p:ph idx="1"/>
          </p:nvPr>
        </p:nvSpPr>
        <p:spPr>
          <a:xfrm>
            <a:off x="419100" y="2921001"/>
            <a:ext cx="8375650" cy="2959100"/>
          </a:xfrm>
        </p:spPr>
        <p:txBody>
          <a:bodyPr>
            <a:normAutofit/>
          </a:bodyPr>
          <a:lstStyle/>
          <a:p>
            <a:pPr algn="justLow" rtl="1"/>
            <a:r>
              <a:rPr lang="fa-IR" sz="2800" dirty="0" smtClean="0">
                <a:solidFill>
                  <a:schemeClr val="bg1"/>
                </a:solidFill>
                <a:cs typeface="B Mitra" pitchFamily="2" charset="-78"/>
              </a:rPr>
              <a:t>درماندگی آموخته شده حتی در برخی از فرهنگ‌ها مورد استفاده قرار گرفته است. برای مثال در کشورهای جنوب شرق آسیا برای تربیت فیل از این روش استفاده می‌شود. به این صورت که در ابتدا پاهای فیل را با طناب‌های محکمی می‌بندند و فیل پس از تلاش بسیار می‌فهمد که نمی‌توان آن‌ها را پاره کرد. پس از آن فیل را با یک نخ نازک که به سادگی پاره می‌شود می‌بندند اما فیل هیچ وقت سعی نمی‌کند این طناب را پاره کند</a:t>
            </a:r>
            <a:endParaRPr lang="en-US" sz="2800" dirty="0" smtClean="0">
              <a:solidFill>
                <a:schemeClr val="bg1"/>
              </a:solidFill>
              <a:cs typeface="B Mitra" pitchFamily="2" charset="-78"/>
            </a:endParaRPr>
          </a:p>
        </p:txBody>
      </p:sp>
      <p:pic>
        <p:nvPicPr>
          <p:cNvPr id="27652" name="Picture 3" descr="درماندگی آموخته شده"/>
          <p:cNvPicPr>
            <a:picLocks noChangeAspect="1" noChangeArrowheads="1"/>
          </p:cNvPicPr>
          <p:nvPr/>
        </p:nvPicPr>
        <p:blipFill>
          <a:blip r:embed="rId2" cstate="print"/>
          <a:srcRect/>
          <a:stretch>
            <a:fillRect/>
          </a:stretch>
        </p:blipFill>
        <p:spPr bwMode="auto">
          <a:xfrm>
            <a:off x="433388" y="1497014"/>
            <a:ext cx="2309812" cy="1379288"/>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wipe(down)">
                                      <p:cBhvr>
                                        <p:cTn id="7" dur="500"/>
                                        <p:tgtEl>
                                          <p:spTgt spid="2765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7651">
                                            <p:txEl>
                                              <p:pRg st="0" end="0"/>
                                            </p:txEl>
                                          </p:spTgt>
                                        </p:tgtEl>
                                        <p:attrNameLst>
                                          <p:attrName>style.visibility</p:attrName>
                                        </p:attrNameLst>
                                      </p:cBhvr>
                                      <p:to>
                                        <p:strVal val="visible"/>
                                      </p:to>
                                    </p:set>
                                    <p:animEffect transition="in" filter="barn(inVertical)">
                                      <p:cBhvr>
                                        <p:cTn id="12" dur="500"/>
                                        <p:tgtEl>
                                          <p:spTgt spid="276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fontAlgn="auto">
              <a:spcAft>
                <a:spcPts val="0"/>
              </a:spcAft>
              <a:defRPr/>
            </a:pPr>
            <a:endParaRPr lang="en-US"/>
          </a:p>
        </p:txBody>
      </p:sp>
      <p:sp>
        <p:nvSpPr>
          <p:cNvPr id="28675" name="Content Placeholder 2"/>
          <p:cNvSpPr>
            <a:spLocks noGrp="1"/>
          </p:cNvSpPr>
          <p:nvPr>
            <p:ph idx="1"/>
          </p:nvPr>
        </p:nvSpPr>
        <p:spPr/>
        <p:txBody>
          <a:bodyPr>
            <a:normAutofit/>
          </a:bodyPr>
          <a:lstStyle/>
          <a:p>
            <a:pPr algn="justLow" rtl="1"/>
            <a:r>
              <a:rPr lang="fa-IR" sz="2800" dirty="0" smtClean="0">
                <a:solidFill>
                  <a:schemeClr val="bg1"/>
                </a:solidFill>
                <a:cs typeface="B Mitra" pitchFamily="2" charset="-78"/>
              </a:rPr>
              <a:t>در شرایط درماندگی آموخته شده فرد هیچ تلاشی از خود نشان نمی‌دهد چرا که تلاش‌های قبلی او ناکام بوده است. سلیگمن این توجیه را به افراد افسرده نیز نسبت داد. طبق توجیه سلیگمن بی‌تفاوتی و نافعالی که افراد افسرده نشان می‌دهند، نشانه‌های رفتاری درماندگی آموخته شده هستند. افراد این نشانه‌ها را در واکنش به تجربیات قبلی نشان می‌دهند که در آن‌ها، دیگران باعث شدند احساس کنند قدرت کنترل کردن سرنوشت خودشان را ندارند.</a:t>
            </a:r>
            <a:endParaRPr lang="en-US" sz="2800" dirty="0" smtClean="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arn(inVertical)">
                                      <p:cBhvr>
                                        <p:cTn id="7" dur="500"/>
                                        <p:tgtEl>
                                          <p:spTgt spid="286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29699" name="Content Placeholder 2"/>
          <p:cNvSpPr>
            <a:spLocks noGrp="1"/>
          </p:cNvSpPr>
          <p:nvPr>
            <p:ph idx="1"/>
          </p:nvPr>
        </p:nvSpPr>
        <p:spPr/>
        <p:txBody>
          <a:bodyPr>
            <a:normAutofit/>
          </a:bodyPr>
          <a:lstStyle/>
          <a:p>
            <a:pPr algn="justLow"/>
            <a:r>
              <a:rPr lang="fa-IR" sz="2800" dirty="0" smtClean="0">
                <a:solidFill>
                  <a:schemeClr val="bg1"/>
                </a:solidFill>
                <a:cs typeface="B Mitra" pitchFamily="2" charset="-78"/>
              </a:rPr>
              <a:t>سلیگمن و همکارانش در سال‌های بعد در نظریه درماندگی اموخته شده تغییراتی ایجاد کردند. جمع‌بندی مجدد نظریه درماندگی آموخته شده به گونه‌ای که قابل اطلاق به انسان باشد، حاکی از ان است که متعاقب رویدادهای ناگوار خارجی، توجیهات درونی به وجود می‌آیند که سبب از بین رفتن عزت نفس می‌گردند. بنابراین در مدل تجدید نظر شده این نظریه بر نقش انتساب‌ها  تأکید می‌شود. انتساب‌ها توجیه کردن اتفاقاتی است که برای افراد روی می‌دهند. افراد افسرده وقتی با شکستی روبرو می‌شوند، انتساب‌های درونی، پایدار و کلی دارند، و این درحالی است که انتساب‌های افراد افسرده در مقابل شکست‌ها بیرونی، موقتی و غیر کلی است.</a:t>
            </a:r>
            <a:endParaRPr lang="en-US" sz="2800" dirty="0" smtClean="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barn(inVertical)">
                                      <p:cBhvr>
                                        <p:cTn id="7" dur="500"/>
                                        <p:tgtEl>
                                          <p:spTgt spid="296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chemeClr val="tx1"/>
                </a:solidFill>
                <a:cs typeface="B Traffic" pitchFamily="2" charset="-78"/>
              </a:rPr>
              <a:t>الگوی چند نظریه ای</a:t>
            </a:r>
            <a:endParaRPr lang="en-US" sz="3600" dirty="0">
              <a:solidFill>
                <a:schemeClr val="tx1"/>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48</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en-US" sz="2400" dirty="0">
              <a:solidFill>
                <a:schemeClr val="bg1"/>
              </a:solidFill>
              <a:cs typeface="B Mitra" pitchFamily="2" charset="-78"/>
            </a:endParaRPr>
          </a:p>
        </p:txBody>
      </p:sp>
      <p:sp>
        <p:nvSpPr>
          <p:cNvPr id="10" name="TextBox 9"/>
          <p:cNvSpPr txBox="1"/>
          <p:nvPr/>
        </p:nvSpPr>
        <p:spPr>
          <a:xfrm>
            <a:off x="2400300" y="1778000"/>
            <a:ext cx="5867400" cy="461665"/>
          </a:xfrm>
          <a:prstGeom prst="rect">
            <a:avLst/>
          </a:prstGeom>
          <a:noFill/>
        </p:spPr>
        <p:txBody>
          <a:bodyPr wrap="square" rtlCol="0">
            <a:spAutoFit/>
          </a:bodyPr>
          <a:lstStyle/>
          <a:p>
            <a:pPr algn="justLow" rtl="1"/>
            <a:endParaRPr lang="en-US" sz="2400" dirty="0">
              <a:cs typeface="B Mitra" pitchFamily="2" charset="-78"/>
            </a:endParaRPr>
          </a:p>
        </p:txBody>
      </p:sp>
      <p:sp>
        <p:nvSpPr>
          <p:cNvPr id="6" name="TextBox 5"/>
          <p:cNvSpPr txBox="1"/>
          <p:nvPr/>
        </p:nvSpPr>
        <p:spPr>
          <a:xfrm>
            <a:off x="660400" y="1816100"/>
            <a:ext cx="7988300" cy="3108543"/>
          </a:xfrm>
          <a:prstGeom prst="rect">
            <a:avLst/>
          </a:prstGeom>
          <a:noFill/>
        </p:spPr>
        <p:txBody>
          <a:bodyPr wrap="square" rtlCol="0">
            <a:spAutoFit/>
          </a:bodyPr>
          <a:lstStyle/>
          <a:p>
            <a:pPr algn="justLow" rtl="1"/>
            <a:r>
              <a:rPr lang="fa-IR" sz="2800" dirty="0" smtClean="0">
                <a:solidFill>
                  <a:schemeClr val="bg1"/>
                </a:solidFill>
                <a:cs typeface="B Mitra" pitchFamily="2" charset="-78"/>
              </a:rPr>
              <a:t>طبق این الگو، تغییر ایجاد کردن در رفتار مرتبط با سلامت فرایند پیچیده‌ای است و افراد این تغییرات را به طور تدریجی ایجاد می‌کنند. افراد از یک مرحله به مرحله‌ی دیگر به شکل حلزونی و نه لزوما به شکل خطی حرکت می‌کنند که این حرکت حلزونی به شکل حرکت به مراحل جدید و بازگشت به مراحل قبلی انجام می‌پذیرد و در نهایت افراد مراحل تغییر رفتار را طی می‌کنند. در اینجا عقیده بر این است که افراد در تغییر دادن رفتار خود، 5 مرحله متفاوت را طی می‌کنند.</a:t>
            </a:r>
            <a:endParaRPr lang="en-US" sz="2800" dirty="0" smtClean="0">
              <a:solidFill>
                <a:schemeClr val="bg1"/>
              </a:solidFill>
              <a:cs typeface="B Mitra" pitchFamily="2" charset="-78"/>
            </a:endParaRPr>
          </a:p>
          <a:p>
            <a:pPr algn="justLow" rtl="1"/>
            <a:endParaRPr lang="en-US" sz="2800" dirty="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الگوی چند نظریه ای</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49</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en-US" sz="2400" dirty="0">
              <a:solidFill>
                <a:schemeClr val="bg1"/>
              </a:solidFill>
              <a:cs typeface="B Mitra" pitchFamily="2" charset="-78"/>
            </a:endParaRPr>
          </a:p>
        </p:txBody>
      </p:sp>
      <p:sp>
        <p:nvSpPr>
          <p:cNvPr id="10" name="TextBox 9"/>
          <p:cNvSpPr txBox="1"/>
          <p:nvPr/>
        </p:nvSpPr>
        <p:spPr>
          <a:xfrm>
            <a:off x="2400300" y="1778000"/>
            <a:ext cx="5867400" cy="461665"/>
          </a:xfrm>
          <a:prstGeom prst="rect">
            <a:avLst/>
          </a:prstGeom>
          <a:noFill/>
        </p:spPr>
        <p:txBody>
          <a:bodyPr wrap="square" rtlCol="0">
            <a:spAutoFit/>
          </a:bodyPr>
          <a:lstStyle/>
          <a:p>
            <a:pPr algn="justLow" rtl="1"/>
            <a:endParaRPr lang="en-US" sz="2400" dirty="0">
              <a:cs typeface="B Mitra" pitchFamily="2" charset="-78"/>
            </a:endParaRPr>
          </a:p>
        </p:txBody>
      </p:sp>
      <p:sp>
        <p:nvSpPr>
          <p:cNvPr id="6" name="TextBox 5"/>
          <p:cNvSpPr txBox="1"/>
          <p:nvPr/>
        </p:nvSpPr>
        <p:spPr>
          <a:xfrm>
            <a:off x="660400" y="1816100"/>
            <a:ext cx="7988300" cy="4401205"/>
          </a:xfrm>
          <a:prstGeom prst="rect">
            <a:avLst/>
          </a:prstGeom>
          <a:noFill/>
        </p:spPr>
        <p:txBody>
          <a:bodyPr wrap="square" rtlCol="0">
            <a:spAutoFit/>
          </a:bodyPr>
          <a:lstStyle/>
          <a:p>
            <a:pPr lvl="0" algn="justLow" rtl="1"/>
            <a:r>
              <a:rPr lang="fa-IR" sz="2800" b="1" dirty="0" smtClean="0">
                <a:solidFill>
                  <a:srgbClr val="FFFF00"/>
                </a:solidFill>
                <a:cs typeface="B Mitra" pitchFamily="2" charset="-78"/>
              </a:rPr>
              <a:t>1- پیش تامل (پیش قصد)</a:t>
            </a:r>
            <a:endParaRPr lang="en-US" sz="2800" dirty="0" smtClean="0">
              <a:solidFill>
                <a:srgbClr val="FFFF00"/>
              </a:solidFill>
              <a:cs typeface="B Mitra" pitchFamily="2" charset="-78"/>
            </a:endParaRPr>
          </a:p>
          <a:p>
            <a:pPr algn="justLow" rtl="1"/>
            <a:r>
              <a:rPr lang="fa-IR" sz="2800" dirty="0" smtClean="0">
                <a:solidFill>
                  <a:schemeClr val="bg1"/>
                </a:solidFill>
                <a:cs typeface="B Mitra" pitchFamily="2" charset="-78"/>
              </a:rPr>
              <a:t>افراد در این مرحله آگاهی کمی نسبت به رفتار مشکل‌زا دارند و قصد و انگیزه‌ای برای تغییر رفتار در آینده ندارند. </a:t>
            </a:r>
            <a:endParaRPr lang="en-US" sz="2800" dirty="0" smtClean="0">
              <a:solidFill>
                <a:schemeClr val="bg1"/>
              </a:solidFill>
              <a:cs typeface="B Mitra" pitchFamily="2" charset="-78"/>
            </a:endParaRPr>
          </a:p>
          <a:p>
            <a:pPr lvl="0" algn="justLow" rtl="1"/>
            <a:r>
              <a:rPr lang="fa-IR" sz="2800" b="1" dirty="0" smtClean="0">
                <a:solidFill>
                  <a:srgbClr val="FFFF00"/>
                </a:solidFill>
                <a:cs typeface="B Mitra" pitchFamily="2" charset="-78"/>
              </a:rPr>
              <a:t>2- تفکر و تامل (قصد) </a:t>
            </a:r>
            <a:endParaRPr lang="en-US" sz="2800" dirty="0" smtClean="0">
              <a:solidFill>
                <a:srgbClr val="FFFF00"/>
              </a:solidFill>
              <a:cs typeface="B Mitra" pitchFamily="2" charset="-78"/>
            </a:endParaRPr>
          </a:p>
          <a:p>
            <a:pPr algn="justLow" rtl="1"/>
            <a:r>
              <a:rPr lang="fa-IR" sz="2800" dirty="0" smtClean="0">
                <a:solidFill>
                  <a:schemeClr val="bg1"/>
                </a:solidFill>
                <a:cs typeface="B Mitra" pitchFamily="2" charset="-78"/>
              </a:rPr>
              <a:t>افراد در این مرحله به ایجاد تغییر فکر می‌کنند. این مرحله رشد آگاهی درباره‌ی هزینه‌های یک رفتار منفی به ویژه آمادگی شخصی افراد را نشان می‌دهد. در این مرحله افراد به کسب اطلاعات درباره‌ی تاثیر منفی رفتارشان و راهبردهایی برای تغییر این رفتارها می‌پردازند. البته ممکن است که افراد در این مرحله اطمینان کمی نسبت به توانایی خود در ایجاد تغییرات داشته باشند. به طوری که مشخصه‌ی اصلی این مرحله اغلب دوسوگرایی و ناکامی است.</a:t>
            </a:r>
            <a:endParaRPr lang="en-US" sz="2800" dirty="0" smtClean="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الگوی چند نظریه ای</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50</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en-US" sz="2400" dirty="0">
              <a:solidFill>
                <a:schemeClr val="bg1"/>
              </a:solidFill>
              <a:cs typeface="B Mitra" pitchFamily="2" charset="-78"/>
            </a:endParaRPr>
          </a:p>
        </p:txBody>
      </p:sp>
      <p:sp>
        <p:nvSpPr>
          <p:cNvPr id="10" name="TextBox 9"/>
          <p:cNvSpPr txBox="1"/>
          <p:nvPr/>
        </p:nvSpPr>
        <p:spPr>
          <a:xfrm>
            <a:off x="2400300" y="1778000"/>
            <a:ext cx="5867400" cy="461665"/>
          </a:xfrm>
          <a:prstGeom prst="rect">
            <a:avLst/>
          </a:prstGeom>
          <a:noFill/>
        </p:spPr>
        <p:txBody>
          <a:bodyPr wrap="square" rtlCol="0">
            <a:spAutoFit/>
          </a:bodyPr>
          <a:lstStyle/>
          <a:p>
            <a:pPr algn="justLow" rtl="1"/>
            <a:endParaRPr lang="en-US" sz="2400" dirty="0">
              <a:cs typeface="B Mitra" pitchFamily="2" charset="-78"/>
            </a:endParaRPr>
          </a:p>
        </p:txBody>
      </p:sp>
      <p:sp>
        <p:nvSpPr>
          <p:cNvPr id="6" name="TextBox 5"/>
          <p:cNvSpPr txBox="1"/>
          <p:nvPr/>
        </p:nvSpPr>
        <p:spPr>
          <a:xfrm>
            <a:off x="660400" y="1600200"/>
            <a:ext cx="7988300" cy="4832092"/>
          </a:xfrm>
          <a:prstGeom prst="rect">
            <a:avLst/>
          </a:prstGeom>
          <a:noFill/>
        </p:spPr>
        <p:txBody>
          <a:bodyPr wrap="square" rtlCol="0">
            <a:spAutoFit/>
          </a:bodyPr>
          <a:lstStyle/>
          <a:p>
            <a:pPr lvl="0" algn="justLow" rtl="1"/>
            <a:r>
              <a:rPr lang="fa-IR" sz="2800" b="1" dirty="0" smtClean="0">
                <a:solidFill>
                  <a:srgbClr val="FFFF00"/>
                </a:solidFill>
                <a:cs typeface="B Mitra" pitchFamily="2" charset="-78"/>
              </a:rPr>
              <a:t>3- آمادگی و تدارک</a:t>
            </a:r>
            <a:endParaRPr lang="en-US" sz="2800" dirty="0" smtClean="0">
              <a:solidFill>
                <a:srgbClr val="FFFF00"/>
              </a:solidFill>
              <a:cs typeface="B Mitra" pitchFamily="2" charset="-78"/>
            </a:endParaRPr>
          </a:p>
          <a:p>
            <a:pPr algn="justLow" rtl="1"/>
            <a:r>
              <a:rPr lang="fa-IR" sz="2800" dirty="0" smtClean="0">
                <a:solidFill>
                  <a:schemeClr val="bg1"/>
                </a:solidFill>
                <a:cs typeface="B Mitra" pitchFamily="2" charset="-78"/>
              </a:rPr>
              <a:t>در این مرحله افراد متعهد می‌گردند که رفتارشان را تغییر دهند. افراد در این مرحله ممکن است تغییرات کوچکی مانند کاهش تعداد سیگارهای روزانه داشته باشند و یا اینکه تاخیری در زمان کشیدن اولین سیگار در طی روز ایجاد کنند. </a:t>
            </a:r>
            <a:endParaRPr lang="en-US" sz="2800" dirty="0" smtClean="0">
              <a:solidFill>
                <a:schemeClr val="bg1"/>
              </a:solidFill>
              <a:cs typeface="B Mitra" pitchFamily="2" charset="-78"/>
            </a:endParaRPr>
          </a:p>
          <a:p>
            <a:pPr lvl="0" algn="justLow" rtl="1"/>
            <a:r>
              <a:rPr lang="fa-IR" sz="2800" b="1" dirty="0" smtClean="0">
                <a:solidFill>
                  <a:srgbClr val="FFFF00"/>
                </a:solidFill>
                <a:cs typeface="B Mitra" pitchFamily="2" charset="-78"/>
              </a:rPr>
              <a:t>4- عمل</a:t>
            </a:r>
            <a:endParaRPr lang="en-US" sz="2800" dirty="0" smtClean="0">
              <a:solidFill>
                <a:srgbClr val="FFFF00"/>
              </a:solidFill>
              <a:cs typeface="B Mitra" pitchFamily="2" charset="-78"/>
            </a:endParaRPr>
          </a:p>
          <a:p>
            <a:pPr algn="justLow" rtl="1"/>
            <a:r>
              <a:rPr lang="fa-IR" sz="2800" dirty="0" smtClean="0">
                <a:solidFill>
                  <a:schemeClr val="bg1"/>
                </a:solidFill>
                <a:cs typeface="B Mitra" pitchFamily="2" charset="-78"/>
              </a:rPr>
              <a:t>در این مرحله، افراد واقعا مشغول یک رفتار جدید می‌شوند. در این مرحله، تغییر رفتار آشکار است و میزان انجام موفقیت آمیز رفتار بالا است. با اینکه احتمال خطر برگشت خیلی زیاد است، افراد غالبا حمایت زیادی از جانب خانواده و دوستانشان دریافت می‌کنند چرا که آنها تعهد آشکاری برای تغییر رفتارشان داشته‌اند.</a:t>
            </a:r>
            <a:endParaRPr lang="en-US" sz="2800" dirty="0" smtClean="0">
              <a:solidFill>
                <a:schemeClr val="bg1"/>
              </a:solidFill>
              <a:cs typeface="B Mitra" pitchFamily="2" charset="-78"/>
            </a:endParaRPr>
          </a:p>
          <a:p>
            <a:pPr algn="justLow" rtl="1"/>
            <a:r>
              <a:rPr lang="fa-IR" sz="2800" dirty="0" smtClean="0">
                <a:cs typeface="B Mitra" pitchFamily="2" charset="-78"/>
              </a:rPr>
              <a:t> </a:t>
            </a:r>
            <a:endParaRPr lang="en-US" sz="2800" dirty="0" smtClean="0">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chemeClr val="tx1"/>
                </a:solidFill>
                <a:cs typeface="B Traffic" pitchFamily="2" charset="-78"/>
              </a:rPr>
              <a:t>الگوی چند نظریه ای</a:t>
            </a:r>
            <a:endParaRPr lang="en-US" sz="3600" dirty="0">
              <a:solidFill>
                <a:schemeClr val="tx1"/>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51</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en-US" sz="2400" dirty="0">
              <a:solidFill>
                <a:schemeClr val="bg1"/>
              </a:solidFill>
              <a:cs typeface="B Mitra" pitchFamily="2" charset="-78"/>
            </a:endParaRPr>
          </a:p>
        </p:txBody>
      </p:sp>
      <p:sp>
        <p:nvSpPr>
          <p:cNvPr id="10" name="TextBox 9"/>
          <p:cNvSpPr txBox="1"/>
          <p:nvPr/>
        </p:nvSpPr>
        <p:spPr>
          <a:xfrm>
            <a:off x="2400300" y="1778000"/>
            <a:ext cx="5867400" cy="461665"/>
          </a:xfrm>
          <a:prstGeom prst="rect">
            <a:avLst/>
          </a:prstGeom>
          <a:noFill/>
        </p:spPr>
        <p:txBody>
          <a:bodyPr wrap="square" rtlCol="0">
            <a:spAutoFit/>
          </a:bodyPr>
          <a:lstStyle/>
          <a:p>
            <a:pPr algn="justLow" rtl="1"/>
            <a:endParaRPr lang="en-US" sz="2400" dirty="0">
              <a:cs typeface="B Mitra" pitchFamily="2" charset="-78"/>
            </a:endParaRPr>
          </a:p>
        </p:txBody>
      </p:sp>
      <p:sp>
        <p:nvSpPr>
          <p:cNvPr id="6" name="TextBox 5"/>
          <p:cNvSpPr txBox="1"/>
          <p:nvPr/>
        </p:nvSpPr>
        <p:spPr>
          <a:xfrm>
            <a:off x="660400" y="1600200"/>
            <a:ext cx="7988300" cy="2677656"/>
          </a:xfrm>
          <a:prstGeom prst="rect">
            <a:avLst/>
          </a:prstGeom>
          <a:noFill/>
        </p:spPr>
        <p:txBody>
          <a:bodyPr wrap="square" rtlCol="0">
            <a:spAutoFit/>
          </a:bodyPr>
          <a:lstStyle/>
          <a:p>
            <a:pPr lvl="0" algn="justLow" rtl="1"/>
            <a:r>
              <a:rPr lang="fa-IR" sz="2800" b="1" dirty="0" smtClean="0">
                <a:solidFill>
                  <a:srgbClr val="FFFF00"/>
                </a:solidFill>
                <a:cs typeface="B Mitra" pitchFamily="2" charset="-78"/>
              </a:rPr>
              <a:t>5- تثبیت (نگهداری)</a:t>
            </a:r>
            <a:endParaRPr lang="en-US" sz="2800" dirty="0" smtClean="0">
              <a:solidFill>
                <a:srgbClr val="FFFF00"/>
              </a:solidFill>
              <a:cs typeface="B Mitra" pitchFamily="2" charset="-78"/>
            </a:endParaRPr>
          </a:p>
          <a:p>
            <a:pPr algn="justLow" rtl="1"/>
            <a:r>
              <a:rPr lang="fa-IR" sz="2800" dirty="0" smtClean="0">
                <a:solidFill>
                  <a:schemeClr val="bg1"/>
                </a:solidFill>
                <a:cs typeface="B Mitra" pitchFamily="2" charset="-78"/>
              </a:rPr>
              <a:t>زمانی تحقق می‌یابد که افراد تغییر را در طول زمان، معمولا </a:t>
            </a:r>
            <a:r>
              <a:rPr lang="fa-IR" sz="2800" u="sng" dirty="0" smtClean="0">
                <a:solidFill>
                  <a:schemeClr val="bg1"/>
                </a:solidFill>
                <a:cs typeface="B Mitra" pitchFamily="2" charset="-78"/>
              </a:rPr>
              <a:t>6 ماه</a:t>
            </a:r>
            <a:r>
              <a:rPr lang="fa-IR" sz="2800" dirty="0" smtClean="0">
                <a:solidFill>
                  <a:schemeClr val="bg1"/>
                </a:solidFill>
                <a:cs typeface="B Mitra" pitchFamily="2" charset="-78"/>
              </a:rPr>
              <a:t> ادامه دهند. تمرکز در این مرحله بر جلوگیری از برگشت است. افراد در این مرحله معمولا حمایت اجتماعی کمتری دریافت می‌کنند چرا که دیگر وارد عمل شده و رفتار جدید را انجام داده‌اند. اما باید توجه داشت که حمایت هنوز پیش‌بین مهمی برای تثبیت رفتار است.</a:t>
            </a:r>
            <a:endParaRPr lang="en-US" sz="2800" dirty="0" smtClean="0">
              <a:solidFill>
                <a:schemeClr val="bg1"/>
              </a:solidFill>
              <a:cs typeface="B Mitra" pitchFamily="2" charset="-78"/>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fa-IR" sz="3600" b="1" dirty="0" smtClean="0">
                <a:solidFill>
                  <a:srgbClr val="FFFFFF"/>
                </a:solidFill>
                <a:cs typeface="B Traffic" pitchFamily="2" charset="-78"/>
              </a:rPr>
              <a:t>الگوی چند نظریه ای</a:t>
            </a:r>
            <a:endParaRPr lang="en-US" sz="3600" dirty="0">
              <a:solidFill>
                <a:srgbClr val="FFFFFF"/>
              </a:solidFill>
              <a:cs typeface="B Traffic" pitchFamily="2" charset="-78"/>
            </a:endParaRPr>
          </a:p>
        </p:txBody>
      </p:sp>
      <p:sp>
        <p:nvSpPr>
          <p:cNvPr id="6146" name="Slide Number Placeholder 5"/>
          <p:cNvSpPr>
            <a:spLocks noGrp="1"/>
          </p:cNvSpPr>
          <p:nvPr>
            <p:ph type="sldNum" sz="quarter" idx="12"/>
          </p:nvPr>
        </p:nvSpPr>
        <p:spPr>
          <a:noFill/>
        </p:spPr>
        <p:txBody>
          <a:bodyPr/>
          <a:lstStyle/>
          <a:p>
            <a:fld id="{DB97F469-E338-4E07-AABB-985246C24440}" type="slidenum">
              <a:rPr lang="en-GB" smtClean="0">
                <a:latin typeface="Arial" pitchFamily="34" charset="0"/>
              </a:rPr>
              <a:pPr/>
              <a:t>52</a:t>
            </a:fld>
            <a:endParaRPr lang="en-GB" smtClean="0">
              <a:latin typeface="Arial" pitchFamily="34" charset="0"/>
            </a:endParaRPr>
          </a:p>
        </p:txBody>
      </p:sp>
      <p:sp>
        <p:nvSpPr>
          <p:cNvPr id="12" name="Rectangle 3"/>
          <p:cNvSpPr txBox="1">
            <a:spLocks noChangeArrowheads="1"/>
          </p:cNvSpPr>
          <p:nvPr/>
        </p:nvSpPr>
        <p:spPr bwMode="auto">
          <a:xfrm>
            <a:off x="762000" y="1612900"/>
            <a:ext cx="7956639" cy="4851400"/>
          </a:xfrm>
          <a:prstGeom prst="rect">
            <a:avLst/>
          </a:prstGeom>
          <a:noFill/>
          <a:ln w="9525">
            <a:noFill/>
            <a:miter lim="800000"/>
            <a:headEnd/>
            <a:tailEnd/>
          </a:ln>
        </p:spPr>
        <p:style>
          <a:lnRef idx="0">
            <a:scrgbClr r="0" g="0" b="0"/>
          </a:lnRef>
          <a:fillRef idx="1002">
            <a:schemeClr val="dk1"/>
          </a:fillRef>
          <a:effectRef idx="0">
            <a:scrgbClr r="0" g="0" b="0"/>
          </a:effectRef>
          <a:fontRef idx="major"/>
        </p:style>
        <p:txBody>
          <a:bodyPr vert="horz" wrap="square" lIns="91440" tIns="45720" rIns="91440" bIns="45720" numCol="1" anchor="t" anchorCtr="0" compatLnSpc="1">
            <a:prstTxWarp prst="textNoShape">
              <a:avLst/>
            </a:prstTxWarp>
          </a:bodyPr>
          <a:lstStyle/>
          <a:p>
            <a:pPr algn="r" rtl="1"/>
            <a:endParaRPr lang="en-US" sz="2400" dirty="0">
              <a:solidFill>
                <a:schemeClr val="bg1"/>
              </a:solidFill>
              <a:cs typeface="B Mitra" pitchFamily="2" charset="-78"/>
            </a:endParaRPr>
          </a:p>
        </p:txBody>
      </p:sp>
      <p:sp>
        <p:nvSpPr>
          <p:cNvPr id="10" name="TextBox 9"/>
          <p:cNvSpPr txBox="1"/>
          <p:nvPr/>
        </p:nvSpPr>
        <p:spPr>
          <a:xfrm>
            <a:off x="2400300" y="1778000"/>
            <a:ext cx="5867400" cy="461665"/>
          </a:xfrm>
          <a:prstGeom prst="rect">
            <a:avLst/>
          </a:prstGeom>
          <a:noFill/>
        </p:spPr>
        <p:txBody>
          <a:bodyPr wrap="square" rtlCol="0">
            <a:spAutoFit/>
          </a:bodyPr>
          <a:lstStyle/>
          <a:p>
            <a:pPr algn="justLow" rtl="1"/>
            <a:endParaRPr lang="en-US" sz="2400" dirty="0">
              <a:cs typeface="B Mitra" pitchFamily="2" charset="-78"/>
            </a:endParaRPr>
          </a:p>
        </p:txBody>
      </p:sp>
      <p:graphicFrame>
        <p:nvGraphicFramePr>
          <p:cNvPr id="7" name="Diagram 6"/>
          <p:cNvGraphicFramePr/>
          <p:nvPr/>
        </p:nvGraphicFramePr>
        <p:xfrm>
          <a:off x="2413000" y="1600200"/>
          <a:ext cx="4787900" cy="4838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10.png"/>
          <p:cNvPicPr>
            <a:picLocks noChangeAspect="1"/>
          </p:cNvPicPr>
          <p:nvPr/>
        </p:nvPicPr>
        <p:blipFill>
          <a:blip r:embed="rId3" cstate="print"/>
          <a:srcRect/>
          <a:stretch>
            <a:fillRect/>
          </a:stretch>
        </p:blipFill>
        <p:spPr bwMode="auto">
          <a:xfrm>
            <a:off x="1874838" y="1073605"/>
            <a:ext cx="5770562" cy="4800600"/>
          </a:xfrm>
          <a:prstGeom prst="rect">
            <a:avLst/>
          </a:prstGeom>
          <a:noFill/>
          <a:ln w="9525">
            <a:noFill/>
            <a:miter lim="800000"/>
            <a:headEnd/>
            <a:tailEnd/>
          </a:ln>
        </p:spPr>
      </p:pic>
    </p:spTree>
  </p:cSld>
  <p:clrMapOvr>
    <a:masterClrMapping/>
  </p:clrMapOvr>
  <p:transition advClick="0">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1.6|1.9|1|0.6|0.4"/>
</p:tagLst>
</file>

<file path=ppt/tags/tag2.xml><?xml version="1.0" encoding="utf-8"?>
<p:tagLst xmlns:a="http://schemas.openxmlformats.org/drawingml/2006/main" xmlns:r="http://schemas.openxmlformats.org/officeDocument/2006/relationships" xmlns:p="http://schemas.openxmlformats.org/presentationml/2006/main">
  <p:tag name="TIMING" val="|1.1"/>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1.1"/>
</p:tagLst>
</file>

<file path=ppt/tags/tag5.xml><?xml version="1.0" encoding="utf-8"?>
<p:tagLst xmlns:a="http://schemas.openxmlformats.org/drawingml/2006/main" xmlns:r="http://schemas.openxmlformats.org/officeDocument/2006/relationships" xmlns:p="http://schemas.openxmlformats.org/presentationml/2006/main">
  <p:tag name="TIMING" val="|1.1"/>
</p:tagLst>
</file>

<file path=ppt/tags/tag6.xml><?xml version="1.0" encoding="utf-8"?>
<p:tagLst xmlns:a="http://schemas.openxmlformats.org/drawingml/2006/main" xmlns:r="http://schemas.openxmlformats.org/officeDocument/2006/relationships" xmlns:p="http://schemas.openxmlformats.org/presentationml/2006/main">
  <p:tag name="TIMING" val="|1.1"/>
</p:tagLst>
</file>

<file path=ppt/tags/tag7.xml><?xml version="1.0" encoding="utf-8"?>
<p:tagLst xmlns:a="http://schemas.openxmlformats.org/drawingml/2006/main" xmlns:r="http://schemas.openxmlformats.org/officeDocument/2006/relationships" xmlns:p="http://schemas.openxmlformats.org/presentationml/2006/main">
  <p:tag name="TIMING" val="|1.1"/>
</p:tagLst>
</file>

<file path=ppt/tags/tag8.xml><?xml version="1.0" encoding="utf-8"?>
<p:tagLst xmlns:a="http://schemas.openxmlformats.org/drawingml/2006/main" xmlns:r="http://schemas.openxmlformats.org/officeDocument/2006/relationships" xmlns:p="http://schemas.openxmlformats.org/presentationml/2006/main">
  <p:tag name="TIMING" val="|1.1"/>
</p:tagLst>
</file>

<file path=ppt/tags/tag9.xml><?xml version="1.0" encoding="utf-8"?>
<p:tagLst xmlns:a="http://schemas.openxmlformats.org/drawingml/2006/main" xmlns:r="http://schemas.openxmlformats.org/officeDocument/2006/relationships" xmlns:p="http://schemas.openxmlformats.org/presentationml/2006/main">
  <p:tag name="TIMING" val="|1.1"/>
</p:tagLst>
</file>

<file path=ppt/tags/tag10.xml><?xml version="1.0" encoding="utf-8"?>
<p:tagLst xmlns:a="http://schemas.openxmlformats.org/drawingml/2006/main" xmlns:r="http://schemas.openxmlformats.org/officeDocument/2006/relationships" xmlns:p="http://schemas.openxmlformats.org/presentationml/2006/main">
  <p:tag name="TIMING" val="|1.1"/>
</p:tagLst>
</file>

<file path=ppt/tags/tag11.xml><?xml version="1.0" encoding="utf-8"?>
<p:tagLst xmlns:a="http://schemas.openxmlformats.org/drawingml/2006/main" xmlns:r="http://schemas.openxmlformats.org/officeDocument/2006/relationships" xmlns:p="http://schemas.openxmlformats.org/presentationml/2006/main">
  <p:tag name="TIMING" val="|1.1"/>
</p:tagLst>
</file>

<file path=ppt/tags/tag12.xml><?xml version="1.0" encoding="utf-8"?>
<p:tagLst xmlns:a="http://schemas.openxmlformats.org/drawingml/2006/main" xmlns:r="http://schemas.openxmlformats.org/officeDocument/2006/relationships" xmlns:p="http://schemas.openxmlformats.org/presentationml/2006/main">
  <p:tag name="TIMING" val="|1.1"/>
</p:tagLst>
</file>

<file path=ppt/tags/tag13.xml><?xml version="1.0" encoding="utf-8"?>
<p:tagLst xmlns:a="http://schemas.openxmlformats.org/drawingml/2006/main" xmlns:r="http://schemas.openxmlformats.org/officeDocument/2006/relationships" xmlns:p="http://schemas.openxmlformats.org/presentationml/2006/main">
  <p:tag name="TIMING" val="|1.1"/>
</p:tagLst>
</file>

<file path=ppt/tags/tag14.xml><?xml version="1.0" encoding="utf-8"?>
<p:tagLst xmlns:a="http://schemas.openxmlformats.org/drawingml/2006/main" xmlns:r="http://schemas.openxmlformats.org/officeDocument/2006/relationships" xmlns:p="http://schemas.openxmlformats.org/presentationml/2006/main">
  <p:tag name="TIMING" val="|1.1"/>
</p:tagLst>
</file>

<file path=ppt/tags/tag15.xml><?xml version="1.0" encoding="utf-8"?>
<p:tagLst xmlns:a="http://schemas.openxmlformats.org/drawingml/2006/main" xmlns:r="http://schemas.openxmlformats.org/officeDocument/2006/relationships" xmlns:p="http://schemas.openxmlformats.org/presentationml/2006/main">
  <p:tag name="TIMING" val="|1.1"/>
</p:tagLst>
</file>

<file path=ppt/tags/tag16.xml><?xml version="1.0" encoding="utf-8"?>
<p:tagLst xmlns:a="http://schemas.openxmlformats.org/drawingml/2006/main" xmlns:r="http://schemas.openxmlformats.org/officeDocument/2006/relationships" xmlns:p="http://schemas.openxmlformats.org/presentationml/2006/main">
  <p:tag name="TIMING" val="|1.1"/>
</p:tagLst>
</file>

<file path=ppt/tags/tag17.xml><?xml version="1.0" encoding="utf-8"?>
<p:tagLst xmlns:a="http://schemas.openxmlformats.org/drawingml/2006/main" xmlns:r="http://schemas.openxmlformats.org/officeDocument/2006/relationships" xmlns:p="http://schemas.openxmlformats.org/presentationml/2006/main">
  <p:tag name="TIMING" val="|1.1"/>
</p:tagLst>
</file>

<file path=ppt/tags/tag18.xml><?xml version="1.0" encoding="utf-8"?>
<p:tagLst xmlns:a="http://schemas.openxmlformats.org/drawingml/2006/main" xmlns:r="http://schemas.openxmlformats.org/officeDocument/2006/relationships" xmlns:p="http://schemas.openxmlformats.org/presentationml/2006/main">
  <p:tag name="TIMING" val="|1.1"/>
</p:tagLst>
</file>

<file path=ppt/tags/tag19.xml><?xml version="1.0" encoding="utf-8"?>
<p:tagLst xmlns:a="http://schemas.openxmlformats.org/drawingml/2006/main" xmlns:r="http://schemas.openxmlformats.org/officeDocument/2006/relationships" xmlns:p="http://schemas.openxmlformats.org/presentationml/2006/main">
  <p:tag name="TIMING" val="|1.1"/>
</p:tagLst>
</file>

<file path=ppt/tags/tag20.xml><?xml version="1.0" encoding="utf-8"?>
<p:tagLst xmlns:a="http://schemas.openxmlformats.org/drawingml/2006/main" xmlns:r="http://schemas.openxmlformats.org/officeDocument/2006/relationships" xmlns:p="http://schemas.openxmlformats.org/presentationml/2006/main">
  <p:tag name="TIMING" val="|1.1"/>
</p:tagLst>
</file>

<file path=ppt/tags/tag21.xml><?xml version="1.0" encoding="utf-8"?>
<p:tagLst xmlns:a="http://schemas.openxmlformats.org/drawingml/2006/main" xmlns:r="http://schemas.openxmlformats.org/officeDocument/2006/relationships" xmlns:p="http://schemas.openxmlformats.org/presentationml/2006/main">
  <p:tag name="TIMING" val="|1.1"/>
</p:tagLst>
</file>

<file path=ppt/tags/tag22.xml><?xml version="1.0" encoding="utf-8"?>
<p:tagLst xmlns:a="http://schemas.openxmlformats.org/drawingml/2006/main" xmlns:r="http://schemas.openxmlformats.org/officeDocument/2006/relationships" xmlns:p="http://schemas.openxmlformats.org/presentationml/2006/main">
  <p:tag name="TIMING" val="|1.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6252</TotalTime>
  <Words>3683</Words>
  <Application>Microsoft Office PowerPoint</Application>
  <PresentationFormat>On-screen Show (4:3)</PresentationFormat>
  <Paragraphs>394</Paragraphs>
  <Slides>53</Slides>
  <Notes>49</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Foundry</vt:lpstr>
      <vt:lpstr>PowerPoint Presentation</vt:lpstr>
      <vt:lpstr>Motivation in Sport انگیزش در ورزش</vt:lpstr>
      <vt:lpstr>فایده‌ی مطالعه کردن انگیزش چیست؟</vt:lpstr>
      <vt:lpstr>مطالعه‌ی انگیزش</vt:lpstr>
      <vt:lpstr>جلوه‌های انگیزش</vt:lpstr>
      <vt:lpstr>جلوه‌های انگیزش</vt:lpstr>
      <vt:lpstr>رفتار</vt:lpstr>
      <vt:lpstr>جنبه‌های رفتار</vt:lpstr>
      <vt:lpstr>جنبه‌های رفتار</vt:lpstr>
      <vt:lpstr>جنبه‌های رفتار</vt:lpstr>
      <vt:lpstr>جنبه‌های رفتار</vt:lpstr>
      <vt:lpstr>جنبه‌های رفتار</vt:lpstr>
      <vt:lpstr>جنبه‌های رفتار</vt:lpstr>
      <vt:lpstr>فیزیولوژی</vt:lpstr>
      <vt:lpstr>روان فیزیولوژی</vt:lpstr>
      <vt:lpstr>پنج سیستم انگیختگی بدنی</vt:lpstr>
      <vt:lpstr>پنج سیستم انگیختگی بدنی</vt:lpstr>
      <vt:lpstr>تعریف نگرش</vt:lpstr>
      <vt:lpstr>تعریف نگرش از دیدگاه فریدمن</vt:lpstr>
      <vt:lpstr>مهمترین عواملی که نگرش‌ها را به وجود می‌آورد عبارتند از:</vt:lpstr>
      <vt:lpstr>نگرش، ارزش، عقیده</vt:lpstr>
      <vt:lpstr>فرایند تغییر نگرش</vt:lpstr>
      <vt:lpstr>الگوی شناختی تغییر نگرش</vt:lpstr>
      <vt:lpstr>نظریه ناهماهنگی شناختی(فستینگر)</vt:lpstr>
      <vt:lpstr>مثال</vt:lpstr>
      <vt:lpstr>مثال</vt:lpstr>
      <vt:lpstr>رفتار چیست؟</vt:lpstr>
      <vt:lpstr>تغییر رفتار چیست؟</vt:lpstr>
      <vt:lpstr>نظریه های مرتبط با تغییر رفتار </vt:lpstr>
      <vt:lpstr>الگوی باور بهداشتی</vt:lpstr>
      <vt:lpstr>تئوری عمل مستدل/ رفتار برنامه ریزی شده</vt:lpstr>
      <vt:lpstr>تئوری عمل مستدل/ رفتار برنامه ریزی شده</vt:lpstr>
      <vt:lpstr>تئوری عمل مستدل/ رفتار برنامه ریزی شده</vt:lpstr>
      <vt:lpstr>نظریه های یادگیری</vt:lpstr>
      <vt:lpstr>شرطی سازی کلاسیک (پاولوف)</vt:lpstr>
      <vt:lpstr>شرطی سازی کنشگر(اسکینر)</vt:lpstr>
      <vt:lpstr>انواع انگیزه</vt:lpstr>
      <vt:lpstr>انگیزه‌ی درونی و بیرونی</vt:lpstr>
      <vt:lpstr>مشوق‌ها و پیامدها</vt:lpstr>
      <vt:lpstr>مشوقها</vt:lpstr>
      <vt:lpstr>مشوقها</vt:lpstr>
      <vt:lpstr>برنامه های مختلف تقویت بر اساس شرطی سازی کنشگر</vt:lpstr>
      <vt:lpstr>نظریه شناختی – اجتماعی (بندورا)</vt:lpstr>
      <vt:lpstr>نظریه درماندگی آموخته شده سلیگمن</vt:lpstr>
      <vt:lpstr>PowerPoint Presentation</vt:lpstr>
      <vt:lpstr>PowerPoint Presentation</vt:lpstr>
      <vt:lpstr>PowerPoint Presentation</vt:lpstr>
      <vt:lpstr>الگوی چند نظریه ای</vt:lpstr>
      <vt:lpstr>الگوی چند نظریه ای</vt:lpstr>
      <vt:lpstr>الگوی چند نظریه ای</vt:lpstr>
      <vt:lpstr>الگوی چند نظریه ای</vt:lpstr>
      <vt:lpstr>الگوی چند نظریه ای</vt:lpstr>
      <vt:lpstr>PowerPoint Presentation</vt:lpstr>
    </vt:vector>
  </TitlesOfParts>
  <Company>Clearly Presented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Colored Swoosh PowerPoint Template</dc:title>
  <dc:creator>Presentation Magazine</dc:creator>
  <cp:lastModifiedBy>Windows User</cp:lastModifiedBy>
  <cp:revision>395</cp:revision>
  <dcterms:created xsi:type="dcterms:W3CDTF">2009-11-03T13:35:13Z</dcterms:created>
  <dcterms:modified xsi:type="dcterms:W3CDTF">2020-06-17T11:36:30Z</dcterms:modified>
</cp:coreProperties>
</file>