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45699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کس 3" descr="22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209" y="0"/>
            <a:ext cx="904558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کس 5" descr="Flowers_MRT_1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00200" y="2819400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Homa" pitchFamily="2" charset="-78"/>
              </a:rPr>
              <a:t>بعد نام خداوند گوییم مدام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Homa" pitchFamily="2" charset="-78"/>
              </a:rPr>
              <a:t/>
            </a:r>
            <a:b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Homa" pitchFamily="2" charset="-78"/>
              </a:rPr>
            </a:br>
            <a:r>
              <a:rPr lang="fa-I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Homa" pitchFamily="2" charset="-78"/>
              </a:rPr>
              <a:t>به شما دوستان سلام سلام </a:t>
            </a:r>
            <a:r>
              <a:rPr lang="fa-I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Homa" pitchFamily="2" charset="-78"/>
              </a:rPr>
              <a:t>سلام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B 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عکس 4" descr="Flowers_MRT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777212" cy="6858000"/>
          </a:xfrm>
          <a:prstGeom prst="rect">
            <a:avLst/>
          </a:prstGeom>
        </p:spPr>
      </p:pic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772400" y="0"/>
            <a:ext cx="1371600" cy="1143000"/>
          </a:xfrm>
        </p:spPr>
        <p:txBody>
          <a:bodyPr/>
          <a:lstStyle/>
          <a:p>
            <a:r>
              <a:rPr lang="fa-IR" dirty="0" smtClean="0">
                <a:cs typeface="B Mitra" pitchFamily="2" charset="-78"/>
              </a:rPr>
              <a:t>معما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895600" y="1066800"/>
            <a:ext cx="6248400" cy="762000"/>
          </a:xfrm>
        </p:spPr>
        <p:txBody>
          <a:bodyPr/>
          <a:lstStyle/>
          <a:p>
            <a:pPr algn="ctr">
              <a:buNone/>
            </a:pPr>
            <a:r>
              <a:rPr lang="fa-IR" dirty="0" smtClean="0">
                <a:cs typeface="B Mitra" pitchFamily="2" charset="-78"/>
              </a:rPr>
              <a:t>آن چیست که هم دانشمند دارد و هم بی دانش ؟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4" name="نگهدارنده مکان محتوا 2"/>
          <p:cNvSpPr txBox="1">
            <a:spLocks/>
          </p:cNvSpPr>
          <p:nvPr/>
        </p:nvSpPr>
        <p:spPr>
          <a:xfrm>
            <a:off x="3962400" y="2209800"/>
            <a:ext cx="62484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Far.Dast Nevis" pitchFamily="66" charset="-78"/>
              </a:rPr>
              <a:t>دانش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Far.Dast Nevis" pitchFamily="66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400425"/>
            <a:ext cx="881062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Mitra" pitchFamily="2" charset="-78"/>
              </a:rPr>
              <a:t>دانش را از چه کسی یاد می گیریم ؟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4114800" y="1219200"/>
            <a:ext cx="1295400" cy="9144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a-IR" sz="6000" dirty="0" smtClean="0">
                <a:cs typeface="B Mitra" pitchFamily="2" charset="-78"/>
              </a:rPr>
              <a:t>معلم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4" name="نگهدارنده مکان محتوا 2"/>
          <p:cNvSpPr txBox="1">
            <a:spLocks/>
          </p:cNvSpPr>
          <p:nvPr/>
        </p:nvSpPr>
        <p:spPr>
          <a:xfrm>
            <a:off x="1524000" y="2286000"/>
            <a:ext cx="60960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B Mitra" pitchFamily="2" charset="-78"/>
              </a:rPr>
              <a:t>حالا</a:t>
            </a:r>
            <a:r>
              <a:rPr kumimoji="0" lang="fa-IR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B Mitra" pitchFamily="2" charset="-78"/>
              </a:rPr>
              <a:t> بگویید معلم انسان ها چه کسانی هستند ؟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B Mitra" pitchFamily="2" charset="-78"/>
            </a:endParaRPr>
          </a:p>
        </p:txBody>
      </p:sp>
      <p:sp>
        <p:nvSpPr>
          <p:cNvPr id="9" name="نگهدارنده مکان محتوا 2"/>
          <p:cNvSpPr txBox="1">
            <a:spLocks/>
          </p:cNvSpPr>
          <p:nvPr/>
        </p:nvSpPr>
        <p:spPr>
          <a:xfrm>
            <a:off x="6400800" y="37338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خ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0" name="نگهدارنده مکان محتوا 2"/>
          <p:cNvSpPr txBox="1">
            <a:spLocks/>
          </p:cNvSpPr>
          <p:nvPr/>
        </p:nvSpPr>
        <p:spPr>
          <a:xfrm>
            <a:off x="6400800" y="48006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د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4" name="نگهدارنده مکان محتوا 2"/>
          <p:cNvSpPr txBox="1">
            <a:spLocks/>
          </p:cNvSpPr>
          <p:nvPr/>
        </p:nvSpPr>
        <p:spPr>
          <a:xfrm>
            <a:off x="5029200" y="42672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ا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5" name="نگهدارنده مکان محتوا 2"/>
          <p:cNvSpPr txBox="1">
            <a:spLocks/>
          </p:cNvSpPr>
          <p:nvPr/>
        </p:nvSpPr>
        <p:spPr>
          <a:xfrm>
            <a:off x="2590800" y="43434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ا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6" name="نگهدارنده مکان محتوا 2"/>
          <p:cNvSpPr txBox="1">
            <a:spLocks/>
          </p:cNvSpPr>
          <p:nvPr/>
        </p:nvSpPr>
        <p:spPr>
          <a:xfrm>
            <a:off x="3886200" y="35814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ن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7" name="نگهدارنده مکان محتوا 2"/>
          <p:cNvSpPr txBox="1">
            <a:spLocks/>
          </p:cNvSpPr>
          <p:nvPr/>
        </p:nvSpPr>
        <p:spPr>
          <a:xfrm>
            <a:off x="3886200" y="48768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ب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8" name="نگهدارنده مکان محتوا 2"/>
          <p:cNvSpPr txBox="1">
            <a:spLocks/>
          </p:cNvSpPr>
          <p:nvPr/>
        </p:nvSpPr>
        <p:spPr>
          <a:xfrm>
            <a:off x="3886200" y="41910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ی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19" name="نگهدارنده مکان محتوا 2"/>
          <p:cNvSpPr txBox="1">
            <a:spLocks/>
          </p:cNvSpPr>
          <p:nvPr/>
        </p:nvSpPr>
        <p:spPr>
          <a:xfrm>
            <a:off x="1447800" y="39624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ا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20" name="نگهدارنده مکان محتوا 2"/>
          <p:cNvSpPr txBox="1">
            <a:spLocks/>
          </p:cNvSpPr>
          <p:nvPr/>
        </p:nvSpPr>
        <p:spPr>
          <a:xfrm>
            <a:off x="838200" y="41148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ا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21" name="نگهدارنده مکان محتوا 2"/>
          <p:cNvSpPr txBox="1">
            <a:spLocks/>
          </p:cNvSpPr>
          <p:nvPr/>
        </p:nvSpPr>
        <p:spPr>
          <a:xfrm>
            <a:off x="1600200" y="44958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م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22" name="نگهدارنده مکان محتوا 2"/>
          <p:cNvSpPr txBox="1">
            <a:spLocks/>
          </p:cNvSpPr>
          <p:nvPr/>
        </p:nvSpPr>
        <p:spPr>
          <a:xfrm>
            <a:off x="1066800" y="45720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ن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  <p:sp>
        <p:nvSpPr>
          <p:cNvPr id="23" name="نگهدارنده مکان محتوا 2"/>
          <p:cNvSpPr txBox="1">
            <a:spLocks/>
          </p:cNvSpPr>
          <p:nvPr/>
        </p:nvSpPr>
        <p:spPr>
          <a:xfrm>
            <a:off x="1905000" y="3810000"/>
            <a:ext cx="12954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a-IR" sz="6000" dirty="0" smtClean="0">
                <a:cs typeface="B Mitra" pitchFamily="2" charset="-78"/>
              </a:rPr>
              <a:t>م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6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6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6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6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6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6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96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6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9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کس 5" descr="Flowers_MRT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820" y="0"/>
            <a:ext cx="4954180" cy="6858000"/>
          </a:xfrm>
          <a:prstGeom prst="rect">
            <a:avLst/>
          </a:prstGeom>
        </p:spPr>
      </p:pic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-838200" y="304800"/>
            <a:ext cx="8229600" cy="1143000"/>
          </a:xfrm>
        </p:spPr>
        <p:txBody>
          <a:bodyPr/>
          <a:lstStyle/>
          <a:p>
            <a:r>
              <a:rPr lang="fa-IR" sz="4000" dirty="0" smtClean="0">
                <a:cs typeface="B Mitra" pitchFamily="2" charset="-78"/>
              </a:rPr>
              <a:t>چرا خداوند امامان و انبیاء را فرستاده است ؟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057400" y="1600200"/>
            <a:ext cx="1447800" cy="990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000" dirty="0" smtClean="0">
                <a:cs typeface="B Mitra" pitchFamily="2" charset="-78"/>
              </a:rPr>
              <a:t>هدایت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4" name="عنوان 1"/>
          <p:cNvSpPr txBox="1">
            <a:spLocks/>
          </p:cNvSpPr>
          <p:nvPr/>
        </p:nvSpPr>
        <p:spPr>
          <a:xfrm>
            <a:off x="457200" y="2819400"/>
            <a:ext cx="4343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Mitra" pitchFamily="2" charset="-78"/>
              </a:rPr>
              <a:t>یکی از این امامان معصوم که برای هدایت مردم آمده </a:t>
            </a:r>
            <a:r>
              <a:rPr kumimoji="0" lang="fa-IR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Mitra" pitchFamily="2" charset="-78"/>
              </a:rPr>
              <a:t>اند</a:t>
            </a:r>
            <a:r>
              <a:rPr kumimoji="0" lang="fa-IR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Mitra" pitchFamily="2" charset="-78"/>
              </a:rPr>
              <a:t> هم اسم با این واژه</a:t>
            </a:r>
            <a:r>
              <a:rPr kumimoji="0" lang="fa-IR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Mitra" pitchFamily="2" charset="-78"/>
              </a:rPr>
              <a:t> است ؟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Mitra" pitchFamily="2" charset="-78"/>
            </a:endParaRPr>
          </a:p>
        </p:txBody>
      </p:sp>
      <p:sp>
        <p:nvSpPr>
          <p:cNvPr id="5" name="نگهدارنده مکان محتوا 2"/>
          <p:cNvSpPr txBox="1">
            <a:spLocks/>
          </p:cNvSpPr>
          <p:nvPr/>
        </p:nvSpPr>
        <p:spPr>
          <a:xfrm>
            <a:off x="1447800" y="4419600"/>
            <a:ext cx="1752600" cy="1371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B Mitra" pitchFamily="2" charset="-78"/>
              </a:rPr>
              <a:t>امام</a:t>
            </a:r>
            <a:r>
              <a:rPr kumimoji="0" lang="fa-IR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B Mitra" pitchFamily="2" charset="-78"/>
              </a:rPr>
              <a:t> دهم     </a:t>
            </a:r>
            <a:r>
              <a:rPr kumimoji="0" lang="fa-I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B Mitra" pitchFamily="2" charset="-78"/>
              </a:rPr>
              <a:t>هادی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16200000">
            <a:off x="876299" y="3086100"/>
            <a:ext cx="8229600" cy="1143000"/>
          </a:xfrm>
        </p:spPr>
        <p:txBody>
          <a:bodyPr>
            <a:noAutofit/>
          </a:bodyPr>
          <a:lstStyle/>
          <a:p>
            <a:r>
              <a:rPr lang="fa-IR" sz="19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سرگذشت</a:t>
            </a:r>
            <a:endParaRPr lang="en-US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0" y="17526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نام پدر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00800" y="17526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جواد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0" y="29718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نام مادر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400800" y="29718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err="1" smtClean="0">
                <a:cs typeface="B Mitra" pitchFamily="2" charset="-78"/>
              </a:rPr>
              <a:t>سمانه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400800" y="41910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لقب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400800" y="41910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نقی - هادی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400800" y="54102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کنیه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400800" y="54102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ابوالحسن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400800" y="5334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نام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400800" y="5334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علی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33400" y="5334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محل تولد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33400" y="5334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مدینه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33400" y="17526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تاریخ تولد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33400" y="17526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Mitra" pitchFamily="2" charset="-78"/>
              </a:rPr>
              <a:t>15 ذی </a:t>
            </a:r>
            <a:r>
              <a:rPr lang="fa-IR" sz="3600" dirty="0" err="1" smtClean="0">
                <a:cs typeface="B Mitra" pitchFamily="2" charset="-78"/>
              </a:rPr>
              <a:t>الحجه</a:t>
            </a:r>
            <a:endParaRPr lang="en-US" sz="3600" dirty="0">
              <a:cs typeface="B Mitra" pitchFamily="2" charset="-78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33400" y="29718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سن </a:t>
            </a:r>
            <a:r>
              <a:rPr lang="fa-IR" sz="4000" dirty="0" err="1" smtClean="0">
                <a:cs typeface="B Mitra" pitchFamily="2" charset="-78"/>
              </a:rPr>
              <a:t>امامات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33400" y="29718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Mitra" pitchFamily="2" charset="-78"/>
              </a:rPr>
              <a:t>8 سالگی</a:t>
            </a:r>
            <a:endParaRPr lang="en-US" sz="3600" dirty="0">
              <a:cs typeface="B Mitra" pitchFamily="2" charset="-78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33400" y="41910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مدت </a:t>
            </a:r>
            <a:r>
              <a:rPr lang="fa-IR" sz="4000" dirty="0" err="1" smtClean="0">
                <a:cs typeface="B Mitra" pitchFamily="2" charset="-78"/>
              </a:rPr>
              <a:t>امامت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33400" y="41910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cs typeface="B Mitra" pitchFamily="2" charset="-78"/>
              </a:rPr>
              <a:t>34</a:t>
            </a:r>
            <a:endParaRPr lang="en-US" sz="3600" dirty="0">
              <a:cs typeface="B Mitra" pitchFamily="2" charset="-78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33400" y="54102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 smtClean="0">
                <a:cs typeface="B Mitra" pitchFamily="2" charset="-78"/>
              </a:rPr>
              <a:t>قاتل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33400" y="5410200"/>
            <a:ext cx="2133600" cy="914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err="1" smtClean="0">
                <a:cs typeface="B Mitra" pitchFamily="2" charset="-78"/>
              </a:rPr>
              <a:t>متوکل</a:t>
            </a:r>
            <a:r>
              <a:rPr lang="fa-IR" sz="3600" dirty="0" smtClean="0">
                <a:cs typeface="B Mitra" pitchFamily="2" charset="-78"/>
              </a:rPr>
              <a:t> عباسی</a:t>
            </a:r>
            <a:endParaRPr lang="en-US" sz="36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fa-IR" dirty="0" smtClean="0">
                <a:cs typeface="B Farnaz" pitchFamily="2" charset="-78"/>
              </a:rPr>
              <a:t>داستان</a:t>
            </a:r>
            <a:endParaRPr lang="en-US" dirty="0">
              <a:cs typeface="B Farnaz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3810000" y="1600200"/>
            <a:ext cx="5257800" cy="4525963"/>
          </a:xfrm>
        </p:spPr>
        <p:txBody>
          <a:bodyPr/>
          <a:lstStyle/>
          <a:p>
            <a:pPr algn="ctr">
              <a:buNone/>
            </a:pPr>
            <a:r>
              <a:rPr lang="fa-IR" dirty="0" err="1" smtClean="0">
                <a:cs typeface="B Mitra" pitchFamily="2" charset="-78"/>
              </a:rPr>
              <a:t>معتصم</a:t>
            </a:r>
            <a:r>
              <a:rPr lang="fa-IR" dirty="0" smtClean="0">
                <a:cs typeface="B Mitra" pitchFamily="2" charset="-78"/>
              </a:rPr>
              <a:t> عباسی که از حاکمان زمان امام جواد و امام هادی </a:t>
            </a:r>
            <a:r>
              <a:rPr lang="fa-IR" sz="2000" dirty="0" smtClean="0">
                <a:cs typeface="B Mitra" pitchFamily="2" charset="-78"/>
              </a:rPr>
              <a:t>(ع) </a:t>
            </a:r>
            <a:r>
              <a:rPr lang="fa-IR" dirty="0" smtClean="0">
                <a:cs typeface="B Mitra" pitchFamily="2" charset="-78"/>
              </a:rPr>
              <a:t>بود بفکر افتاد تا معلمی را برای امام هادی </a:t>
            </a:r>
            <a:r>
              <a:rPr lang="fa-IR" sz="2000" dirty="0" smtClean="0">
                <a:cs typeface="B Mitra" pitchFamily="2" charset="-78"/>
              </a:rPr>
              <a:t>(ع) </a:t>
            </a:r>
            <a:r>
              <a:rPr lang="fa-IR" dirty="0" smtClean="0">
                <a:cs typeface="B Mitra" pitchFamily="2" charset="-78"/>
              </a:rPr>
              <a:t>مشخص کند . </a:t>
            </a:r>
            <a:endParaRPr lang="en-US" dirty="0" smtClean="0">
              <a:cs typeface="B Mitra" pitchFamily="2" charset="-78"/>
            </a:endParaRPr>
          </a:p>
          <a:p>
            <a:pPr algn="ctr">
              <a:buNone/>
            </a:pPr>
            <a:r>
              <a:rPr lang="fa-IR" dirty="0" smtClean="0">
                <a:cs typeface="B Mitra" pitchFamily="2" charset="-78"/>
              </a:rPr>
              <a:t>چون او می دانست بعد از امام جواد </a:t>
            </a:r>
            <a:r>
              <a:rPr lang="fa-IR" sz="2000" dirty="0" smtClean="0">
                <a:cs typeface="B Mitra" pitchFamily="2" charset="-78"/>
              </a:rPr>
              <a:t>(ع) </a:t>
            </a:r>
            <a:r>
              <a:rPr lang="fa-IR" dirty="0" err="1" smtClean="0">
                <a:cs typeface="B Mitra" pitchFamily="2" charset="-78"/>
              </a:rPr>
              <a:t>امامت</a:t>
            </a:r>
            <a:r>
              <a:rPr lang="fa-IR" dirty="0" smtClean="0">
                <a:cs typeface="B Mitra" pitchFamily="2" charset="-78"/>
              </a:rPr>
              <a:t> به دست امام هادی </a:t>
            </a:r>
            <a:r>
              <a:rPr lang="fa-IR" sz="2000" dirty="0" smtClean="0">
                <a:cs typeface="B Mitra" pitchFamily="2" charset="-78"/>
              </a:rPr>
              <a:t>(ع) </a:t>
            </a:r>
            <a:r>
              <a:rPr lang="fa-IR" dirty="0" smtClean="0">
                <a:cs typeface="B Mitra" pitchFamily="2" charset="-78"/>
              </a:rPr>
              <a:t>خواهد افتاد .</a:t>
            </a:r>
            <a:endParaRPr lang="en-US" dirty="0">
              <a:cs typeface="B Mitra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838200"/>
            <a:ext cx="245745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990600"/>
            <a:ext cx="2590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953000" y="1219200"/>
            <a:ext cx="4191000" cy="3429000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cs typeface="B Mitra" pitchFamily="2" charset="-78"/>
              </a:rPr>
              <a:t>به همین علت با معلمی که دشمنی سختی با امامان داشت صحبت کرد </a:t>
            </a:r>
            <a:br>
              <a:rPr lang="fa-IR" dirty="0" smtClean="0">
                <a:cs typeface="B Mitra" pitchFamily="2" charset="-78"/>
              </a:rPr>
            </a:br>
            <a:endParaRPr lang="en-US" dirty="0">
              <a:cs typeface="B Mitra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320" y="1533525"/>
            <a:ext cx="389843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550" y="1524000"/>
            <a:ext cx="390525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5334000" y="3581400"/>
            <a:ext cx="36359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4000" dirty="0" smtClean="0">
                <a:cs typeface="B Mitra" pitchFamily="2" charset="-78"/>
              </a:rPr>
              <a:t> و او را </a:t>
            </a:r>
            <a:r>
              <a:rPr lang="fa-IR" sz="4000" dirty="0" err="1" smtClean="0">
                <a:cs typeface="B Mitra" pitchFamily="2" charset="-78"/>
              </a:rPr>
              <a:t>ضی</a:t>
            </a:r>
            <a:r>
              <a:rPr lang="fa-IR" sz="4000" dirty="0" smtClean="0">
                <a:cs typeface="B Mitra" pitchFamily="2" charset="-78"/>
              </a:rPr>
              <a:t> شد تا به امام درس بدهد .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02362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B Mitra" pitchFamily="2" charset="-78"/>
              </a:rPr>
              <a:t>روز اول مقداری درس داد اما متوجه شد شاگردش از خود او بهتر می فهمد و توضیح می دهد . این روال چند روزی گذشت تا اینکه یک روز شخصی از او پرسید از شاگرد </a:t>
            </a:r>
            <a:r>
              <a:rPr lang="fa-IR" dirty="0" err="1" smtClean="0">
                <a:cs typeface="B Mitra" pitchFamily="2" charset="-78"/>
              </a:rPr>
              <a:t>کوچکت</a:t>
            </a:r>
            <a:r>
              <a:rPr lang="fa-IR" dirty="0" smtClean="0">
                <a:cs typeface="B Mitra" pitchFamily="2" charset="-78"/>
              </a:rPr>
              <a:t> چه خبر ؟</a:t>
            </a:r>
            <a:br>
              <a:rPr lang="fa-IR" dirty="0" smtClean="0">
                <a:cs typeface="B Mitra" pitchFamily="2" charset="-78"/>
              </a:rPr>
            </a:br>
            <a:r>
              <a:rPr lang="fa-IR" dirty="0" smtClean="0">
                <a:cs typeface="B Mitra" pitchFamily="2" charset="-78"/>
              </a:rPr>
              <a:t>او با تندی گفت : کدام کوچک !به کوچک می گویی . به خدا قسم در مدینه کسی داناتر و با </a:t>
            </a:r>
            <a:r>
              <a:rPr lang="fa-IR" dirty="0" err="1" smtClean="0">
                <a:cs typeface="B Mitra" pitchFamily="2" charset="-78"/>
              </a:rPr>
              <a:t>ادبتر</a:t>
            </a:r>
            <a:r>
              <a:rPr lang="fa-IR" dirty="0" smtClean="0">
                <a:cs typeface="B Mitra" pitchFamily="2" charset="-78"/>
              </a:rPr>
              <a:t> از او نسبت به دانش نشناخته ام .</a:t>
            </a:r>
            <a:br>
              <a:rPr lang="fa-IR" dirty="0" smtClean="0">
                <a:cs typeface="B Mitra" pitchFamily="2" charset="-78"/>
              </a:rPr>
            </a:br>
            <a:r>
              <a:rPr lang="fa-IR" dirty="0" err="1" smtClean="0">
                <a:cs typeface="B Mitra" pitchFamily="2" charset="-78"/>
              </a:rPr>
              <a:t>نمی</a:t>
            </a:r>
            <a:r>
              <a:rPr lang="fa-IR" dirty="0" smtClean="0">
                <a:cs typeface="B Mitra" pitchFamily="2" charset="-78"/>
              </a:rPr>
              <a:t> دانم مرا فرستاده </a:t>
            </a:r>
            <a:r>
              <a:rPr lang="fa-IR" dirty="0" err="1" smtClean="0">
                <a:cs typeface="B Mitra" pitchFamily="2" charset="-78"/>
              </a:rPr>
              <a:t>اند</a:t>
            </a:r>
            <a:r>
              <a:rPr lang="fa-IR" dirty="0" smtClean="0">
                <a:cs typeface="B Mitra" pitchFamily="2" charset="-78"/>
              </a:rPr>
              <a:t> به او درس بدهم در حالی  که خود من از او درس می آموزم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cs typeface="B Mitra" pitchFamily="2" charset="-78"/>
              </a:rPr>
              <a:t>برای سلامتی خودتان و معلمان </a:t>
            </a:r>
            <a:r>
              <a:rPr lang="fa-IR" dirty="0" err="1" smtClean="0">
                <a:cs typeface="B Mitra" pitchFamily="2" charset="-78"/>
              </a:rPr>
              <a:t>عزیزتان</a:t>
            </a:r>
            <a:r>
              <a:rPr lang="fa-IR" dirty="0" smtClean="0">
                <a:cs typeface="B Mitra" pitchFamily="2" charset="-78"/>
              </a:rPr>
              <a:t> یک </a:t>
            </a:r>
            <a:r>
              <a:rPr lang="fa-IR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Mitra" pitchFamily="2" charset="-78"/>
              </a:rPr>
              <a:t>صلوات</a:t>
            </a:r>
            <a:r>
              <a:rPr lang="fa-I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Mitra" pitchFamily="2" charset="-78"/>
              </a:rPr>
              <a:t> </a:t>
            </a:r>
            <a:r>
              <a:rPr lang="fa-IR" dirty="0" smtClean="0">
                <a:cs typeface="B Mitra" pitchFamily="2" charset="-78"/>
              </a:rPr>
              <a:t>بفرستید</a:t>
            </a:r>
            <a:endParaRPr lang="en-US" dirty="0">
              <a:cs typeface="B Mitra" pitchFamily="2" charset="-78"/>
            </a:endParaRPr>
          </a:p>
        </p:txBody>
      </p:sp>
      <p:pic>
        <p:nvPicPr>
          <p:cNvPr id="4" name="عکس 3" descr="1_dje5he6vrvr6fbdape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1219200"/>
            <a:ext cx="6934200" cy="5486400"/>
          </a:xfrm>
          <a:prstGeom prst="rect">
            <a:avLst/>
          </a:prstGeom>
        </p:spPr>
      </p:pic>
      <p:pic>
        <p:nvPicPr>
          <p:cNvPr id="5" name="عکس 4" descr="1_dje5he6vrvr6fbdape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199" y="1219200"/>
            <a:ext cx="69342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238</Words>
  <Application>Microsoft Office PowerPoint</Application>
  <PresentationFormat>On-screen Show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معما</vt:lpstr>
      <vt:lpstr>دانش را از چه کسی یاد می گیریم ؟</vt:lpstr>
      <vt:lpstr>چرا خداوند امامان و انبیاء را فرستاده است ؟</vt:lpstr>
      <vt:lpstr>سرگذشت</vt:lpstr>
      <vt:lpstr>داستان</vt:lpstr>
      <vt:lpstr>به همین علت با معلمی که دشمنی سختی با امامان داشت صحبت کرد  </vt:lpstr>
      <vt:lpstr>روز اول مقداری درس داد اما متوجه شد شاگردش از خود او بهتر می فهمد و توضیح می دهد . این روال چند روزی گذشت تا اینکه یک روز شخصی از او پرسید از شاگرد کوچکت چه خبر ؟ او با تندی گفت : کدام کوچک !به کوچک می گویی . به خدا قسم در مدینه کسی داناتر و با ادبتر از او نسبت به دانش نشناخته ام . نمی دانم مرا فرستاده اند به او درس بدهم در حالی  که خود من از او درس می آموزم</vt:lpstr>
      <vt:lpstr>برای سلامتی خودتان و معلمان عزیزتان یک صلوات بفرستید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اسلاید 1</dc:title>
  <dc:creator>محمد</dc:creator>
  <cp:lastModifiedBy>Windows User</cp:lastModifiedBy>
  <cp:revision>16</cp:revision>
  <dcterms:created xsi:type="dcterms:W3CDTF">2006-08-16T00:00:00Z</dcterms:created>
  <dcterms:modified xsi:type="dcterms:W3CDTF">2020-04-06T19:33:27Z</dcterms:modified>
</cp:coreProperties>
</file>