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6" r:id="rId3"/>
    <p:sldId id="307" r:id="rId4"/>
    <p:sldId id="308" r:id="rId5"/>
    <p:sldId id="309" r:id="rId6"/>
    <p:sldId id="310" r:id="rId7"/>
    <p:sldId id="311" r:id="rId8"/>
    <p:sldId id="312" r:id="rId9"/>
    <p:sldId id="313" r:id="rId10"/>
    <p:sldId id="314" r:id="rId11"/>
    <p:sldId id="315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-1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16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3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2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0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23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7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3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82826" y="1573306"/>
            <a:ext cx="810350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6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آمار و مدلسازی</a:t>
            </a:r>
          </a:p>
          <a:p>
            <a:pPr algn="ctr" rtl="1"/>
            <a:r>
              <a:rPr lang="fa-IR" sz="6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فصل سوم، متغیرهای تصادفی</a:t>
            </a:r>
          </a:p>
          <a:p>
            <a:pPr algn="ctr"/>
            <a:endParaRPr lang="fa-IR" sz="6000" dirty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157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به موضوع یا موضوعاتی که در جامعه آماری یا نمونه حاصل از آن بررسی می کنیم متغیر تصادفی می گویند.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متغیر : چون از فردی به فرد دیگر تغییر می کند.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تصادفی : چون نتیجه و حاصل آن از قبل قابل پیش بینی نیست.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متغیر تصادفی</a:t>
            </a:r>
          </a:p>
        </p:txBody>
      </p:sp>
    </p:spTree>
    <p:extLst>
      <p:ext uri="{BB962C8B-B14F-4D97-AF65-F5344CB8AC3E}">
        <p14:creationId xmlns:p14="http://schemas.microsoft.com/office/powerpoint/2010/main" val="295034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کمی : متغیرهایی هستند که قابل اندازه گیری بوده و به صورت عدد و رقم بیان می شوند.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کیفی : متغیرهاییی هستند که قابل اندازه گیری نبوده و با اعداد و ارقام بیان نمی شوند.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انواع متغیر : کمی و کیفی</a:t>
            </a:r>
          </a:p>
        </p:txBody>
      </p:sp>
    </p:spTree>
    <p:extLst>
      <p:ext uri="{BB962C8B-B14F-4D97-AF65-F5344CB8AC3E}">
        <p14:creationId xmlns:p14="http://schemas.microsoft.com/office/powerpoint/2010/main" val="121354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در مواجهه با متغیرها اولین سوالی که می پرسیم: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	</a:t>
            </a:r>
            <a:r>
              <a:rPr lang="fa-IR" sz="2800" b="1" dirty="0" smtClean="0">
                <a:cs typeface="B Nazanin" panose="00000400000000000000" pitchFamily="2" charset="-78"/>
              </a:rPr>
              <a:t>					</a:t>
            </a:r>
            <a:r>
              <a:rPr lang="fa-IR" sz="2800" b="1" dirty="0">
                <a:cs typeface="B Nazanin" panose="00000400000000000000" pitchFamily="2" charset="-78"/>
              </a:rPr>
              <a:t>متغیر </a:t>
            </a:r>
            <a:r>
              <a:rPr lang="fa-IR" sz="2800" b="1" dirty="0" smtClean="0">
                <a:cs typeface="B Nazanin" panose="00000400000000000000" pitchFamily="2" charset="-78"/>
              </a:rPr>
              <a:t>کیفی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به صورت عدد و رقم هستند														متغیر کمی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نکته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6015038" y="3371850"/>
            <a:ext cx="1857375" cy="600075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5986462" y="4000500"/>
            <a:ext cx="1885950" cy="62865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 rot="20450457">
            <a:off x="6381311" y="3811132"/>
            <a:ext cx="6953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بله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 rot="1089378">
            <a:off x="6596062" y="3008018"/>
            <a:ext cx="695325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خیر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478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متغیرهای کمی خود دو نوع هستند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الف) کمی پیوسته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ب) کمی گسسته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انواع متغیرهای کمی</a:t>
            </a:r>
          </a:p>
        </p:txBody>
      </p:sp>
    </p:spTree>
    <p:extLst>
      <p:ext uri="{BB962C8B-B14F-4D97-AF65-F5344CB8AC3E}">
        <p14:creationId xmlns:p14="http://schemas.microsoft.com/office/powerpoint/2010/main" val="367843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متغیر کمی است که اگر دو مقدار </a:t>
            </a:r>
            <a:r>
              <a:rPr lang="en-US" sz="2800" b="1" dirty="0">
                <a:cs typeface="B Nazanin" panose="00000400000000000000" pitchFamily="2" charset="-78"/>
              </a:rPr>
              <a:t>a , b</a:t>
            </a:r>
            <a:r>
              <a:rPr lang="fa-IR" sz="2800" b="1" dirty="0">
                <a:cs typeface="B Nazanin" panose="00000400000000000000" pitchFamily="2" charset="-78"/>
              </a:rPr>
              <a:t> بگیرد هر مقدار بین آن دو را نیز می پذیرد.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cs typeface="B Nazanin" panose="00000400000000000000" pitchFamily="2" charset="-78"/>
              </a:rPr>
              <a:t>می توانند خرد و اعشاری </a:t>
            </a:r>
            <a:r>
              <a:rPr lang="fa-IR" sz="2800" b="1" dirty="0" smtClean="0">
                <a:cs typeface="B Nazanin" panose="00000400000000000000" pitchFamily="2" charset="-78"/>
              </a:rPr>
              <a:t>باشند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 </a:t>
            </a:r>
            <a:r>
              <a:rPr lang="fa-IR" sz="2800" b="1" dirty="0">
                <a:cs typeface="B Nazanin" panose="00000400000000000000" pitchFamily="2" charset="-78"/>
              </a:rPr>
              <a:t>اغلب دارای واحد </a:t>
            </a:r>
            <a:r>
              <a:rPr lang="fa-IR" sz="2800" b="1" dirty="0" smtClean="0">
                <a:cs typeface="B Nazanin" panose="00000400000000000000" pitchFamily="2" charset="-78"/>
              </a:rPr>
              <a:t>هستند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اغلب </a:t>
            </a:r>
            <a:r>
              <a:rPr lang="fa-IR" sz="2800" b="1" dirty="0">
                <a:cs typeface="B Nazanin" panose="00000400000000000000" pitchFamily="2" charset="-78"/>
              </a:rPr>
              <a:t>با واژه ی میزان همراه هستند یا می توانند همراه شوند.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مهم ترین ها : معدل، طول عمر، میزان درآمد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کمی پیوسته</a:t>
            </a:r>
          </a:p>
        </p:txBody>
      </p:sp>
    </p:spTree>
    <p:extLst>
      <p:ext uri="{BB962C8B-B14F-4D97-AF65-F5344CB8AC3E}">
        <p14:creationId xmlns:p14="http://schemas.microsoft.com/office/powerpoint/2010/main" val="287785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متغیر کمی که پیوسته نباشد.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اغلب قابل شمارش هستند.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اغلب با تعداد همراه هستند یا می توانند همراه شوند.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قابل خرد شدن نیستند.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 : جمعیت یک روستا، تعداد نامه های یک اداره و...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کمی گسسته</a:t>
            </a:r>
          </a:p>
        </p:txBody>
      </p:sp>
    </p:spTree>
    <p:extLst>
      <p:ext uri="{BB962C8B-B14F-4D97-AF65-F5344CB8AC3E}">
        <p14:creationId xmlns:p14="http://schemas.microsoft.com/office/powerpoint/2010/main" val="239430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متغیرهای کیفی خود دو نوع هستند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الف) کیفی </a:t>
            </a:r>
            <a:r>
              <a:rPr lang="fa-IR" sz="2800" b="1" dirty="0">
                <a:cs typeface="B Nazanin" panose="00000400000000000000" pitchFamily="2" charset="-78"/>
              </a:rPr>
              <a:t>ترتیبی </a:t>
            </a:r>
            <a:endParaRPr lang="fa-IR" sz="28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ب) </a:t>
            </a:r>
            <a:r>
              <a:rPr lang="fa-IR" sz="2800" b="1" dirty="0">
                <a:cs typeface="B Nazanin" panose="00000400000000000000" pitchFamily="2" charset="-78"/>
              </a:rPr>
              <a:t>کیفی </a:t>
            </a:r>
            <a:r>
              <a:rPr lang="fa-IR" sz="2800" b="1" dirty="0" smtClean="0">
                <a:cs typeface="B Nazanin" panose="00000400000000000000" pitchFamily="2" charset="-78"/>
              </a:rPr>
              <a:t>اسمی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انواع متغیرهای کیفی</a:t>
            </a:r>
          </a:p>
        </p:txBody>
      </p:sp>
    </p:spTree>
    <p:extLst>
      <p:ext uri="{BB962C8B-B14F-4D97-AF65-F5344CB8AC3E}">
        <p14:creationId xmlns:p14="http://schemas.microsoft.com/office/powerpoint/2010/main" val="93451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متغیرهای کیفی که دارای یک ترتیب ذاتی هستند.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مثل: افراد برتر کنکور، میزان تحصیلات، مراحل رشد و ...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کیفی ترتیبی</a:t>
            </a:r>
          </a:p>
        </p:txBody>
      </p:sp>
    </p:spTree>
    <p:extLst>
      <p:ext uri="{BB962C8B-B14F-4D97-AF65-F5344CB8AC3E}">
        <p14:creationId xmlns:p14="http://schemas.microsoft.com/office/powerpoint/2010/main" val="189759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متغیرهای کیفی که ترتیبی نیستند.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مثل : رنگ مورد علاقه، گروه خونی و ...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کیفی اسمی</a:t>
            </a:r>
          </a:p>
        </p:txBody>
      </p:sp>
    </p:spTree>
    <p:extLst>
      <p:ext uri="{BB962C8B-B14F-4D97-AF65-F5344CB8AC3E}">
        <p14:creationId xmlns:p14="http://schemas.microsoft.com/office/powerpoint/2010/main" val="146757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متغیرهای کیفی یک گروه بندی ذاتی از جامعه ارائه می دهند.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متغیرهای کمی دارای این ویژگی هستند که می توان آن ها را از لحاظ اندازه با هم مقایسه کرد.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نکته</a:t>
            </a:r>
          </a:p>
        </p:txBody>
      </p:sp>
    </p:spTree>
    <p:extLst>
      <p:ext uri="{BB962C8B-B14F-4D97-AF65-F5344CB8AC3E}">
        <p14:creationId xmlns:p14="http://schemas.microsoft.com/office/powerpoint/2010/main" val="396228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603812" y="2232212"/>
            <a:ext cx="5029200" cy="2218764"/>
          </a:xfrm>
          <a:prstGeom prst="round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42637" y="2618319"/>
            <a:ext cx="21515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8800" dirty="0" smtClean="0"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پایان</a:t>
            </a:r>
            <a:endParaRPr lang="en-US" sz="8800" dirty="0"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7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heme1" id="{29711592-03A5-4B42-A36B-AEA3D454CD0B}" vid="{BC50ED07-599E-4414-ABB3-82541E7BF84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4063</TotalTime>
  <Words>325</Words>
  <Application>Microsoft Office PowerPoint</Application>
  <PresentationFormat>Custom</PresentationFormat>
  <Paragraphs>45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hanieh</dc:creator>
  <cp:lastModifiedBy>SEVEN</cp:lastModifiedBy>
  <cp:revision>219</cp:revision>
  <dcterms:created xsi:type="dcterms:W3CDTF">2015-11-12T17:53:35Z</dcterms:created>
  <dcterms:modified xsi:type="dcterms:W3CDTF">2020-01-12T13:59:33Z</dcterms:modified>
</cp:coreProperties>
</file>