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2" r:id="rId15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0" d="100"/>
          <a:sy n="60" d="100"/>
        </p:scale>
        <p:origin x="146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97D07C-826F-406E-BE63-3EA7CE5C818C}" type="doc">
      <dgm:prSet loTypeId="urn:microsoft.com/office/officeart/2005/8/layout/hierarchy2" loCatId="hierarchy" qsTypeId="urn:microsoft.com/office/officeart/2005/8/quickstyle/3d6" qsCatId="3D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8F966F9D-F1AD-46F9-858B-F3A54D4E73C9}">
      <dgm:prSet phldrT="[Text]"/>
      <dgm:spPr>
        <a:noFill/>
      </dgm:spPr>
      <dgm:t>
        <a:bodyPr/>
        <a:lstStyle/>
        <a:p>
          <a:pPr rtl="1"/>
          <a:r>
            <a:rPr lang="fa-IR" dirty="0" smtClean="0">
              <a:solidFill>
                <a:schemeClr val="bg1"/>
              </a:solidFill>
            </a:rPr>
            <a:t>اقدامات درمانی</a:t>
          </a:r>
        </a:p>
        <a:p>
          <a:pPr rtl="1"/>
          <a:r>
            <a:rPr lang="fa-IR" dirty="0" smtClean="0">
              <a:solidFill>
                <a:schemeClr val="bg1"/>
              </a:solidFill>
            </a:rPr>
            <a:t>(خونریزی حاد گوارشی)</a:t>
          </a:r>
          <a:endParaRPr lang="fa-IR" dirty="0">
            <a:solidFill>
              <a:schemeClr val="bg1"/>
            </a:solidFill>
          </a:endParaRPr>
        </a:p>
      </dgm:t>
    </dgm:pt>
    <dgm:pt modelId="{0A9CF85D-4E04-4F5D-8FC2-32E6B7927CD4}" type="parTrans" cxnId="{ADB9E4E1-E7B6-4097-A5BF-C9D0BA3D31F6}">
      <dgm:prSet/>
      <dgm:spPr/>
      <dgm:t>
        <a:bodyPr/>
        <a:lstStyle/>
        <a:p>
          <a:pPr rtl="1"/>
          <a:endParaRPr lang="fa-IR"/>
        </a:p>
      </dgm:t>
    </dgm:pt>
    <dgm:pt modelId="{D3109FC6-FC7A-4297-A541-0679D8FC1D58}" type="sibTrans" cxnId="{ADB9E4E1-E7B6-4097-A5BF-C9D0BA3D31F6}">
      <dgm:prSet/>
      <dgm:spPr/>
      <dgm:t>
        <a:bodyPr/>
        <a:lstStyle/>
        <a:p>
          <a:pPr rtl="1"/>
          <a:endParaRPr lang="fa-IR"/>
        </a:p>
      </dgm:t>
    </dgm:pt>
    <dgm:pt modelId="{5CC8877A-F881-4A5A-A1DF-E205FD3B94C0}">
      <dgm:prSet phldrT="[Text]"/>
      <dgm:spPr>
        <a:noFill/>
      </dgm:spPr>
      <dgm:t>
        <a:bodyPr/>
        <a:lstStyle/>
        <a:p>
          <a:pPr rtl="1"/>
          <a:r>
            <a:rPr lang="fa-IR" dirty="0" smtClean="0">
              <a:solidFill>
                <a:schemeClr val="bg1"/>
              </a:solidFill>
            </a:rPr>
            <a:t>1. تعیین شدن خون ریزی</a:t>
          </a:r>
          <a:endParaRPr lang="fa-IR" dirty="0">
            <a:solidFill>
              <a:schemeClr val="bg1"/>
            </a:solidFill>
          </a:endParaRPr>
        </a:p>
      </dgm:t>
    </dgm:pt>
    <dgm:pt modelId="{31855569-DC4E-4290-A475-703A6C7CE55E}" type="parTrans" cxnId="{D33EDF9B-74A8-433E-A6FB-3928AEA300EF}">
      <dgm:prSet/>
      <dgm:spPr>
        <a:noFill/>
      </dgm:spPr>
      <dgm:t>
        <a:bodyPr/>
        <a:lstStyle/>
        <a:p>
          <a:pPr rtl="1"/>
          <a:endParaRPr lang="fa-IR">
            <a:solidFill>
              <a:schemeClr val="bg1"/>
            </a:solidFill>
          </a:endParaRPr>
        </a:p>
      </dgm:t>
    </dgm:pt>
    <dgm:pt modelId="{9DDE7927-1015-440F-B50C-278CAC4EBD9C}" type="sibTrans" cxnId="{D33EDF9B-74A8-433E-A6FB-3928AEA300EF}">
      <dgm:prSet/>
      <dgm:spPr/>
      <dgm:t>
        <a:bodyPr/>
        <a:lstStyle/>
        <a:p>
          <a:pPr rtl="1"/>
          <a:endParaRPr lang="fa-IR"/>
        </a:p>
      </dgm:t>
    </dgm:pt>
    <dgm:pt modelId="{A3F6DB0A-C9B2-4E70-85D3-9ED0BBBC17FE}">
      <dgm:prSet phldrT="[Text]"/>
      <dgm:spPr>
        <a:noFill/>
      </dgm:spPr>
      <dgm:t>
        <a:bodyPr/>
        <a:lstStyle/>
        <a:p>
          <a:pPr rtl="1"/>
          <a:r>
            <a:rPr lang="fa-IR" dirty="0" smtClean="0">
              <a:solidFill>
                <a:schemeClr val="bg1"/>
              </a:solidFill>
            </a:rPr>
            <a:t>جهت بازگردنی حجم از دست رفته</a:t>
          </a:r>
          <a:endParaRPr lang="fa-IR" dirty="0">
            <a:solidFill>
              <a:schemeClr val="bg1"/>
            </a:solidFill>
          </a:endParaRPr>
        </a:p>
      </dgm:t>
    </dgm:pt>
    <dgm:pt modelId="{486B2214-AD14-4838-AC9C-7CBE1A4173C2}" type="parTrans" cxnId="{F5887FB3-8C68-42B0-9370-C9D66265FF28}">
      <dgm:prSet/>
      <dgm:spPr>
        <a:noFill/>
      </dgm:spPr>
      <dgm:t>
        <a:bodyPr/>
        <a:lstStyle/>
        <a:p>
          <a:pPr rtl="1"/>
          <a:endParaRPr lang="fa-IR">
            <a:solidFill>
              <a:schemeClr val="bg1"/>
            </a:solidFill>
          </a:endParaRPr>
        </a:p>
      </dgm:t>
    </dgm:pt>
    <dgm:pt modelId="{E3753E44-3CB0-44AD-A715-308414B060E9}" type="sibTrans" cxnId="{F5887FB3-8C68-42B0-9370-C9D66265FF28}">
      <dgm:prSet/>
      <dgm:spPr/>
      <dgm:t>
        <a:bodyPr/>
        <a:lstStyle/>
        <a:p>
          <a:pPr rtl="1"/>
          <a:endParaRPr lang="fa-IR"/>
        </a:p>
      </dgm:t>
    </dgm:pt>
    <dgm:pt modelId="{01A0B179-9F07-4596-AAAB-444EECC169B8}">
      <dgm:prSet phldrT="[Text]"/>
      <dgm:spPr>
        <a:noFill/>
      </dgm:spPr>
      <dgm:t>
        <a:bodyPr/>
        <a:lstStyle/>
        <a:p>
          <a:pPr rtl="1"/>
          <a:r>
            <a:rPr lang="fa-IR" dirty="0" smtClean="0">
              <a:solidFill>
                <a:schemeClr val="bg1"/>
              </a:solidFill>
            </a:rPr>
            <a:t>2. احیاء بیمار</a:t>
          </a:r>
          <a:endParaRPr lang="fa-IR" dirty="0">
            <a:solidFill>
              <a:schemeClr val="bg1"/>
            </a:solidFill>
          </a:endParaRPr>
        </a:p>
      </dgm:t>
    </dgm:pt>
    <dgm:pt modelId="{082C7BB0-6F3C-4387-BD1E-C344290264B8}" type="parTrans" cxnId="{C17FAAA7-D51A-4142-8C4F-36BFEBB24D60}">
      <dgm:prSet/>
      <dgm:spPr>
        <a:noFill/>
      </dgm:spPr>
      <dgm:t>
        <a:bodyPr/>
        <a:lstStyle/>
        <a:p>
          <a:pPr rtl="1"/>
          <a:endParaRPr lang="fa-IR">
            <a:solidFill>
              <a:schemeClr val="bg1"/>
            </a:solidFill>
          </a:endParaRPr>
        </a:p>
      </dgm:t>
    </dgm:pt>
    <dgm:pt modelId="{7EF78F2C-72E7-4062-A1E8-D54D515E01B9}" type="sibTrans" cxnId="{C17FAAA7-D51A-4142-8C4F-36BFEBB24D60}">
      <dgm:prSet/>
      <dgm:spPr/>
      <dgm:t>
        <a:bodyPr/>
        <a:lstStyle/>
        <a:p>
          <a:pPr rtl="1"/>
          <a:endParaRPr lang="fa-IR"/>
        </a:p>
      </dgm:t>
    </dgm:pt>
    <dgm:pt modelId="{5200786D-E0EB-47A8-B06E-AFF335041CC0}">
      <dgm:prSet phldrT="[Text]"/>
      <dgm:spPr>
        <a:noFill/>
      </dgm:spPr>
      <dgm:t>
        <a:bodyPr/>
        <a:lstStyle/>
        <a:p>
          <a:pPr rtl="1"/>
          <a:r>
            <a:rPr lang="fa-IR" dirty="0" smtClean="0">
              <a:solidFill>
                <a:schemeClr val="bg1"/>
              </a:solidFill>
            </a:rPr>
            <a:t>جلوگیری از عوارض ارگانیک</a:t>
          </a:r>
          <a:endParaRPr lang="fa-IR" dirty="0">
            <a:solidFill>
              <a:schemeClr val="bg1"/>
            </a:solidFill>
          </a:endParaRPr>
        </a:p>
      </dgm:t>
    </dgm:pt>
    <dgm:pt modelId="{0FEC42CB-9B0B-49E8-B63B-365899413DED}" type="parTrans" cxnId="{DFA46A87-E6B5-4B40-964F-90F4D15232FF}">
      <dgm:prSet/>
      <dgm:spPr>
        <a:noFill/>
      </dgm:spPr>
      <dgm:t>
        <a:bodyPr/>
        <a:lstStyle/>
        <a:p>
          <a:pPr rtl="1"/>
          <a:endParaRPr lang="fa-IR">
            <a:solidFill>
              <a:schemeClr val="bg1"/>
            </a:solidFill>
          </a:endParaRPr>
        </a:p>
      </dgm:t>
    </dgm:pt>
    <dgm:pt modelId="{1663E9A4-738D-4C4B-A761-076103729736}" type="sibTrans" cxnId="{DFA46A87-E6B5-4B40-964F-90F4D15232FF}">
      <dgm:prSet/>
      <dgm:spPr/>
      <dgm:t>
        <a:bodyPr/>
        <a:lstStyle/>
        <a:p>
          <a:pPr rtl="1"/>
          <a:endParaRPr lang="fa-IR"/>
        </a:p>
      </dgm:t>
    </dgm:pt>
    <dgm:pt modelId="{0DD02BDF-A45C-4979-92BE-D1D9CE10E071}">
      <dgm:prSet/>
      <dgm:spPr>
        <a:noFill/>
      </dgm:spPr>
      <dgm:t>
        <a:bodyPr/>
        <a:lstStyle/>
        <a:p>
          <a:pPr rtl="1"/>
          <a:r>
            <a:rPr lang="fa-IR" dirty="0" smtClean="0">
              <a:solidFill>
                <a:schemeClr val="bg1"/>
              </a:solidFill>
            </a:rPr>
            <a:t>3. ارزیابی اولیه (شرح حال-معاینه فیزیکی)</a:t>
          </a:r>
          <a:endParaRPr lang="fa-IR" dirty="0">
            <a:solidFill>
              <a:schemeClr val="bg1"/>
            </a:solidFill>
          </a:endParaRPr>
        </a:p>
      </dgm:t>
    </dgm:pt>
    <dgm:pt modelId="{3AB6BDF5-4B74-4442-8695-2F4A4BB54CEC}" type="parTrans" cxnId="{BF529CE7-CDDE-439B-A283-61492E329736}">
      <dgm:prSet/>
      <dgm:spPr>
        <a:noFill/>
      </dgm:spPr>
      <dgm:t>
        <a:bodyPr/>
        <a:lstStyle/>
        <a:p>
          <a:pPr rtl="1"/>
          <a:endParaRPr lang="fa-IR">
            <a:solidFill>
              <a:schemeClr val="bg1"/>
            </a:solidFill>
          </a:endParaRPr>
        </a:p>
      </dgm:t>
    </dgm:pt>
    <dgm:pt modelId="{7C3A3D25-AB48-4930-86B1-56D72026AC75}" type="sibTrans" cxnId="{BF529CE7-CDDE-439B-A283-61492E329736}">
      <dgm:prSet/>
      <dgm:spPr/>
      <dgm:t>
        <a:bodyPr/>
        <a:lstStyle/>
        <a:p>
          <a:pPr rtl="1"/>
          <a:endParaRPr lang="fa-IR"/>
        </a:p>
      </dgm:t>
    </dgm:pt>
    <dgm:pt modelId="{0A908A77-6B48-4490-AF27-600A8A091E8D}">
      <dgm:prSet/>
      <dgm:spPr>
        <a:noFill/>
      </dgm:spPr>
      <dgm:t>
        <a:bodyPr/>
        <a:lstStyle/>
        <a:p>
          <a:pPr rtl="1"/>
          <a:r>
            <a:rPr lang="fa-IR" dirty="0" smtClean="0">
              <a:solidFill>
                <a:schemeClr val="bg1"/>
              </a:solidFill>
            </a:rPr>
            <a:t>جهت شناسایی محل و عامل خون ریزی و درمان قطعی</a:t>
          </a:r>
          <a:endParaRPr lang="fa-IR" dirty="0">
            <a:solidFill>
              <a:schemeClr val="bg1"/>
            </a:solidFill>
          </a:endParaRPr>
        </a:p>
      </dgm:t>
    </dgm:pt>
    <dgm:pt modelId="{06C7ADE1-BCC7-4450-87FB-244EF068938D}" type="parTrans" cxnId="{972985B4-4AC9-4E22-A7D9-BD05CF1E6D7E}">
      <dgm:prSet/>
      <dgm:spPr>
        <a:noFill/>
      </dgm:spPr>
      <dgm:t>
        <a:bodyPr/>
        <a:lstStyle/>
        <a:p>
          <a:pPr rtl="1"/>
          <a:endParaRPr lang="fa-IR">
            <a:solidFill>
              <a:schemeClr val="bg1"/>
            </a:solidFill>
          </a:endParaRPr>
        </a:p>
      </dgm:t>
    </dgm:pt>
    <dgm:pt modelId="{00CC7451-3920-4AC7-A284-E1DDE0813A3A}" type="sibTrans" cxnId="{972985B4-4AC9-4E22-A7D9-BD05CF1E6D7E}">
      <dgm:prSet/>
      <dgm:spPr/>
      <dgm:t>
        <a:bodyPr/>
        <a:lstStyle/>
        <a:p>
          <a:pPr rtl="1"/>
          <a:endParaRPr lang="fa-IR"/>
        </a:p>
      </dgm:t>
    </dgm:pt>
    <dgm:pt modelId="{B2733593-055D-461B-B5D1-D63698690784}" type="pres">
      <dgm:prSet presAssocID="{BC97D07C-826F-406E-BE63-3EA7CE5C818C}" presName="diagram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A48F032C-B98B-469D-A046-1B5DA0A87826}" type="pres">
      <dgm:prSet presAssocID="{8F966F9D-F1AD-46F9-858B-F3A54D4E73C9}" presName="root1" presStyleCnt="0"/>
      <dgm:spPr/>
    </dgm:pt>
    <dgm:pt modelId="{A172FED4-514A-498F-B42E-E6950C23A840}" type="pres">
      <dgm:prSet presAssocID="{8F966F9D-F1AD-46F9-858B-F3A54D4E73C9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D6E30EA5-BCE5-488D-8B77-7CEA38F580A0}" type="pres">
      <dgm:prSet presAssocID="{8F966F9D-F1AD-46F9-858B-F3A54D4E73C9}" presName="level2hierChild" presStyleCnt="0"/>
      <dgm:spPr/>
    </dgm:pt>
    <dgm:pt modelId="{B413027B-1BB1-41EB-9325-D7C0FA6F1486}" type="pres">
      <dgm:prSet presAssocID="{31855569-DC4E-4290-A475-703A6C7CE55E}" presName="conn2-1" presStyleLbl="parChTrans1D2" presStyleIdx="0" presStyleCnt="3"/>
      <dgm:spPr/>
      <dgm:t>
        <a:bodyPr/>
        <a:lstStyle/>
        <a:p>
          <a:pPr rtl="1"/>
          <a:endParaRPr lang="fa-IR"/>
        </a:p>
      </dgm:t>
    </dgm:pt>
    <dgm:pt modelId="{124912C1-7CC3-47C4-AE81-5A48DA3326FE}" type="pres">
      <dgm:prSet presAssocID="{31855569-DC4E-4290-A475-703A6C7CE55E}" presName="connTx" presStyleLbl="parChTrans1D2" presStyleIdx="0" presStyleCnt="3"/>
      <dgm:spPr/>
      <dgm:t>
        <a:bodyPr/>
        <a:lstStyle/>
        <a:p>
          <a:pPr rtl="1"/>
          <a:endParaRPr lang="fa-IR"/>
        </a:p>
      </dgm:t>
    </dgm:pt>
    <dgm:pt modelId="{42C29545-4F42-4736-A492-C2106D48BE1D}" type="pres">
      <dgm:prSet presAssocID="{5CC8877A-F881-4A5A-A1DF-E205FD3B94C0}" presName="root2" presStyleCnt="0"/>
      <dgm:spPr/>
    </dgm:pt>
    <dgm:pt modelId="{F0954588-54D8-4DDC-8291-27F5FC41AB23}" type="pres">
      <dgm:prSet presAssocID="{5CC8877A-F881-4A5A-A1DF-E205FD3B94C0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35D1D065-98D1-4132-8324-BAF11ACF6840}" type="pres">
      <dgm:prSet presAssocID="{5CC8877A-F881-4A5A-A1DF-E205FD3B94C0}" presName="level3hierChild" presStyleCnt="0"/>
      <dgm:spPr/>
    </dgm:pt>
    <dgm:pt modelId="{02BF340E-976A-4F1D-8140-896641496940}" type="pres">
      <dgm:prSet presAssocID="{486B2214-AD14-4838-AC9C-7CBE1A4173C2}" presName="conn2-1" presStyleLbl="parChTrans1D3" presStyleIdx="0" presStyleCnt="3"/>
      <dgm:spPr/>
      <dgm:t>
        <a:bodyPr/>
        <a:lstStyle/>
        <a:p>
          <a:pPr rtl="1"/>
          <a:endParaRPr lang="fa-IR"/>
        </a:p>
      </dgm:t>
    </dgm:pt>
    <dgm:pt modelId="{7424953F-9F2D-4A52-B106-DEB977DC10C3}" type="pres">
      <dgm:prSet presAssocID="{486B2214-AD14-4838-AC9C-7CBE1A4173C2}" presName="connTx" presStyleLbl="parChTrans1D3" presStyleIdx="0" presStyleCnt="3"/>
      <dgm:spPr/>
      <dgm:t>
        <a:bodyPr/>
        <a:lstStyle/>
        <a:p>
          <a:pPr rtl="1"/>
          <a:endParaRPr lang="fa-IR"/>
        </a:p>
      </dgm:t>
    </dgm:pt>
    <dgm:pt modelId="{E55E1D14-F352-4358-9320-97E7D8A83375}" type="pres">
      <dgm:prSet presAssocID="{A3F6DB0A-C9B2-4E70-85D3-9ED0BBBC17FE}" presName="root2" presStyleCnt="0"/>
      <dgm:spPr/>
    </dgm:pt>
    <dgm:pt modelId="{3C72FD90-B899-43DC-89B5-9B5A177FC87E}" type="pres">
      <dgm:prSet presAssocID="{A3F6DB0A-C9B2-4E70-85D3-9ED0BBBC17FE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57250CAF-4F5F-4CFB-897D-479D7D8DF092}" type="pres">
      <dgm:prSet presAssocID="{A3F6DB0A-C9B2-4E70-85D3-9ED0BBBC17FE}" presName="level3hierChild" presStyleCnt="0"/>
      <dgm:spPr/>
    </dgm:pt>
    <dgm:pt modelId="{5242F948-D9EC-43FB-A8E1-BDFD238F6141}" type="pres">
      <dgm:prSet presAssocID="{082C7BB0-6F3C-4387-BD1E-C344290264B8}" presName="conn2-1" presStyleLbl="parChTrans1D2" presStyleIdx="1" presStyleCnt="3"/>
      <dgm:spPr/>
      <dgm:t>
        <a:bodyPr/>
        <a:lstStyle/>
        <a:p>
          <a:pPr rtl="1"/>
          <a:endParaRPr lang="fa-IR"/>
        </a:p>
      </dgm:t>
    </dgm:pt>
    <dgm:pt modelId="{73B98134-B9ED-4C4E-A270-C01CEBDA6B3E}" type="pres">
      <dgm:prSet presAssocID="{082C7BB0-6F3C-4387-BD1E-C344290264B8}" presName="connTx" presStyleLbl="parChTrans1D2" presStyleIdx="1" presStyleCnt="3"/>
      <dgm:spPr/>
      <dgm:t>
        <a:bodyPr/>
        <a:lstStyle/>
        <a:p>
          <a:pPr rtl="1"/>
          <a:endParaRPr lang="fa-IR"/>
        </a:p>
      </dgm:t>
    </dgm:pt>
    <dgm:pt modelId="{55FF550F-8428-4BB6-8FEC-7A9858AE2907}" type="pres">
      <dgm:prSet presAssocID="{01A0B179-9F07-4596-AAAB-444EECC169B8}" presName="root2" presStyleCnt="0"/>
      <dgm:spPr/>
    </dgm:pt>
    <dgm:pt modelId="{8B5D46C0-A42D-4740-A81A-D1F629C5747B}" type="pres">
      <dgm:prSet presAssocID="{01A0B179-9F07-4596-AAAB-444EECC169B8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B198BFAE-569D-466F-BD4D-1B1F63F01DF1}" type="pres">
      <dgm:prSet presAssocID="{01A0B179-9F07-4596-AAAB-444EECC169B8}" presName="level3hierChild" presStyleCnt="0"/>
      <dgm:spPr/>
    </dgm:pt>
    <dgm:pt modelId="{F4D580CC-4680-436D-B1F7-8EDB3BA5AF8C}" type="pres">
      <dgm:prSet presAssocID="{0FEC42CB-9B0B-49E8-B63B-365899413DED}" presName="conn2-1" presStyleLbl="parChTrans1D3" presStyleIdx="1" presStyleCnt="3"/>
      <dgm:spPr/>
      <dgm:t>
        <a:bodyPr/>
        <a:lstStyle/>
        <a:p>
          <a:pPr rtl="1"/>
          <a:endParaRPr lang="fa-IR"/>
        </a:p>
      </dgm:t>
    </dgm:pt>
    <dgm:pt modelId="{87EC1D06-50CB-4306-A911-9465838BA051}" type="pres">
      <dgm:prSet presAssocID="{0FEC42CB-9B0B-49E8-B63B-365899413DED}" presName="connTx" presStyleLbl="parChTrans1D3" presStyleIdx="1" presStyleCnt="3"/>
      <dgm:spPr/>
      <dgm:t>
        <a:bodyPr/>
        <a:lstStyle/>
        <a:p>
          <a:pPr rtl="1"/>
          <a:endParaRPr lang="fa-IR"/>
        </a:p>
      </dgm:t>
    </dgm:pt>
    <dgm:pt modelId="{7816660C-BF40-437E-8A0F-0A17DBCFD1DF}" type="pres">
      <dgm:prSet presAssocID="{5200786D-E0EB-47A8-B06E-AFF335041CC0}" presName="root2" presStyleCnt="0"/>
      <dgm:spPr/>
    </dgm:pt>
    <dgm:pt modelId="{494B9103-4FC3-48D3-A6AD-8B839E0ACA98}" type="pres">
      <dgm:prSet presAssocID="{5200786D-E0EB-47A8-B06E-AFF335041CC0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82B7FE43-5512-4457-9778-5B3B6FCCDE02}" type="pres">
      <dgm:prSet presAssocID="{5200786D-E0EB-47A8-B06E-AFF335041CC0}" presName="level3hierChild" presStyleCnt="0"/>
      <dgm:spPr/>
    </dgm:pt>
    <dgm:pt modelId="{1661FC1A-F3FB-47C5-9572-3EB3C90B442F}" type="pres">
      <dgm:prSet presAssocID="{3AB6BDF5-4B74-4442-8695-2F4A4BB54CEC}" presName="conn2-1" presStyleLbl="parChTrans1D2" presStyleIdx="2" presStyleCnt="3"/>
      <dgm:spPr/>
      <dgm:t>
        <a:bodyPr/>
        <a:lstStyle/>
        <a:p>
          <a:pPr rtl="1"/>
          <a:endParaRPr lang="fa-IR"/>
        </a:p>
      </dgm:t>
    </dgm:pt>
    <dgm:pt modelId="{66291F2B-5F7A-4F95-8506-A85E2CF3F128}" type="pres">
      <dgm:prSet presAssocID="{3AB6BDF5-4B74-4442-8695-2F4A4BB54CEC}" presName="connTx" presStyleLbl="parChTrans1D2" presStyleIdx="2" presStyleCnt="3"/>
      <dgm:spPr/>
      <dgm:t>
        <a:bodyPr/>
        <a:lstStyle/>
        <a:p>
          <a:pPr rtl="1"/>
          <a:endParaRPr lang="fa-IR"/>
        </a:p>
      </dgm:t>
    </dgm:pt>
    <dgm:pt modelId="{94B8A0B1-B8C2-47D6-A19A-38B079439E6C}" type="pres">
      <dgm:prSet presAssocID="{0DD02BDF-A45C-4979-92BE-D1D9CE10E071}" presName="root2" presStyleCnt="0"/>
      <dgm:spPr/>
    </dgm:pt>
    <dgm:pt modelId="{CF0405AD-AE38-4D59-BAEB-A38794754AAA}" type="pres">
      <dgm:prSet presAssocID="{0DD02BDF-A45C-4979-92BE-D1D9CE10E071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D76110B8-954A-4A9B-B1D1-2C85D2E5C59C}" type="pres">
      <dgm:prSet presAssocID="{0DD02BDF-A45C-4979-92BE-D1D9CE10E071}" presName="level3hierChild" presStyleCnt="0"/>
      <dgm:spPr/>
    </dgm:pt>
    <dgm:pt modelId="{E463C044-3B44-416D-812C-6ADF5A3DDF72}" type="pres">
      <dgm:prSet presAssocID="{06C7ADE1-BCC7-4450-87FB-244EF068938D}" presName="conn2-1" presStyleLbl="parChTrans1D3" presStyleIdx="2" presStyleCnt="3"/>
      <dgm:spPr/>
      <dgm:t>
        <a:bodyPr/>
        <a:lstStyle/>
        <a:p>
          <a:pPr rtl="1"/>
          <a:endParaRPr lang="fa-IR"/>
        </a:p>
      </dgm:t>
    </dgm:pt>
    <dgm:pt modelId="{3D48BFF7-0DD5-424F-A0D6-05D93B3F2986}" type="pres">
      <dgm:prSet presAssocID="{06C7ADE1-BCC7-4450-87FB-244EF068938D}" presName="connTx" presStyleLbl="parChTrans1D3" presStyleIdx="2" presStyleCnt="3"/>
      <dgm:spPr/>
      <dgm:t>
        <a:bodyPr/>
        <a:lstStyle/>
        <a:p>
          <a:pPr rtl="1"/>
          <a:endParaRPr lang="fa-IR"/>
        </a:p>
      </dgm:t>
    </dgm:pt>
    <dgm:pt modelId="{0670B128-4DA4-4DE6-A004-9C3CAA98BE77}" type="pres">
      <dgm:prSet presAssocID="{0A908A77-6B48-4490-AF27-600A8A091E8D}" presName="root2" presStyleCnt="0"/>
      <dgm:spPr/>
    </dgm:pt>
    <dgm:pt modelId="{1FF32715-291D-4A96-ACC8-6A43D7BE80EA}" type="pres">
      <dgm:prSet presAssocID="{0A908A77-6B48-4490-AF27-600A8A091E8D}" presName="LevelTwoTextNode" presStyleLbl="node3" presStyleIdx="2" presStyleCnt="3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6AF70B93-E3E2-45C3-9282-7839E6A95178}" type="pres">
      <dgm:prSet presAssocID="{0A908A77-6B48-4490-AF27-600A8A091E8D}" presName="level3hierChild" presStyleCnt="0"/>
      <dgm:spPr/>
    </dgm:pt>
  </dgm:ptLst>
  <dgm:cxnLst>
    <dgm:cxn modelId="{0290D515-A8E2-4F51-AA6B-F81452FAE50C}" type="presOf" srcId="{5200786D-E0EB-47A8-B06E-AFF335041CC0}" destId="{494B9103-4FC3-48D3-A6AD-8B839E0ACA98}" srcOrd="0" destOrd="0" presId="urn:microsoft.com/office/officeart/2005/8/layout/hierarchy2"/>
    <dgm:cxn modelId="{2163C146-D0DB-446A-954B-791D0640FEC9}" type="presOf" srcId="{01A0B179-9F07-4596-AAAB-444EECC169B8}" destId="{8B5D46C0-A42D-4740-A81A-D1F629C5747B}" srcOrd="0" destOrd="0" presId="urn:microsoft.com/office/officeart/2005/8/layout/hierarchy2"/>
    <dgm:cxn modelId="{44B31014-DA1E-47E8-8ECB-0986FB97C3B4}" type="presOf" srcId="{3AB6BDF5-4B74-4442-8695-2F4A4BB54CEC}" destId="{1661FC1A-F3FB-47C5-9572-3EB3C90B442F}" srcOrd="0" destOrd="0" presId="urn:microsoft.com/office/officeart/2005/8/layout/hierarchy2"/>
    <dgm:cxn modelId="{F967CB63-8A3A-4B97-ACFE-084FCA94942B}" type="presOf" srcId="{0FEC42CB-9B0B-49E8-B63B-365899413DED}" destId="{F4D580CC-4680-436D-B1F7-8EDB3BA5AF8C}" srcOrd="0" destOrd="0" presId="urn:microsoft.com/office/officeart/2005/8/layout/hierarchy2"/>
    <dgm:cxn modelId="{571DDEAA-3962-4FF0-A28C-150F538F018D}" type="presOf" srcId="{8F966F9D-F1AD-46F9-858B-F3A54D4E73C9}" destId="{A172FED4-514A-498F-B42E-E6950C23A840}" srcOrd="0" destOrd="0" presId="urn:microsoft.com/office/officeart/2005/8/layout/hierarchy2"/>
    <dgm:cxn modelId="{74C30C87-AF61-40D7-B0DD-7F10608ED088}" type="presOf" srcId="{0A908A77-6B48-4490-AF27-600A8A091E8D}" destId="{1FF32715-291D-4A96-ACC8-6A43D7BE80EA}" srcOrd="0" destOrd="0" presId="urn:microsoft.com/office/officeart/2005/8/layout/hierarchy2"/>
    <dgm:cxn modelId="{875AB684-21AE-47BB-8E83-7E0CB310ADE8}" type="presOf" srcId="{06C7ADE1-BCC7-4450-87FB-244EF068938D}" destId="{E463C044-3B44-416D-812C-6ADF5A3DDF72}" srcOrd="0" destOrd="0" presId="urn:microsoft.com/office/officeart/2005/8/layout/hierarchy2"/>
    <dgm:cxn modelId="{972985B4-4AC9-4E22-A7D9-BD05CF1E6D7E}" srcId="{0DD02BDF-A45C-4979-92BE-D1D9CE10E071}" destId="{0A908A77-6B48-4490-AF27-600A8A091E8D}" srcOrd="0" destOrd="0" parTransId="{06C7ADE1-BCC7-4450-87FB-244EF068938D}" sibTransId="{00CC7451-3920-4AC7-A284-E1DDE0813A3A}"/>
    <dgm:cxn modelId="{DFA46A87-E6B5-4B40-964F-90F4D15232FF}" srcId="{01A0B179-9F07-4596-AAAB-444EECC169B8}" destId="{5200786D-E0EB-47A8-B06E-AFF335041CC0}" srcOrd="0" destOrd="0" parTransId="{0FEC42CB-9B0B-49E8-B63B-365899413DED}" sibTransId="{1663E9A4-738D-4C4B-A761-076103729736}"/>
    <dgm:cxn modelId="{BF529CE7-CDDE-439B-A283-61492E329736}" srcId="{8F966F9D-F1AD-46F9-858B-F3A54D4E73C9}" destId="{0DD02BDF-A45C-4979-92BE-D1D9CE10E071}" srcOrd="2" destOrd="0" parTransId="{3AB6BDF5-4B74-4442-8695-2F4A4BB54CEC}" sibTransId="{7C3A3D25-AB48-4930-86B1-56D72026AC75}"/>
    <dgm:cxn modelId="{D33EDF9B-74A8-433E-A6FB-3928AEA300EF}" srcId="{8F966F9D-F1AD-46F9-858B-F3A54D4E73C9}" destId="{5CC8877A-F881-4A5A-A1DF-E205FD3B94C0}" srcOrd="0" destOrd="0" parTransId="{31855569-DC4E-4290-A475-703A6C7CE55E}" sibTransId="{9DDE7927-1015-440F-B50C-278CAC4EBD9C}"/>
    <dgm:cxn modelId="{2B82FBBB-21BE-4069-A1C8-7A8DBF274A31}" type="presOf" srcId="{082C7BB0-6F3C-4387-BD1E-C344290264B8}" destId="{73B98134-B9ED-4C4E-A270-C01CEBDA6B3E}" srcOrd="1" destOrd="0" presId="urn:microsoft.com/office/officeart/2005/8/layout/hierarchy2"/>
    <dgm:cxn modelId="{F5887FB3-8C68-42B0-9370-C9D66265FF28}" srcId="{5CC8877A-F881-4A5A-A1DF-E205FD3B94C0}" destId="{A3F6DB0A-C9B2-4E70-85D3-9ED0BBBC17FE}" srcOrd="0" destOrd="0" parTransId="{486B2214-AD14-4838-AC9C-7CBE1A4173C2}" sibTransId="{E3753E44-3CB0-44AD-A715-308414B060E9}"/>
    <dgm:cxn modelId="{C17FAAA7-D51A-4142-8C4F-36BFEBB24D60}" srcId="{8F966F9D-F1AD-46F9-858B-F3A54D4E73C9}" destId="{01A0B179-9F07-4596-AAAB-444EECC169B8}" srcOrd="1" destOrd="0" parTransId="{082C7BB0-6F3C-4387-BD1E-C344290264B8}" sibTransId="{7EF78F2C-72E7-4062-A1E8-D54D515E01B9}"/>
    <dgm:cxn modelId="{ADB9E4E1-E7B6-4097-A5BF-C9D0BA3D31F6}" srcId="{BC97D07C-826F-406E-BE63-3EA7CE5C818C}" destId="{8F966F9D-F1AD-46F9-858B-F3A54D4E73C9}" srcOrd="0" destOrd="0" parTransId="{0A9CF85D-4E04-4F5D-8FC2-32E6B7927CD4}" sibTransId="{D3109FC6-FC7A-4297-A541-0679D8FC1D58}"/>
    <dgm:cxn modelId="{F709F3DE-C97A-4B8E-8D3F-35CEE65701F8}" type="presOf" srcId="{0DD02BDF-A45C-4979-92BE-D1D9CE10E071}" destId="{CF0405AD-AE38-4D59-BAEB-A38794754AAA}" srcOrd="0" destOrd="0" presId="urn:microsoft.com/office/officeart/2005/8/layout/hierarchy2"/>
    <dgm:cxn modelId="{5C9C7C72-0C66-4680-BF29-5EA5E0BC0F47}" type="presOf" srcId="{06C7ADE1-BCC7-4450-87FB-244EF068938D}" destId="{3D48BFF7-0DD5-424F-A0D6-05D93B3F2986}" srcOrd="1" destOrd="0" presId="urn:microsoft.com/office/officeart/2005/8/layout/hierarchy2"/>
    <dgm:cxn modelId="{DC7DA452-3C25-4939-9A03-31048165A50A}" type="presOf" srcId="{A3F6DB0A-C9B2-4E70-85D3-9ED0BBBC17FE}" destId="{3C72FD90-B899-43DC-89B5-9B5A177FC87E}" srcOrd="0" destOrd="0" presId="urn:microsoft.com/office/officeart/2005/8/layout/hierarchy2"/>
    <dgm:cxn modelId="{2C988D33-14D4-4261-96ED-CF3DEA2863DE}" type="presOf" srcId="{0FEC42CB-9B0B-49E8-B63B-365899413DED}" destId="{87EC1D06-50CB-4306-A911-9465838BA051}" srcOrd="1" destOrd="0" presId="urn:microsoft.com/office/officeart/2005/8/layout/hierarchy2"/>
    <dgm:cxn modelId="{583DF26B-EA11-4F0A-8C74-BF71E7631B28}" type="presOf" srcId="{31855569-DC4E-4290-A475-703A6C7CE55E}" destId="{124912C1-7CC3-47C4-AE81-5A48DA3326FE}" srcOrd="1" destOrd="0" presId="urn:microsoft.com/office/officeart/2005/8/layout/hierarchy2"/>
    <dgm:cxn modelId="{E07ECF85-9ACE-4BB9-B1BA-F1B5F9451CAF}" type="presOf" srcId="{082C7BB0-6F3C-4387-BD1E-C344290264B8}" destId="{5242F948-D9EC-43FB-A8E1-BDFD238F6141}" srcOrd="0" destOrd="0" presId="urn:microsoft.com/office/officeart/2005/8/layout/hierarchy2"/>
    <dgm:cxn modelId="{9AD6862A-4BC1-4C87-B258-5A0B0979A84F}" type="presOf" srcId="{3AB6BDF5-4B74-4442-8695-2F4A4BB54CEC}" destId="{66291F2B-5F7A-4F95-8506-A85E2CF3F128}" srcOrd="1" destOrd="0" presId="urn:microsoft.com/office/officeart/2005/8/layout/hierarchy2"/>
    <dgm:cxn modelId="{2DAC917C-64B5-42DA-8B9A-FB6DB31D266A}" type="presOf" srcId="{5CC8877A-F881-4A5A-A1DF-E205FD3B94C0}" destId="{F0954588-54D8-4DDC-8291-27F5FC41AB23}" srcOrd="0" destOrd="0" presId="urn:microsoft.com/office/officeart/2005/8/layout/hierarchy2"/>
    <dgm:cxn modelId="{AB115653-FC09-4702-9C6A-F83AB9470B86}" type="presOf" srcId="{31855569-DC4E-4290-A475-703A6C7CE55E}" destId="{B413027B-1BB1-41EB-9325-D7C0FA6F1486}" srcOrd="0" destOrd="0" presId="urn:microsoft.com/office/officeart/2005/8/layout/hierarchy2"/>
    <dgm:cxn modelId="{F0632B20-C03B-4076-9C21-7FADD826C44E}" type="presOf" srcId="{486B2214-AD14-4838-AC9C-7CBE1A4173C2}" destId="{02BF340E-976A-4F1D-8140-896641496940}" srcOrd="0" destOrd="0" presId="urn:microsoft.com/office/officeart/2005/8/layout/hierarchy2"/>
    <dgm:cxn modelId="{0DCC5B1C-9AC2-42CF-94CA-E63AA726BCC1}" type="presOf" srcId="{486B2214-AD14-4838-AC9C-7CBE1A4173C2}" destId="{7424953F-9F2D-4A52-B106-DEB977DC10C3}" srcOrd="1" destOrd="0" presId="urn:microsoft.com/office/officeart/2005/8/layout/hierarchy2"/>
    <dgm:cxn modelId="{C39476C4-98FB-4A43-8CC7-A46C9C9B39CB}" type="presOf" srcId="{BC97D07C-826F-406E-BE63-3EA7CE5C818C}" destId="{B2733593-055D-461B-B5D1-D63698690784}" srcOrd="0" destOrd="0" presId="urn:microsoft.com/office/officeart/2005/8/layout/hierarchy2"/>
    <dgm:cxn modelId="{594EBB10-FE22-4C33-9B00-95D2342C5945}" type="presParOf" srcId="{B2733593-055D-461B-B5D1-D63698690784}" destId="{A48F032C-B98B-469D-A046-1B5DA0A87826}" srcOrd="0" destOrd="0" presId="urn:microsoft.com/office/officeart/2005/8/layout/hierarchy2"/>
    <dgm:cxn modelId="{BD007947-D65C-4842-A9B4-61D0B9FE7CFC}" type="presParOf" srcId="{A48F032C-B98B-469D-A046-1B5DA0A87826}" destId="{A172FED4-514A-498F-B42E-E6950C23A840}" srcOrd="0" destOrd="0" presId="urn:microsoft.com/office/officeart/2005/8/layout/hierarchy2"/>
    <dgm:cxn modelId="{E9C3CC29-E29D-45AF-ADF7-91729412DDEB}" type="presParOf" srcId="{A48F032C-B98B-469D-A046-1B5DA0A87826}" destId="{D6E30EA5-BCE5-488D-8B77-7CEA38F580A0}" srcOrd="1" destOrd="0" presId="urn:microsoft.com/office/officeart/2005/8/layout/hierarchy2"/>
    <dgm:cxn modelId="{24CD4A24-A856-466C-BF19-ECB83461A936}" type="presParOf" srcId="{D6E30EA5-BCE5-488D-8B77-7CEA38F580A0}" destId="{B413027B-1BB1-41EB-9325-D7C0FA6F1486}" srcOrd="0" destOrd="0" presId="urn:microsoft.com/office/officeart/2005/8/layout/hierarchy2"/>
    <dgm:cxn modelId="{37C91487-8F20-4C6E-AB63-43A3BE26089E}" type="presParOf" srcId="{B413027B-1BB1-41EB-9325-D7C0FA6F1486}" destId="{124912C1-7CC3-47C4-AE81-5A48DA3326FE}" srcOrd="0" destOrd="0" presId="urn:microsoft.com/office/officeart/2005/8/layout/hierarchy2"/>
    <dgm:cxn modelId="{D057E9B6-37B8-434A-81FE-13D943F96C8D}" type="presParOf" srcId="{D6E30EA5-BCE5-488D-8B77-7CEA38F580A0}" destId="{42C29545-4F42-4736-A492-C2106D48BE1D}" srcOrd="1" destOrd="0" presId="urn:microsoft.com/office/officeart/2005/8/layout/hierarchy2"/>
    <dgm:cxn modelId="{51FB4A3D-6FA8-4DC7-AD85-EFF518E9FF3A}" type="presParOf" srcId="{42C29545-4F42-4736-A492-C2106D48BE1D}" destId="{F0954588-54D8-4DDC-8291-27F5FC41AB23}" srcOrd="0" destOrd="0" presId="urn:microsoft.com/office/officeart/2005/8/layout/hierarchy2"/>
    <dgm:cxn modelId="{886F4ABC-5B49-4056-A905-1E642E1EB099}" type="presParOf" srcId="{42C29545-4F42-4736-A492-C2106D48BE1D}" destId="{35D1D065-98D1-4132-8324-BAF11ACF6840}" srcOrd="1" destOrd="0" presId="urn:microsoft.com/office/officeart/2005/8/layout/hierarchy2"/>
    <dgm:cxn modelId="{915AD59D-A745-46E4-B4C7-CFCBC0D80331}" type="presParOf" srcId="{35D1D065-98D1-4132-8324-BAF11ACF6840}" destId="{02BF340E-976A-4F1D-8140-896641496940}" srcOrd="0" destOrd="0" presId="urn:microsoft.com/office/officeart/2005/8/layout/hierarchy2"/>
    <dgm:cxn modelId="{D5231D11-305B-4BA1-AEB0-C2F8B7300F74}" type="presParOf" srcId="{02BF340E-976A-4F1D-8140-896641496940}" destId="{7424953F-9F2D-4A52-B106-DEB977DC10C3}" srcOrd="0" destOrd="0" presId="urn:microsoft.com/office/officeart/2005/8/layout/hierarchy2"/>
    <dgm:cxn modelId="{35A988C2-1224-4433-97B2-CD442FCFDED9}" type="presParOf" srcId="{35D1D065-98D1-4132-8324-BAF11ACF6840}" destId="{E55E1D14-F352-4358-9320-97E7D8A83375}" srcOrd="1" destOrd="0" presId="urn:microsoft.com/office/officeart/2005/8/layout/hierarchy2"/>
    <dgm:cxn modelId="{3AFD8B57-4480-46A7-B59C-919B3BBB8D5C}" type="presParOf" srcId="{E55E1D14-F352-4358-9320-97E7D8A83375}" destId="{3C72FD90-B899-43DC-89B5-9B5A177FC87E}" srcOrd="0" destOrd="0" presId="urn:microsoft.com/office/officeart/2005/8/layout/hierarchy2"/>
    <dgm:cxn modelId="{D33AA616-F4FC-41C0-BA04-A9AC18829607}" type="presParOf" srcId="{E55E1D14-F352-4358-9320-97E7D8A83375}" destId="{57250CAF-4F5F-4CFB-897D-479D7D8DF092}" srcOrd="1" destOrd="0" presId="urn:microsoft.com/office/officeart/2005/8/layout/hierarchy2"/>
    <dgm:cxn modelId="{D82B4FC4-BF6D-4802-A934-405E148B46E8}" type="presParOf" srcId="{D6E30EA5-BCE5-488D-8B77-7CEA38F580A0}" destId="{5242F948-D9EC-43FB-A8E1-BDFD238F6141}" srcOrd="2" destOrd="0" presId="urn:microsoft.com/office/officeart/2005/8/layout/hierarchy2"/>
    <dgm:cxn modelId="{CA32886B-0F54-4642-95B7-7D3B1BA985EA}" type="presParOf" srcId="{5242F948-D9EC-43FB-A8E1-BDFD238F6141}" destId="{73B98134-B9ED-4C4E-A270-C01CEBDA6B3E}" srcOrd="0" destOrd="0" presId="urn:microsoft.com/office/officeart/2005/8/layout/hierarchy2"/>
    <dgm:cxn modelId="{B5C85067-6942-4065-958D-CF67E7FFC82C}" type="presParOf" srcId="{D6E30EA5-BCE5-488D-8B77-7CEA38F580A0}" destId="{55FF550F-8428-4BB6-8FEC-7A9858AE2907}" srcOrd="3" destOrd="0" presId="urn:microsoft.com/office/officeart/2005/8/layout/hierarchy2"/>
    <dgm:cxn modelId="{F6D5656B-6CBF-497A-82D5-033ECAEBF352}" type="presParOf" srcId="{55FF550F-8428-4BB6-8FEC-7A9858AE2907}" destId="{8B5D46C0-A42D-4740-A81A-D1F629C5747B}" srcOrd="0" destOrd="0" presId="urn:microsoft.com/office/officeart/2005/8/layout/hierarchy2"/>
    <dgm:cxn modelId="{FEE06426-BDC2-4D6F-A697-EC2488BFBF6C}" type="presParOf" srcId="{55FF550F-8428-4BB6-8FEC-7A9858AE2907}" destId="{B198BFAE-569D-466F-BD4D-1B1F63F01DF1}" srcOrd="1" destOrd="0" presId="urn:microsoft.com/office/officeart/2005/8/layout/hierarchy2"/>
    <dgm:cxn modelId="{C660EEAE-21BD-4E45-9B47-8CF3CE57EC3D}" type="presParOf" srcId="{B198BFAE-569D-466F-BD4D-1B1F63F01DF1}" destId="{F4D580CC-4680-436D-B1F7-8EDB3BA5AF8C}" srcOrd="0" destOrd="0" presId="urn:microsoft.com/office/officeart/2005/8/layout/hierarchy2"/>
    <dgm:cxn modelId="{E07D1B6B-82A0-493E-A7AE-32B4C60E9EB6}" type="presParOf" srcId="{F4D580CC-4680-436D-B1F7-8EDB3BA5AF8C}" destId="{87EC1D06-50CB-4306-A911-9465838BA051}" srcOrd="0" destOrd="0" presId="urn:microsoft.com/office/officeart/2005/8/layout/hierarchy2"/>
    <dgm:cxn modelId="{EBBC20E9-17F4-4EB4-AD46-0451C721EDFB}" type="presParOf" srcId="{B198BFAE-569D-466F-BD4D-1B1F63F01DF1}" destId="{7816660C-BF40-437E-8A0F-0A17DBCFD1DF}" srcOrd="1" destOrd="0" presId="urn:microsoft.com/office/officeart/2005/8/layout/hierarchy2"/>
    <dgm:cxn modelId="{9B2A0498-E1DA-4AE2-8209-A97C37BB333D}" type="presParOf" srcId="{7816660C-BF40-437E-8A0F-0A17DBCFD1DF}" destId="{494B9103-4FC3-48D3-A6AD-8B839E0ACA98}" srcOrd="0" destOrd="0" presId="urn:microsoft.com/office/officeart/2005/8/layout/hierarchy2"/>
    <dgm:cxn modelId="{29D7DC4D-2486-4D41-BA8F-EDE07AC5AA42}" type="presParOf" srcId="{7816660C-BF40-437E-8A0F-0A17DBCFD1DF}" destId="{82B7FE43-5512-4457-9778-5B3B6FCCDE02}" srcOrd="1" destOrd="0" presId="urn:microsoft.com/office/officeart/2005/8/layout/hierarchy2"/>
    <dgm:cxn modelId="{E29C6CC6-1A81-4225-8F81-FF8739509BC5}" type="presParOf" srcId="{D6E30EA5-BCE5-488D-8B77-7CEA38F580A0}" destId="{1661FC1A-F3FB-47C5-9572-3EB3C90B442F}" srcOrd="4" destOrd="0" presId="urn:microsoft.com/office/officeart/2005/8/layout/hierarchy2"/>
    <dgm:cxn modelId="{EDEBE6F0-9C56-4E97-B1EE-5337667FF6F6}" type="presParOf" srcId="{1661FC1A-F3FB-47C5-9572-3EB3C90B442F}" destId="{66291F2B-5F7A-4F95-8506-A85E2CF3F128}" srcOrd="0" destOrd="0" presId="urn:microsoft.com/office/officeart/2005/8/layout/hierarchy2"/>
    <dgm:cxn modelId="{FE6B420C-6078-4584-8AA4-CDD81C9B9DCF}" type="presParOf" srcId="{D6E30EA5-BCE5-488D-8B77-7CEA38F580A0}" destId="{94B8A0B1-B8C2-47D6-A19A-38B079439E6C}" srcOrd="5" destOrd="0" presId="urn:microsoft.com/office/officeart/2005/8/layout/hierarchy2"/>
    <dgm:cxn modelId="{F8094F08-C2ED-46DA-A7CD-EE3FF7A5D582}" type="presParOf" srcId="{94B8A0B1-B8C2-47D6-A19A-38B079439E6C}" destId="{CF0405AD-AE38-4D59-BAEB-A38794754AAA}" srcOrd="0" destOrd="0" presId="urn:microsoft.com/office/officeart/2005/8/layout/hierarchy2"/>
    <dgm:cxn modelId="{DB265EBD-C4A4-4C9B-9141-1793A9F9624F}" type="presParOf" srcId="{94B8A0B1-B8C2-47D6-A19A-38B079439E6C}" destId="{D76110B8-954A-4A9B-B1D1-2C85D2E5C59C}" srcOrd="1" destOrd="0" presId="urn:microsoft.com/office/officeart/2005/8/layout/hierarchy2"/>
    <dgm:cxn modelId="{163B9E84-4EE6-456C-B9F5-BCC847D6D4E6}" type="presParOf" srcId="{D76110B8-954A-4A9B-B1D1-2C85D2E5C59C}" destId="{E463C044-3B44-416D-812C-6ADF5A3DDF72}" srcOrd="0" destOrd="0" presId="urn:microsoft.com/office/officeart/2005/8/layout/hierarchy2"/>
    <dgm:cxn modelId="{2B92C169-A7EC-4C2D-8882-743C77B95DF3}" type="presParOf" srcId="{E463C044-3B44-416D-812C-6ADF5A3DDF72}" destId="{3D48BFF7-0DD5-424F-A0D6-05D93B3F2986}" srcOrd="0" destOrd="0" presId="urn:microsoft.com/office/officeart/2005/8/layout/hierarchy2"/>
    <dgm:cxn modelId="{70E75BE5-1978-44EB-B7CD-F8A3090BD03D}" type="presParOf" srcId="{D76110B8-954A-4A9B-B1D1-2C85D2E5C59C}" destId="{0670B128-4DA4-4DE6-A004-9C3CAA98BE77}" srcOrd="1" destOrd="0" presId="urn:microsoft.com/office/officeart/2005/8/layout/hierarchy2"/>
    <dgm:cxn modelId="{041A5DC6-D70D-465F-99A1-CF3AC098C956}" type="presParOf" srcId="{0670B128-4DA4-4DE6-A004-9C3CAA98BE77}" destId="{1FF32715-291D-4A96-ACC8-6A43D7BE80EA}" srcOrd="0" destOrd="0" presId="urn:microsoft.com/office/officeart/2005/8/layout/hierarchy2"/>
    <dgm:cxn modelId="{D861CE05-C66F-49D5-8410-41D3A9A76DE0}" type="presParOf" srcId="{0670B128-4DA4-4DE6-A004-9C3CAA98BE77}" destId="{6AF70B93-E3E2-45C3-9282-7839E6A95178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ED84B13-BED5-470D-96FD-9C61E8A1734C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8E28751A-8132-4A2D-88AE-41F438D2C458}">
      <dgm:prSet phldrT="[Text]" custT="1"/>
      <dgm:spPr/>
      <dgm:t>
        <a:bodyPr/>
        <a:lstStyle/>
        <a:p>
          <a:pPr rtl="1"/>
          <a:r>
            <a:rPr lang="fa-IR" sz="1400" dirty="0" smtClean="0">
              <a:cs typeface="B Titr" pitchFamily="2" charset="-78"/>
            </a:rPr>
            <a:t>تعیین ماهیت خونریزی</a:t>
          </a:r>
          <a:endParaRPr lang="fa-IR" sz="1400" dirty="0">
            <a:cs typeface="B Titr" pitchFamily="2" charset="-78"/>
          </a:endParaRPr>
        </a:p>
      </dgm:t>
    </dgm:pt>
    <dgm:pt modelId="{74557633-439F-4B61-BB42-832E1B9F6A36}" type="parTrans" cxnId="{F60EF1DF-86B2-4C9C-A16C-3193C701FF81}">
      <dgm:prSet/>
      <dgm:spPr/>
      <dgm:t>
        <a:bodyPr/>
        <a:lstStyle/>
        <a:p>
          <a:pPr rtl="1"/>
          <a:endParaRPr lang="fa-IR"/>
        </a:p>
      </dgm:t>
    </dgm:pt>
    <dgm:pt modelId="{904956E5-08DF-49F2-8A17-782DB3039439}" type="sibTrans" cxnId="{F60EF1DF-86B2-4C9C-A16C-3193C701FF81}">
      <dgm:prSet/>
      <dgm:spPr/>
      <dgm:t>
        <a:bodyPr/>
        <a:lstStyle/>
        <a:p>
          <a:pPr rtl="1"/>
          <a:endParaRPr lang="fa-IR"/>
        </a:p>
      </dgm:t>
    </dgm:pt>
    <dgm:pt modelId="{1F279E41-D078-4E93-BA13-58AF2E5E8E07}">
      <dgm:prSet phldrT="[Text]" custT="1"/>
      <dgm:spPr/>
      <dgm:t>
        <a:bodyPr/>
        <a:lstStyle/>
        <a:p>
          <a:pPr rtl="1"/>
          <a:r>
            <a:rPr lang="fa-IR" sz="1400" dirty="0" smtClean="0">
              <a:cs typeface="B Titr" pitchFamily="2" charset="-78"/>
            </a:rPr>
            <a:t>هماتمز</a:t>
          </a:r>
          <a:endParaRPr lang="fa-IR" sz="1400" dirty="0">
            <a:cs typeface="B Titr" pitchFamily="2" charset="-78"/>
          </a:endParaRPr>
        </a:p>
      </dgm:t>
    </dgm:pt>
    <dgm:pt modelId="{5F2B7520-4A2C-42AD-97D1-F3AFBFC05B0E}" type="parTrans" cxnId="{6DF39819-FAA4-4EB3-927E-50FDC746B028}">
      <dgm:prSet/>
      <dgm:spPr/>
      <dgm:t>
        <a:bodyPr/>
        <a:lstStyle/>
        <a:p>
          <a:pPr rtl="1"/>
          <a:endParaRPr lang="fa-IR"/>
        </a:p>
      </dgm:t>
    </dgm:pt>
    <dgm:pt modelId="{70C5C5C1-CDD6-469B-8876-C20099F32DD7}" type="sibTrans" cxnId="{6DF39819-FAA4-4EB3-927E-50FDC746B028}">
      <dgm:prSet/>
      <dgm:spPr/>
      <dgm:t>
        <a:bodyPr/>
        <a:lstStyle/>
        <a:p>
          <a:pPr rtl="1"/>
          <a:endParaRPr lang="fa-IR"/>
        </a:p>
      </dgm:t>
    </dgm:pt>
    <dgm:pt modelId="{815C10BF-BD38-40D4-AFA8-026AC41F4A78}">
      <dgm:prSet phldrT="[Text]" custT="1"/>
      <dgm:spPr/>
      <dgm:t>
        <a:bodyPr/>
        <a:lstStyle/>
        <a:p>
          <a:pPr rtl="1"/>
          <a:r>
            <a:rPr lang="fa-IR" sz="1400" dirty="0" smtClean="0">
              <a:cs typeface="B Titr" pitchFamily="2" charset="-78"/>
            </a:rPr>
            <a:t>ازوفاگوگاستروسکوپی</a:t>
          </a:r>
          <a:endParaRPr lang="fa-IR" sz="1400" dirty="0">
            <a:cs typeface="B Titr" pitchFamily="2" charset="-78"/>
          </a:endParaRPr>
        </a:p>
      </dgm:t>
    </dgm:pt>
    <dgm:pt modelId="{33BF0802-604C-459F-B592-B4C45FFDD744}" type="parTrans" cxnId="{24462399-45D6-4983-BF25-E2D33352028E}">
      <dgm:prSet/>
      <dgm:spPr/>
      <dgm:t>
        <a:bodyPr/>
        <a:lstStyle/>
        <a:p>
          <a:pPr rtl="1"/>
          <a:endParaRPr lang="fa-IR"/>
        </a:p>
      </dgm:t>
    </dgm:pt>
    <dgm:pt modelId="{467E0ECA-E575-4C27-ABAB-FA5A16D3976C}" type="sibTrans" cxnId="{24462399-45D6-4983-BF25-E2D33352028E}">
      <dgm:prSet/>
      <dgm:spPr/>
      <dgm:t>
        <a:bodyPr/>
        <a:lstStyle/>
        <a:p>
          <a:pPr rtl="1"/>
          <a:endParaRPr lang="fa-IR"/>
        </a:p>
      </dgm:t>
    </dgm:pt>
    <dgm:pt modelId="{340C551E-947F-4E1A-BB85-74413D733FF2}">
      <dgm:prSet phldrT="[Text]" custT="1"/>
      <dgm:spPr/>
      <dgm:t>
        <a:bodyPr/>
        <a:lstStyle/>
        <a:p>
          <a:pPr rtl="1"/>
          <a:r>
            <a:rPr lang="fa-IR" sz="1400" dirty="0" smtClean="0">
              <a:cs typeface="B Titr" pitchFamily="2" charset="-78"/>
            </a:rPr>
            <a:t>ملنا</a:t>
          </a:r>
          <a:endParaRPr lang="fa-IR" sz="1400" dirty="0">
            <a:cs typeface="B Titr" pitchFamily="2" charset="-78"/>
          </a:endParaRPr>
        </a:p>
      </dgm:t>
    </dgm:pt>
    <dgm:pt modelId="{F2AD379B-ED8D-4AAE-B5BC-BE254EC15D5F}" type="parTrans" cxnId="{CAD1410D-6B3F-487D-914C-92E21BCD163E}">
      <dgm:prSet/>
      <dgm:spPr/>
      <dgm:t>
        <a:bodyPr/>
        <a:lstStyle/>
        <a:p>
          <a:pPr rtl="1"/>
          <a:endParaRPr lang="fa-IR"/>
        </a:p>
      </dgm:t>
    </dgm:pt>
    <dgm:pt modelId="{16230DB8-6969-4D80-8450-CCB99D425374}" type="sibTrans" cxnId="{CAD1410D-6B3F-487D-914C-92E21BCD163E}">
      <dgm:prSet/>
      <dgm:spPr/>
      <dgm:t>
        <a:bodyPr/>
        <a:lstStyle/>
        <a:p>
          <a:pPr rtl="1"/>
          <a:endParaRPr lang="fa-IR"/>
        </a:p>
      </dgm:t>
    </dgm:pt>
    <dgm:pt modelId="{9361314A-EF91-4783-A6FC-9B6A257A3797}">
      <dgm:prSet phldrT="[Text]" custT="1"/>
      <dgm:spPr/>
      <dgm:t>
        <a:bodyPr/>
        <a:lstStyle/>
        <a:p>
          <a:pPr rtl="1"/>
          <a:r>
            <a:rPr lang="fa-IR" sz="1400" dirty="0" smtClean="0">
              <a:cs typeface="B Titr" pitchFamily="2" charset="-78"/>
            </a:rPr>
            <a:t>ازوفاگوگاسترودئودنوسکوپی</a:t>
          </a:r>
          <a:endParaRPr lang="fa-IR" sz="1400" dirty="0">
            <a:cs typeface="B Titr" pitchFamily="2" charset="-78"/>
          </a:endParaRPr>
        </a:p>
      </dgm:t>
    </dgm:pt>
    <dgm:pt modelId="{AF44ED96-762B-4F64-8CAA-C59FE43EA9F8}" type="parTrans" cxnId="{FF958BD0-8A60-4832-B679-CC3551D884D9}">
      <dgm:prSet/>
      <dgm:spPr/>
      <dgm:t>
        <a:bodyPr/>
        <a:lstStyle/>
        <a:p>
          <a:pPr rtl="1"/>
          <a:endParaRPr lang="fa-IR"/>
        </a:p>
      </dgm:t>
    </dgm:pt>
    <dgm:pt modelId="{3C7A5055-6A90-455F-B45A-2730914DB6F8}" type="sibTrans" cxnId="{FF958BD0-8A60-4832-B679-CC3551D884D9}">
      <dgm:prSet/>
      <dgm:spPr/>
      <dgm:t>
        <a:bodyPr/>
        <a:lstStyle/>
        <a:p>
          <a:pPr rtl="1"/>
          <a:endParaRPr lang="fa-IR"/>
        </a:p>
      </dgm:t>
    </dgm:pt>
    <dgm:pt modelId="{DA1A6091-59C6-4EAC-9340-A1502569C992}">
      <dgm:prSet custT="1"/>
      <dgm:spPr/>
      <dgm:t>
        <a:bodyPr/>
        <a:lstStyle/>
        <a:p>
          <a:pPr rtl="1"/>
          <a:r>
            <a:rPr lang="fa-IR" sz="1400" b="1" dirty="0" smtClean="0">
              <a:cs typeface="B Titr" pitchFamily="2" charset="-78"/>
            </a:rPr>
            <a:t>خونریزی حاد گوارشی</a:t>
          </a:r>
          <a:endParaRPr lang="fa-IR" sz="1400" b="1" dirty="0">
            <a:cs typeface="B Titr" pitchFamily="2" charset="-78"/>
          </a:endParaRPr>
        </a:p>
      </dgm:t>
    </dgm:pt>
    <dgm:pt modelId="{9819FE43-FC48-4D7F-848E-CABFB49F8A53}" type="parTrans" cxnId="{196E5AC8-8C62-4F91-9E74-60910EDEDE8A}">
      <dgm:prSet/>
      <dgm:spPr/>
      <dgm:t>
        <a:bodyPr/>
        <a:lstStyle/>
        <a:p>
          <a:pPr rtl="1"/>
          <a:endParaRPr lang="fa-IR"/>
        </a:p>
      </dgm:t>
    </dgm:pt>
    <dgm:pt modelId="{FDB04AF7-F565-4B96-8741-B82F3A38EEF0}" type="sibTrans" cxnId="{196E5AC8-8C62-4F91-9E74-60910EDEDE8A}">
      <dgm:prSet/>
      <dgm:spPr/>
      <dgm:t>
        <a:bodyPr/>
        <a:lstStyle/>
        <a:p>
          <a:pPr rtl="1"/>
          <a:endParaRPr lang="fa-IR"/>
        </a:p>
      </dgm:t>
    </dgm:pt>
    <dgm:pt modelId="{819290F1-D535-4861-AE58-AC5D163E9944}">
      <dgm:prSet custT="1"/>
      <dgm:spPr/>
      <dgm:t>
        <a:bodyPr/>
        <a:lstStyle/>
        <a:p>
          <a:pPr rtl="1"/>
          <a:r>
            <a:rPr lang="fa-IR" sz="1400" dirty="0" smtClean="0">
              <a:cs typeface="B Titr" pitchFamily="2" charset="-78"/>
            </a:rPr>
            <a:t>احیاء همودینامیک</a:t>
          </a:r>
          <a:endParaRPr lang="fa-IR" sz="1400" dirty="0">
            <a:cs typeface="B Titr" pitchFamily="2" charset="-78"/>
          </a:endParaRPr>
        </a:p>
      </dgm:t>
    </dgm:pt>
    <dgm:pt modelId="{D92B7754-27B2-4566-B4B3-58548446CFF9}" type="parTrans" cxnId="{BB90588E-8277-4F87-AD71-65616E8E1F9E}">
      <dgm:prSet/>
      <dgm:spPr/>
      <dgm:t>
        <a:bodyPr/>
        <a:lstStyle/>
        <a:p>
          <a:pPr rtl="1"/>
          <a:endParaRPr lang="fa-IR"/>
        </a:p>
      </dgm:t>
    </dgm:pt>
    <dgm:pt modelId="{1106EC58-843D-4EED-A9AB-97A0932401BA}" type="sibTrans" cxnId="{BB90588E-8277-4F87-AD71-65616E8E1F9E}">
      <dgm:prSet/>
      <dgm:spPr/>
      <dgm:t>
        <a:bodyPr/>
        <a:lstStyle/>
        <a:p>
          <a:pPr rtl="1"/>
          <a:endParaRPr lang="fa-IR"/>
        </a:p>
      </dgm:t>
    </dgm:pt>
    <dgm:pt modelId="{19BE88D9-2735-4464-85F5-051EB9F31D7B}">
      <dgm:prSet custT="1"/>
      <dgm:spPr/>
      <dgm:t>
        <a:bodyPr/>
        <a:lstStyle/>
        <a:p>
          <a:pPr rtl="1"/>
          <a:r>
            <a:rPr lang="fa-IR" sz="1400" dirty="0" smtClean="0">
              <a:cs typeface="B Titr" pitchFamily="2" charset="-78"/>
            </a:rPr>
            <a:t>هماتوشزی</a:t>
          </a:r>
          <a:endParaRPr lang="fa-IR" sz="1400" dirty="0">
            <a:cs typeface="B Titr" pitchFamily="2" charset="-78"/>
          </a:endParaRPr>
        </a:p>
      </dgm:t>
    </dgm:pt>
    <dgm:pt modelId="{16EFC3AB-8F4F-41FB-8D8B-074FCB1BEF7E}" type="parTrans" cxnId="{7C4D0950-30DA-4ACD-A6AE-7520BB90B68A}">
      <dgm:prSet/>
      <dgm:spPr/>
      <dgm:t>
        <a:bodyPr/>
        <a:lstStyle/>
        <a:p>
          <a:pPr rtl="1"/>
          <a:endParaRPr lang="fa-IR"/>
        </a:p>
      </dgm:t>
    </dgm:pt>
    <dgm:pt modelId="{C2FFAFF5-06C4-4B8C-9561-70097DDC0598}" type="sibTrans" cxnId="{7C4D0950-30DA-4ACD-A6AE-7520BB90B68A}">
      <dgm:prSet/>
      <dgm:spPr/>
      <dgm:t>
        <a:bodyPr/>
        <a:lstStyle/>
        <a:p>
          <a:pPr rtl="1"/>
          <a:endParaRPr lang="fa-IR"/>
        </a:p>
      </dgm:t>
    </dgm:pt>
    <dgm:pt modelId="{A73076FA-8E91-4D81-97AC-F19DC12CECA8}">
      <dgm:prSet custT="1"/>
      <dgm:spPr/>
      <dgm:t>
        <a:bodyPr/>
        <a:lstStyle/>
        <a:p>
          <a:pPr rtl="1"/>
          <a:r>
            <a:rPr lang="fa-IR" sz="1400" dirty="0" smtClean="0">
              <a:cs typeface="B Titr" pitchFamily="2" charset="-78"/>
            </a:rPr>
            <a:t>در صورت منفی بودن : کولونوسکوپی</a:t>
          </a:r>
          <a:endParaRPr lang="fa-IR" sz="1400" dirty="0">
            <a:cs typeface="B Titr" pitchFamily="2" charset="-78"/>
          </a:endParaRPr>
        </a:p>
      </dgm:t>
    </dgm:pt>
    <dgm:pt modelId="{021C3E89-42C7-40B5-A37B-D8BF7B32BBCB}" type="parTrans" cxnId="{D203B004-CF90-4EFA-B6F9-080B2741098C}">
      <dgm:prSet/>
      <dgm:spPr/>
      <dgm:t>
        <a:bodyPr/>
        <a:lstStyle/>
        <a:p>
          <a:pPr rtl="1"/>
          <a:endParaRPr lang="fa-IR"/>
        </a:p>
      </dgm:t>
    </dgm:pt>
    <dgm:pt modelId="{66C84F76-0B5F-4E3E-BA79-DC7613D14D4F}" type="sibTrans" cxnId="{D203B004-CF90-4EFA-B6F9-080B2741098C}">
      <dgm:prSet/>
      <dgm:spPr/>
      <dgm:t>
        <a:bodyPr/>
        <a:lstStyle/>
        <a:p>
          <a:pPr rtl="1"/>
          <a:endParaRPr lang="fa-IR"/>
        </a:p>
      </dgm:t>
    </dgm:pt>
    <dgm:pt modelId="{A843CFE7-24C8-4748-889F-0763848CF19D}">
      <dgm:prSet custT="1"/>
      <dgm:spPr/>
      <dgm:t>
        <a:bodyPr/>
        <a:lstStyle/>
        <a:p>
          <a:pPr rtl="1"/>
          <a:r>
            <a:rPr lang="fa-IR" sz="1400" dirty="0" smtClean="0">
              <a:cs typeface="B Titr" pitchFamily="2" charset="-78"/>
            </a:rPr>
            <a:t>لوله نازوگاستریک</a:t>
          </a:r>
          <a:endParaRPr lang="fa-IR" sz="1400" dirty="0">
            <a:cs typeface="B Titr" pitchFamily="2" charset="-78"/>
          </a:endParaRPr>
        </a:p>
      </dgm:t>
    </dgm:pt>
    <dgm:pt modelId="{5FB8ED6A-29AD-403C-BC69-0BFE2307CDF1}" type="parTrans" cxnId="{FA410BBE-53E9-4E47-B697-A8698FA2F8D6}">
      <dgm:prSet/>
      <dgm:spPr/>
      <dgm:t>
        <a:bodyPr/>
        <a:lstStyle/>
        <a:p>
          <a:pPr rtl="1"/>
          <a:endParaRPr lang="fa-IR"/>
        </a:p>
      </dgm:t>
    </dgm:pt>
    <dgm:pt modelId="{9BE20BD0-371A-4785-85CD-0639E325F234}" type="sibTrans" cxnId="{FA410BBE-53E9-4E47-B697-A8698FA2F8D6}">
      <dgm:prSet/>
      <dgm:spPr/>
      <dgm:t>
        <a:bodyPr/>
        <a:lstStyle/>
        <a:p>
          <a:pPr rtl="1"/>
          <a:endParaRPr lang="fa-IR"/>
        </a:p>
      </dgm:t>
    </dgm:pt>
    <dgm:pt modelId="{BBCB7821-A67C-40F0-AA8D-AD426B6BFBB7}" type="pres">
      <dgm:prSet presAssocID="{FED84B13-BED5-470D-96FD-9C61E8A1734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fa-IR"/>
        </a:p>
      </dgm:t>
    </dgm:pt>
    <dgm:pt modelId="{1170C0D4-C04F-420B-8927-695C88838FC8}" type="pres">
      <dgm:prSet presAssocID="{DA1A6091-59C6-4EAC-9340-A1502569C992}" presName="hierRoot1" presStyleCnt="0"/>
      <dgm:spPr/>
    </dgm:pt>
    <dgm:pt modelId="{B0FC2BD5-CACC-4439-A709-FBFC890467D1}" type="pres">
      <dgm:prSet presAssocID="{DA1A6091-59C6-4EAC-9340-A1502569C992}" presName="composite" presStyleCnt="0"/>
      <dgm:spPr/>
    </dgm:pt>
    <dgm:pt modelId="{A227A7FB-E4A0-4AF1-8752-87E6848EF432}" type="pres">
      <dgm:prSet presAssocID="{DA1A6091-59C6-4EAC-9340-A1502569C992}" presName="background" presStyleLbl="node0" presStyleIdx="0" presStyleCnt="1"/>
      <dgm:spPr/>
    </dgm:pt>
    <dgm:pt modelId="{0D6036C8-BD68-4226-B415-2712C2A32BD4}" type="pres">
      <dgm:prSet presAssocID="{DA1A6091-59C6-4EAC-9340-A1502569C992}" presName="text" presStyleLbl="fgAcc0" presStyleIdx="0" presStyleCnt="1" custScaleX="120043" custScaleY="75346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C6FFA0E9-3306-446F-8F5F-0D7B67AED48D}" type="pres">
      <dgm:prSet presAssocID="{DA1A6091-59C6-4EAC-9340-A1502569C992}" presName="hierChild2" presStyleCnt="0"/>
      <dgm:spPr/>
    </dgm:pt>
    <dgm:pt modelId="{15D89826-726B-49E8-BC32-B2D4A87CCA3D}" type="pres">
      <dgm:prSet presAssocID="{D92B7754-27B2-4566-B4B3-58548446CFF9}" presName="Name10" presStyleLbl="parChTrans1D2" presStyleIdx="0" presStyleCnt="1"/>
      <dgm:spPr/>
      <dgm:t>
        <a:bodyPr/>
        <a:lstStyle/>
        <a:p>
          <a:pPr rtl="1"/>
          <a:endParaRPr lang="fa-IR"/>
        </a:p>
      </dgm:t>
    </dgm:pt>
    <dgm:pt modelId="{0B95BA44-4362-446F-9FD0-E2245008AA6B}" type="pres">
      <dgm:prSet presAssocID="{819290F1-D535-4861-AE58-AC5D163E9944}" presName="hierRoot2" presStyleCnt="0"/>
      <dgm:spPr/>
    </dgm:pt>
    <dgm:pt modelId="{0FEEA9D2-72CE-447F-A26F-5D944F8889A6}" type="pres">
      <dgm:prSet presAssocID="{819290F1-D535-4861-AE58-AC5D163E9944}" presName="composite2" presStyleCnt="0"/>
      <dgm:spPr/>
    </dgm:pt>
    <dgm:pt modelId="{829074A3-9110-4FC7-A45B-FA7904900445}" type="pres">
      <dgm:prSet presAssocID="{819290F1-D535-4861-AE58-AC5D163E9944}" presName="background2" presStyleLbl="node2" presStyleIdx="0" presStyleCnt="1"/>
      <dgm:spPr/>
    </dgm:pt>
    <dgm:pt modelId="{20D5A6E1-0ABA-48EB-88A4-700972314FB7}" type="pres">
      <dgm:prSet presAssocID="{819290F1-D535-4861-AE58-AC5D163E9944}" presName="text2" presStyleLbl="fgAcc2" presStyleIdx="0" presStyleCnt="1" custScaleX="114568" custScaleY="53798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81624B05-F720-4777-A81D-B64699EE604A}" type="pres">
      <dgm:prSet presAssocID="{819290F1-D535-4861-AE58-AC5D163E9944}" presName="hierChild3" presStyleCnt="0"/>
      <dgm:spPr/>
    </dgm:pt>
    <dgm:pt modelId="{749BEAE8-D8AD-4EB9-AFFC-43773FFFCC79}" type="pres">
      <dgm:prSet presAssocID="{74557633-439F-4B61-BB42-832E1B9F6A36}" presName="Name17" presStyleLbl="parChTrans1D3" presStyleIdx="0" presStyleCnt="1"/>
      <dgm:spPr/>
      <dgm:t>
        <a:bodyPr/>
        <a:lstStyle/>
        <a:p>
          <a:pPr rtl="1"/>
          <a:endParaRPr lang="fa-IR"/>
        </a:p>
      </dgm:t>
    </dgm:pt>
    <dgm:pt modelId="{30D62020-92B8-47A1-985B-803B7302F09F}" type="pres">
      <dgm:prSet presAssocID="{8E28751A-8132-4A2D-88AE-41F438D2C458}" presName="hierRoot3" presStyleCnt="0"/>
      <dgm:spPr/>
    </dgm:pt>
    <dgm:pt modelId="{67770238-7D98-46E4-A974-5D8FA47CEE19}" type="pres">
      <dgm:prSet presAssocID="{8E28751A-8132-4A2D-88AE-41F438D2C458}" presName="composite3" presStyleCnt="0"/>
      <dgm:spPr/>
    </dgm:pt>
    <dgm:pt modelId="{A6CB7A04-E48B-4319-A912-EE1C47FA5FC9}" type="pres">
      <dgm:prSet presAssocID="{8E28751A-8132-4A2D-88AE-41F438D2C458}" presName="background3" presStyleLbl="node3" presStyleIdx="0" presStyleCnt="1"/>
      <dgm:spPr/>
    </dgm:pt>
    <dgm:pt modelId="{0853E985-533B-40A2-8D46-985FE02113A8}" type="pres">
      <dgm:prSet presAssocID="{8E28751A-8132-4A2D-88AE-41F438D2C458}" presName="text3" presStyleLbl="fgAcc3" presStyleIdx="0" presStyleCnt="1" custScaleX="124919" custScaleY="71132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4BE57CF3-FC8B-42A4-A582-5284A17EAFC3}" type="pres">
      <dgm:prSet presAssocID="{8E28751A-8132-4A2D-88AE-41F438D2C458}" presName="hierChild4" presStyleCnt="0"/>
      <dgm:spPr/>
    </dgm:pt>
    <dgm:pt modelId="{371948A9-702E-46E5-96D5-344F024AC6AC}" type="pres">
      <dgm:prSet presAssocID="{5F2B7520-4A2C-42AD-97D1-F3AFBFC05B0E}" presName="Name23" presStyleLbl="parChTrans1D4" presStyleIdx="0" presStyleCnt="7"/>
      <dgm:spPr/>
      <dgm:t>
        <a:bodyPr/>
        <a:lstStyle/>
        <a:p>
          <a:pPr rtl="1"/>
          <a:endParaRPr lang="fa-IR"/>
        </a:p>
      </dgm:t>
    </dgm:pt>
    <dgm:pt modelId="{84B606C1-63EF-4147-88EE-099909DF7F62}" type="pres">
      <dgm:prSet presAssocID="{1F279E41-D078-4E93-BA13-58AF2E5E8E07}" presName="hierRoot4" presStyleCnt="0"/>
      <dgm:spPr/>
    </dgm:pt>
    <dgm:pt modelId="{491641A9-D0FD-4145-86DA-F21331CF6427}" type="pres">
      <dgm:prSet presAssocID="{1F279E41-D078-4E93-BA13-58AF2E5E8E07}" presName="composite4" presStyleCnt="0"/>
      <dgm:spPr/>
    </dgm:pt>
    <dgm:pt modelId="{1F052F48-476E-43BA-9EDA-B25D3B70CFFE}" type="pres">
      <dgm:prSet presAssocID="{1F279E41-D078-4E93-BA13-58AF2E5E8E07}" presName="background4" presStyleLbl="node4" presStyleIdx="0" presStyleCnt="7"/>
      <dgm:spPr/>
    </dgm:pt>
    <dgm:pt modelId="{7BD56942-695E-4DFF-94CB-902AE8C12974}" type="pres">
      <dgm:prSet presAssocID="{1F279E41-D078-4E93-BA13-58AF2E5E8E07}" presName="text4" presStyleLbl="fgAcc4" presStyleIdx="0" presStyleCnt="7" custScaleX="79141" custScaleY="51868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D0F363FC-31BA-4396-97EF-96DB1967CC25}" type="pres">
      <dgm:prSet presAssocID="{1F279E41-D078-4E93-BA13-58AF2E5E8E07}" presName="hierChild5" presStyleCnt="0"/>
      <dgm:spPr/>
    </dgm:pt>
    <dgm:pt modelId="{E5DA2846-360D-46A6-A0AC-87CF378A4588}" type="pres">
      <dgm:prSet presAssocID="{33BF0802-604C-459F-B592-B4C45FFDD744}" presName="Name23" presStyleLbl="parChTrans1D4" presStyleIdx="1" presStyleCnt="7"/>
      <dgm:spPr/>
      <dgm:t>
        <a:bodyPr/>
        <a:lstStyle/>
        <a:p>
          <a:pPr rtl="1"/>
          <a:endParaRPr lang="fa-IR"/>
        </a:p>
      </dgm:t>
    </dgm:pt>
    <dgm:pt modelId="{E7019621-0587-4D14-BEE6-9110E70DC491}" type="pres">
      <dgm:prSet presAssocID="{815C10BF-BD38-40D4-AFA8-026AC41F4A78}" presName="hierRoot4" presStyleCnt="0"/>
      <dgm:spPr/>
    </dgm:pt>
    <dgm:pt modelId="{C79606C7-6B83-4DAC-91FB-41819A61AD03}" type="pres">
      <dgm:prSet presAssocID="{815C10BF-BD38-40D4-AFA8-026AC41F4A78}" presName="composite4" presStyleCnt="0"/>
      <dgm:spPr/>
    </dgm:pt>
    <dgm:pt modelId="{A2278EE8-90D5-49C7-9DB5-8E5218A3D9E2}" type="pres">
      <dgm:prSet presAssocID="{815C10BF-BD38-40D4-AFA8-026AC41F4A78}" presName="background4" presStyleLbl="node4" presStyleIdx="1" presStyleCnt="7"/>
      <dgm:spPr/>
    </dgm:pt>
    <dgm:pt modelId="{75119A0B-8FA1-4080-B4AF-D12F0CD94170}" type="pres">
      <dgm:prSet presAssocID="{815C10BF-BD38-40D4-AFA8-026AC41F4A78}" presName="text4" presStyleLbl="fgAcc4" presStyleIdx="1" presStyleCnt="7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79A66ABE-F1A1-4472-80CF-E01B8C15859B}" type="pres">
      <dgm:prSet presAssocID="{815C10BF-BD38-40D4-AFA8-026AC41F4A78}" presName="hierChild5" presStyleCnt="0"/>
      <dgm:spPr/>
    </dgm:pt>
    <dgm:pt modelId="{31FB998D-6614-4373-8A74-DD4B1D1CD241}" type="pres">
      <dgm:prSet presAssocID="{F2AD379B-ED8D-4AAE-B5BC-BE254EC15D5F}" presName="Name23" presStyleLbl="parChTrans1D4" presStyleIdx="2" presStyleCnt="7"/>
      <dgm:spPr/>
      <dgm:t>
        <a:bodyPr/>
        <a:lstStyle/>
        <a:p>
          <a:pPr rtl="1"/>
          <a:endParaRPr lang="fa-IR"/>
        </a:p>
      </dgm:t>
    </dgm:pt>
    <dgm:pt modelId="{B7C869A4-8B06-4786-BE46-47F1CF2A3E25}" type="pres">
      <dgm:prSet presAssocID="{340C551E-947F-4E1A-BB85-74413D733FF2}" presName="hierRoot4" presStyleCnt="0"/>
      <dgm:spPr/>
    </dgm:pt>
    <dgm:pt modelId="{F40FA168-E4B7-4454-83F5-5BBC39A237D4}" type="pres">
      <dgm:prSet presAssocID="{340C551E-947F-4E1A-BB85-74413D733FF2}" presName="composite4" presStyleCnt="0"/>
      <dgm:spPr/>
    </dgm:pt>
    <dgm:pt modelId="{9A54AEC8-87A3-40C7-923E-0D7A79A22A97}" type="pres">
      <dgm:prSet presAssocID="{340C551E-947F-4E1A-BB85-74413D733FF2}" presName="background4" presStyleLbl="node4" presStyleIdx="2" presStyleCnt="7"/>
      <dgm:spPr/>
    </dgm:pt>
    <dgm:pt modelId="{758DC12F-0F89-4355-9C18-B0517365DE02}" type="pres">
      <dgm:prSet presAssocID="{340C551E-947F-4E1A-BB85-74413D733FF2}" presName="text4" presStyleLbl="fgAcc4" presStyleIdx="2" presStyleCnt="7" custScaleX="86862" custScaleY="61898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EE123968-30A1-4E25-AC7A-763F73A58673}" type="pres">
      <dgm:prSet presAssocID="{340C551E-947F-4E1A-BB85-74413D733FF2}" presName="hierChild5" presStyleCnt="0"/>
      <dgm:spPr/>
    </dgm:pt>
    <dgm:pt modelId="{794E662D-12A7-4EC2-936D-1CAEE224C54F}" type="pres">
      <dgm:prSet presAssocID="{AF44ED96-762B-4F64-8CAA-C59FE43EA9F8}" presName="Name23" presStyleLbl="parChTrans1D4" presStyleIdx="3" presStyleCnt="7"/>
      <dgm:spPr/>
      <dgm:t>
        <a:bodyPr/>
        <a:lstStyle/>
        <a:p>
          <a:pPr rtl="1"/>
          <a:endParaRPr lang="fa-IR"/>
        </a:p>
      </dgm:t>
    </dgm:pt>
    <dgm:pt modelId="{BC4C09BD-292E-4803-B920-D06BBA1B0D2E}" type="pres">
      <dgm:prSet presAssocID="{9361314A-EF91-4783-A6FC-9B6A257A3797}" presName="hierRoot4" presStyleCnt="0"/>
      <dgm:spPr/>
    </dgm:pt>
    <dgm:pt modelId="{760E8F17-8398-4729-8D46-02F8D3D4B789}" type="pres">
      <dgm:prSet presAssocID="{9361314A-EF91-4783-A6FC-9B6A257A3797}" presName="composite4" presStyleCnt="0"/>
      <dgm:spPr/>
    </dgm:pt>
    <dgm:pt modelId="{C2F38561-9128-4F4C-B41C-9A9B436B6CF4}" type="pres">
      <dgm:prSet presAssocID="{9361314A-EF91-4783-A6FC-9B6A257A3797}" presName="background4" presStyleLbl="node4" presStyleIdx="3" presStyleCnt="7"/>
      <dgm:spPr/>
    </dgm:pt>
    <dgm:pt modelId="{5346B52F-A576-4B17-984F-448AA445DD91}" type="pres">
      <dgm:prSet presAssocID="{9361314A-EF91-4783-A6FC-9B6A257A3797}" presName="text4" presStyleLbl="fgAcc4" presStyleIdx="3" presStyleCnt="7" custScaleX="127687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57FB5410-F9EF-41AE-95A5-22F036BC5BD5}" type="pres">
      <dgm:prSet presAssocID="{9361314A-EF91-4783-A6FC-9B6A257A3797}" presName="hierChild5" presStyleCnt="0"/>
      <dgm:spPr/>
    </dgm:pt>
    <dgm:pt modelId="{EA56C8E6-542A-4ED1-9684-1659BF9FDB77}" type="pres">
      <dgm:prSet presAssocID="{021C3E89-42C7-40B5-A37B-D8BF7B32BBCB}" presName="Name23" presStyleLbl="parChTrans1D4" presStyleIdx="4" presStyleCnt="7"/>
      <dgm:spPr/>
      <dgm:t>
        <a:bodyPr/>
        <a:lstStyle/>
        <a:p>
          <a:pPr rtl="1"/>
          <a:endParaRPr lang="fa-IR"/>
        </a:p>
      </dgm:t>
    </dgm:pt>
    <dgm:pt modelId="{355A120D-9726-451B-8DED-19D994C4AE6A}" type="pres">
      <dgm:prSet presAssocID="{A73076FA-8E91-4D81-97AC-F19DC12CECA8}" presName="hierRoot4" presStyleCnt="0"/>
      <dgm:spPr/>
    </dgm:pt>
    <dgm:pt modelId="{72288666-C141-48F0-92CF-92F0BE48645E}" type="pres">
      <dgm:prSet presAssocID="{A73076FA-8E91-4D81-97AC-F19DC12CECA8}" presName="composite4" presStyleCnt="0"/>
      <dgm:spPr/>
    </dgm:pt>
    <dgm:pt modelId="{1F8D6B93-7B92-49CC-9265-D4475205AF74}" type="pres">
      <dgm:prSet presAssocID="{A73076FA-8E91-4D81-97AC-F19DC12CECA8}" presName="background4" presStyleLbl="node4" presStyleIdx="4" presStyleCnt="7"/>
      <dgm:spPr/>
    </dgm:pt>
    <dgm:pt modelId="{72A3A12C-14A7-46E7-8066-A2274CFB25E7}" type="pres">
      <dgm:prSet presAssocID="{A73076FA-8E91-4D81-97AC-F19DC12CECA8}" presName="text4" presStyleLbl="fgAcc4" presStyleIdx="4" presStyleCnt="7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4D87B2EB-9FA7-4A27-A009-AE929E0489DF}" type="pres">
      <dgm:prSet presAssocID="{A73076FA-8E91-4D81-97AC-F19DC12CECA8}" presName="hierChild5" presStyleCnt="0"/>
      <dgm:spPr/>
    </dgm:pt>
    <dgm:pt modelId="{0C58CC5E-AE09-4BB9-95AB-9F3F81BDAC4D}" type="pres">
      <dgm:prSet presAssocID="{16EFC3AB-8F4F-41FB-8D8B-074FCB1BEF7E}" presName="Name23" presStyleLbl="parChTrans1D4" presStyleIdx="5" presStyleCnt="7"/>
      <dgm:spPr/>
      <dgm:t>
        <a:bodyPr/>
        <a:lstStyle/>
        <a:p>
          <a:pPr rtl="1"/>
          <a:endParaRPr lang="fa-IR"/>
        </a:p>
      </dgm:t>
    </dgm:pt>
    <dgm:pt modelId="{7B6237B1-D3BE-4E45-A9B7-14326E0458A2}" type="pres">
      <dgm:prSet presAssocID="{19BE88D9-2735-4464-85F5-051EB9F31D7B}" presName="hierRoot4" presStyleCnt="0"/>
      <dgm:spPr/>
    </dgm:pt>
    <dgm:pt modelId="{357C85E4-91E9-4FCC-B674-33830CFDAB44}" type="pres">
      <dgm:prSet presAssocID="{19BE88D9-2735-4464-85F5-051EB9F31D7B}" presName="composite4" presStyleCnt="0"/>
      <dgm:spPr/>
    </dgm:pt>
    <dgm:pt modelId="{E719CB53-7671-4B1F-A8EC-B5DE18A8A828}" type="pres">
      <dgm:prSet presAssocID="{19BE88D9-2735-4464-85F5-051EB9F31D7B}" presName="background4" presStyleLbl="node4" presStyleIdx="5" presStyleCnt="7"/>
      <dgm:spPr/>
    </dgm:pt>
    <dgm:pt modelId="{3A5E0C65-254F-4D32-A919-8863271508DD}" type="pres">
      <dgm:prSet presAssocID="{19BE88D9-2735-4464-85F5-051EB9F31D7B}" presName="text4" presStyleLbl="fgAcc4" presStyleIdx="5" presStyleCnt="7" custScaleX="76207" custScaleY="56054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AAAC3446-26EF-41A7-9D99-555DE62555F7}" type="pres">
      <dgm:prSet presAssocID="{19BE88D9-2735-4464-85F5-051EB9F31D7B}" presName="hierChild5" presStyleCnt="0"/>
      <dgm:spPr/>
    </dgm:pt>
    <dgm:pt modelId="{2AD49FA2-FE8E-4EC3-988B-2AC7ABE4EBEF}" type="pres">
      <dgm:prSet presAssocID="{5FB8ED6A-29AD-403C-BC69-0BFE2307CDF1}" presName="Name23" presStyleLbl="parChTrans1D4" presStyleIdx="6" presStyleCnt="7"/>
      <dgm:spPr/>
      <dgm:t>
        <a:bodyPr/>
        <a:lstStyle/>
        <a:p>
          <a:pPr rtl="1"/>
          <a:endParaRPr lang="fa-IR"/>
        </a:p>
      </dgm:t>
    </dgm:pt>
    <dgm:pt modelId="{32D7242E-E01F-4A9D-8C47-6BA5B249C104}" type="pres">
      <dgm:prSet presAssocID="{A843CFE7-24C8-4748-889F-0763848CF19D}" presName="hierRoot4" presStyleCnt="0"/>
      <dgm:spPr/>
    </dgm:pt>
    <dgm:pt modelId="{347C3D6F-0EB4-42A7-B94E-4A0720A972E9}" type="pres">
      <dgm:prSet presAssocID="{A843CFE7-24C8-4748-889F-0763848CF19D}" presName="composite4" presStyleCnt="0"/>
      <dgm:spPr/>
    </dgm:pt>
    <dgm:pt modelId="{7960F9D8-54D4-4733-83CF-821920765300}" type="pres">
      <dgm:prSet presAssocID="{A843CFE7-24C8-4748-889F-0763848CF19D}" presName="background4" presStyleLbl="node4" presStyleIdx="6" presStyleCnt="7"/>
      <dgm:spPr/>
    </dgm:pt>
    <dgm:pt modelId="{F43599BA-22A7-4AED-84BC-7B4BBDCACEBE}" type="pres">
      <dgm:prSet presAssocID="{A843CFE7-24C8-4748-889F-0763848CF19D}" presName="text4" presStyleLbl="fgAcc4" presStyleIdx="6" presStyleCnt="7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BBF49C3E-2E4E-4A27-8E71-B8BD54A06183}" type="pres">
      <dgm:prSet presAssocID="{A843CFE7-24C8-4748-889F-0763848CF19D}" presName="hierChild5" presStyleCnt="0"/>
      <dgm:spPr/>
    </dgm:pt>
  </dgm:ptLst>
  <dgm:cxnLst>
    <dgm:cxn modelId="{27EE9AC8-3306-4EDD-98C6-AFBE1EF14772}" type="presOf" srcId="{AF44ED96-762B-4F64-8CAA-C59FE43EA9F8}" destId="{794E662D-12A7-4EC2-936D-1CAEE224C54F}" srcOrd="0" destOrd="0" presId="urn:microsoft.com/office/officeart/2005/8/layout/hierarchy1"/>
    <dgm:cxn modelId="{0E9AD770-6B8B-4CCD-91E5-6F29123958DA}" type="presOf" srcId="{16EFC3AB-8F4F-41FB-8D8B-074FCB1BEF7E}" destId="{0C58CC5E-AE09-4BB9-95AB-9F3F81BDAC4D}" srcOrd="0" destOrd="0" presId="urn:microsoft.com/office/officeart/2005/8/layout/hierarchy1"/>
    <dgm:cxn modelId="{D04FA2A6-23FA-4358-8538-6C140D1B9D3A}" type="presOf" srcId="{8E28751A-8132-4A2D-88AE-41F438D2C458}" destId="{0853E985-533B-40A2-8D46-985FE02113A8}" srcOrd="0" destOrd="0" presId="urn:microsoft.com/office/officeart/2005/8/layout/hierarchy1"/>
    <dgm:cxn modelId="{9361A4E5-C83A-4779-BB4B-434C72ED39FD}" type="presOf" srcId="{021C3E89-42C7-40B5-A37B-D8BF7B32BBCB}" destId="{EA56C8E6-542A-4ED1-9684-1659BF9FDB77}" srcOrd="0" destOrd="0" presId="urn:microsoft.com/office/officeart/2005/8/layout/hierarchy1"/>
    <dgm:cxn modelId="{CAD1410D-6B3F-487D-914C-92E21BCD163E}" srcId="{8E28751A-8132-4A2D-88AE-41F438D2C458}" destId="{340C551E-947F-4E1A-BB85-74413D733FF2}" srcOrd="1" destOrd="0" parTransId="{F2AD379B-ED8D-4AAE-B5BC-BE254EC15D5F}" sibTransId="{16230DB8-6969-4D80-8450-CCB99D425374}"/>
    <dgm:cxn modelId="{B3355392-71BD-4BAA-9F36-A2A9574E8957}" type="presOf" srcId="{9361314A-EF91-4783-A6FC-9B6A257A3797}" destId="{5346B52F-A576-4B17-984F-448AA445DD91}" srcOrd="0" destOrd="0" presId="urn:microsoft.com/office/officeart/2005/8/layout/hierarchy1"/>
    <dgm:cxn modelId="{3A741BA5-FE09-4655-AA1C-C73C952B07A4}" type="presOf" srcId="{1F279E41-D078-4E93-BA13-58AF2E5E8E07}" destId="{7BD56942-695E-4DFF-94CB-902AE8C12974}" srcOrd="0" destOrd="0" presId="urn:microsoft.com/office/officeart/2005/8/layout/hierarchy1"/>
    <dgm:cxn modelId="{141FC12F-CC8E-48BB-B39C-75C9ACF22931}" type="presOf" srcId="{819290F1-D535-4861-AE58-AC5D163E9944}" destId="{20D5A6E1-0ABA-48EB-88A4-700972314FB7}" srcOrd="0" destOrd="0" presId="urn:microsoft.com/office/officeart/2005/8/layout/hierarchy1"/>
    <dgm:cxn modelId="{FA410BBE-53E9-4E47-B697-A8698FA2F8D6}" srcId="{19BE88D9-2735-4464-85F5-051EB9F31D7B}" destId="{A843CFE7-24C8-4748-889F-0763848CF19D}" srcOrd="0" destOrd="0" parTransId="{5FB8ED6A-29AD-403C-BC69-0BFE2307CDF1}" sibTransId="{9BE20BD0-371A-4785-85CD-0639E325F234}"/>
    <dgm:cxn modelId="{AD1E3640-48A6-402B-9628-3A5C10C9D84D}" type="presOf" srcId="{A73076FA-8E91-4D81-97AC-F19DC12CECA8}" destId="{72A3A12C-14A7-46E7-8066-A2274CFB25E7}" srcOrd="0" destOrd="0" presId="urn:microsoft.com/office/officeart/2005/8/layout/hierarchy1"/>
    <dgm:cxn modelId="{F78D16BF-2BD8-4B60-85FB-00089E3C200E}" type="presOf" srcId="{19BE88D9-2735-4464-85F5-051EB9F31D7B}" destId="{3A5E0C65-254F-4D32-A919-8863271508DD}" srcOrd="0" destOrd="0" presId="urn:microsoft.com/office/officeart/2005/8/layout/hierarchy1"/>
    <dgm:cxn modelId="{27F85681-48F9-4E65-B8D3-5971AB945AE0}" type="presOf" srcId="{FED84B13-BED5-470D-96FD-9C61E8A1734C}" destId="{BBCB7821-A67C-40F0-AA8D-AD426B6BFBB7}" srcOrd="0" destOrd="0" presId="urn:microsoft.com/office/officeart/2005/8/layout/hierarchy1"/>
    <dgm:cxn modelId="{9E414DC2-1232-4E38-BE42-93E2E743443C}" type="presOf" srcId="{F2AD379B-ED8D-4AAE-B5BC-BE254EC15D5F}" destId="{31FB998D-6614-4373-8A74-DD4B1D1CD241}" srcOrd="0" destOrd="0" presId="urn:microsoft.com/office/officeart/2005/8/layout/hierarchy1"/>
    <dgm:cxn modelId="{1061679D-4DAD-4BFD-9A5E-A9947FCE4019}" type="presOf" srcId="{5F2B7520-4A2C-42AD-97D1-F3AFBFC05B0E}" destId="{371948A9-702E-46E5-96D5-344F024AC6AC}" srcOrd="0" destOrd="0" presId="urn:microsoft.com/office/officeart/2005/8/layout/hierarchy1"/>
    <dgm:cxn modelId="{5DDDBDC0-8E31-4D24-BDE6-D42B85A5926F}" type="presOf" srcId="{33BF0802-604C-459F-B592-B4C45FFDD744}" destId="{E5DA2846-360D-46A6-A0AC-87CF378A4588}" srcOrd="0" destOrd="0" presId="urn:microsoft.com/office/officeart/2005/8/layout/hierarchy1"/>
    <dgm:cxn modelId="{F60EF1DF-86B2-4C9C-A16C-3193C701FF81}" srcId="{819290F1-D535-4861-AE58-AC5D163E9944}" destId="{8E28751A-8132-4A2D-88AE-41F438D2C458}" srcOrd="0" destOrd="0" parTransId="{74557633-439F-4B61-BB42-832E1B9F6A36}" sibTransId="{904956E5-08DF-49F2-8A17-782DB3039439}"/>
    <dgm:cxn modelId="{5530FD06-0B4E-4593-8FB5-814AD4E4320E}" type="presOf" srcId="{5FB8ED6A-29AD-403C-BC69-0BFE2307CDF1}" destId="{2AD49FA2-FE8E-4EC3-988B-2AC7ABE4EBEF}" srcOrd="0" destOrd="0" presId="urn:microsoft.com/office/officeart/2005/8/layout/hierarchy1"/>
    <dgm:cxn modelId="{7C4D0950-30DA-4ACD-A6AE-7520BB90B68A}" srcId="{8E28751A-8132-4A2D-88AE-41F438D2C458}" destId="{19BE88D9-2735-4464-85F5-051EB9F31D7B}" srcOrd="2" destOrd="0" parTransId="{16EFC3AB-8F4F-41FB-8D8B-074FCB1BEF7E}" sibTransId="{C2FFAFF5-06C4-4B8C-9561-70097DDC0598}"/>
    <dgm:cxn modelId="{F07B2048-7268-45F9-AA65-0C45621E49D0}" type="presOf" srcId="{D92B7754-27B2-4566-B4B3-58548446CFF9}" destId="{15D89826-726B-49E8-BC32-B2D4A87CCA3D}" srcOrd="0" destOrd="0" presId="urn:microsoft.com/office/officeart/2005/8/layout/hierarchy1"/>
    <dgm:cxn modelId="{A06F8982-1CCD-408F-82F8-6FC39B01368F}" type="presOf" srcId="{815C10BF-BD38-40D4-AFA8-026AC41F4A78}" destId="{75119A0B-8FA1-4080-B4AF-D12F0CD94170}" srcOrd="0" destOrd="0" presId="urn:microsoft.com/office/officeart/2005/8/layout/hierarchy1"/>
    <dgm:cxn modelId="{BB90588E-8277-4F87-AD71-65616E8E1F9E}" srcId="{DA1A6091-59C6-4EAC-9340-A1502569C992}" destId="{819290F1-D535-4861-AE58-AC5D163E9944}" srcOrd="0" destOrd="0" parTransId="{D92B7754-27B2-4566-B4B3-58548446CFF9}" sibTransId="{1106EC58-843D-4EED-A9AB-97A0932401BA}"/>
    <dgm:cxn modelId="{FF958BD0-8A60-4832-B679-CC3551D884D9}" srcId="{340C551E-947F-4E1A-BB85-74413D733FF2}" destId="{9361314A-EF91-4783-A6FC-9B6A257A3797}" srcOrd="0" destOrd="0" parTransId="{AF44ED96-762B-4F64-8CAA-C59FE43EA9F8}" sibTransId="{3C7A5055-6A90-455F-B45A-2730914DB6F8}"/>
    <dgm:cxn modelId="{53346626-B06D-4743-8BE5-483649CCB445}" type="presOf" srcId="{A843CFE7-24C8-4748-889F-0763848CF19D}" destId="{F43599BA-22A7-4AED-84BC-7B4BBDCACEBE}" srcOrd="0" destOrd="0" presId="urn:microsoft.com/office/officeart/2005/8/layout/hierarchy1"/>
    <dgm:cxn modelId="{6DF39819-FAA4-4EB3-927E-50FDC746B028}" srcId="{8E28751A-8132-4A2D-88AE-41F438D2C458}" destId="{1F279E41-D078-4E93-BA13-58AF2E5E8E07}" srcOrd="0" destOrd="0" parTransId="{5F2B7520-4A2C-42AD-97D1-F3AFBFC05B0E}" sibTransId="{70C5C5C1-CDD6-469B-8876-C20099F32DD7}"/>
    <dgm:cxn modelId="{2E43D984-8470-4A39-BA2F-981923B3221F}" type="presOf" srcId="{340C551E-947F-4E1A-BB85-74413D733FF2}" destId="{758DC12F-0F89-4355-9C18-B0517365DE02}" srcOrd="0" destOrd="0" presId="urn:microsoft.com/office/officeart/2005/8/layout/hierarchy1"/>
    <dgm:cxn modelId="{CE338293-2FB5-4092-A496-AD4AC3F43823}" type="presOf" srcId="{DA1A6091-59C6-4EAC-9340-A1502569C992}" destId="{0D6036C8-BD68-4226-B415-2712C2A32BD4}" srcOrd="0" destOrd="0" presId="urn:microsoft.com/office/officeart/2005/8/layout/hierarchy1"/>
    <dgm:cxn modelId="{FB90083E-51AC-4F67-90A4-C060F07E500F}" type="presOf" srcId="{74557633-439F-4B61-BB42-832E1B9F6A36}" destId="{749BEAE8-D8AD-4EB9-AFFC-43773FFFCC79}" srcOrd="0" destOrd="0" presId="urn:microsoft.com/office/officeart/2005/8/layout/hierarchy1"/>
    <dgm:cxn modelId="{D203B004-CF90-4EFA-B6F9-080B2741098C}" srcId="{9361314A-EF91-4783-A6FC-9B6A257A3797}" destId="{A73076FA-8E91-4D81-97AC-F19DC12CECA8}" srcOrd="0" destOrd="0" parTransId="{021C3E89-42C7-40B5-A37B-D8BF7B32BBCB}" sibTransId="{66C84F76-0B5F-4E3E-BA79-DC7613D14D4F}"/>
    <dgm:cxn modelId="{196E5AC8-8C62-4F91-9E74-60910EDEDE8A}" srcId="{FED84B13-BED5-470D-96FD-9C61E8A1734C}" destId="{DA1A6091-59C6-4EAC-9340-A1502569C992}" srcOrd="0" destOrd="0" parTransId="{9819FE43-FC48-4D7F-848E-CABFB49F8A53}" sibTransId="{FDB04AF7-F565-4B96-8741-B82F3A38EEF0}"/>
    <dgm:cxn modelId="{24462399-45D6-4983-BF25-E2D33352028E}" srcId="{1F279E41-D078-4E93-BA13-58AF2E5E8E07}" destId="{815C10BF-BD38-40D4-AFA8-026AC41F4A78}" srcOrd="0" destOrd="0" parTransId="{33BF0802-604C-459F-B592-B4C45FFDD744}" sibTransId="{467E0ECA-E575-4C27-ABAB-FA5A16D3976C}"/>
    <dgm:cxn modelId="{4A032A5D-F4BB-4768-AFD3-62AA514452F0}" type="presParOf" srcId="{BBCB7821-A67C-40F0-AA8D-AD426B6BFBB7}" destId="{1170C0D4-C04F-420B-8927-695C88838FC8}" srcOrd="0" destOrd="0" presId="urn:microsoft.com/office/officeart/2005/8/layout/hierarchy1"/>
    <dgm:cxn modelId="{E8DBCF07-76EA-4B09-B75D-E154768C1D41}" type="presParOf" srcId="{1170C0D4-C04F-420B-8927-695C88838FC8}" destId="{B0FC2BD5-CACC-4439-A709-FBFC890467D1}" srcOrd="0" destOrd="0" presId="urn:microsoft.com/office/officeart/2005/8/layout/hierarchy1"/>
    <dgm:cxn modelId="{5CF81315-B65B-4200-AA3F-3044FA9D3131}" type="presParOf" srcId="{B0FC2BD5-CACC-4439-A709-FBFC890467D1}" destId="{A227A7FB-E4A0-4AF1-8752-87E6848EF432}" srcOrd="0" destOrd="0" presId="urn:microsoft.com/office/officeart/2005/8/layout/hierarchy1"/>
    <dgm:cxn modelId="{9F899947-C6D1-4E8B-935F-4530B8F70B23}" type="presParOf" srcId="{B0FC2BD5-CACC-4439-A709-FBFC890467D1}" destId="{0D6036C8-BD68-4226-B415-2712C2A32BD4}" srcOrd="1" destOrd="0" presId="urn:microsoft.com/office/officeart/2005/8/layout/hierarchy1"/>
    <dgm:cxn modelId="{38DF9E25-B120-4865-9D82-1CA5348EFB9D}" type="presParOf" srcId="{1170C0D4-C04F-420B-8927-695C88838FC8}" destId="{C6FFA0E9-3306-446F-8F5F-0D7B67AED48D}" srcOrd="1" destOrd="0" presId="urn:microsoft.com/office/officeart/2005/8/layout/hierarchy1"/>
    <dgm:cxn modelId="{4BAF35EE-3627-47BD-9055-D20B640E94DC}" type="presParOf" srcId="{C6FFA0E9-3306-446F-8F5F-0D7B67AED48D}" destId="{15D89826-726B-49E8-BC32-B2D4A87CCA3D}" srcOrd="0" destOrd="0" presId="urn:microsoft.com/office/officeart/2005/8/layout/hierarchy1"/>
    <dgm:cxn modelId="{974F82CC-5841-44D9-8302-FE158B6835C4}" type="presParOf" srcId="{C6FFA0E9-3306-446F-8F5F-0D7B67AED48D}" destId="{0B95BA44-4362-446F-9FD0-E2245008AA6B}" srcOrd="1" destOrd="0" presId="urn:microsoft.com/office/officeart/2005/8/layout/hierarchy1"/>
    <dgm:cxn modelId="{9F29808B-83D7-4AB2-A915-25FD9B6E941D}" type="presParOf" srcId="{0B95BA44-4362-446F-9FD0-E2245008AA6B}" destId="{0FEEA9D2-72CE-447F-A26F-5D944F8889A6}" srcOrd="0" destOrd="0" presId="urn:microsoft.com/office/officeart/2005/8/layout/hierarchy1"/>
    <dgm:cxn modelId="{D3130A49-F7C2-4E74-A9DB-D096AFE3C13C}" type="presParOf" srcId="{0FEEA9D2-72CE-447F-A26F-5D944F8889A6}" destId="{829074A3-9110-4FC7-A45B-FA7904900445}" srcOrd="0" destOrd="0" presId="urn:microsoft.com/office/officeart/2005/8/layout/hierarchy1"/>
    <dgm:cxn modelId="{E2D19B6D-B46C-4961-8BD4-046C4BA8DD16}" type="presParOf" srcId="{0FEEA9D2-72CE-447F-A26F-5D944F8889A6}" destId="{20D5A6E1-0ABA-48EB-88A4-700972314FB7}" srcOrd="1" destOrd="0" presId="urn:microsoft.com/office/officeart/2005/8/layout/hierarchy1"/>
    <dgm:cxn modelId="{1FBCA3ED-C569-498C-99DD-278C726DDAD0}" type="presParOf" srcId="{0B95BA44-4362-446F-9FD0-E2245008AA6B}" destId="{81624B05-F720-4777-A81D-B64699EE604A}" srcOrd="1" destOrd="0" presId="urn:microsoft.com/office/officeart/2005/8/layout/hierarchy1"/>
    <dgm:cxn modelId="{E76EF7D1-C329-47D0-ACB7-2C816BBBF189}" type="presParOf" srcId="{81624B05-F720-4777-A81D-B64699EE604A}" destId="{749BEAE8-D8AD-4EB9-AFFC-43773FFFCC79}" srcOrd="0" destOrd="0" presId="urn:microsoft.com/office/officeart/2005/8/layout/hierarchy1"/>
    <dgm:cxn modelId="{8ACE421B-5C7B-48F3-9563-962147306472}" type="presParOf" srcId="{81624B05-F720-4777-A81D-B64699EE604A}" destId="{30D62020-92B8-47A1-985B-803B7302F09F}" srcOrd="1" destOrd="0" presId="urn:microsoft.com/office/officeart/2005/8/layout/hierarchy1"/>
    <dgm:cxn modelId="{B5A9B5A2-E87B-449D-A485-54B23F88466D}" type="presParOf" srcId="{30D62020-92B8-47A1-985B-803B7302F09F}" destId="{67770238-7D98-46E4-A974-5D8FA47CEE19}" srcOrd="0" destOrd="0" presId="urn:microsoft.com/office/officeart/2005/8/layout/hierarchy1"/>
    <dgm:cxn modelId="{4CEFB1C3-AF17-48CE-BF87-DE8143160726}" type="presParOf" srcId="{67770238-7D98-46E4-A974-5D8FA47CEE19}" destId="{A6CB7A04-E48B-4319-A912-EE1C47FA5FC9}" srcOrd="0" destOrd="0" presId="urn:microsoft.com/office/officeart/2005/8/layout/hierarchy1"/>
    <dgm:cxn modelId="{060BBDC1-231F-4ADE-923E-EFAE111C1CFC}" type="presParOf" srcId="{67770238-7D98-46E4-A974-5D8FA47CEE19}" destId="{0853E985-533B-40A2-8D46-985FE02113A8}" srcOrd="1" destOrd="0" presId="urn:microsoft.com/office/officeart/2005/8/layout/hierarchy1"/>
    <dgm:cxn modelId="{62E699E8-5857-45A9-AB27-C4CFB24B05FA}" type="presParOf" srcId="{30D62020-92B8-47A1-985B-803B7302F09F}" destId="{4BE57CF3-FC8B-42A4-A582-5284A17EAFC3}" srcOrd="1" destOrd="0" presId="urn:microsoft.com/office/officeart/2005/8/layout/hierarchy1"/>
    <dgm:cxn modelId="{04ED40D4-54AE-4EA3-A0F1-31786889F6A0}" type="presParOf" srcId="{4BE57CF3-FC8B-42A4-A582-5284A17EAFC3}" destId="{371948A9-702E-46E5-96D5-344F024AC6AC}" srcOrd="0" destOrd="0" presId="urn:microsoft.com/office/officeart/2005/8/layout/hierarchy1"/>
    <dgm:cxn modelId="{679A4188-D963-4AD2-A5C6-A0B09B883DBD}" type="presParOf" srcId="{4BE57CF3-FC8B-42A4-A582-5284A17EAFC3}" destId="{84B606C1-63EF-4147-88EE-099909DF7F62}" srcOrd="1" destOrd="0" presId="urn:microsoft.com/office/officeart/2005/8/layout/hierarchy1"/>
    <dgm:cxn modelId="{4AC35AD7-0FA4-4ADF-95B1-8B480AB855A2}" type="presParOf" srcId="{84B606C1-63EF-4147-88EE-099909DF7F62}" destId="{491641A9-D0FD-4145-86DA-F21331CF6427}" srcOrd="0" destOrd="0" presId="urn:microsoft.com/office/officeart/2005/8/layout/hierarchy1"/>
    <dgm:cxn modelId="{AD80EF90-EFF0-4B3B-A13B-A9C1E21039D0}" type="presParOf" srcId="{491641A9-D0FD-4145-86DA-F21331CF6427}" destId="{1F052F48-476E-43BA-9EDA-B25D3B70CFFE}" srcOrd="0" destOrd="0" presId="urn:microsoft.com/office/officeart/2005/8/layout/hierarchy1"/>
    <dgm:cxn modelId="{78B4B368-143A-4B73-B9F5-0BC7AB81B529}" type="presParOf" srcId="{491641A9-D0FD-4145-86DA-F21331CF6427}" destId="{7BD56942-695E-4DFF-94CB-902AE8C12974}" srcOrd="1" destOrd="0" presId="urn:microsoft.com/office/officeart/2005/8/layout/hierarchy1"/>
    <dgm:cxn modelId="{134B26B1-1DB1-4846-87A3-2664F34B5DEB}" type="presParOf" srcId="{84B606C1-63EF-4147-88EE-099909DF7F62}" destId="{D0F363FC-31BA-4396-97EF-96DB1967CC25}" srcOrd="1" destOrd="0" presId="urn:microsoft.com/office/officeart/2005/8/layout/hierarchy1"/>
    <dgm:cxn modelId="{351DDC7A-9449-4B55-88F6-1C64B6A2EE3F}" type="presParOf" srcId="{D0F363FC-31BA-4396-97EF-96DB1967CC25}" destId="{E5DA2846-360D-46A6-A0AC-87CF378A4588}" srcOrd="0" destOrd="0" presId="urn:microsoft.com/office/officeart/2005/8/layout/hierarchy1"/>
    <dgm:cxn modelId="{B206DC54-58A6-40B0-9977-BC95E40FCE6E}" type="presParOf" srcId="{D0F363FC-31BA-4396-97EF-96DB1967CC25}" destId="{E7019621-0587-4D14-BEE6-9110E70DC491}" srcOrd="1" destOrd="0" presId="urn:microsoft.com/office/officeart/2005/8/layout/hierarchy1"/>
    <dgm:cxn modelId="{70D9AB42-F79C-4809-925C-2246008623E1}" type="presParOf" srcId="{E7019621-0587-4D14-BEE6-9110E70DC491}" destId="{C79606C7-6B83-4DAC-91FB-41819A61AD03}" srcOrd="0" destOrd="0" presId="urn:microsoft.com/office/officeart/2005/8/layout/hierarchy1"/>
    <dgm:cxn modelId="{F3B0D163-5D50-4338-BFBF-05CD1470C142}" type="presParOf" srcId="{C79606C7-6B83-4DAC-91FB-41819A61AD03}" destId="{A2278EE8-90D5-49C7-9DB5-8E5218A3D9E2}" srcOrd="0" destOrd="0" presId="urn:microsoft.com/office/officeart/2005/8/layout/hierarchy1"/>
    <dgm:cxn modelId="{48A0DAF5-150A-49CF-B3FB-1FBF607C21A7}" type="presParOf" srcId="{C79606C7-6B83-4DAC-91FB-41819A61AD03}" destId="{75119A0B-8FA1-4080-B4AF-D12F0CD94170}" srcOrd="1" destOrd="0" presId="urn:microsoft.com/office/officeart/2005/8/layout/hierarchy1"/>
    <dgm:cxn modelId="{917D1309-82D9-49AB-A8EE-F983265E2D57}" type="presParOf" srcId="{E7019621-0587-4D14-BEE6-9110E70DC491}" destId="{79A66ABE-F1A1-4472-80CF-E01B8C15859B}" srcOrd="1" destOrd="0" presId="urn:microsoft.com/office/officeart/2005/8/layout/hierarchy1"/>
    <dgm:cxn modelId="{9C201FD9-88BE-4A74-8CE9-9756FFE78990}" type="presParOf" srcId="{4BE57CF3-FC8B-42A4-A582-5284A17EAFC3}" destId="{31FB998D-6614-4373-8A74-DD4B1D1CD241}" srcOrd="2" destOrd="0" presId="urn:microsoft.com/office/officeart/2005/8/layout/hierarchy1"/>
    <dgm:cxn modelId="{A67968FD-3CC4-4908-A133-A20577774CBB}" type="presParOf" srcId="{4BE57CF3-FC8B-42A4-A582-5284A17EAFC3}" destId="{B7C869A4-8B06-4786-BE46-47F1CF2A3E25}" srcOrd="3" destOrd="0" presId="urn:microsoft.com/office/officeart/2005/8/layout/hierarchy1"/>
    <dgm:cxn modelId="{86F556AE-9A60-4384-8FBC-DF289B3C792A}" type="presParOf" srcId="{B7C869A4-8B06-4786-BE46-47F1CF2A3E25}" destId="{F40FA168-E4B7-4454-83F5-5BBC39A237D4}" srcOrd="0" destOrd="0" presId="urn:microsoft.com/office/officeart/2005/8/layout/hierarchy1"/>
    <dgm:cxn modelId="{5EBF3801-E546-4EF5-981C-AA059241513F}" type="presParOf" srcId="{F40FA168-E4B7-4454-83F5-5BBC39A237D4}" destId="{9A54AEC8-87A3-40C7-923E-0D7A79A22A97}" srcOrd="0" destOrd="0" presId="urn:microsoft.com/office/officeart/2005/8/layout/hierarchy1"/>
    <dgm:cxn modelId="{E946B5F0-19BE-4B67-BB4E-3A04ACD7504D}" type="presParOf" srcId="{F40FA168-E4B7-4454-83F5-5BBC39A237D4}" destId="{758DC12F-0F89-4355-9C18-B0517365DE02}" srcOrd="1" destOrd="0" presId="urn:microsoft.com/office/officeart/2005/8/layout/hierarchy1"/>
    <dgm:cxn modelId="{19D15EF2-81A2-4257-AB1F-F4CD836C4386}" type="presParOf" srcId="{B7C869A4-8B06-4786-BE46-47F1CF2A3E25}" destId="{EE123968-30A1-4E25-AC7A-763F73A58673}" srcOrd="1" destOrd="0" presId="urn:microsoft.com/office/officeart/2005/8/layout/hierarchy1"/>
    <dgm:cxn modelId="{BE118F5E-1881-4BC5-BCBB-C4464474FE34}" type="presParOf" srcId="{EE123968-30A1-4E25-AC7A-763F73A58673}" destId="{794E662D-12A7-4EC2-936D-1CAEE224C54F}" srcOrd="0" destOrd="0" presId="urn:microsoft.com/office/officeart/2005/8/layout/hierarchy1"/>
    <dgm:cxn modelId="{D780A4FA-E7EB-476E-BB4B-CA99C67752A3}" type="presParOf" srcId="{EE123968-30A1-4E25-AC7A-763F73A58673}" destId="{BC4C09BD-292E-4803-B920-D06BBA1B0D2E}" srcOrd="1" destOrd="0" presId="urn:microsoft.com/office/officeart/2005/8/layout/hierarchy1"/>
    <dgm:cxn modelId="{CB4560EC-8BD4-4BB4-8103-24BDFFD38DBE}" type="presParOf" srcId="{BC4C09BD-292E-4803-B920-D06BBA1B0D2E}" destId="{760E8F17-8398-4729-8D46-02F8D3D4B789}" srcOrd="0" destOrd="0" presId="urn:microsoft.com/office/officeart/2005/8/layout/hierarchy1"/>
    <dgm:cxn modelId="{23E6A6A9-2B81-49D4-BE4D-A2F441E98766}" type="presParOf" srcId="{760E8F17-8398-4729-8D46-02F8D3D4B789}" destId="{C2F38561-9128-4F4C-B41C-9A9B436B6CF4}" srcOrd="0" destOrd="0" presId="urn:microsoft.com/office/officeart/2005/8/layout/hierarchy1"/>
    <dgm:cxn modelId="{8C2DFC50-B3D3-4343-B769-5C151D344408}" type="presParOf" srcId="{760E8F17-8398-4729-8D46-02F8D3D4B789}" destId="{5346B52F-A576-4B17-984F-448AA445DD91}" srcOrd="1" destOrd="0" presId="urn:microsoft.com/office/officeart/2005/8/layout/hierarchy1"/>
    <dgm:cxn modelId="{F4525BD2-2E35-4B18-9842-FD52AFF3CE00}" type="presParOf" srcId="{BC4C09BD-292E-4803-B920-D06BBA1B0D2E}" destId="{57FB5410-F9EF-41AE-95A5-22F036BC5BD5}" srcOrd="1" destOrd="0" presId="urn:microsoft.com/office/officeart/2005/8/layout/hierarchy1"/>
    <dgm:cxn modelId="{15029CF7-A1BC-442A-AA50-4DAD0D7A19B8}" type="presParOf" srcId="{57FB5410-F9EF-41AE-95A5-22F036BC5BD5}" destId="{EA56C8E6-542A-4ED1-9684-1659BF9FDB77}" srcOrd="0" destOrd="0" presId="urn:microsoft.com/office/officeart/2005/8/layout/hierarchy1"/>
    <dgm:cxn modelId="{8BC40929-575D-43F9-8947-72D4490DE15D}" type="presParOf" srcId="{57FB5410-F9EF-41AE-95A5-22F036BC5BD5}" destId="{355A120D-9726-451B-8DED-19D994C4AE6A}" srcOrd="1" destOrd="0" presId="urn:microsoft.com/office/officeart/2005/8/layout/hierarchy1"/>
    <dgm:cxn modelId="{58C25252-C0FE-4897-972B-FE502EE8EC88}" type="presParOf" srcId="{355A120D-9726-451B-8DED-19D994C4AE6A}" destId="{72288666-C141-48F0-92CF-92F0BE48645E}" srcOrd="0" destOrd="0" presId="urn:microsoft.com/office/officeart/2005/8/layout/hierarchy1"/>
    <dgm:cxn modelId="{05A27675-2374-43EF-A00B-2C01B82DF6A8}" type="presParOf" srcId="{72288666-C141-48F0-92CF-92F0BE48645E}" destId="{1F8D6B93-7B92-49CC-9265-D4475205AF74}" srcOrd="0" destOrd="0" presId="urn:microsoft.com/office/officeart/2005/8/layout/hierarchy1"/>
    <dgm:cxn modelId="{A127F9AD-DB1B-452A-802D-A1F263A65F33}" type="presParOf" srcId="{72288666-C141-48F0-92CF-92F0BE48645E}" destId="{72A3A12C-14A7-46E7-8066-A2274CFB25E7}" srcOrd="1" destOrd="0" presId="urn:microsoft.com/office/officeart/2005/8/layout/hierarchy1"/>
    <dgm:cxn modelId="{7F1A2173-04F4-4E19-8951-2DE50E789000}" type="presParOf" srcId="{355A120D-9726-451B-8DED-19D994C4AE6A}" destId="{4D87B2EB-9FA7-4A27-A009-AE929E0489DF}" srcOrd="1" destOrd="0" presId="urn:microsoft.com/office/officeart/2005/8/layout/hierarchy1"/>
    <dgm:cxn modelId="{85DEDC25-D708-4F42-B0F8-282F80D5CD20}" type="presParOf" srcId="{4BE57CF3-FC8B-42A4-A582-5284A17EAFC3}" destId="{0C58CC5E-AE09-4BB9-95AB-9F3F81BDAC4D}" srcOrd="4" destOrd="0" presId="urn:microsoft.com/office/officeart/2005/8/layout/hierarchy1"/>
    <dgm:cxn modelId="{8C736FA5-B6CC-48A3-B3A8-413E48CE925E}" type="presParOf" srcId="{4BE57CF3-FC8B-42A4-A582-5284A17EAFC3}" destId="{7B6237B1-D3BE-4E45-A9B7-14326E0458A2}" srcOrd="5" destOrd="0" presId="urn:microsoft.com/office/officeart/2005/8/layout/hierarchy1"/>
    <dgm:cxn modelId="{3D70FCD3-CB25-4193-B614-C87E1098569C}" type="presParOf" srcId="{7B6237B1-D3BE-4E45-A9B7-14326E0458A2}" destId="{357C85E4-91E9-4FCC-B674-33830CFDAB44}" srcOrd="0" destOrd="0" presId="urn:microsoft.com/office/officeart/2005/8/layout/hierarchy1"/>
    <dgm:cxn modelId="{5DAFAF2D-0293-4163-AA42-607F5F038CC0}" type="presParOf" srcId="{357C85E4-91E9-4FCC-B674-33830CFDAB44}" destId="{E719CB53-7671-4B1F-A8EC-B5DE18A8A828}" srcOrd="0" destOrd="0" presId="urn:microsoft.com/office/officeart/2005/8/layout/hierarchy1"/>
    <dgm:cxn modelId="{B513661F-F4D6-44C1-9BDC-90BEEE70C4D4}" type="presParOf" srcId="{357C85E4-91E9-4FCC-B674-33830CFDAB44}" destId="{3A5E0C65-254F-4D32-A919-8863271508DD}" srcOrd="1" destOrd="0" presId="urn:microsoft.com/office/officeart/2005/8/layout/hierarchy1"/>
    <dgm:cxn modelId="{C899D0DE-B362-4FF7-A846-50326E68F841}" type="presParOf" srcId="{7B6237B1-D3BE-4E45-A9B7-14326E0458A2}" destId="{AAAC3446-26EF-41A7-9D99-555DE62555F7}" srcOrd="1" destOrd="0" presId="urn:microsoft.com/office/officeart/2005/8/layout/hierarchy1"/>
    <dgm:cxn modelId="{AB41F3FA-FDC1-4118-930F-1629BF5B9B4B}" type="presParOf" srcId="{AAAC3446-26EF-41A7-9D99-555DE62555F7}" destId="{2AD49FA2-FE8E-4EC3-988B-2AC7ABE4EBEF}" srcOrd="0" destOrd="0" presId="urn:microsoft.com/office/officeart/2005/8/layout/hierarchy1"/>
    <dgm:cxn modelId="{E0644A91-8A6D-4123-8D5E-36EDF7D921E6}" type="presParOf" srcId="{AAAC3446-26EF-41A7-9D99-555DE62555F7}" destId="{32D7242E-E01F-4A9D-8C47-6BA5B249C104}" srcOrd="1" destOrd="0" presId="urn:microsoft.com/office/officeart/2005/8/layout/hierarchy1"/>
    <dgm:cxn modelId="{E2714D54-DEAC-42EE-AFFE-2567C5980CE6}" type="presParOf" srcId="{32D7242E-E01F-4A9D-8C47-6BA5B249C104}" destId="{347C3D6F-0EB4-42A7-B94E-4A0720A972E9}" srcOrd="0" destOrd="0" presId="urn:microsoft.com/office/officeart/2005/8/layout/hierarchy1"/>
    <dgm:cxn modelId="{D49C681E-5413-4E8C-876D-632E6F53B515}" type="presParOf" srcId="{347C3D6F-0EB4-42A7-B94E-4A0720A972E9}" destId="{7960F9D8-54D4-4733-83CF-821920765300}" srcOrd="0" destOrd="0" presId="urn:microsoft.com/office/officeart/2005/8/layout/hierarchy1"/>
    <dgm:cxn modelId="{8B6360A6-599E-4F0F-8C77-EA27CE317C1E}" type="presParOf" srcId="{347C3D6F-0EB4-42A7-B94E-4A0720A972E9}" destId="{F43599BA-22A7-4AED-84BC-7B4BBDCACEBE}" srcOrd="1" destOrd="0" presId="urn:microsoft.com/office/officeart/2005/8/layout/hierarchy1"/>
    <dgm:cxn modelId="{A5BE761F-E725-4188-8F37-A6331149C8F7}" type="presParOf" srcId="{32D7242E-E01F-4A9D-8C47-6BA5B249C104}" destId="{BBF49C3E-2E4E-4A27-8E71-B8BD54A0618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72FED4-514A-498F-B42E-E6950C23A840}">
      <dsp:nvSpPr>
        <dsp:cNvPr id="0" name=""/>
        <dsp:cNvSpPr/>
      </dsp:nvSpPr>
      <dsp:spPr>
        <a:xfrm>
          <a:off x="6063861" y="2283560"/>
          <a:ext cx="2165624" cy="1082812"/>
        </a:xfrm>
        <a:prstGeom prst="roundRect">
          <a:avLst>
            <a:gd name="adj" fmla="val 10000"/>
          </a:avLst>
        </a:prstGeom>
        <a:noFill/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solidFill>
                <a:schemeClr val="bg1"/>
              </a:solidFill>
            </a:rPr>
            <a:t>اقدامات درمانی</a:t>
          </a:r>
        </a:p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solidFill>
                <a:schemeClr val="bg1"/>
              </a:solidFill>
            </a:rPr>
            <a:t>(خونریزی حاد گوارشی)</a:t>
          </a:r>
          <a:endParaRPr lang="fa-IR" sz="2200" kern="1200" dirty="0">
            <a:solidFill>
              <a:schemeClr val="bg1"/>
            </a:solidFill>
          </a:endParaRPr>
        </a:p>
      </dsp:txBody>
      <dsp:txXfrm>
        <a:off x="6095575" y="2315274"/>
        <a:ext cx="2102196" cy="1019384"/>
      </dsp:txXfrm>
    </dsp:sp>
    <dsp:sp modelId="{B413027B-1BB1-41EB-9325-D7C0FA6F1486}">
      <dsp:nvSpPr>
        <dsp:cNvPr id="0" name=""/>
        <dsp:cNvSpPr/>
      </dsp:nvSpPr>
      <dsp:spPr>
        <a:xfrm rot="14110531">
          <a:off x="4872285" y="2185101"/>
          <a:ext cx="1516903" cy="34497"/>
        </a:xfrm>
        <a:custGeom>
          <a:avLst/>
          <a:gdLst/>
          <a:ahLst/>
          <a:cxnLst/>
          <a:rect l="0" t="0" r="0" b="0"/>
          <a:pathLst>
            <a:path>
              <a:moveTo>
                <a:pt x="0" y="17248"/>
              </a:moveTo>
              <a:lnTo>
                <a:pt x="1516903" y="17248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500" kern="1200">
            <a:solidFill>
              <a:schemeClr val="bg1"/>
            </a:solidFill>
          </a:endParaRPr>
        </a:p>
      </dsp:txBody>
      <dsp:txXfrm rot="10800000">
        <a:off x="5592814" y="2164427"/>
        <a:ext cx="75845" cy="75845"/>
      </dsp:txXfrm>
    </dsp:sp>
    <dsp:sp modelId="{F0954588-54D8-4DDC-8291-27F5FC41AB23}">
      <dsp:nvSpPr>
        <dsp:cNvPr id="0" name=""/>
        <dsp:cNvSpPr/>
      </dsp:nvSpPr>
      <dsp:spPr>
        <a:xfrm>
          <a:off x="3031987" y="1038327"/>
          <a:ext cx="2165624" cy="1082812"/>
        </a:xfrm>
        <a:prstGeom prst="roundRect">
          <a:avLst>
            <a:gd name="adj" fmla="val 10000"/>
          </a:avLst>
        </a:prstGeom>
        <a:noFill/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solidFill>
                <a:schemeClr val="bg1"/>
              </a:solidFill>
            </a:rPr>
            <a:t>1. تعیین شدن خون ریزی</a:t>
          </a:r>
          <a:endParaRPr lang="fa-IR" sz="2200" kern="1200" dirty="0">
            <a:solidFill>
              <a:schemeClr val="bg1"/>
            </a:solidFill>
          </a:endParaRPr>
        </a:p>
      </dsp:txBody>
      <dsp:txXfrm>
        <a:off x="3063701" y="1070041"/>
        <a:ext cx="2102196" cy="1019384"/>
      </dsp:txXfrm>
    </dsp:sp>
    <dsp:sp modelId="{02BF340E-976A-4F1D-8140-896641496940}">
      <dsp:nvSpPr>
        <dsp:cNvPr id="0" name=""/>
        <dsp:cNvSpPr/>
      </dsp:nvSpPr>
      <dsp:spPr>
        <a:xfrm rot="10800000">
          <a:off x="2165738" y="1562484"/>
          <a:ext cx="866249" cy="34497"/>
        </a:xfrm>
        <a:custGeom>
          <a:avLst/>
          <a:gdLst/>
          <a:ahLst/>
          <a:cxnLst/>
          <a:rect l="0" t="0" r="0" b="0"/>
          <a:pathLst>
            <a:path>
              <a:moveTo>
                <a:pt x="0" y="17248"/>
              </a:moveTo>
              <a:lnTo>
                <a:pt x="866249" y="17248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500" kern="1200">
            <a:solidFill>
              <a:schemeClr val="bg1"/>
            </a:solidFill>
          </a:endParaRPr>
        </a:p>
      </dsp:txBody>
      <dsp:txXfrm rot="10800000">
        <a:off x="2577206" y="1558076"/>
        <a:ext cx="43312" cy="43312"/>
      </dsp:txXfrm>
    </dsp:sp>
    <dsp:sp modelId="{3C72FD90-B899-43DC-89B5-9B5A177FC87E}">
      <dsp:nvSpPr>
        <dsp:cNvPr id="0" name=""/>
        <dsp:cNvSpPr/>
      </dsp:nvSpPr>
      <dsp:spPr>
        <a:xfrm>
          <a:off x="114" y="1038327"/>
          <a:ext cx="2165624" cy="1082812"/>
        </a:xfrm>
        <a:prstGeom prst="roundRect">
          <a:avLst>
            <a:gd name="adj" fmla="val 10000"/>
          </a:avLst>
        </a:prstGeom>
        <a:noFill/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solidFill>
                <a:schemeClr val="bg1"/>
              </a:solidFill>
            </a:rPr>
            <a:t>جهت بازگردنی حجم از دست رفته</a:t>
          </a:r>
          <a:endParaRPr lang="fa-IR" sz="2200" kern="1200" dirty="0">
            <a:solidFill>
              <a:schemeClr val="bg1"/>
            </a:solidFill>
          </a:endParaRPr>
        </a:p>
      </dsp:txBody>
      <dsp:txXfrm>
        <a:off x="31828" y="1070041"/>
        <a:ext cx="2102196" cy="1019384"/>
      </dsp:txXfrm>
    </dsp:sp>
    <dsp:sp modelId="{5242F948-D9EC-43FB-A8E1-BDFD238F6141}">
      <dsp:nvSpPr>
        <dsp:cNvPr id="0" name=""/>
        <dsp:cNvSpPr/>
      </dsp:nvSpPr>
      <dsp:spPr>
        <a:xfrm rot="10800000">
          <a:off x="5197612" y="2807718"/>
          <a:ext cx="866249" cy="34497"/>
        </a:xfrm>
        <a:custGeom>
          <a:avLst/>
          <a:gdLst/>
          <a:ahLst/>
          <a:cxnLst/>
          <a:rect l="0" t="0" r="0" b="0"/>
          <a:pathLst>
            <a:path>
              <a:moveTo>
                <a:pt x="0" y="17248"/>
              </a:moveTo>
              <a:lnTo>
                <a:pt x="866249" y="17248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500" kern="1200">
            <a:solidFill>
              <a:schemeClr val="bg1"/>
            </a:solidFill>
          </a:endParaRPr>
        </a:p>
      </dsp:txBody>
      <dsp:txXfrm rot="10800000">
        <a:off x="5609080" y="2803310"/>
        <a:ext cx="43312" cy="43312"/>
      </dsp:txXfrm>
    </dsp:sp>
    <dsp:sp modelId="{8B5D46C0-A42D-4740-A81A-D1F629C5747B}">
      <dsp:nvSpPr>
        <dsp:cNvPr id="0" name=""/>
        <dsp:cNvSpPr/>
      </dsp:nvSpPr>
      <dsp:spPr>
        <a:xfrm>
          <a:off x="3031987" y="2283560"/>
          <a:ext cx="2165624" cy="1082812"/>
        </a:xfrm>
        <a:prstGeom prst="roundRect">
          <a:avLst>
            <a:gd name="adj" fmla="val 10000"/>
          </a:avLst>
        </a:prstGeom>
        <a:noFill/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solidFill>
                <a:schemeClr val="bg1"/>
              </a:solidFill>
            </a:rPr>
            <a:t>2. احیاء بیمار</a:t>
          </a:r>
          <a:endParaRPr lang="fa-IR" sz="2200" kern="1200" dirty="0">
            <a:solidFill>
              <a:schemeClr val="bg1"/>
            </a:solidFill>
          </a:endParaRPr>
        </a:p>
      </dsp:txBody>
      <dsp:txXfrm>
        <a:off x="3063701" y="2315274"/>
        <a:ext cx="2102196" cy="1019384"/>
      </dsp:txXfrm>
    </dsp:sp>
    <dsp:sp modelId="{F4D580CC-4680-436D-B1F7-8EDB3BA5AF8C}">
      <dsp:nvSpPr>
        <dsp:cNvPr id="0" name=""/>
        <dsp:cNvSpPr/>
      </dsp:nvSpPr>
      <dsp:spPr>
        <a:xfrm rot="10800000">
          <a:off x="2165738" y="2807718"/>
          <a:ext cx="866249" cy="34497"/>
        </a:xfrm>
        <a:custGeom>
          <a:avLst/>
          <a:gdLst/>
          <a:ahLst/>
          <a:cxnLst/>
          <a:rect l="0" t="0" r="0" b="0"/>
          <a:pathLst>
            <a:path>
              <a:moveTo>
                <a:pt x="0" y="17248"/>
              </a:moveTo>
              <a:lnTo>
                <a:pt x="866249" y="17248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500" kern="1200">
            <a:solidFill>
              <a:schemeClr val="bg1"/>
            </a:solidFill>
          </a:endParaRPr>
        </a:p>
      </dsp:txBody>
      <dsp:txXfrm rot="10800000">
        <a:off x="2577206" y="2803310"/>
        <a:ext cx="43312" cy="43312"/>
      </dsp:txXfrm>
    </dsp:sp>
    <dsp:sp modelId="{494B9103-4FC3-48D3-A6AD-8B839E0ACA98}">
      <dsp:nvSpPr>
        <dsp:cNvPr id="0" name=""/>
        <dsp:cNvSpPr/>
      </dsp:nvSpPr>
      <dsp:spPr>
        <a:xfrm>
          <a:off x="114" y="2283560"/>
          <a:ext cx="2165624" cy="1082812"/>
        </a:xfrm>
        <a:prstGeom prst="roundRect">
          <a:avLst>
            <a:gd name="adj" fmla="val 10000"/>
          </a:avLst>
        </a:prstGeom>
        <a:noFill/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solidFill>
                <a:schemeClr val="bg1"/>
              </a:solidFill>
            </a:rPr>
            <a:t>جلوگیری از عوارض ارگانیک</a:t>
          </a:r>
          <a:endParaRPr lang="fa-IR" sz="2200" kern="1200" dirty="0">
            <a:solidFill>
              <a:schemeClr val="bg1"/>
            </a:solidFill>
          </a:endParaRPr>
        </a:p>
      </dsp:txBody>
      <dsp:txXfrm>
        <a:off x="31828" y="2315274"/>
        <a:ext cx="2102196" cy="1019384"/>
      </dsp:txXfrm>
    </dsp:sp>
    <dsp:sp modelId="{1661FC1A-F3FB-47C5-9572-3EB3C90B442F}">
      <dsp:nvSpPr>
        <dsp:cNvPr id="0" name=""/>
        <dsp:cNvSpPr/>
      </dsp:nvSpPr>
      <dsp:spPr>
        <a:xfrm rot="7489469">
          <a:off x="4872285" y="3430335"/>
          <a:ext cx="1516903" cy="34497"/>
        </a:xfrm>
        <a:custGeom>
          <a:avLst/>
          <a:gdLst/>
          <a:ahLst/>
          <a:cxnLst/>
          <a:rect l="0" t="0" r="0" b="0"/>
          <a:pathLst>
            <a:path>
              <a:moveTo>
                <a:pt x="0" y="17248"/>
              </a:moveTo>
              <a:lnTo>
                <a:pt x="1516903" y="17248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500" kern="1200">
            <a:solidFill>
              <a:schemeClr val="bg1"/>
            </a:solidFill>
          </a:endParaRPr>
        </a:p>
      </dsp:txBody>
      <dsp:txXfrm rot="10800000">
        <a:off x="5592814" y="3409661"/>
        <a:ext cx="75845" cy="75845"/>
      </dsp:txXfrm>
    </dsp:sp>
    <dsp:sp modelId="{CF0405AD-AE38-4D59-BAEB-A38794754AAA}">
      <dsp:nvSpPr>
        <dsp:cNvPr id="0" name=""/>
        <dsp:cNvSpPr/>
      </dsp:nvSpPr>
      <dsp:spPr>
        <a:xfrm>
          <a:off x="3031987" y="3528794"/>
          <a:ext cx="2165624" cy="1082812"/>
        </a:xfrm>
        <a:prstGeom prst="roundRect">
          <a:avLst>
            <a:gd name="adj" fmla="val 10000"/>
          </a:avLst>
        </a:prstGeom>
        <a:noFill/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solidFill>
                <a:schemeClr val="bg1"/>
              </a:solidFill>
            </a:rPr>
            <a:t>3. ارزیابی اولیه (شرح حال-معاینه فیزیکی)</a:t>
          </a:r>
          <a:endParaRPr lang="fa-IR" sz="2200" kern="1200" dirty="0">
            <a:solidFill>
              <a:schemeClr val="bg1"/>
            </a:solidFill>
          </a:endParaRPr>
        </a:p>
      </dsp:txBody>
      <dsp:txXfrm>
        <a:off x="3063701" y="3560508"/>
        <a:ext cx="2102196" cy="1019384"/>
      </dsp:txXfrm>
    </dsp:sp>
    <dsp:sp modelId="{E463C044-3B44-416D-812C-6ADF5A3DDF72}">
      <dsp:nvSpPr>
        <dsp:cNvPr id="0" name=""/>
        <dsp:cNvSpPr/>
      </dsp:nvSpPr>
      <dsp:spPr>
        <a:xfrm rot="10800000">
          <a:off x="2165738" y="4052952"/>
          <a:ext cx="866249" cy="34497"/>
        </a:xfrm>
        <a:custGeom>
          <a:avLst/>
          <a:gdLst/>
          <a:ahLst/>
          <a:cxnLst/>
          <a:rect l="0" t="0" r="0" b="0"/>
          <a:pathLst>
            <a:path>
              <a:moveTo>
                <a:pt x="0" y="17248"/>
              </a:moveTo>
              <a:lnTo>
                <a:pt x="866249" y="17248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500" kern="1200">
            <a:solidFill>
              <a:schemeClr val="bg1"/>
            </a:solidFill>
          </a:endParaRPr>
        </a:p>
      </dsp:txBody>
      <dsp:txXfrm rot="10800000">
        <a:off x="2577206" y="4048544"/>
        <a:ext cx="43312" cy="43312"/>
      </dsp:txXfrm>
    </dsp:sp>
    <dsp:sp modelId="{1FF32715-291D-4A96-ACC8-6A43D7BE80EA}">
      <dsp:nvSpPr>
        <dsp:cNvPr id="0" name=""/>
        <dsp:cNvSpPr/>
      </dsp:nvSpPr>
      <dsp:spPr>
        <a:xfrm>
          <a:off x="114" y="3528794"/>
          <a:ext cx="2165624" cy="1082812"/>
        </a:xfrm>
        <a:prstGeom prst="roundRect">
          <a:avLst>
            <a:gd name="adj" fmla="val 10000"/>
          </a:avLst>
        </a:prstGeom>
        <a:noFill/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solidFill>
                <a:schemeClr val="bg1"/>
              </a:solidFill>
            </a:rPr>
            <a:t>جهت شناسایی محل و عامل خون ریزی و درمان قطعی</a:t>
          </a:r>
          <a:endParaRPr lang="fa-IR" sz="2200" kern="1200" dirty="0">
            <a:solidFill>
              <a:schemeClr val="bg1"/>
            </a:solidFill>
          </a:endParaRPr>
        </a:p>
      </dsp:txBody>
      <dsp:txXfrm>
        <a:off x="31828" y="3560508"/>
        <a:ext cx="2102196" cy="10193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D49FA2-FE8E-4EC3-988B-2AC7ABE4EBEF}">
      <dsp:nvSpPr>
        <dsp:cNvPr id="0" name=""/>
        <dsp:cNvSpPr/>
      </dsp:nvSpPr>
      <dsp:spPr>
        <a:xfrm>
          <a:off x="6516517" y="3814712"/>
          <a:ext cx="91440" cy="44351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43511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58CC5E-AE09-4BB9-95AB-9F3F81BDAC4D}">
      <dsp:nvSpPr>
        <dsp:cNvPr id="0" name=""/>
        <dsp:cNvSpPr/>
      </dsp:nvSpPr>
      <dsp:spPr>
        <a:xfrm>
          <a:off x="4476093" y="2828400"/>
          <a:ext cx="2086143" cy="4435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2240"/>
              </a:lnTo>
              <a:lnTo>
                <a:pt x="2086143" y="302240"/>
              </a:lnTo>
              <a:lnTo>
                <a:pt x="2086143" y="443511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56C8E6-542A-4ED1-9684-1659BF9FDB77}">
      <dsp:nvSpPr>
        <dsp:cNvPr id="0" name=""/>
        <dsp:cNvSpPr/>
      </dsp:nvSpPr>
      <dsp:spPr>
        <a:xfrm>
          <a:off x="4441559" y="5283169"/>
          <a:ext cx="91440" cy="44351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43511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4E662D-12A7-4EC2-936D-1CAEE224C54F}">
      <dsp:nvSpPr>
        <dsp:cNvPr id="0" name=""/>
        <dsp:cNvSpPr/>
      </dsp:nvSpPr>
      <dsp:spPr>
        <a:xfrm>
          <a:off x="4441559" y="3871303"/>
          <a:ext cx="91440" cy="44351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43511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FB998D-6614-4373-8A74-DD4B1D1CD241}">
      <dsp:nvSpPr>
        <dsp:cNvPr id="0" name=""/>
        <dsp:cNvSpPr/>
      </dsp:nvSpPr>
      <dsp:spPr>
        <a:xfrm>
          <a:off x="4430373" y="2828400"/>
          <a:ext cx="91440" cy="44351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2240"/>
              </a:lnTo>
              <a:lnTo>
                <a:pt x="56905" y="302240"/>
              </a:lnTo>
              <a:lnTo>
                <a:pt x="56905" y="443511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DA2846-360D-46A6-A0AC-87CF378A4588}">
      <dsp:nvSpPr>
        <dsp:cNvPr id="0" name=""/>
        <dsp:cNvSpPr/>
      </dsp:nvSpPr>
      <dsp:spPr>
        <a:xfrm>
          <a:off x="2366601" y="3774177"/>
          <a:ext cx="91440" cy="44351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43511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1948A9-702E-46E5-96D5-344F024AC6AC}">
      <dsp:nvSpPr>
        <dsp:cNvPr id="0" name=""/>
        <dsp:cNvSpPr/>
      </dsp:nvSpPr>
      <dsp:spPr>
        <a:xfrm>
          <a:off x="2412321" y="2828400"/>
          <a:ext cx="2063772" cy="443511"/>
        </a:xfrm>
        <a:custGeom>
          <a:avLst/>
          <a:gdLst/>
          <a:ahLst/>
          <a:cxnLst/>
          <a:rect l="0" t="0" r="0" b="0"/>
          <a:pathLst>
            <a:path>
              <a:moveTo>
                <a:pt x="2063772" y="0"/>
              </a:moveTo>
              <a:lnTo>
                <a:pt x="2063772" y="302240"/>
              </a:lnTo>
              <a:lnTo>
                <a:pt x="0" y="302240"/>
              </a:lnTo>
              <a:lnTo>
                <a:pt x="0" y="443511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9BEAE8-D8AD-4EB9-AFFC-43773FFFCC79}">
      <dsp:nvSpPr>
        <dsp:cNvPr id="0" name=""/>
        <dsp:cNvSpPr/>
      </dsp:nvSpPr>
      <dsp:spPr>
        <a:xfrm>
          <a:off x="4430373" y="1696079"/>
          <a:ext cx="91440" cy="44351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43511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D89826-726B-49E8-BC32-B2D4A87CCA3D}">
      <dsp:nvSpPr>
        <dsp:cNvPr id="0" name=""/>
        <dsp:cNvSpPr/>
      </dsp:nvSpPr>
      <dsp:spPr>
        <a:xfrm>
          <a:off x="4430373" y="731612"/>
          <a:ext cx="91440" cy="44351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43511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27A7FB-E4A0-4AF1-8752-87E6848EF432}">
      <dsp:nvSpPr>
        <dsp:cNvPr id="0" name=""/>
        <dsp:cNvSpPr/>
      </dsp:nvSpPr>
      <dsp:spPr>
        <a:xfrm>
          <a:off x="3560785" y="1996"/>
          <a:ext cx="1830616" cy="7296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6036C8-BD68-4226-B415-2712C2A32BD4}">
      <dsp:nvSpPr>
        <dsp:cNvPr id="0" name=""/>
        <dsp:cNvSpPr/>
      </dsp:nvSpPr>
      <dsp:spPr>
        <a:xfrm>
          <a:off x="3730226" y="162965"/>
          <a:ext cx="1830616" cy="7296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cs typeface="B Titr" pitchFamily="2" charset="-78"/>
            </a:rPr>
            <a:t>خونریزی حاد گوارشی</a:t>
          </a:r>
          <a:endParaRPr lang="fa-IR" sz="1400" b="1" kern="1200" dirty="0">
            <a:cs typeface="B Titr" pitchFamily="2" charset="-78"/>
          </a:endParaRPr>
        </a:p>
      </dsp:txBody>
      <dsp:txXfrm>
        <a:off x="3751596" y="184335"/>
        <a:ext cx="1787876" cy="686876"/>
      </dsp:txXfrm>
    </dsp:sp>
    <dsp:sp modelId="{829074A3-9110-4FC7-A45B-FA7904900445}">
      <dsp:nvSpPr>
        <dsp:cNvPr id="0" name=""/>
        <dsp:cNvSpPr/>
      </dsp:nvSpPr>
      <dsp:spPr>
        <a:xfrm>
          <a:off x="3602531" y="1175123"/>
          <a:ext cx="1747124" cy="5209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D5A6E1-0ABA-48EB-88A4-700972314FB7}">
      <dsp:nvSpPr>
        <dsp:cNvPr id="0" name=""/>
        <dsp:cNvSpPr/>
      </dsp:nvSpPr>
      <dsp:spPr>
        <a:xfrm>
          <a:off x="3771972" y="1336092"/>
          <a:ext cx="1747124" cy="5209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itchFamily="2" charset="-78"/>
            </a:rPr>
            <a:t>احیاء همودینامیک</a:t>
          </a:r>
          <a:endParaRPr lang="fa-IR" sz="1400" kern="1200" dirty="0">
            <a:cs typeface="B Titr" pitchFamily="2" charset="-78"/>
          </a:endParaRPr>
        </a:p>
      </dsp:txBody>
      <dsp:txXfrm>
        <a:off x="3787230" y="1351350"/>
        <a:ext cx="1716608" cy="490439"/>
      </dsp:txXfrm>
    </dsp:sp>
    <dsp:sp modelId="{A6CB7A04-E48B-4319-A912-EE1C47FA5FC9}">
      <dsp:nvSpPr>
        <dsp:cNvPr id="0" name=""/>
        <dsp:cNvSpPr/>
      </dsp:nvSpPr>
      <dsp:spPr>
        <a:xfrm>
          <a:off x="3523606" y="2139590"/>
          <a:ext cx="1904974" cy="6888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53E985-533B-40A2-8D46-985FE02113A8}">
      <dsp:nvSpPr>
        <dsp:cNvPr id="0" name=""/>
        <dsp:cNvSpPr/>
      </dsp:nvSpPr>
      <dsp:spPr>
        <a:xfrm>
          <a:off x="3693047" y="2300559"/>
          <a:ext cx="1904974" cy="6888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itchFamily="2" charset="-78"/>
            </a:rPr>
            <a:t>تعیین ماهیت خونریزی</a:t>
          </a:r>
          <a:endParaRPr lang="fa-IR" sz="1400" kern="1200" dirty="0">
            <a:cs typeface="B Titr" pitchFamily="2" charset="-78"/>
          </a:endParaRPr>
        </a:p>
      </dsp:txBody>
      <dsp:txXfrm>
        <a:off x="3713222" y="2320734"/>
        <a:ext cx="1864624" cy="648459"/>
      </dsp:txXfrm>
    </dsp:sp>
    <dsp:sp modelId="{1F052F48-476E-43BA-9EDA-B25D3B70CFFE}">
      <dsp:nvSpPr>
        <dsp:cNvPr id="0" name=""/>
        <dsp:cNvSpPr/>
      </dsp:nvSpPr>
      <dsp:spPr>
        <a:xfrm>
          <a:off x="1808884" y="3271911"/>
          <a:ext cx="1206874" cy="5022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D56942-695E-4DFF-94CB-902AE8C12974}">
      <dsp:nvSpPr>
        <dsp:cNvPr id="0" name=""/>
        <dsp:cNvSpPr/>
      </dsp:nvSpPr>
      <dsp:spPr>
        <a:xfrm>
          <a:off x="1978325" y="3432880"/>
          <a:ext cx="1206874" cy="5022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itchFamily="2" charset="-78"/>
            </a:rPr>
            <a:t>هماتمز</a:t>
          </a:r>
          <a:endParaRPr lang="fa-IR" sz="1400" kern="1200" dirty="0">
            <a:cs typeface="B Titr" pitchFamily="2" charset="-78"/>
          </a:endParaRPr>
        </a:p>
      </dsp:txBody>
      <dsp:txXfrm>
        <a:off x="1993036" y="3447591"/>
        <a:ext cx="1177452" cy="472844"/>
      </dsp:txXfrm>
    </dsp:sp>
    <dsp:sp modelId="{A2278EE8-90D5-49C7-9DB5-8E5218A3D9E2}">
      <dsp:nvSpPr>
        <dsp:cNvPr id="0" name=""/>
        <dsp:cNvSpPr/>
      </dsp:nvSpPr>
      <dsp:spPr>
        <a:xfrm>
          <a:off x="1649838" y="4217688"/>
          <a:ext cx="1524967" cy="9683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119A0B-8FA1-4080-B4AF-D12F0CD94170}">
      <dsp:nvSpPr>
        <dsp:cNvPr id="0" name=""/>
        <dsp:cNvSpPr/>
      </dsp:nvSpPr>
      <dsp:spPr>
        <a:xfrm>
          <a:off x="1819278" y="4378657"/>
          <a:ext cx="1524967" cy="9683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itchFamily="2" charset="-78"/>
            </a:rPr>
            <a:t>ازوفاگوگاستروسکوپی</a:t>
          </a:r>
          <a:endParaRPr lang="fa-IR" sz="1400" kern="1200" dirty="0">
            <a:cs typeface="B Titr" pitchFamily="2" charset="-78"/>
          </a:endParaRPr>
        </a:p>
      </dsp:txBody>
      <dsp:txXfrm>
        <a:off x="1847640" y="4407019"/>
        <a:ext cx="1468243" cy="911630"/>
      </dsp:txXfrm>
    </dsp:sp>
    <dsp:sp modelId="{9A54AEC8-87A3-40C7-923E-0D7A79A22A97}">
      <dsp:nvSpPr>
        <dsp:cNvPr id="0" name=""/>
        <dsp:cNvSpPr/>
      </dsp:nvSpPr>
      <dsp:spPr>
        <a:xfrm>
          <a:off x="3824971" y="3271911"/>
          <a:ext cx="1324617" cy="5993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8DC12F-0F89-4355-9C18-B0517365DE02}">
      <dsp:nvSpPr>
        <dsp:cNvPr id="0" name=""/>
        <dsp:cNvSpPr/>
      </dsp:nvSpPr>
      <dsp:spPr>
        <a:xfrm>
          <a:off x="3994411" y="3432880"/>
          <a:ext cx="1324617" cy="5993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itchFamily="2" charset="-78"/>
            </a:rPr>
            <a:t>ملنا</a:t>
          </a:r>
          <a:endParaRPr lang="fa-IR" sz="1400" kern="1200" dirty="0">
            <a:cs typeface="B Titr" pitchFamily="2" charset="-78"/>
          </a:endParaRPr>
        </a:p>
      </dsp:txBody>
      <dsp:txXfrm>
        <a:off x="4011967" y="3450436"/>
        <a:ext cx="1289505" cy="564279"/>
      </dsp:txXfrm>
    </dsp:sp>
    <dsp:sp modelId="{C2F38561-9128-4F4C-B41C-9A9B436B6CF4}">
      <dsp:nvSpPr>
        <dsp:cNvPr id="0" name=""/>
        <dsp:cNvSpPr/>
      </dsp:nvSpPr>
      <dsp:spPr>
        <a:xfrm>
          <a:off x="3513687" y="4314814"/>
          <a:ext cx="1947185" cy="9683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46B52F-A576-4B17-984F-448AA445DD91}">
      <dsp:nvSpPr>
        <dsp:cNvPr id="0" name=""/>
        <dsp:cNvSpPr/>
      </dsp:nvSpPr>
      <dsp:spPr>
        <a:xfrm>
          <a:off x="3683127" y="4475783"/>
          <a:ext cx="1947185" cy="9683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itchFamily="2" charset="-78"/>
            </a:rPr>
            <a:t>ازوفاگوگاسترودئودنوسکوپی</a:t>
          </a:r>
          <a:endParaRPr lang="fa-IR" sz="1400" kern="1200" dirty="0">
            <a:cs typeface="B Titr" pitchFamily="2" charset="-78"/>
          </a:endParaRPr>
        </a:p>
      </dsp:txBody>
      <dsp:txXfrm>
        <a:off x="3711489" y="4504145"/>
        <a:ext cx="1890461" cy="911630"/>
      </dsp:txXfrm>
    </dsp:sp>
    <dsp:sp modelId="{1F8D6B93-7B92-49CC-9265-D4475205AF74}">
      <dsp:nvSpPr>
        <dsp:cNvPr id="0" name=""/>
        <dsp:cNvSpPr/>
      </dsp:nvSpPr>
      <dsp:spPr>
        <a:xfrm>
          <a:off x="3724795" y="5726680"/>
          <a:ext cx="1524967" cy="9683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A3A12C-14A7-46E7-8066-A2274CFB25E7}">
      <dsp:nvSpPr>
        <dsp:cNvPr id="0" name=""/>
        <dsp:cNvSpPr/>
      </dsp:nvSpPr>
      <dsp:spPr>
        <a:xfrm>
          <a:off x="3894236" y="5887649"/>
          <a:ext cx="1524967" cy="9683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itchFamily="2" charset="-78"/>
            </a:rPr>
            <a:t>در صورت منفی بودن : کولونوسکوپی</a:t>
          </a:r>
          <a:endParaRPr lang="fa-IR" sz="1400" kern="1200" dirty="0">
            <a:cs typeface="B Titr" pitchFamily="2" charset="-78"/>
          </a:endParaRPr>
        </a:p>
      </dsp:txBody>
      <dsp:txXfrm>
        <a:off x="3922598" y="5916011"/>
        <a:ext cx="1468243" cy="911630"/>
      </dsp:txXfrm>
    </dsp:sp>
    <dsp:sp modelId="{E719CB53-7671-4B1F-A8EC-B5DE18A8A828}">
      <dsp:nvSpPr>
        <dsp:cNvPr id="0" name=""/>
        <dsp:cNvSpPr/>
      </dsp:nvSpPr>
      <dsp:spPr>
        <a:xfrm>
          <a:off x="5981171" y="3271911"/>
          <a:ext cx="1162131" cy="5428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5E0C65-254F-4D32-A919-8863271508DD}">
      <dsp:nvSpPr>
        <dsp:cNvPr id="0" name=""/>
        <dsp:cNvSpPr/>
      </dsp:nvSpPr>
      <dsp:spPr>
        <a:xfrm>
          <a:off x="6150612" y="3432880"/>
          <a:ext cx="1162131" cy="5428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itchFamily="2" charset="-78"/>
            </a:rPr>
            <a:t>هماتوشزی</a:t>
          </a:r>
          <a:endParaRPr lang="fa-IR" sz="1400" kern="1200" dirty="0">
            <a:cs typeface="B Titr" pitchFamily="2" charset="-78"/>
          </a:endParaRPr>
        </a:p>
      </dsp:txBody>
      <dsp:txXfrm>
        <a:off x="6166510" y="3448778"/>
        <a:ext cx="1130335" cy="511005"/>
      </dsp:txXfrm>
    </dsp:sp>
    <dsp:sp modelId="{7960F9D8-54D4-4733-83CF-821920765300}">
      <dsp:nvSpPr>
        <dsp:cNvPr id="0" name=""/>
        <dsp:cNvSpPr/>
      </dsp:nvSpPr>
      <dsp:spPr>
        <a:xfrm>
          <a:off x="5799753" y="4258224"/>
          <a:ext cx="1524967" cy="9683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3599BA-22A7-4AED-84BC-7B4BBDCACEBE}">
      <dsp:nvSpPr>
        <dsp:cNvPr id="0" name=""/>
        <dsp:cNvSpPr/>
      </dsp:nvSpPr>
      <dsp:spPr>
        <a:xfrm>
          <a:off x="5969194" y="4419193"/>
          <a:ext cx="1524967" cy="9683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itchFamily="2" charset="-78"/>
            </a:rPr>
            <a:t>لوله نازوگاستریک</a:t>
          </a:r>
          <a:endParaRPr lang="fa-IR" sz="1400" kern="1200" dirty="0">
            <a:cs typeface="B Titr" pitchFamily="2" charset="-78"/>
          </a:endParaRPr>
        </a:p>
      </dsp:txBody>
      <dsp:txXfrm>
        <a:off x="5997556" y="4447555"/>
        <a:ext cx="1468243" cy="9116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email">
                <a:alphaModFix amt="5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C4F3C6-66A6-4A86-B437-1067257550E2}" type="datetimeFigureOut">
              <a:rPr lang="fa-IR" smtClean="0"/>
              <a:pPr/>
              <a:t>06/02/1445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25A63FB-BA62-4E0C-9D0C-B3DC0369F94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F3C6-66A6-4A86-B437-1067257550E2}" type="datetimeFigureOut">
              <a:rPr lang="fa-IR" smtClean="0"/>
              <a:pPr/>
              <a:t>06/02/1445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A63FB-BA62-4E0C-9D0C-B3DC0369F94E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F3C6-66A6-4A86-B437-1067257550E2}" type="datetimeFigureOut">
              <a:rPr lang="fa-IR" smtClean="0"/>
              <a:pPr/>
              <a:t>06/02/1445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A63FB-BA62-4E0C-9D0C-B3DC0369F94E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F3C6-66A6-4A86-B437-1067257550E2}" type="datetimeFigureOut">
              <a:rPr lang="fa-IR" smtClean="0"/>
              <a:pPr/>
              <a:t>06/02/1445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A63FB-BA62-4E0C-9D0C-B3DC0369F94E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F3C6-66A6-4A86-B437-1067257550E2}" type="datetimeFigureOut">
              <a:rPr lang="fa-IR" smtClean="0"/>
              <a:pPr/>
              <a:t>06/02/1445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A63FB-BA62-4E0C-9D0C-B3DC0369F94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F3C6-66A6-4A86-B437-1067257550E2}" type="datetimeFigureOut">
              <a:rPr lang="fa-IR" smtClean="0"/>
              <a:pPr/>
              <a:t>06/02/1445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A63FB-BA62-4E0C-9D0C-B3DC0369F94E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F3C6-66A6-4A86-B437-1067257550E2}" type="datetimeFigureOut">
              <a:rPr lang="fa-IR" smtClean="0"/>
              <a:pPr/>
              <a:t>06/02/1445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A63FB-BA62-4E0C-9D0C-B3DC0369F94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C4F3C6-66A6-4A86-B437-1067257550E2}" type="datetimeFigureOut">
              <a:rPr lang="fa-IR" smtClean="0"/>
              <a:pPr/>
              <a:t>06/02/1445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A63FB-BA62-4E0C-9D0C-B3DC0369F94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C4F3C6-66A6-4A86-B437-1067257550E2}" type="datetimeFigureOut">
              <a:rPr lang="fa-IR" smtClean="0"/>
              <a:pPr/>
              <a:t>06/02/1445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25A63FB-BA62-4E0C-9D0C-B3DC0369F94E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email"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F3C6-66A6-4A86-B437-1067257550E2}" type="datetimeFigureOut">
              <a:rPr lang="fa-IR" smtClean="0"/>
              <a:pPr/>
              <a:t>06/02/1445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A63FB-BA62-4E0C-9D0C-B3DC0369F94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F3C6-66A6-4A86-B437-1067257550E2}" type="datetimeFigureOut">
              <a:rPr lang="fa-IR" smtClean="0"/>
              <a:pPr/>
              <a:t>06/02/1445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A63FB-BA62-4E0C-9D0C-B3DC0369F94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email"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C4F3C6-66A6-4A86-B437-1067257550E2}" type="datetimeFigureOut">
              <a:rPr lang="fa-IR" smtClean="0"/>
              <a:pPr/>
              <a:t>06/02/1445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25A63FB-BA62-4E0C-9D0C-B3DC0369F94E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306896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اقدامات درمانی خونریزی گوارشی</a:t>
            </a:r>
            <a:endParaRPr lang="fa-I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anose="000007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sz="2000" b="1" dirty="0" smtClean="0">
                <a:solidFill>
                  <a:schemeClr val="bg1"/>
                </a:solidFill>
                <a:latin typeface="Times New Roman" pitchFamily="18" charset="0"/>
                <a:ea typeface="Tahoma" pitchFamily="34" charset="0"/>
                <a:cs typeface="B Titr" pitchFamily="2" charset="-78"/>
              </a:rPr>
              <a:t>حاد : </a:t>
            </a:r>
          </a:p>
          <a:p>
            <a:pPr>
              <a:buNone/>
            </a:pPr>
            <a:r>
              <a:rPr lang="fa-IR" sz="2000" b="1" dirty="0" smtClean="0">
                <a:solidFill>
                  <a:schemeClr val="bg1"/>
                </a:solidFill>
                <a:latin typeface="Times New Roman" pitchFamily="18" charset="0"/>
                <a:ea typeface="Tahoma" pitchFamily="34" charset="0"/>
                <a:cs typeface="B Titr" pitchFamily="2" charset="-78"/>
              </a:rPr>
              <a:t>از دست دادن بیش از یک لیتر خون در کمتر از 24 ساعت. </a:t>
            </a:r>
            <a:endParaRPr lang="fa-IR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B Titr" pitchFamily="2" charset="-78"/>
            </a:endParaRPr>
          </a:p>
          <a:p>
            <a:endParaRPr lang="fa-IR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B Titr" pitchFamily="2" charset="-78"/>
            </a:endParaRPr>
          </a:p>
          <a:p>
            <a:r>
              <a:rPr lang="fa-IR" sz="2000" b="1" dirty="0" smtClean="0">
                <a:solidFill>
                  <a:schemeClr val="bg1"/>
                </a:solidFill>
                <a:latin typeface="Times New Roman" pitchFamily="18" charset="0"/>
                <a:ea typeface="Tahoma" pitchFamily="34" charset="0"/>
                <a:cs typeface="B Titr" pitchFamily="2" charset="-78"/>
              </a:rPr>
              <a:t>مزمن : </a:t>
            </a:r>
          </a:p>
          <a:p>
            <a:pPr>
              <a:buNone/>
            </a:pPr>
            <a:r>
              <a:rPr lang="fa-IR" sz="2000" b="1" dirty="0" smtClean="0">
                <a:solidFill>
                  <a:schemeClr val="bg1"/>
                </a:solidFill>
                <a:latin typeface="Times New Roman" pitchFamily="18" charset="0"/>
                <a:ea typeface="Tahoma" pitchFamily="34" charset="0"/>
                <a:cs typeface="B Titr" pitchFamily="2" charset="-78"/>
              </a:rPr>
              <a:t>از دست دادن کمتر از 500میلی لیتر خون. </a:t>
            </a:r>
          </a:p>
          <a:p>
            <a:pPr>
              <a:buNone/>
            </a:pPr>
            <a:endParaRPr lang="fa-IR" sz="2000" b="1" dirty="0" smtClean="0">
              <a:solidFill>
                <a:schemeClr val="bg1"/>
              </a:solidFill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  <a:p>
            <a:pPr algn="ctr">
              <a:buNone/>
            </a:pPr>
            <a:endParaRPr lang="fa-IR" sz="2000" b="1" dirty="0" smtClean="0">
              <a:solidFill>
                <a:schemeClr val="bg1"/>
              </a:solidFill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fa-IR" sz="5400" b="1" dirty="0" smtClean="0">
                <a:solidFill>
                  <a:schemeClr val="bg1"/>
                </a:solidFill>
                <a:latin typeface="IranNastaliq" pitchFamily="18" charset="0"/>
                <a:ea typeface="Tahoma" pitchFamily="34" charset="0"/>
                <a:cs typeface="IranNastaliq" pitchFamily="18" charset="0"/>
              </a:rPr>
              <a:t>آیا میدانید  ؟</a:t>
            </a:r>
            <a:endParaRPr lang="fa-IR" sz="5400" b="1" dirty="0">
              <a:solidFill>
                <a:schemeClr val="bg1"/>
              </a:solidFill>
              <a:latin typeface="IranNastaliq" pitchFamily="18" charset="0"/>
              <a:ea typeface="Tahoma" pitchFamily="34" charset="0"/>
              <a:cs typeface="IranNastaliq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Titr" pitchFamily="2" charset="-78"/>
              </a:rPr>
              <a:t>انواع خون ریزی گوارشی</a:t>
            </a: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3764629"/>
              </p:ext>
            </p:extLst>
          </p:nvPr>
        </p:nvGraphicFramePr>
        <p:xfrm>
          <a:off x="457200" y="357166"/>
          <a:ext cx="8229600" cy="5649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662316"/>
          </a:xfrm>
        </p:spPr>
        <p:txBody>
          <a:bodyPr>
            <a:normAutofit lnSpcReduction="10000"/>
          </a:bodyPr>
          <a:lstStyle/>
          <a:p>
            <a:r>
              <a:rPr lang="fa-IR" b="1" dirty="0" smtClean="0">
                <a:solidFill>
                  <a:schemeClr val="bg1"/>
                </a:solidFill>
                <a:cs typeface="B Koodak" pitchFamily="2" charset="-78"/>
              </a:rPr>
              <a:t>15%=</a:t>
            </a:r>
            <a:r>
              <a:rPr lang="fa-IR" b="1" dirty="0" smtClean="0">
                <a:solidFill>
                  <a:schemeClr val="bg1"/>
                </a:solidFill>
                <a:latin typeface="Times New Roman" pitchFamily="18" charset="0"/>
                <a:cs typeface="B Koodak" pitchFamily="2" charset="-78"/>
              </a:rPr>
              <a:t>800میلی لیتر خون</a:t>
            </a:r>
          </a:p>
          <a:p>
            <a:pPr>
              <a:buNone/>
            </a:pPr>
            <a:r>
              <a:rPr lang="fa-IR" sz="16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B Titr" pitchFamily="2" charset="-78"/>
              </a:rPr>
              <a:t>علائم :</a:t>
            </a:r>
          </a:p>
          <a:p>
            <a:pPr>
              <a:buNone/>
            </a:pPr>
            <a:r>
              <a:rPr lang="fa-IR" sz="16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B Titr" pitchFamily="2" charset="-78"/>
              </a:rPr>
              <a:t>کاهش برگشت وريدي به قلب، کاهش برون ده قلب و افزايش مقاومت محيطي مي شوند و در نهايت افت فشار خون وضعيتي به وجود مي آيد .</a:t>
            </a:r>
          </a:p>
          <a:p>
            <a:pPr>
              <a:buNone/>
            </a:pPr>
            <a:r>
              <a:rPr lang="fa-IR" sz="16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B Titr" pitchFamily="2" charset="-78"/>
              </a:rPr>
              <a:t>تغییر وضعیت بیمار از خوابیده به پشت به حالت ایستاده و کاهش 10میلی لیتر فشار سیستولیک و یا افزایش ضربان قلب بیش از ده ضربه در دقیقه.</a:t>
            </a:r>
          </a:p>
          <a:p>
            <a:pPr>
              <a:buNone/>
            </a:pPr>
            <a:r>
              <a:rPr lang="fa-IR" sz="16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B Titr" pitchFamily="2" charset="-78"/>
              </a:rPr>
              <a:t>ساير علائم همراه عبارتند از: سنکوپ ، احساس سبکي سر ، تهوع ، تعريق و تشنگي</a:t>
            </a:r>
          </a:p>
          <a:p>
            <a:pPr>
              <a:buNone/>
            </a:pPr>
            <a:endParaRPr lang="fa-IR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fa-IR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a-IR" b="1" dirty="0" smtClean="0">
                <a:solidFill>
                  <a:schemeClr val="bg1"/>
                </a:solidFill>
                <a:latin typeface="Times New Roman" pitchFamily="18" charset="0"/>
                <a:cs typeface="B Koodak" pitchFamily="2" charset="-78"/>
              </a:rPr>
              <a:t>30%=1500میلی لیتر خون</a:t>
            </a:r>
          </a:p>
          <a:p>
            <a:pPr>
              <a:buNone/>
            </a:pPr>
            <a:r>
              <a:rPr lang="fa-IR" sz="1600" dirty="0" smtClean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علائم : </a:t>
            </a:r>
          </a:p>
          <a:p>
            <a:pPr>
              <a:buNone/>
            </a:pPr>
            <a:r>
              <a:rPr lang="fa-IR" sz="1600" dirty="0" smtClean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هیپوتانسیون، تاکی کاردی، تاکی پنه و تغییرات وضعیت ذهنی و هشیاری بیش از مقدار فوق</a:t>
            </a:r>
          </a:p>
          <a:p>
            <a:pPr>
              <a:buNone/>
            </a:pPr>
            <a:r>
              <a:rPr lang="fa-IR" sz="1600" dirty="0" smtClean="0">
                <a:solidFill>
                  <a:schemeClr val="bg1"/>
                </a:solidFill>
                <a:latin typeface="Times New Roman" pitchFamily="18" charset="0"/>
                <a:cs typeface="B Titr" pitchFamily="2" charset="-78"/>
              </a:rPr>
              <a:t>وقتي که ميزان خون از دست رفته به 40 درصد از حجم کل خون برسد معمولا شوک، افزايش شديد ضربان قلب و افت فشار خون پيش مي آيد رنگ پريدگي و سردي پوست هم ديده مي شود.</a:t>
            </a:r>
            <a:endParaRPr lang="en-US" sz="1600" dirty="0" smtClean="0">
              <a:solidFill>
                <a:schemeClr val="bg1"/>
              </a:solidFill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chemeClr val="bg1"/>
                </a:solidFill>
                <a:cs typeface="B Titr" pitchFamily="2" charset="-78"/>
              </a:rPr>
              <a:t>تعیین میزان خون از  دست رفته</a:t>
            </a:r>
            <a:endParaRPr lang="fa-IR" dirty="0">
              <a:solidFill>
                <a:schemeClr val="bg1"/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864307"/>
          </a:xfrm>
        </p:spPr>
        <p:txBody>
          <a:bodyPr/>
          <a:lstStyle/>
          <a:p>
            <a:r>
              <a:rPr lang="fa-IR" sz="1600" dirty="0" smtClean="0">
                <a:latin typeface="Tahoma" pitchFamily="34" charset="0"/>
                <a:ea typeface="Tahoma" pitchFamily="34" charset="0"/>
                <a:cs typeface="B Titr" pitchFamily="2" charset="-78"/>
              </a:rPr>
              <a:t>در ابتدا، حداقل دو کاتتر داخل وریدی با سوراخ بزرگ برای تجویز محلول</a:t>
            </a:r>
          </a:p>
          <a:p>
            <a:pPr>
              <a:buNone/>
            </a:pPr>
            <a:r>
              <a:rPr lang="fa-IR" sz="1600" dirty="0" smtClean="0">
                <a:latin typeface="Tahoma" pitchFamily="34" charset="0"/>
                <a:ea typeface="Tahoma" pitchFamily="34" charset="0"/>
                <a:cs typeface="B Titr" pitchFamily="2" charset="-78"/>
              </a:rPr>
              <a:t>های ایزوتونیک (همچون رینگر لاکتات، کلرید سدیم 0/9 درصد) و فرآورده ها</a:t>
            </a:r>
          </a:p>
          <a:p>
            <a:pPr>
              <a:buNone/>
            </a:pPr>
            <a:r>
              <a:rPr lang="fa-IR" sz="1600" dirty="0" smtClean="0">
                <a:latin typeface="Tahoma" pitchFamily="34" charset="0"/>
                <a:ea typeface="Tahoma" pitchFamily="34" charset="0"/>
                <a:cs typeface="B Titr" pitchFamily="2" charset="-78"/>
              </a:rPr>
              <a:t>ی خونی (در صور لزوم) تعبیه میشود؛ کاتتر ورید مرکزی تنها در صورتی تعبیه</a:t>
            </a:r>
          </a:p>
          <a:p>
            <a:pPr>
              <a:buNone/>
            </a:pPr>
            <a:r>
              <a:rPr lang="fa-IR" sz="1600" dirty="0" smtClean="0">
                <a:latin typeface="Tahoma" pitchFamily="34" charset="0"/>
                <a:ea typeface="Tahoma" pitchFamily="34" charset="0"/>
                <a:cs typeface="B Titr" pitchFamily="2" charset="-78"/>
              </a:rPr>
              <a:t> میشود که بیمار در حالت شوک است.</a:t>
            </a:r>
          </a:p>
          <a:p>
            <a:r>
              <a:rPr lang="fa-IR" sz="1600" dirty="0" smtClean="0">
                <a:latin typeface="Tahoma" pitchFamily="34" charset="0"/>
                <a:ea typeface="Tahoma" pitchFamily="34" charset="0"/>
                <a:cs typeface="B Titr" pitchFamily="2" charset="-78"/>
              </a:rPr>
              <a:t>اکسیژن تراپی بر حسب نیاز ۴ تا ۶ لیتر در دقیقه توسط کانول بینی.</a:t>
            </a:r>
          </a:p>
          <a:p>
            <a:r>
              <a:rPr lang="fa-IR" sz="1600" dirty="0" smtClean="0">
                <a:latin typeface="Tahoma" pitchFamily="34" charset="0"/>
                <a:ea typeface="Tahoma" pitchFamily="34" charset="0"/>
                <a:cs typeface="B Titr" pitchFamily="2" charset="-78"/>
              </a:rPr>
              <a:t>تزریق ۲۰۰ میلی لیتر نرمال سالین یا رینگرلاکتات در مدت زمان ۱۰ دقیقه تا آماده شدن خون.</a:t>
            </a:r>
          </a:p>
          <a:p>
            <a:endParaRPr lang="fa-IR" sz="1600" dirty="0" smtClean="0">
              <a:latin typeface="Tahoma" pitchFamily="34" charset="0"/>
              <a:ea typeface="Tahoma" pitchFamily="34" charset="0"/>
              <a:cs typeface="B Titr" pitchFamily="2" charset="-78"/>
            </a:endParaRPr>
          </a:p>
          <a:p>
            <a:r>
              <a:rPr lang="fa-IR" sz="1600" dirty="0" smtClean="0">
                <a:latin typeface="Tahoma" pitchFamily="34" charset="0"/>
                <a:ea typeface="Tahoma" pitchFamily="34" charset="0"/>
                <a:cs typeface="B Titr" pitchFamily="2" charset="-78"/>
              </a:rPr>
              <a:t>مقدار فرآورده های خونی که لازم است تجویز شوند باید برای هر فرد به طور جداگانه (با توجه به وزن بیمار و خون از دست رفته) تعیین شوند.</a:t>
            </a:r>
          </a:p>
          <a:p>
            <a:endParaRPr lang="fa-IR" sz="1600" dirty="0" smtClean="0">
              <a:latin typeface="Tahoma" pitchFamily="34" charset="0"/>
              <a:ea typeface="Tahoma" pitchFamily="34" charset="0"/>
              <a:cs typeface="B Titr" pitchFamily="2" charset="-78"/>
            </a:endParaRPr>
          </a:p>
          <a:p>
            <a:r>
              <a:rPr lang="fa-IR" sz="1600" dirty="0" smtClean="0">
                <a:latin typeface="Tahoma" pitchFamily="34" charset="0"/>
                <a:ea typeface="Tahoma" pitchFamily="34" charset="0"/>
                <a:cs typeface="B Titr" pitchFamily="2" charset="-78"/>
              </a:rPr>
              <a:t>با توجه به خطرات بالقوه انتقال خون، انتقال آن جهت رسیدن به یک هماتوکریت دلخواه، اقدام مناسبی نیست.</a:t>
            </a:r>
          </a:p>
          <a:p>
            <a:endParaRPr lang="fa-IR" sz="1600" dirty="0" smtClean="0">
              <a:latin typeface="Tahoma" pitchFamily="34" charset="0"/>
              <a:ea typeface="Tahoma" pitchFamily="34" charset="0"/>
              <a:cs typeface="B Titr" pitchFamily="2" charset="-78"/>
            </a:endParaRPr>
          </a:p>
          <a:p>
            <a:r>
              <a:rPr lang="fa-IR" sz="1600" dirty="0" smtClean="0">
                <a:latin typeface="Tahoma" pitchFamily="34" charset="0"/>
                <a:ea typeface="Tahoma" pitchFamily="34" charset="0"/>
                <a:cs typeface="B Titr" pitchFamily="2" charset="-78"/>
              </a:rPr>
              <a:t>در صورت اختلال در تستهای انعقادی، (چون بیماران سیروزی) پلاسمای</a:t>
            </a:r>
          </a:p>
          <a:p>
            <a:pPr>
              <a:buNone/>
            </a:pPr>
            <a:r>
              <a:rPr lang="fa-IR" sz="1600" dirty="0" smtClean="0">
                <a:latin typeface="Tahoma" pitchFamily="34" charset="0"/>
                <a:ea typeface="Tahoma" pitchFamily="34" charset="0"/>
                <a:cs typeface="B Titr" pitchFamily="2" charset="-78"/>
              </a:rPr>
              <a:t>منجمد تازه (</a:t>
            </a:r>
            <a:r>
              <a:rPr lang="en-US" sz="1600" dirty="0" smtClean="0">
                <a:latin typeface="Tahoma" pitchFamily="34" charset="0"/>
                <a:ea typeface="Tahoma" pitchFamily="34" charset="0"/>
                <a:cs typeface="B Titr" pitchFamily="2" charset="-78"/>
              </a:rPr>
              <a:t>FFP</a:t>
            </a:r>
            <a:r>
              <a:rPr lang="fa-IR" sz="1600" dirty="0" smtClean="0">
                <a:latin typeface="Tahoma" pitchFamily="34" charset="0"/>
                <a:ea typeface="Tahoma" pitchFamily="34" charset="0"/>
                <a:cs typeface="B Titr" pitchFamily="2" charset="-78"/>
              </a:rPr>
              <a:t>)، پلاکت یا هر دو ممکن است برای کنترل خون ریزی فعال </a:t>
            </a:r>
          </a:p>
          <a:p>
            <a:pPr>
              <a:buNone/>
            </a:pPr>
            <a:r>
              <a:rPr lang="fa-IR" sz="1600" dirty="0" smtClean="0">
                <a:latin typeface="Tahoma" pitchFamily="34" charset="0"/>
                <a:ea typeface="Tahoma" pitchFamily="34" charset="0"/>
                <a:cs typeface="B Titr" pitchFamily="2" charset="-78"/>
              </a:rPr>
              <a:t>مورد نیاز باشد.</a:t>
            </a:r>
          </a:p>
          <a:p>
            <a:endParaRPr lang="fa-IR" sz="1600" dirty="0" smtClean="0">
              <a:latin typeface="Tahoma" pitchFamily="34" charset="0"/>
              <a:ea typeface="Tahoma" pitchFamily="34" charset="0"/>
              <a:cs typeface="B Titr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Titr" pitchFamily="2" charset="-78"/>
              </a:rPr>
              <a:t>احیاء</a:t>
            </a:r>
            <a:endParaRPr lang="fa-IR" dirty="0">
              <a:cs typeface="B Titr" pitchFamily="2" charset="-78"/>
            </a:endParaRPr>
          </a:p>
        </p:txBody>
      </p:sp>
      <p:pic>
        <p:nvPicPr>
          <p:cNvPr id="6" name="Picture 5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33925"/>
            <a:ext cx="2857500" cy="212407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472518" cy="4948068"/>
          </a:xfrm>
        </p:spPr>
        <p:txBody>
          <a:bodyPr>
            <a:normAutofit/>
          </a:bodyPr>
          <a:lstStyle/>
          <a:p>
            <a:r>
              <a:rPr lang="fa-I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تعیین ماهیت خونریزی :</a:t>
            </a:r>
          </a:p>
          <a:p>
            <a:pPr>
              <a:buFont typeface="Wingdings" pitchFamily="2" charset="2"/>
              <a:buChar char="v"/>
            </a:pPr>
            <a:r>
              <a:rPr lang="fa-IR" sz="2200" u="sng" dirty="0" smtClean="0">
                <a:cs typeface="B Koodak" pitchFamily="2" charset="-78"/>
              </a:rPr>
              <a:t>ملنا :</a:t>
            </a:r>
          </a:p>
          <a:p>
            <a:pPr>
              <a:buNone/>
            </a:pPr>
            <a:r>
              <a:rPr lang="fa-IR" sz="1800" dirty="0" smtClean="0">
                <a:cs typeface="B Koodak" pitchFamily="2" charset="-78"/>
              </a:rPr>
              <a:t>مدفوه تیره رنگ، قیری شکل، عموماً بد بو، نشان از خونریزی دستگاه گوارش فوقانی (بالاتر از رباط تریتز-رباط متصل کننده دئودنوم به دیافراگم-)</a:t>
            </a:r>
          </a:p>
          <a:p>
            <a:pPr>
              <a:buFont typeface="Wingdings" pitchFamily="2" charset="2"/>
              <a:buChar char="v"/>
            </a:pPr>
            <a:r>
              <a:rPr lang="fa-IR" sz="2200" u="sng" dirty="0" smtClean="0">
                <a:cs typeface="B Koodak" pitchFamily="2" charset="-78"/>
              </a:rPr>
              <a:t>هماتمز :</a:t>
            </a:r>
          </a:p>
          <a:p>
            <a:pPr>
              <a:buNone/>
            </a:pPr>
            <a:r>
              <a:rPr lang="fa-IR" sz="1600" dirty="0" smtClean="0">
                <a:cs typeface="B Koodak" pitchFamily="2" charset="-78"/>
              </a:rPr>
              <a:t>استفراغ خون روشن، نشان از خونریزی پروگزیمال رباط تریتز</a:t>
            </a:r>
          </a:p>
          <a:p>
            <a:pPr>
              <a:buNone/>
            </a:pPr>
            <a:r>
              <a:rPr lang="fa-IR" sz="1800" dirty="0" smtClean="0">
                <a:cs typeface="B Koodak" pitchFamily="2" charset="-78"/>
              </a:rPr>
              <a:t> در افتراغ با هموپتزی</a:t>
            </a:r>
          </a:p>
          <a:p>
            <a:pPr>
              <a:buFont typeface="Wingdings" pitchFamily="2" charset="2"/>
              <a:buChar char="v"/>
            </a:pPr>
            <a:r>
              <a:rPr lang="fa-IR" sz="2200" u="sng" dirty="0" smtClean="0">
                <a:cs typeface="B Koodak" pitchFamily="2" charset="-78"/>
              </a:rPr>
              <a:t>هماتوشزی : </a:t>
            </a:r>
          </a:p>
          <a:p>
            <a:pPr>
              <a:buNone/>
            </a:pPr>
            <a:r>
              <a:rPr lang="fa-IR" sz="1800" dirty="0" smtClean="0">
                <a:cs typeface="B Koodak" pitchFamily="2" charset="-78"/>
              </a:rPr>
              <a:t>عبور خون قرمز روشن یا مدفوع قرمز تیره از رکتوم، </a:t>
            </a:r>
          </a:p>
          <a:p>
            <a:pPr>
              <a:buNone/>
            </a:pPr>
            <a:r>
              <a:rPr lang="fa-IR" sz="1800" dirty="0" smtClean="0">
                <a:cs typeface="B Koodak" pitchFamily="2" charset="-78"/>
              </a:rPr>
              <a:t>نشانگر</a:t>
            </a:r>
          </a:p>
          <a:p>
            <a:pPr>
              <a:buNone/>
            </a:pPr>
            <a:r>
              <a:rPr lang="fa-IR" sz="1800" dirty="0" smtClean="0">
                <a:cs typeface="B Koodak" pitchFamily="2" charset="-78"/>
              </a:rPr>
              <a:t>خونریزی از دستگاه گوارش تحتانی؛</a:t>
            </a:r>
          </a:p>
          <a:p>
            <a:pPr>
              <a:buNone/>
            </a:pPr>
            <a:r>
              <a:rPr lang="fa-IR" sz="1800" dirty="0" smtClean="0">
                <a:cs typeface="B Koodak" pitchFamily="2" charset="-78"/>
              </a:rPr>
              <a:t>اما 15% بیماران با هماتوشزی حاد شدید، منشاء خون </a:t>
            </a:r>
          </a:p>
          <a:p>
            <a:pPr>
              <a:buNone/>
            </a:pPr>
            <a:r>
              <a:rPr lang="fa-IR" sz="1800" dirty="0" smtClean="0">
                <a:cs typeface="B Koodak" pitchFamily="2" charset="-78"/>
              </a:rPr>
              <a:t>ریزیشان دستگاه گوارش فوقانی است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Titr" pitchFamily="2" charset="-78"/>
              </a:rPr>
              <a:t>ارزیابی اولیه (شرح حال و معاینه فیزیکی)</a:t>
            </a:r>
            <a:endParaRPr lang="fa-IR" dirty="0">
              <a:cs typeface="B Titr" pitchFamily="2" charset="-78"/>
            </a:endParaRPr>
          </a:p>
        </p:txBody>
      </p:sp>
      <p:pic>
        <p:nvPicPr>
          <p:cNvPr id="4" name="Picture 3" descr="crus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68960"/>
            <a:ext cx="4110140" cy="378904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500034" y="3643314"/>
            <a:ext cx="1500198" cy="107157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472518" cy="4948068"/>
          </a:xfrm>
        </p:spPr>
        <p:txBody>
          <a:bodyPr>
            <a:normAutofit/>
          </a:bodyPr>
          <a:lstStyle/>
          <a:p>
            <a:r>
              <a:rPr lang="fa-I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طول مدت خونریزی:</a:t>
            </a:r>
          </a:p>
          <a:p>
            <a:pPr>
              <a:buNone/>
            </a:pPr>
            <a:r>
              <a:rPr lang="fa-IR" sz="1600" dirty="0" smtClean="0">
                <a:cs typeface="B Koodak" pitchFamily="2" charset="-78"/>
              </a:rPr>
              <a:t>به ارزیابی مناسب به منظور تعیین محل خون ریزی کمک میکند</a:t>
            </a:r>
            <a:endParaRPr lang="fa-IR" sz="1800" dirty="0" smtClean="0">
              <a:cs typeface="B Koodak" pitchFamily="2" charset="-78"/>
            </a:endParaRPr>
          </a:p>
          <a:p>
            <a:r>
              <a:rPr lang="fa-I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وجود یا فقدان درد شکم:</a:t>
            </a:r>
          </a:p>
          <a:p>
            <a:pPr>
              <a:buNone/>
            </a:pPr>
            <a:r>
              <a:rPr lang="fa-IR" sz="1600" dirty="0" smtClean="0">
                <a:cs typeface="B Koodak" pitchFamily="2" charset="-78"/>
              </a:rPr>
              <a:t>بعنوان مثال، </a:t>
            </a:r>
          </a:p>
          <a:p>
            <a:pPr>
              <a:buNone/>
            </a:pPr>
            <a:r>
              <a:rPr lang="fa-IR" sz="1600" dirty="0" smtClean="0">
                <a:cs typeface="B Koodak" pitchFamily="2" charset="-78"/>
              </a:rPr>
              <a:t>هماتوشزی ناشی از دیورتیکول : بدون درد | هماتوشزی ناشی از ایسکمی : با درد شکم</a:t>
            </a:r>
          </a:p>
          <a:p>
            <a:r>
              <a:rPr lang="fa-I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سایر علائم همراه:</a:t>
            </a:r>
          </a:p>
          <a:p>
            <a:pPr>
              <a:buNone/>
            </a:pPr>
            <a:r>
              <a:rPr lang="fa-IR" sz="1600" dirty="0" smtClean="0">
                <a:cs typeface="B Koodak" pitchFamily="2" charset="-78"/>
              </a:rPr>
              <a:t>تب، احساس فوریت (</a:t>
            </a:r>
            <a:r>
              <a:rPr lang="en-US" sz="1600" dirty="0" smtClean="0">
                <a:cs typeface="B Koodak" pitchFamily="2" charset="-78"/>
              </a:rPr>
              <a:t>urgency</a:t>
            </a:r>
            <a:r>
              <a:rPr lang="fa-IR" sz="1600" dirty="0" smtClean="0">
                <a:cs typeface="B Koodak" pitchFamily="2" charset="-78"/>
              </a:rPr>
              <a:t>) زورپیچ (</a:t>
            </a:r>
            <a:r>
              <a:rPr lang="en-US" sz="1600" dirty="0" err="1" smtClean="0">
                <a:cs typeface="B Koodak" pitchFamily="2" charset="-78"/>
              </a:rPr>
              <a:t>Tenesmus</a:t>
            </a:r>
            <a:r>
              <a:rPr lang="fa-IR" sz="1600" dirty="0" smtClean="0">
                <a:cs typeface="B Koodak" pitchFamily="2" charset="-78"/>
              </a:rPr>
              <a:t>)، تغییر اخیر در عادات روده ای و کاهش وزن</a:t>
            </a:r>
          </a:p>
          <a:p>
            <a:r>
              <a:rPr lang="fa-I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استفاده از درمان دارویی اخیر:</a:t>
            </a:r>
          </a:p>
          <a:p>
            <a:pPr>
              <a:buNone/>
            </a:pPr>
            <a:r>
              <a:rPr lang="en-US" sz="1600" dirty="0" smtClean="0">
                <a:cs typeface="B Koodak" pitchFamily="2" charset="-78"/>
              </a:rPr>
              <a:t>NSAIDs</a:t>
            </a:r>
            <a:r>
              <a:rPr lang="fa-IR" sz="1600" dirty="0" smtClean="0">
                <a:cs typeface="B Koodak" pitchFamily="2" charset="-78"/>
              </a:rPr>
              <a:t> یا آسپرین که ممکن است فرد را به زخم یا گاستریت مستعد کند، </a:t>
            </a:r>
          </a:p>
          <a:p>
            <a:pPr>
              <a:buNone/>
            </a:pPr>
            <a:r>
              <a:rPr lang="fa-IR" sz="1600" dirty="0" smtClean="0">
                <a:cs typeface="B Koodak" pitchFamily="2" charset="-78"/>
              </a:rPr>
              <a:t>ضد انعقادها و الکل</a:t>
            </a:r>
          </a:p>
          <a:p>
            <a:r>
              <a:rPr lang="fa-I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سابقه طبی و جراحی:</a:t>
            </a:r>
          </a:p>
          <a:p>
            <a:pPr>
              <a:buNone/>
            </a:pPr>
            <a:r>
              <a:rPr lang="fa-IR" sz="1600" dirty="0" smtClean="0">
                <a:cs typeface="B Koodak" pitchFamily="2" charset="-78"/>
              </a:rPr>
              <a:t>سابقه خونریزی گوارشی، جراحی شکمی، سابقه رادیوتراپی، بیماری های قلبی ریوی، کبدی یا کلیوی، سابقه بیماری های التهای روده و پولیپکتومی</a:t>
            </a:r>
            <a:endParaRPr lang="fa-IR" sz="1600" dirty="0" smtClean="0">
              <a:cs typeface="B Titr" pitchFamily="2" charset="-78"/>
            </a:endParaRPr>
          </a:p>
          <a:p>
            <a:pPr>
              <a:buNone/>
            </a:pPr>
            <a:endParaRPr lang="fa-IR" sz="1600" dirty="0" smtClean="0">
              <a:cs typeface="B Titr" pitchFamily="2" charset="-78"/>
            </a:endParaRPr>
          </a:p>
          <a:p>
            <a:pPr>
              <a:buNone/>
            </a:pPr>
            <a:endParaRPr lang="fa-IR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  <a:p>
            <a:pPr>
              <a:buNone/>
            </a:pPr>
            <a:endParaRPr lang="fa-IR" sz="1800" dirty="0" smtClean="0">
              <a:cs typeface="B Koodak" pitchFamily="2" charset="-78"/>
            </a:endParaRP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Titr" pitchFamily="2" charset="-78"/>
              </a:rPr>
              <a:t>ارزیابی اولیه (شرح حال و معاینه فیزیکی)</a:t>
            </a: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472518" cy="4948068"/>
          </a:xfrm>
        </p:spPr>
        <p:txBody>
          <a:bodyPr>
            <a:normAutofit/>
          </a:bodyPr>
          <a:lstStyle/>
          <a:p>
            <a:r>
              <a:rPr lang="fa-I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طول مدت خونریزی:</a:t>
            </a:r>
          </a:p>
          <a:p>
            <a:pPr>
              <a:buNone/>
            </a:pPr>
            <a:r>
              <a:rPr lang="fa-IR" sz="1600" dirty="0" smtClean="0">
                <a:cs typeface="B Koodak" pitchFamily="2" charset="-78"/>
              </a:rPr>
              <a:t>به ارزیابی مناسب به منظور تعیین محل خون ریزی کمک میکند</a:t>
            </a:r>
            <a:endParaRPr lang="fa-IR" sz="1800" dirty="0" smtClean="0">
              <a:cs typeface="B Koodak" pitchFamily="2" charset="-78"/>
            </a:endParaRPr>
          </a:p>
          <a:p>
            <a:r>
              <a:rPr lang="fa-I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وجود یا فقدان درد شکم:</a:t>
            </a:r>
          </a:p>
          <a:p>
            <a:pPr>
              <a:buNone/>
            </a:pPr>
            <a:r>
              <a:rPr lang="fa-IR" sz="1600" dirty="0" smtClean="0">
                <a:cs typeface="B Koodak" pitchFamily="2" charset="-78"/>
              </a:rPr>
              <a:t>بعنوان مثال، </a:t>
            </a:r>
          </a:p>
          <a:p>
            <a:pPr>
              <a:buNone/>
            </a:pPr>
            <a:r>
              <a:rPr lang="fa-IR" sz="1600" dirty="0" smtClean="0">
                <a:cs typeface="B Koodak" pitchFamily="2" charset="-78"/>
              </a:rPr>
              <a:t>هماتوشزی ناشی از دیورتیکول : بدون درد | هماتوشزی ناشی از ایسکمی : با درد شکم</a:t>
            </a:r>
          </a:p>
          <a:p>
            <a:r>
              <a:rPr lang="fa-I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سایر علائم همراه:</a:t>
            </a:r>
          </a:p>
          <a:p>
            <a:pPr>
              <a:buNone/>
            </a:pPr>
            <a:r>
              <a:rPr lang="fa-IR" sz="1600" dirty="0" smtClean="0">
                <a:cs typeface="B Koodak" pitchFamily="2" charset="-78"/>
              </a:rPr>
              <a:t>تب، احساس فوریت (</a:t>
            </a:r>
            <a:r>
              <a:rPr lang="en-US" sz="1600" dirty="0" smtClean="0">
                <a:cs typeface="B Koodak" pitchFamily="2" charset="-78"/>
              </a:rPr>
              <a:t>urgency</a:t>
            </a:r>
            <a:r>
              <a:rPr lang="fa-IR" sz="1600" dirty="0" smtClean="0">
                <a:cs typeface="B Koodak" pitchFamily="2" charset="-78"/>
              </a:rPr>
              <a:t>) زورپیچ (</a:t>
            </a:r>
            <a:r>
              <a:rPr lang="en-US" sz="1600" dirty="0" err="1" smtClean="0">
                <a:cs typeface="B Koodak" pitchFamily="2" charset="-78"/>
              </a:rPr>
              <a:t>Tenesmus</a:t>
            </a:r>
            <a:r>
              <a:rPr lang="fa-IR" sz="1600" dirty="0" smtClean="0">
                <a:cs typeface="B Koodak" pitchFamily="2" charset="-78"/>
              </a:rPr>
              <a:t>)، تغییر اخیر در عادات روده ای و کاهش وزن</a:t>
            </a:r>
          </a:p>
          <a:p>
            <a:r>
              <a:rPr lang="fa-I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استفاده از درمان دارویی اخیر:</a:t>
            </a:r>
          </a:p>
          <a:p>
            <a:pPr>
              <a:buNone/>
            </a:pPr>
            <a:r>
              <a:rPr lang="en-US" sz="1600" dirty="0" smtClean="0">
                <a:cs typeface="B Koodak" pitchFamily="2" charset="-78"/>
              </a:rPr>
              <a:t>NSAIDs</a:t>
            </a:r>
            <a:r>
              <a:rPr lang="fa-IR" sz="1600" dirty="0" smtClean="0">
                <a:cs typeface="B Koodak" pitchFamily="2" charset="-78"/>
              </a:rPr>
              <a:t> یا آسپرین که ممکن است فرد را به زخم یا گاستریت مستعد کند، </a:t>
            </a:r>
          </a:p>
          <a:p>
            <a:pPr>
              <a:buNone/>
            </a:pPr>
            <a:r>
              <a:rPr lang="fa-IR" sz="1600" dirty="0" smtClean="0">
                <a:cs typeface="B Koodak" pitchFamily="2" charset="-78"/>
              </a:rPr>
              <a:t>ضد انعقادها و الکل</a:t>
            </a:r>
          </a:p>
          <a:p>
            <a:r>
              <a:rPr lang="fa-I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سابقه طبی و جراحی:</a:t>
            </a:r>
          </a:p>
          <a:p>
            <a:pPr>
              <a:buNone/>
            </a:pPr>
            <a:r>
              <a:rPr lang="fa-IR" sz="1600" dirty="0" smtClean="0">
                <a:cs typeface="B Koodak" pitchFamily="2" charset="-78"/>
              </a:rPr>
              <a:t>سابقه خونریزی گوارشی، جراحی شکمی، سابقه رادیوتراپی، بیماری های قلبی ریوی، کبدی یا کلیوی، سابقه بیماری های التهای روده و پولیپکتومی</a:t>
            </a:r>
            <a:endParaRPr lang="fa-IR" sz="1600" dirty="0" smtClean="0">
              <a:cs typeface="B Titr" pitchFamily="2" charset="-78"/>
            </a:endParaRPr>
          </a:p>
          <a:p>
            <a:pPr>
              <a:buNone/>
            </a:pPr>
            <a:endParaRPr lang="fa-IR" sz="1600" dirty="0" smtClean="0">
              <a:cs typeface="B Titr" pitchFamily="2" charset="-78"/>
            </a:endParaRPr>
          </a:p>
          <a:p>
            <a:pPr>
              <a:buNone/>
            </a:pPr>
            <a:endParaRPr lang="fa-IR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  <a:p>
            <a:pPr>
              <a:buNone/>
            </a:pPr>
            <a:endParaRPr lang="fa-IR" sz="1800" dirty="0" smtClean="0">
              <a:cs typeface="B Koodak" pitchFamily="2" charset="-78"/>
            </a:endParaRP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Titr" pitchFamily="2" charset="-78"/>
              </a:rPr>
              <a:t>ارزیابی اولیه (شرح حال و معاینه فیزیکی)</a:t>
            </a: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472518" cy="4948068"/>
          </a:xfrm>
        </p:spPr>
        <p:txBody>
          <a:bodyPr>
            <a:normAutofit/>
          </a:bodyPr>
          <a:lstStyle/>
          <a:p>
            <a:r>
              <a:rPr lang="fa-I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معاینه فیزیکی:</a:t>
            </a:r>
          </a:p>
          <a:p>
            <a:pPr>
              <a:buNone/>
            </a:pPr>
            <a:r>
              <a:rPr lang="fa-IR" sz="1600" dirty="0" smtClean="0">
                <a:solidFill>
                  <a:schemeClr val="bg1"/>
                </a:solidFill>
                <a:cs typeface="B Koodak" pitchFamily="2" charset="-78"/>
              </a:rPr>
              <a:t>ارزیابی نشانه های حیاتی، معاینه قلب و ریه، معاینه شکم.</a:t>
            </a:r>
            <a:endParaRPr lang="fa-IR" sz="1800" dirty="0" smtClean="0">
              <a:solidFill>
                <a:schemeClr val="bg1"/>
              </a:solidFill>
              <a:cs typeface="B Koodak" pitchFamily="2" charset="-78"/>
            </a:endParaRPr>
          </a:p>
          <a:p>
            <a:r>
              <a:rPr lang="fa-I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آزمایشات اولیه:</a:t>
            </a:r>
          </a:p>
          <a:p>
            <a:pPr>
              <a:buNone/>
            </a:pPr>
            <a:r>
              <a:rPr lang="fa-IR" sz="1600" dirty="0" smtClean="0">
                <a:solidFill>
                  <a:schemeClr val="bg1"/>
                </a:solidFill>
                <a:cs typeface="B Koodak" pitchFamily="2" charset="-78"/>
              </a:rPr>
              <a:t>شمارش کامل سلولهای خونی، تعیین گروه خونی، اندازه گیری الکترولیتهای سرم، </a:t>
            </a:r>
            <a:r>
              <a:rPr lang="en-US" sz="1600" dirty="0" smtClean="0">
                <a:solidFill>
                  <a:schemeClr val="bg1"/>
                </a:solidFill>
                <a:cs typeface="B Koodak" pitchFamily="2" charset="-78"/>
              </a:rPr>
              <a:t>BUN</a:t>
            </a:r>
            <a:r>
              <a:rPr lang="fa-IR" sz="1600" dirty="0" smtClean="0">
                <a:solidFill>
                  <a:schemeClr val="bg1"/>
                </a:solidFill>
                <a:cs typeface="B Koodak" pitchFamily="2" charset="-78"/>
              </a:rPr>
              <a:t> نیتروژن اوره خون، کراتینین و فاکتورهای انعقادی</a:t>
            </a:r>
          </a:p>
          <a:p>
            <a:pPr>
              <a:buNone/>
            </a:pPr>
            <a:endParaRPr lang="fa-IR" sz="1600" dirty="0" smtClean="0">
              <a:solidFill>
                <a:schemeClr val="bg1"/>
              </a:solidFill>
              <a:cs typeface="B Koodak" pitchFamily="2" charset="-78"/>
            </a:endParaRPr>
          </a:p>
          <a:p>
            <a:pPr algn="ctr">
              <a:buNone/>
            </a:pPr>
            <a:r>
              <a:rPr lang="fa-IR" sz="1600" dirty="0" smtClean="0">
                <a:solidFill>
                  <a:schemeClr val="bg1"/>
                </a:solidFill>
                <a:cs typeface="B Koodak" pitchFamily="2" charset="-78"/>
              </a:rPr>
              <a:t>سطح هماتوکریت را هیچ گاه پس از خون ریزی شدید اندازه گیری نمیکنند.</a:t>
            </a:r>
          </a:p>
          <a:p>
            <a:pPr algn="ctr">
              <a:buNone/>
            </a:pPr>
            <a:r>
              <a:rPr lang="fa-IR" sz="1600" dirty="0" smtClean="0">
                <a:solidFill>
                  <a:schemeClr val="bg1"/>
                </a:solidFill>
                <a:cs typeface="B Koodak" pitchFamily="2" charset="-78"/>
              </a:rPr>
              <a:t>تدریجاً در طی 24-48 ساعت به یک سطح پایدار کاهش می یابد.</a:t>
            </a:r>
          </a:p>
          <a:p>
            <a:pPr algn="ctr">
              <a:buNone/>
            </a:pPr>
            <a:endParaRPr lang="fa-IR" sz="1600" dirty="0" smtClean="0">
              <a:solidFill>
                <a:schemeClr val="bg1"/>
              </a:solidFill>
              <a:cs typeface="B Koodak" pitchFamily="2" charset="-78"/>
            </a:endParaRPr>
          </a:p>
          <a:p>
            <a:r>
              <a:rPr lang="fa-I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بیماران </a:t>
            </a:r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High Risk</a:t>
            </a:r>
            <a:r>
              <a:rPr lang="fa-I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:</a:t>
            </a:r>
          </a:p>
          <a:p>
            <a:pPr>
              <a:buNone/>
            </a:pPr>
            <a:r>
              <a:rPr lang="fa-IR" sz="1600" dirty="0" smtClean="0">
                <a:solidFill>
                  <a:schemeClr val="bg1"/>
                </a:solidFill>
                <a:cs typeface="B Koodak" pitchFamily="2" charset="-78"/>
              </a:rPr>
              <a:t>بیماران بالای 60 سال، بیمارانی با خونریزی شدید یا پیوسته و آنهایی که به طور همزمان بیماری قابل توجهی دارند در بیشترین معرض خطرند و باید تا پایدار شدن وضعیت در مراکز مراقبتهای ویژه تحت نظارت باشند.</a:t>
            </a:r>
            <a:endParaRPr lang="fa-IR" sz="1600" dirty="0" smtClean="0">
              <a:solidFill>
                <a:schemeClr val="bg1"/>
              </a:solidFill>
              <a:cs typeface="B Titr" pitchFamily="2" charset="-78"/>
            </a:endParaRPr>
          </a:p>
          <a:p>
            <a:pPr>
              <a:buNone/>
            </a:pPr>
            <a:endParaRPr lang="fa-I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  <a:p>
            <a:pPr>
              <a:buNone/>
            </a:pPr>
            <a:endParaRPr lang="fa-IR" sz="1800" dirty="0" smtClean="0">
              <a:solidFill>
                <a:schemeClr val="bg1"/>
              </a:solidFill>
              <a:cs typeface="B Koodak" pitchFamily="2" charset="-78"/>
            </a:endParaRPr>
          </a:p>
          <a:p>
            <a:pPr>
              <a:buNone/>
            </a:pPr>
            <a:endParaRPr lang="fa-IR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fa-IR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chemeClr val="bg1"/>
                </a:solidFill>
                <a:cs typeface="B Titr" pitchFamily="2" charset="-78"/>
              </a:rPr>
              <a:t>ارزیابی اولیه (شرح حال و معاینه فیزیکی)</a:t>
            </a:r>
            <a:endParaRPr lang="fa-IR" dirty="0">
              <a:solidFill>
                <a:schemeClr val="bg1"/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42844" y="142852"/>
            <a:ext cx="8786874" cy="6500858"/>
          </a:xfrm>
          <a:noFill/>
        </p:spPr>
        <p:txBody>
          <a:bodyPr>
            <a:normAutofit/>
          </a:bodyPr>
          <a:lstStyle/>
          <a:p>
            <a:pPr>
              <a:buNone/>
            </a:pPr>
            <a:endParaRPr lang="fa-IR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  <a:p>
            <a:pPr>
              <a:buNone/>
            </a:pPr>
            <a:endParaRPr lang="fa-IR" sz="1800" dirty="0" smtClean="0">
              <a:cs typeface="B Koodak" pitchFamily="2" charset="-78"/>
            </a:endParaRP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901784254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itle 2"/>
          <p:cNvSpPr>
            <a:spLocks noGrp="1"/>
          </p:cNvSpPr>
          <p:nvPr>
            <p:ph type="title"/>
          </p:nvPr>
        </p:nvSpPr>
        <p:spPr>
          <a:xfrm>
            <a:off x="5529266" y="357166"/>
            <a:ext cx="3614734" cy="2225668"/>
          </a:xfrm>
          <a:noFill/>
        </p:spPr>
        <p:txBody>
          <a:bodyPr vert="vert270"/>
          <a:lstStyle/>
          <a:p>
            <a:pPr algn="r"/>
            <a:r>
              <a:rPr lang="fa-IR" dirty="0" smtClean="0">
                <a:cs typeface="B Titr" pitchFamily="2" charset="-78"/>
              </a:rPr>
              <a:t>محل خونریزی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12" name="Title 2"/>
          <p:cNvSpPr txBox="1">
            <a:spLocks/>
          </p:cNvSpPr>
          <p:nvPr/>
        </p:nvSpPr>
        <p:spPr>
          <a:xfrm>
            <a:off x="0" y="428604"/>
            <a:ext cx="3614734" cy="2225668"/>
          </a:xfrm>
          <a:prstGeom prst="rect">
            <a:avLst/>
          </a:prstGeom>
          <a:noFill/>
        </p:spPr>
        <p:txBody>
          <a:bodyPr vert="vert270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B Titr" pitchFamily="2" charset="-78"/>
              </a:rPr>
              <a:t>تشخیص عامل و</a:t>
            </a:r>
            <a:endParaRPr kumimoji="0" lang="fa-IR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543956" cy="5019506"/>
          </a:xfrm>
        </p:spPr>
        <p:txBody>
          <a:bodyPr>
            <a:normAutofit fontScale="92500" lnSpcReduction="20000"/>
          </a:bodyPr>
          <a:lstStyle/>
          <a:p>
            <a:r>
              <a:rPr lang="fa-IR" sz="2400" dirty="0" smtClean="0">
                <a:solidFill>
                  <a:schemeClr val="bg1"/>
                </a:solidFill>
                <a:cs typeface="B Titr" pitchFamily="2" charset="-78"/>
              </a:rPr>
              <a:t>بررسی دستگاه گوارش فوقانی</a:t>
            </a:r>
          </a:p>
          <a:p>
            <a:pPr>
              <a:buNone/>
            </a:pPr>
            <a:r>
              <a:rPr lang="fa-IR" sz="1800" dirty="0" smtClean="0">
                <a:solidFill>
                  <a:schemeClr val="bg1"/>
                </a:solidFill>
                <a:cs typeface="B Koodak" pitchFamily="2" charset="-78"/>
              </a:rPr>
              <a:t>در صورت تشخیص به </a:t>
            </a:r>
            <a:r>
              <a:rPr lang="fa-IR" sz="1800" u="sng" dirty="0" smtClean="0">
                <a:solidFill>
                  <a:schemeClr val="bg1"/>
                </a:solidFill>
                <a:cs typeface="B Koodak" pitchFamily="2" charset="-78"/>
              </a:rPr>
              <a:t>ملنا</a:t>
            </a:r>
            <a:r>
              <a:rPr lang="fa-IR" sz="1800" dirty="0" smtClean="0">
                <a:solidFill>
                  <a:schemeClr val="bg1"/>
                </a:solidFill>
                <a:cs typeface="B Koodak" pitchFamily="2" charset="-78"/>
              </a:rPr>
              <a:t> یا </a:t>
            </a:r>
            <a:r>
              <a:rPr lang="fa-IR" sz="1800" u="sng" dirty="0" smtClean="0">
                <a:solidFill>
                  <a:schemeClr val="bg1"/>
                </a:solidFill>
                <a:cs typeface="B Koodak" pitchFamily="2" charset="-78"/>
              </a:rPr>
              <a:t>هماتمز</a:t>
            </a:r>
            <a:r>
              <a:rPr lang="fa-IR" sz="1800" dirty="0" smtClean="0">
                <a:solidFill>
                  <a:schemeClr val="bg1"/>
                </a:solidFill>
                <a:cs typeface="B Koodak" pitchFamily="2" charset="-78"/>
              </a:rPr>
              <a:t> (ازوفاگوگاسترودئودنوسکوپی)؛ اما در خصوص </a:t>
            </a:r>
            <a:r>
              <a:rPr lang="fa-IR" sz="1800" u="sng" dirty="0" smtClean="0">
                <a:solidFill>
                  <a:schemeClr val="bg1"/>
                </a:solidFill>
                <a:cs typeface="B Koodak" pitchFamily="2" charset="-78"/>
              </a:rPr>
              <a:t>هماتوشزی</a:t>
            </a:r>
            <a:r>
              <a:rPr lang="fa-IR" sz="1800" dirty="0" smtClean="0">
                <a:solidFill>
                  <a:schemeClr val="bg1"/>
                </a:solidFill>
                <a:cs typeface="B Koodak" pitchFamily="2" charset="-78"/>
              </a:rPr>
              <a:t> درصورتیکه سرعت خونریزی زیاد باشد ، تعبیه لوله نازوگاستریک همراه با آسپیراسیون محتویات معده ا</a:t>
            </a:r>
            <a:r>
              <a:rPr lang="fa-IR" sz="1800" u="sng" dirty="0" smtClean="0">
                <a:solidFill>
                  <a:schemeClr val="bg1"/>
                </a:solidFill>
                <a:cs typeface="B Koodak" pitchFamily="2" charset="-78"/>
              </a:rPr>
              <a:t>ولین اقدام درمانی </a:t>
            </a:r>
            <a:r>
              <a:rPr lang="fa-IR" sz="1800" dirty="0" smtClean="0">
                <a:solidFill>
                  <a:schemeClr val="bg1"/>
                </a:solidFill>
                <a:cs typeface="B Koodak" pitchFamily="2" charset="-78"/>
              </a:rPr>
              <a:t>است؛ </a:t>
            </a:r>
          </a:p>
          <a:p>
            <a:pPr>
              <a:buNone/>
            </a:pPr>
            <a:r>
              <a:rPr lang="fa-IR" sz="1800" dirty="0" smtClean="0">
                <a:solidFill>
                  <a:schemeClr val="bg1"/>
                </a:solidFill>
                <a:cs typeface="B Koodak" pitchFamily="2" charset="-78"/>
              </a:rPr>
              <a:t>سایر علائم شامل : تشدید صداهای روده ای، افزایش (</a:t>
            </a:r>
            <a:r>
              <a:rPr lang="en-US" sz="1800" dirty="0" smtClean="0">
                <a:solidFill>
                  <a:schemeClr val="bg1"/>
                </a:solidFill>
                <a:cs typeface="B Koodak" pitchFamily="2" charset="-78"/>
              </a:rPr>
              <a:t>BUN</a:t>
            </a:r>
            <a:r>
              <a:rPr lang="fa-IR" sz="1800" dirty="0" smtClean="0">
                <a:solidFill>
                  <a:schemeClr val="bg1"/>
                </a:solidFill>
                <a:cs typeface="B Koodak" pitchFamily="2" charset="-78"/>
              </a:rPr>
              <a:t>) به دلیل کاهش حجم پلاسما و جذب پروتئین های خون از روده ی کوچک</a:t>
            </a:r>
          </a:p>
          <a:p>
            <a:pPr algn="ctr">
              <a:buNone/>
            </a:pPr>
            <a:r>
              <a:rPr lang="fa-IR" sz="1800" dirty="0" smtClean="0">
                <a:solidFill>
                  <a:schemeClr val="bg1"/>
                </a:solidFill>
                <a:cs typeface="B Koodak" pitchFamily="2" charset="-78"/>
              </a:rPr>
              <a:t>غالباً در بیماران مبتلا به خونریزی حاد گوارشی، اندوسکوپی فوقانی اقدام اولیه در ارزیابی میباشد.</a:t>
            </a:r>
          </a:p>
          <a:p>
            <a:pPr algn="ctr">
              <a:buNone/>
            </a:pPr>
            <a:r>
              <a:rPr lang="fa-IR" sz="1800" dirty="0" smtClean="0">
                <a:solidFill>
                  <a:schemeClr val="bg1"/>
                </a:solidFill>
                <a:cs typeface="B Koodak" pitchFamily="2" charset="-78"/>
              </a:rPr>
              <a:t>اگر مواد خوني يا مواد قهوه اي رنگ از معده خارج شود بايد شستشوي معده را با محلول سالين انجام داد.‏</a:t>
            </a:r>
          </a:p>
          <a:p>
            <a:r>
              <a:rPr lang="fa-IR" sz="2400" dirty="0" smtClean="0">
                <a:solidFill>
                  <a:schemeClr val="bg1"/>
                </a:solidFill>
                <a:cs typeface="B Titr" pitchFamily="2" charset="-78"/>
              </a:rPr>
              <a:t>بررسی دستگاه گوارش تحتانی</a:t>
            </a:r>
          </a:p>
          <a:p>
            <a:pPr>
              <a:buNone/>
            </a:pPr>
            <a:r>
              <a:rPr lang="fa-IR" sz="1800" u="sng" dirty="0" smtClean="0">
                <a:solidFill>
                  <a:schemeClr val="bg1"/>
                </a:solidFill>
                <a:cs typeface="B Koodak" pitchFamily="2" charset="-78"/>
              </a:rPr>
              <a:t>سیگموئیدوسکوپی</a:t>
            </a:r>
            <a:r>
              <a:rPr lang="fa-IR" sz="1800" dirty="0" smtClean="0">
                <a:solidFill>
                  <a:schemeClr val="bg1"/>
                </a:solidFill>
                <a:cs typeface="B Koodak" pitchFamily="2" charset="-78"/>
              </a:rPr>
              <a:t> در مراحل ابتدائی برای تشخیص ضایعات آشکار و نزدیک به مقعد استفاده کرد. ولی این روش نمی تواند محل ضایعه را مشخص کند. و برای بیماران زیر 40 سال و دچار خون ریزی نسبتاً خفیف توصیه می شود.</a:t>
            </a:r>
          </a:p>
          <a:p>
            <a:pPr algn="ctr">
              <a:buNone/>
            </a:pPr>
            <a:r>
              <a:rPr lang="fa-IR" sz="1800" dirty="0" smtClean="0">
                <a:solidFill>
                  <a:schemeClr val="bg1"/>
                </a:solidFill>
                <a:cs typeface="B Koodak" pitchFamily="2" charset="-78"/>
              </a:rPr>
              <a:t>بهترین روش تشخیصی برای بیماران مبتلا به خون ریزی از دستگاه گوارش تحتانی، </a:t>
            </a:r>
            <a:r>
              <a:rPr lang="fa-IR" sz="1800" u="sng" dirty="0" smtClean="0">
                <a:solidFill>
                  <a:schemeClr val="bg1"/>
                </a:solidFill>
                <a:cs typeface="B Koodak" pitchFamily="2" charset="-78"/>
              </a:rPr>
              <a:t>کولونوسکوپی</a:t>
            </a:r>
            <a:r>
              <a:rPr lang="fa-IR" sz="1800" dirty="0" smtClean="0">
                <a:solidFill>
                  <a:schemeClr val="bg1"/>
                </a:solidFill>
                <a:cs typeface="B Koodak" pitchFamily="2" charset="-78"/>
              </a:rPr>
              <a:t> پس از تجویز محلول شستشوی خوراکی است.</a:t>
            </a:r>
          </a:p>
          <a:p>
            <a:pPr>
              <a:buNone/>
            </a:pPr>
            <a:r>
              <a:rPr lang="fa-IR" sz="1800" u="sng" dirty="0" smtClean="0">
                <a:solidFill>
                  <a:schemeClr val="bg1"/>
                </a:solidFill>
                <a:cs typeface="B Koodak" pitchFamily="2" charset="-78"/>
              </a:rPr>
              <a:t>آنژیوگرافی</a:t>
            </a:r>
            <a:r>
              <a:rPr lang="fa-IR" sz="1800" dirty="0" smtClean="0">
                <a:solidFill>
                  <a:schemeClr val="bg1"/>
                </a:solidFill>
                <a:cs typeface="B Koodak" pitchFamily="2" charset="-78"/>
              </a:rPr>
              <a:t> در خون ریزی فعال از دستگاه گوارش تحتانی می تواند محل خونریزی را شناسایی کند و همچنین می تواند امکان درمان با انفوزیون داخل شریانی وازوپرسین یا آمبولیزاسیون را فراهم سازد.</a:t>
            </a:r>
          </a:p>
          <a:p>
            <a:pPr>
              <a:buNone/>
            </a:pPr>
            <a:endParaRPr lang="fa-IR" sz="1800" dirty="0" smtClean="0">
              <a:solidFill>
                <a:schemeClr val="bg1"/>
              </a:solidFill>
              <a:cs typeface="B Koodak" pitchFamily="2" charset="-78"/>
            </a:endParaRPr>
          </a:p>
          <a:p>
            <a:pPr>
              <a:buNone/>
            </a:pPr>
            <a:r>
              <a:rPr lang="fa-IR" sz="1800" dirty="0" smtClean="0">
                <a:solidFill>
                  <a:schemeClr val="bg1"/>
                </a:solidFill>
                <a:cs typeface="B Koodak" pitchFamily="2" charset="-78"/>
              </a:rPr>
              <a:t>با آنکه هماتوشزی نشان گر خون ریزی از دستگاه گوارش تحتانی</a:t>
            </a:r>
          </a:p>
          <a:p>
            <a:pPr>
              <a:buNone/>
            </a:pPr>
            <a:r>
              <a:rPr lang="fa-IR" sz="1800" dirty="0" smtClean="0">
                <a:solidFill>
                  <a:schemeClr val="bg1"/>
                </a:solidFill>
                <a:cs typeface="B Koodak" pitchFamily="2" charset="-78"/>
              </a:rPr>
              <a:t> است. با این حال هرگاه هماتوشزی ناشی از دستگاه گوارش فوقانی</a:t>
            </a:r>
          </a:p>
          <a:p>
            <a:pPr>
              <a:buNone/>
            </a:pPr>
            <a:r>
              <a:rPr lang="fa-IR" sz="1800" dirty="0" smtClean="0">
                <a:solidFill>
                  <a:schemeClr val="bg1"/>
                </a:solidFill>
                <a:cs typeface="B Koodak" pitchFamily="2" charset="-78"/>
              </a:rPr>
              <a:t> باشد، همراه با برهم خوردن تعادل همودینامیکی خواهد بود.</a:t>
            </a:r>
          </a:p>
          <a:p>
            <a:pPr>
              <a:buNone/>
            </a:pPr>
            <a:endParaRPr lang="fa-IR" sz="1800" dirty="0" smtClean="0">
              <a:solidFill>
                <a:schemeClr val="bg1"/>
              </a:solidFill>
              <a:cs typeface="B Koodak" pitchFamily="2" charset="-78"/>
            </a:endParaRPr>
          </a:p>
          <a:p>
            <a:pPr algn="ctr">
              <a:buNone/>
            </a:pPr>
            <a:endParaRPr lang="fa-IR" sz="1800" dirty="0" smtClean="0">
              <a:solidFill>
                <a:schemeClr val="bg1"/>
              </a:solidFill>
              <a:cs typeface="B Koodak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chemeClr val="bg1"/>
                </a:solidFill>
              </a:rPr>
              <a:t>اقدامات تشخیصی و درمانی</a:t>
            </a:r>
            <a:endParaRPr lang="fa-IR" dirty="0">
              <a:solidFill>
                <a:schemeClr val="bg1"/>
              </a:solidFill>
            </a:endParaRPr>
          </a:p>
        </p:txBody>
      </p:sp>
      <p:pic>
        <p:nvPicPr>
          <p:cNvPr id="6" name="Picture 5" descr="Naso-prod-img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2714612" cy="1785925"/>
          </a:xfrm>
          <a:prstGeom prst="rect">
            <a:avLst/>
          </a:prstGeom>
        </p:spPr>
      </p:pic>
      <p:pic>
        <p:nvPicPr>
          <p:cNvPr id="7" name="Picture 6" descr="nasogastric-tube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143512"/>
            <a:ext cx="3249453" cy="171448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543956" cy="5019506"/>
          </a:xfrm>
        </p:spPr>
        <p:txBody>
          <a:bodyPr>
            <a:normAutofit/>
          </a:bodyPr>
          <a:lstStyle/>
          <a:p>
            <a:pPr>
              <a:buNone/>
            </a:pPr>
            <a:endParaRPr lang="fa-IR" sz="1800" dirty="0" smtClean="0">
              <a:solidFill>
                <a:srgbClr val="FF0000"/>
              </a:solidFill>
              <a:cs typeface="B Koodak" pitchFamily="2" charset="-78"/>
            </a:endParaRPr>
          </a:p>
          <a:p>
            <a:pPr algn="ctr">
              <a:buNone/>
            </a:pPr>
            <a:endParaRPr lang="fa-IR" sz="1800" dirty="0" smtClean="0">
              <a:solidFill>
                <a:srgbClr val="FF0000"/>
              </a:solidFill>
              <a:cs typeface="B Koodak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pc="-150" dirty="0" smtClean="0"/>
              <a:t>محلهای شایع خونریزی و درمان نهایی (فوقانی)</a:t>
            </a:r>
            <a:endParaRPr lang="fa-IR" spc="-15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6291179"/>
              </p:ext>
            </p:extLst>
          </p:nvPr>
        </p:nvGraphicFramePr>
        <p:xfrm>
          <a:off x="214282" y="1397000"/>
          <a:ext cx="8643998" cy="35458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321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1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علت</a:t>
                      </a:r>
                      <a:endParaRPr lang="fa-IR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درمان</a:t>
                      </a:r>
                      <a:endParaRPr lang="fa-IR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ازوفاژیت</a:t>
                      </a:r>
                      <a:endParaRPr lang="fa-IR" sz="14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دارو مهارکننده پمپ پروتون-</a:t>
                      </a:r>
                    </a:p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جراحی یا روش های ضد ریفلاکس</a:t>
                      </a:r>
                    </a:p>
                    <a:p>
                      <a:pPr rtl="1"/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سرطان مری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شیمی درمانی و پرتو درمانی</a:t>
                      </a:r>
                      <a:r>
                        <a:rPr kumimoji="0" lang="fa-IR" sz="1400" b="0" i="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– </a:t>
                      </a:r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جراحی</a:t>
                      </a:r>
                      <a:r>
                        <a:rPr kumimoji="0" lang="fa-IR" sz="1400" b="0" i="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</a:t>
                      </a:r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روش های آندوسکوپی تسکینی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گاستریت؛زخم دوازدهه یا معده التهاب دوازدهه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قطع داروی مسبب</a:t>
                      </a:r>
                      <a:r>
                        <a:rPr kumimoji="0" lang="fa-IR" sz="1400" b="0" i="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</a:t>
                      </a:r>
                      <a:r>
                        <a:rPr kumimoji="0" lang="en-US" sz="1400" b="0" i="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NSAIDs</a:t>
                      </a:r>
                      <a:r>
                        <a:rPr kumimoji="0" lang="fa-IR" sz="1400" b="0" i="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– درمان اندوسکوپیک – مهارکننده پمپ پروتون – جراحی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سرطان معده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جراحی، شیمی درمانی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واریس های مری و معده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بستن واریس ها</a:t>
                      </a:r>
                      <a:r>
                        <a:rPr kumimoji="0" lang="fa-IR" sz="1400" b="0" i="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</a:t>
                      </a:r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جراحی به منظور کاهش فشار –شانت داخل کبدی-، وازوپرسین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پارگی مالوری-ویس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درمان حمایتی(معمولاً خود به خود خوب می شود)، درمان با آندوسکوپی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543956" cy="5019506"/>
          </a:xfrm>
        </p:spPr>
        <p:txBody>
          <a:bodyPr>
            <a:normAutofit/>
          </a:bodyPr>
          <a:lstStyle/>
          <a:p>
            <a:pPr>
              <a:buNone/>
            </a:pPr>
            <a:endParaRPr lang="fa-IR" sz="1800" dirty="0" smtClean="0">
              <a:solidFill>
                <a:srgbClr val="FF0000"/>
              </a:solidFill>
              <a:cs typeface="B Koodak" pitchFamily="2" charset="-78"/>
            </a:endParaRPr>
          </a:p>
          <a:p>
            <a:pPr algn="ctr">
              <a:buNone/>
            </a:pPr>
            <a:endParaRPr lang="fa-IR" sz="1800" dirty="0" smtClean="0">
              <a:solidFill>
                <a:srgbClr val="FF0000"/>
              </a:solidFill>
              <a:cs typeface="B Koodak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pc="-150" dirty="0" smtClean="0"/>
              <a:t>محلهای شایع خونریزی و درمان نهایی (تحتانی)</a:t>
            </a:r>
            <a:endParaRPr lang="fa-IR" spc="-15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4128526"/>
              </p:ext>
            </p:extLst>
          </p:nvPr>
        </p:nvGraphicFramePr>
        <p:xfrm>
          <a:off x="214282" y="1397000"/>
          <a:ext cx="8643998" cy="40030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321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1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علت</a:t>
                      </a:r>
                      <a:endParaRPr lang="fa-IR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درمان</a:t>
                      </a:r>
                      <a:endParaRPr lang="fa-IR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عفونت</a:t>
                      </a:r>
                      <a:endParaRPr lang="fa-IR" sz="14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حمایتی-آنتی بیوتیک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دیورتیکول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حمایتی-جراحی در موارد راجعه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آنژیودیسپلازی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درمان آندوسکوپیک-حمایتی-جراحی در مواردی که محل ضایعه محدود و مشخص است.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بیماری التهابی روده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استروئیدها-سرکوب ایمنی-جراحی در صورت عدم پاسخ به دارو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سرطان کولون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جراحی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کولیت ایسکمیک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حمایتی (معمولاً خود به خود بهبود می یابد)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پولیپ کولون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برداشتن با روش آندوسکوپی یا جراحی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دیورتیکول مکل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جراحی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هموروئید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fa-IR" sz="1400" b="0" i="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حمایتی، جراحی، بستن نوار</a:t>
                      </a:r>
                      <a:endParaRPr lang="fa-IR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472518" cy="1304730"/>
          </a:xfrm>
        </p:spPr>
        <p:txBody>
          <a:bodyPr>
            <a:normAutofit/>
          </a:bodyPr>
          <a:lstStyle/>
          <a:p>
            <a:r>
              <a:rPr lang="fa-IR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itchFamily="2" charset="-78"/>
              </a:rPr>
              <a:t>مبانی طب داخلی 2010 سسیل</a:t>
            </a:r>
          </a:p>
          <a:p>
            <a:r>
              <a:rPr lang="fa-IR" sz="1600" dirty="0" smtClean="0">
                <a:solidFill>
                  <a:schemeClr val="bg1"/>
                </a:solidFill>
                <a:cs typeface="B Koodak" pitchFamily="2" charset="-78"/>
              </a:rPr>
              <a:t>مقاله </a:t>
            </a:r>
            <a:r>
              <a:rPr lang="fa-IR" sz="1600" b="1" dirty="0" smtClean="0">
                <a:solidFill>
                  <a:schemeClr val="bg1"/>
                </a:solidFill>
                <a:cs typeface="B Koodak" pitchFamily="2" charset="-78"/>
              </a:rPr>
              <a:t>دکتر سید علیرضا تقوی - فوق تخصص گوارش و کبد</a:t>
            </a:r>
          </a:p>
          <a:p>
            <a:r>
              <a:rPr lang="fa-IR" sz="1600" b="1" dirty="0" smtClean="0">
                <a:solidFill>
                  <a:schemeClr val="bg1"/>
                </a:solidFill>
                <a:cs typeface="B Koodak" pitchFamily="2" charset="-78"/>
              </a:rPr>
              <a:t>مقاله دکتر سیده الهام گلشنی (برگرفته از </a:t>
            </a:r>
            <a:r>
              <a:rPr lang="en-US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Medical surgical nursing clinical management 2008</a:t>
            </a:r>
            <a:r>
              <a:rPr lang="fa-IR" sz="1600" b="1" dirty="0" smtClean="0">
                <a:solidFill>
                  <a:schemeClr val="bg1"/>
                </a:solidFill>
                <a:cs typeface="B Koodak" pitchFamily="2" charset="-78"/>
              </a:rPr>
              <a:t>)</a:t>
            </a:r>
          </a:p>
          <a:p>
            <a:r>
              <a:rPr lang="fa-IR" sz="1600" dirty="0" smtClean="0">
                <a:solidFill>
                  <a:schemeClr val="bg1"/>
                </a:solidFill>
                <a:cs typeface="B Koodak" pitchFamily="2" charset="-78"/>
              </a:rPr>
              <a:t>بلاک و هاوکس 2005 ، پرستاری داخلی جراحی گوارش ، ترجمه اعضا هیات علمی دانشکده پرستاری اصفهان 1386</a:t>
            </a:r>
          </a:p>
          <a:p>
            <a:pPr>
              <a:buNone/>
            </a:pPr>
            <a:endParaRPr lang="fa-IR" sz="1600" dirty="0" smtClean="0">
              <a:solidFill>
                <a:schemeClr val="bg1"/>
              </a:solidFill>
              <a:cs typeface="B Koodak" pitchFamily="2" charset="-78"/>
            </a:endParaRPr>
          </a:p>
          <a:p>
            <a:pPr>
              <a:buNone/>
            </a:pPr>
            <a:endParaRPr lang="fa-IR" sz="1600" dirty="0" smtClean="0">
              <a:solidFill>
                <a:schemeClr val="bg1"/>
              </a:solidFill>
              <a:cs typeface="B Koodak" pitchFamily="2" charset="-78"/>
            </a:endParaRPr>
          </a:p>
          <a:p>
            <a:pPr>
              <a:buNone/>
            </a:pPr>
            <a:endParaRPr lang="fa-IR" sz="1600" dirty="0">
              <a:solidFill>
                <a:schemeClr val="bg1"/>
              </a:solidFill>
              <a:cs typeface="B Koodak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chemeClr val="bg1"/>
                </a:solidFill>
                <a:cs typeface="B Titr" pitchFamily="2" charset="-78"/>
              </a:rPr>
              <a:t>منابع :</a:t>
            </a:r>
            <a:endParaRPr lang="fa-IR" dirty="0">
              <a:solidFill>
                <a:schemeClr val="bg1"/>
              </a:solidFill>
              <a:cs typeface="B Titr" pitchFamily="2" charset="-78"/>
            </a:endParaRPr>
          </a:p>
        </p:txBody>
      </p:sp>
      <p:sp>
        <p:nvSpPr>
          <p:cNvPr id="4" name="Content Placeholder 1"/>
          <p:cNvSpPr txBox="1">
            <a:spLocks/>
          </p:cNvSpPr>
          <p:nvPr/>
        </p:nvSpPr>
        <p:spPr>
          <a:xfrm>
            <a:off x="357158" y="3214686"/>
            <a:ext cx="8472518" cy="192882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lvl="0" indent="-256032" algn="ctr">
              <a:spcBef>
                <a:spcPts val="400"/>
              </a:spcBef>
              <a:buClr>
                <a:schemeClr val="accent1"/>
              </a:buClr>
              <a:buSzPct val="68000"/>
            </a:pPr>
            <a:r>
              <a:rPr lang="fa-IR" sz="1600" dirty="0" smtClean="0">
                <a:solidFill>
                  <a:schemeClr val="bg1"/>
                </a:solidFill>
                <a:cs typeface="B Titr" pitchFamily="2" charset="-78"/>
              </a:rPr>
              <a:t>مَنْ أَحْيَاهَا فَكَأَنَّمَا أَحْيَا النَّاسَ جَمِيعًا (مائده-32)</a:t>
            </a:r>
          </a:p>
          <a:p>
            <a:pPr marL="365760" lvl="0" indent="-256032" algn="ctr">
              <a:spcBef>
                <a:spcPts val="400"/>
              </a:spcBef>
              <a:buClr>
                <a:schemeClr val="accent1"/>
              </a:buClr>
              <a:buSzPct val="68000"/>
            </a:pPr>
            <a:endParaRPr lang="fa-IR" sz="1600" dirty="0" smtClean="0">
              <a:solidFill>
                <a:schemeClr val="bg1"/>
              </a:solidFill>
              <a:cs typeface="B Titr" pitchFamily="2" charset="-78"/>
            </a:endParaRPr>
          </a:p>
          <a:p>
            <a:pPr marL="365760" lvl="0" indent="-256032" algn="ctr">
              <a:spcBef>
                <a:spcPts val="400"/>
              </a:spcBef>
              <a:buClr>
                <a:schemeClr val="accent1"/>
              </a:buClr>
              <a:buSzPct val="68000"/>
            </a:pPr>
            <a:endParaRPr kumimoji="0" lang="fa-I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B Titr" pitchFamily="2" charset="-78"/>
            </a:endParaRPr>
          </a:p>
          <a:p>
            <a:pPr marL="365760" lvl="0" indent="-256032" algn="ctr">
              <a:spcBef>
                <a:spcPts val="400"/>
              </a:spcBef>
              <a:buClr>
                <a:schemeClr val="accent1"/>
              </a:buClr>
              <a:buSzPct val="68000"/>
            </a:pPr>
            <a:r>
              <a:rPr lang="fa-IR" sz="1600" dirty="0" smtClean="0">
                <a:solidFill>
                  <a:schemeClr val="bg1"/>
                </a:solidFill>
                <a:cs typeface="B Titr" pitchFamily="2" charset="-78"/>
              </a:rPr>
              <a:t>هر كس شخصی را زنده بدارد چنان است كه گويى تمام مردم را زنده نگاه داشته است</a:t>
            </a:r>
            <a:endParaRPr kumimoji="0" lang="fa-IR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B Titr" pitchFamily="2" charset="-78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ustom 2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274</TotalTime>
  <Words>1404</Words>
  <Application>Microsoft Office PowerPoint</Application>
  <PresentationFormat>On-screen Show (4:3)</PresentationFormat>
  <Paragraphs>183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B Koodak</vt:lpstr>
      <vt:lpstr>B Titr</vt:lpstr>
      <vt:lpstr>IranNastaliq</vt:lpstr>
      <vt:lpstr>Lucida Sans Unicode</vt:lpstr>
      <vt:lpstr>Tahoma</vt:lpstr>
      <vt:lpstr>Times New Roman</vt:lpstr>
      <vt:lpstr>Verdana</vt:lpstr>
      <vt:lpstr>Wingdings</vt:lpstr>
      <vt:lpstr>Wingdings 2</vt:lpstr>
      <vt:lpstr>Wingdings 3</vt:lpstr>
      <vt:lpstr>Concourse</vt:lpstr>
      <vt:lpstr>PowerPoint Presentation</vt:lpstr>
      <vt:lpstr>انواع خون ریزی گوارشی</vt:lpstr>
      <vt:lpstr>PowerPoint Presentation</vt:lpstr>
      <vt:lpstr>تعیین میزان خون از  دست رفته</vt:lpstr>
      <vt:lpstr>احیاء</vt:lpstr>
      <vt:lpstr>ارزیابی اولیه (شرح حال و معاینه فیزیکی)</vt:lpstr>
      <vt:lpstr>ارزیابی اولیه (شرح حال و معاینه فیزیکی)</vt:lpstr>
      <vt:lpstr>ارزیابی اولیه (شرح حال و معاینه فیزیکی)</vt:lpstr>
      <vt:lpstr>ارزیابی اولیه (شرح حال و معاینه فیزیکی)</vt:lpstr>
      <vt:lpstr>محل خونریزی</vt:lpstr>
      <vt:lpstr>اقدامات تشخیصی و درمانی</vt:lpstr>
      <vt:lpstr>محلهای شایع خونریزی و درمان نهایی (فوقانی)</vt:lpstr>
      <vt:lpstr>محلهای شایع خونریزی و درمان نهایی (تحتانی)</vt:lpstr>
      <vt:lpstr>منابع :</vt:lpstr>
    </vt:vector>
  </TitlesOfParts>
  <Company>PARANDCO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Monfared</dc:creator>
  <cp:lastModifiedBy>ASUS</cp:lastModifiedBy>
  <cp:revision>38</cp:revision>
  <dcterms:created xsi:type="dcterms:W3CDTF">2013-04-12T11:48:27Z</dcterms:created>
  <dcterms:modified xsi:type="dcterms:W3CDTF">2023-08-22T16:57:53Z</dcterms:modified>
</cp:coreProperties>
</file>