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57" r:id="rId2"/>
    <p:sldId id="258" r:id="rId3"/>
    <p:sldId id="259" r:id="rId4"/>
    <p:sldId id="260" r:id="rId5"/>
    <p:sldId id="261" r:id="rId6"/>
    <p:sldId id="264" r:id="rId7"/>
    <p:sldId id="265" r:id="rId8"/>
  </p:sldIdLst>
  <p:sldSz cx="12192000" cy="6858000"/>
  <p:notesSz cx="6858000" cy="9144000"/>
  <p:embeddedFontLst>
    <p:embeddedFont>
      <p:font typeface="Eras Demi ITC" pitchFamily="34" charset="0"/>
      <p:regular r:id="rId9"/>
    </p:embeddedFont>
    <p:embeddedFont>
      <p:font typeface="Calibri" pitchFamily="34" charset="0"/>
      <p:regular r:id="rId10"/>
      <p:bold r:id="rId11"/>
      <p:italic r:id="rId12"/>
      <p:boldItalic r:id="rId13"/>
    </p:embeddedFont>
    <p:embeddedFont>
      <p:font typeface="SimSun" pitchFamily="2" charset="-122"/>
      <p:regular r:id="rId14"/>
    </p:embeddedFont>
    <p:embeddedFont>
      <p:font typeface="Calibri Light" pitchFamily="34" charset="0"/>
      <p:regular r:id="rId15"/>
      <p:italic r:id="rId16"/>
    </p:embeddedFont>
    <p:embeddedFont>
      <p:font typeface="MS Reference Sans Serif" pitchFamily="34" charset="0"/>
      <p:regular r:id="rId17"/>
    </p:embeddedFont>
  </p:embeddedFontLst>
  <p:custDataLst>
    <p:tags r:id="rId18"/>
  </p:custDataLst>
  <p:defaultTex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0DC9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959" autoAdjust="0"/>
    <p:restoredTop sz="94660"/>
  </p:normalViewPr>
  <p:slideViewPr>
    <p:cSldViewPr snapToGrid="0">
      <p:cViewPr>
        <p:scale>
          <a:sx n="82" d="100"/>
          <a:sy n="82" d="100"/>
        </p:scale>
        <p:origin x="-102" y="-24"/>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5.fntdata"/><Relationship Id="rId18" Type="http://schemas.openxmlformats.org/officeDocument/2006/relationships/tags" Target="tags/tag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font" Target="fonts/font4.fntdata"/><Relationship Id="rId17" Type="http://schemas.openxmlformats.org/officeDocument/2006/relationships/font" Target="fonts/font9.fntdata"/><Relationship Id="rId2" Type="http://schemas.openxmlformats.org/officeDocument/2006/relationships/slide" Target="slides/slide1.xml"/><Relationship Id="rId16" Type="http://schemas.openxmlformats.org/officeDocument/2006/relationships/font" Target="fonts/font8.fntdata"/><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font" Target="fonts/font3.fntdata"/><Relationship Id="rId5" Type="http://schemas.openxmlformats.org/officeDocument/2006/relationships/slide" Target="slides/slide4.xml"/><Relationship Id="rId15" Type="http://schemas.openxmlformats.org/officeDocument/2006/relationships/font" Target="fonts/font7.fntdata"/><Relationship Id="rId10" Type="http://schemas.openxmlformats.org/officeDocument/2006/relationships/font" Target="fonts/font2.fntdata"/><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font" Target="fonts/font1.fntdata"/><Relationship Id="rId14" Type="http://schemas.openxmlformats.org/officeDocument/2006/relationships/font" Target="fonts/font6.fntdata"/><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fld id="{E505D827-02D7-44FE-B57A-BEC6235D149D}" type="datetimeFigureOut">
              <a:rPr lang="en-US"/>
              <a:pPr>
                <a:defRPr/>
              </a:pPr>
              <a:t>5/9/2023</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AE4854B7-3BF5-4DA9-8645-984034725236}" type="slidenum">
              <a:rPr lang="en-US"/>
              <a:pPr>
                <a:defRPr/>
              </a:pPr>
              <a:t>‹#›</a:t>
            </a:fld>
            <a:endParaRPr lang="en-US"/>
          </a:p>
        </p:txBody>
      </p:sp>
    </p:spTree>
    <p:extLst>
      <p:ext uri="{BB962C8B-B14F-4D97-AF65-F5344CB8AC3E}">
        <p14:creationId xmlns:p14="http://schemas.microsoft.com/office/powerpoint/2010/main" val="11347439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E14FF833-0FB7-4C80-8237-465C9380BAA4}" type="datetimeFigureOut">
              <a:rPr lang="en-US"/>
              <a:pPr>
                <a:defRPr/>
              </a:pPr>
              <a:t>5/9/2023</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E52B4F82-77AD-4A22-8DA9-BC94ACB7FA19}" type="slidenum">
              <a:rPr lang="en-US"/>
              <a:pPr>
                <a:defRPr/>
              </a:pPr>
              <a:t>‹#›</a:t>
            </a:fld>
            <a:endParaRPr lang="en-US"/>
          </a:p>
        </p:txBody>
      </p:sp>
    </p:spTree>
    <p:extLst>
      <p:ext uri="{BB962C8B-B14F-4D97-AF65-F5344CB8AC3E}">
        <p14:creationId xmlns:p14="http://schemas.microsoft.com/office/powerpoint/2010/main" val="4550092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6F4C314E-6B74-4063-974C-FA98BBE73076}" type="datetimeFigureOut">
              <a:rPr lang="en-US"/>
              <a:pPr>
                <a:defRPr/>
              </a:pPr>
              <a:t>5/9/2023</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51C9F3C6-8FA0-4E01-B323-19164887B8F8}" type="slidenum">
              <a:rPr lang="en-US"/>
              <a:pPr>
                <a:defRPr/>
              </a:pPr>
              <a:t>‹#›</a:t>
            </a:fld>
            <a:endParaRPr lang="en-US"/>
          </a:p>
        </p:txBody>
      </p:sp>
    </p:spTree>
    <p:extLst>
      <p:ext uri="{BB962C8B-B14F-4D97-AF65-F5344CB8AC3E}">
        <p14:creationId xmlns:p14="http://schemas.microsoft.com/office/powerpoint/2010/main" val="32270759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fld id="{7E8FC060-D231-4D91-919A-61C789BB0A89}" type="datetimeFigureOut">
              <a:rPr lang="en-US"/>
              <a:pPr>
                <a:defRPr/>
              </a:pPr>
              <a:t>5/9/2023</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1AD59F15-B019-4383-8FE4-8504BE0D318A}" type="slidenum">
              <a:rPr lang="en-US"/>
              <a:pPr>
                <a:defRPr/>
              </a:pPr>
              <a:t>‹#›</a:t>
            </a:fld>
            <a:endParaRPr lang="en-US"/>
          </a:p>
        </p:txBody>
      </p:sp>
    </p:spTree>
    <p:extLst>
      <p:ext uri="{BB962C8B-B14F-4D97-AF65-F5344CB8AC3E}">
        <p14:creationId xmlns:p14="http://schemas.microsoft.com/office/powerpoint/2010/main" val="27126513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fld id="{084F249E-EC4C-43B7-B586-AF1F8E6450DC}" type="datetimeFigureOut">
              <a:rPr lang="en-US"/>
              <a:pPr>
                <a:defRPr/>
              </a:pPr>
              <a:t>5/9/2023</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13B83F5B-A356-43BC-8675-53FAAD359DB2}" type="slidenum">
              <a:rPr lang="en-US"/>
              <a:pPr>
                <a:defRPr/>
              </a:pPr>
              <a:t>‹#›</a:t>
            </a:fld>
            <a:endParaRPr lang="en-US"/>
          </a:p>
        </p:txBody>
      </p:sp>
    </p:spTree>
    <p:extLst>
      <p:ext uri="{BB962C8B-B14F-4D97-AF65-F5344CB8AC3E}">
        <p14:creationId xmlns:p14="http://schemas.microsoft.com/office/powerpoint/2010/main" val="28512087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F6E606F0-E728-44E6-A054-1F54984B08A4}" type="datetimeFigureOut">
              <a:rPr lang="en-US"/>
              <a:pPr>
                <a:defRPr/>
              </a:pPr>
              <a:t>5/9/2023</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B528504D-FE48-4A30-898C-16C01A9EBCAC}" type="slidenum">
              <a:rPr lang="en-US"/>
              <a:pPr>
                <a:defRPr/>
              </a:pPr>
              <a:t>‹#›</a:t>
            </a:fld>
            <a:endParaRPr lang="en-US"/>
          </a:p>
        </p:txBody>
      </p:sp>
    </p:spTree>
    <p:extLst>
      <p:ext uri="{BB962C8B-B14F-4D97-AF65-F5344CB8AC3E}">
        <p14:creationId xmlns:p14="http://schemas.microsoft.com/office/powerpoint/2010/main" val="17604290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1BD72959-35A6-48AC-9910-36FCF0BEE1D1}" type="datetimeFigureOut">
              <a:rPr lang="en-US"/>
              <a:pPr>
                <a:defRPr/>
              </a:pPr>
              <a:t>5/9/2023</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564D892E-46E5-44A4-9462-D6AB2D4DAEC2}" type="slidenum">
              <a:rPr lang="en-US"/>
              <a:pPr>
                <a:defRPr/>
              </a:pPr>
              <a:t>‹#›</a:t>
            </a:fld>
            <a:endParaRPr lang="en-US"/>
          </a:p>
        </p:txBody>
      </p:sp>
    </p:spTree>
    <p:extLst>
      <p:ext uri="{BB962C8B-B14F-4D97-AF65-F5344CB8AC3E}">
        <p14:creationId xmlns:p14="http://schemas.microsoft.com/office/powerpoint/2010/main" val="24704393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5F38B780-A20D-48CA-9EF2-311062F2D38A}" type="datetimeFigureOut">
              <a:rPr lang="en-US"/>
              <a:pPr>
                <a:defRPr/>
              </a:pPr>
              <a:t>5/9/2023</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30DE0A12-64A0-4D03-AEC9-5998B83FF23B}" type="slidenum">
              <a:rPr lang="en-US"/>
              <a:pPr>
                <a:defRPr/>
              </a:pPr>
              <a:t>‹#›</a:t>
            </a:fld>
            <a:endParaRPr lang="en-US"/>
          </a:p>
        </p:txBody>
      </p:sp>
    </p:spTree>
    <p:extLst>
      <p:ext uri="{BB962C8B-B14F-4D97-AF65-F5344CB8AC3E}">
        <p14:creationId xmlns:p14="http://schemas.microsoft.com/office/powerpoint/2010/main" val="4818389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F5E3E351-3748-4C37-A9B0-DF9B935B4812}" type="datetimeFigureOut">
              <a:rPr lang="en-US"/>
              <a:pPr>
                <a:defRPr/>
              </a:pPr>
              <a:t>5/9/2023</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F8AD9100-D2A8-4E44-BFD4-D59EEEC0B556}" type="slidenum">
              <a:rPr lang="en-US"/>
              <a:pPr>
                <a:defRPr/>
              </a:pPr>
              <a:t>‹#›</a:t>
            </a:fld>
            <a:endParaRPr lang="en-US"/>
          </a:p>
        </p:txBody>
      </p:sp>
    </p:spTree>
    <p:extLst>
      <p:ext uri="{BB962C8B-B14F-4D97-AF65-F5344CB8AC3E}">
        <p14:creationId xmlns:p14="http://schemas.microsoft.com/office/powerpoint/2010/main" val="30904273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95664663-DF62-4507-B588-9BCFDCB1E52F}" type="datetimeFigureOut">
              <a:rPr lang="en-US"/>
              <a:pPr>
                <a:defRPr/>
              </a:pPr>
              <a:t>5/9/2023</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2662A5D8-C462-4454-A8D7-9E49501295A5}" type="slidenum">
              <a:rPr lang="en-US"/>
              <a:pPr>
                <a:defRPr/>
              </a:pPr>
              <a:t>‹#›</a:t>
            </a:fld>
            <a:endParaRPr lang="en-US"/>
          </a:p>
        </p:txBody>
      </p:sp>
    </p:spTree>
    <p:extLst>
      <p:ext uri="{BB962C8B-B14F-4D97-AF65-F5344CB8AC3E}">
        <p14:creationId xmlns:p14="http://schemas.microsoft.com/office/powerpoint/2010/main" val="6097928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DD3DA869-FF6A-4CFE-A24F-B289E39AFAEC}" type="datetimeFigureOut">
              <a:rPr lang="en-US"/>
              <a:pPr>
                <a:defRPr/>
              </a:pPr>
              <a:t>5/9/2023</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C37B536B-0B95-4004-A928-DA28218B5194}" type="slidenum">
              <a:rPr lang="en-US"/>
              <a:pPr>
                <a:defRPr/>
              </a:pPr>
              <a:t>‹#›</a:t>
            </a:fld>
            <a:endParaRPr lang="en-US"/>
          </a:p>
        </p:txBody>
      </p:sp>
    </p:spTree>
    <p:extLst>
      <p:ext uri="{BB962C8B-B14F-4D97-AF65-F5344CB8AC3E}">
        <p14:creationId xmlns:p14="http://schemas.microsoft.com/office/powerpoint/2010/main" val="18077828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1027" name="Text Placeholder 2"/>
          <p:cNvSpPr>
            <a:spLocks noGrp="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defRPr>
            </a:lvl1pPr>
          </a:lstStyle>
          <a:p>
            <a:pPr>
              <a:defRPr/>
            </a:pPr>
            <a:fld id="{CCB7080B-7497-4000-A442-CA4C69533A14}" type="datetimeFigureOut">
              <a:rPr lang="en-US"/>
              <a:pPr>
                <a:defRPr/>
              </a:pPr>
              <a:t>5/9/2023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defRPr>
            </a:lvl1pPr>
          </a:lstStyle>
          <a:p>
            <a:pPr>
              <a:defRPr/>
            </a:pPr>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eaLnBrk="1" fontAlgn="auto" hangingPunct="1">
              <a:spcBef>
                <a:spcPts val="0"/>
              </a:spcBef>
              <a:spcAft>
                <a:spcPts val="0"/>
              </a:spcAft>
              <a:defRPr sz="1200">
                <a:solidFill>
                  <a:schemeClr val="tx1">
                    <a:tint val="75000"/>
                  </a:schemeClr>
                </a:solidFill>
                <a:latin typeface="+mn-lt"/>
              </a:defRPr>
            </a:lvl1pPr>
          </a:lstStyle>
          <a:p>
            <a:pPr>
              <a:defRPr/>
            </a:pPr>
            <a:fld id="{7B689BC8-0554-4BDF-AC05-FEDECACD247A}"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iming>
    <p:tnLst>
      <p:par>
        <p:cTn id="1" dur="indefinite" restart="never" nodeType="tmRoot"/>
      </p:par>
    </p:tnLst>
  </p:timing>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flipH="1">
            <a:off x="0" y="0"/>
            <a:ext cx="12192000" cy="6858000"/>
          </a:xfrm>
          <a:prstGeom prst="rect">
            <a:avLst/>
          </a:prstGeom>
          <a:blipFill dpi="0" rotWithShape="1">
            <a:blip r:embed="rId2"/>
            <a:srcRect/>
            <a:tile tx="0" ty="0" sx="78000" sy="7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10" name="Rectangle 9"/>
          <p:cNvSpPr/>
          <p:nvPr/>
        </p:nvSpPr>
        <p:spPr>
          <a:xfrm>
            <a:off x="0" y="0"/>
            <a:ext cx="12192000" cy="6858000"/>
          </a:xfrm>
          <a:prstGeom prst="rect">
            <a:avLst/>
          </a:prstGeom>
          <a:gradFill flip="none" rotWithShape="1">
            <a:gsLst>
              <a:gs pos="0">
                <a:srgbClr val="FC00FF">
                  <a:alpha val="84706"/>
                </a:srgbClr>
              </a:gs>
              <a:gs pos="96000">
                <a:srgbClr val="00DBDE">
                  <a:alpha val="89804"/>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2056" name="Rectangle 2"/>
          <p:cNvSpPr>
            <a:spLocks noChangeArrowheads="1"/>
          </p:cNvSpPr>
          <p:nvPr/>
        </p:nvSpPr>
        <p:spPr bwMode="auto">
          <a:xfrm>
            <a:off x="711200" y="1454150"/>
            <a:ext cx="8557151" cy="33547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70000"/>
              </a:lnSpc>
              <a:spcBef>
                <a:spcPct val="0"/>
              </a:spcBef>
              <a:buFontTx/>
              <a:buNone/>
            </a:pPr>
            <a:r>
              <a:rPr lang="en-US" altLang="en-US" sz="10000" b="1" smtClean="0">
                <a:solidFill>
                  <a:schemeClr val="bg1"/>
                </a:solidFill>
                <a:latin typeface="Raleway" pitchFamily="2" charset="0"/>
              </a:rPr>
              <a:t>listening</a:t>
            </a:r>
            <a:endParaRPr lang="en-US" altLang="en-US" sz="10000" b="1" dirty="0">
              <a:solidFill>
                <a:schemeClr val="bg1"/>
              </a:solidFill>
              <a:latin typeface="Raleway" pitchFamily="2" charset="0"/>
            </a:endParaRPr>
          </a:p>
          <a:p>
            <a:pPr eaLnBrk="1" hangingPunct="1">
              <a:lnSpc>
                <a:spcPct val="70000"/>
              </a:lnSpc>
              <a:spcBef>
                <a:spcPct val="0"/>
              </a:spcBef>
              <a:buFontTx/>
              <a:buNone/>
            </a:pPr>
            <a:r>
              <a:rPr lang="en-US" altLang="en-US" sz="10000" b="1" dirty="0" smtClean="0">
                <a:solidFill>
                  <a:schemeClr val="bg1"/>
                </a:solidFill>
                <a:latin typeface="Raleway" pitchFamily="2" charset="0"/>
              </a:rPr>
              <a:t>And Speaking</a:t>
            </a:r>
            <a:endParaRPr lang="en-US" altLang="en-US" sz="10000" b="1" dirty="0">
              <a:solidFill>
                <a:schemeClr val="bg1"/>
              </a:solidFill>
              <a:latin typeface="Raleway" pitchFamily="2" charset="0"/>
            </a:endParaRPr>
          </a:p>
          <a:p>
            <a:pPr eaLnBrk="1" hangingPunct="1">
              <a:lnSpc>
                <a:spcPct val="70000"/>
              </a:lnSpc>
              <a:spcBef>
                <a:spcPct val="0"/>
              </a:spcBef>
              <a:buFontTx/>
              <a:buNone/>
            </a:pPr>
            <a:r>
              <a:rPr lang="en-US" altLang="en-US" sz="10000" b="1" dirty="0" smtClean="0">
                <a:solidFill>
                  <a:schemeClr val="bg1"/>
                </a:solidFill>
                <a:latin typeface="Raleway" pitchFamily="2" charset="0"/>
              </a:rPr>
              <a:t>III</a:t>
            </a:r>
            <a:endParaRPr lang="en-US" altLang="en-US" sz="10000" b="1" dirty="0">
              <a:solidFill>
                <a:schemeClr val="bg1"/>
              </a:solidFill>
              <a:latin typeface="Raleway" pitchFamily="2" charset="0"/>
            </a:endParaRPr>
          </a:p>
        </p:txBody>
      </p:sp>
    </p:spTree>
  </p:cSld>
  <p:clrMapOvr>
    <a:masterClrMapping/>
  </p:clrMapOvr>
  <p:transition spd="slow"/>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flipH="1">
            <a:off x="0" y="0"/>
            <a:ext cx="12192000" cy="6858000"/>
          </a:xfrm>
          <a:prstGeom prst="rect">
            <a:avLst/>
          </a:prstGeom>
          <a:blipFill dpi="0" rotWithShape="1">
            <a:blip r:embed="rId2"/>
            <a:srcRect/>
            <a:tile tx="0" ty="0" sx="78000" sy="7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8" name="Rectangle 7"/>
          <p:cNvSpPr/>
          <p:nvPr/>
        </p:nvSpPr>
        <p:spPr>
          <a:xfrm>
            <a:off x="0" y="0"/>
            <a:ext cx="12192000" cy="6858000"/>
          </a:xfrm>
          <a:prstGeom prst="rect">
            <a:avLst/>
          </a:prstGeom>
          <a:gradFill flip="none" rotWithShape="1">
            <a:gsLst>
              <a:gs pos="0">
                <a:srgbClr val="BF4748">
                  <a:alpha val="85000"/>
                </a:srgbClr>
              </a:gs>
              <a:gs pos="50000">
                <a:srgbClr val="832348">
                  <a:alpha val="85000"/>
                </a:srgbClr>
              </a:gs>
              <a:gs pos="100000">
                <a:srgbClr val="4C0248">
                  <a:alpha val="9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3080" name="Rectangle 12"/>
          <p:cNvSpPr>
            <a:spLocks noChangeArrowheads="1"/>
          </p:cNvSpPr>
          <p:nvPr/>
        </p:nvSpPr>
        <p:spPr bwMode="auto">
          <a:xfrm>
            <a:off x="355600" y="727075"/>
            <a:ext cx="3711575" cy="1201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70000"/>
              </a:lnSpc>
              <a:spcBef>
                <a:spcPct val="0"/>
              </a:spcBef>
              <a:buFontTx/>
              <a:buNone/>
            </a:pPr>
            <a:r>
              <a:rPr lang="en-US" altLang="en-US" sz="10000" b="1" dirty="0">
                <a:solidFill>
                  <a:schemeClr val="bg1"/>
                </a:solidFill>
                <a:latin typeface="Raleway" pitchFamily="2" charset="0"/>
              </a:rPr>
              <a:t>Part A</a:t>
            </a:r>
          </a:p>
        </p:txBody>
      </p:sp>
      <p:sp>
        <p:nvSpPr>
          <p:cNvPr id="14" name="TextBox 13"/>
          <p:cNvSpPr txBox="1">
            <a:spLocks noChangeArrowheads="1"/>
          </p:cNvSpPr>
          <p:nvPr/>
        </p:nvSpPr>
        <p:spPr bwMode="auto">
          <a:xfrm>
            <a:off x="355600" y="1928813"/>
            <a:ext cx="9763760" cy="45243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171450" indent="-171450">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algn="l" rtl="0" fontAlgn="base">
              <a:spcBef>
                <a:spcPct val="0"/>
              </a:spcBef>
              <a:spcAft>
                <a:spcPct val="0"/>
              </a:spcAft>
              <a:defRPr>
                <a:solidFill>
                  <a:schemeClr val="tx1"/>
                </a:solidFill>
                <a:latin typeface="Calibri" panose="020F0502020204030204" pitchFamily="34" charset="0"/>
              </a:defRPr>
            </a:lvl6pPr>
            <a:lvl7pPr marL="2971800" indent="-228600" algn="l" rtl="0" fontAlgn="base">
              <a:spcBef>
                <a:spcPct val="0"/>
              </a:spcBef>
              <a:spcAft>
                <a:spcPct val="0"/>
              </a:spcAft>
              <a:defRPr>
                <a:solidFill>
                  <a:schemeClr val="tx1"/>
                </a:solidFill>
                <a:latin typeface="Calibri" panose="020F0502020204030204" pitchFamily="34" charset="0"/>
              </a:defRPr>
            </a:lvl7pPr>
            <a:lvl8pPr marL="3429000" indent="-228600" algn="l" rtl="0" fontAlgn="base">
              <a:spcBef>
                <a:spcPct val="0"/>
              </a:spcBef>
              <a:spcAft>
                <a:spcPct val="0"/>
              </a:spcAft>
              <a:defRPr>
                <a:solidFill>
                  <a:schemeClr val="tx1"/>
                </a:solidFill>
                <a:latin typeface="Calibri" panose="020F0502020204030204" pitchFamily="34" charset="0"/>
              </a:defRPr>
            </a:lvl8pPr>
            <a:lvl9pPr marL="3886200" indent="-228600" algn="l" rtl="0" fontAlgn="base">
              <a:spcBef>
                <a:spcPct val="0"/>
              </a:spcBef>
              <a:spcAft>
                <a:spcPct val="0"/>
              </a:spcAft>
              <a:defRPr>
                <a:solidFill>
                  <a:schemeClr val="tx1"/>
                </a:solidFill>
                <a:latin typeface="Calibri" panose="020F0502020204030204" pitchFamily="34" charset="0"/>
              </a:defRPr>
            </a:lvl9pPr>
          </a:lstStyle>
          <a:p>
            <a:r>
              <a:rPr lang="en-US" sz="2400" b="1" dirty="0">
                <a:solidFill>
                  <a:schemeClr val="bg1"/>
                </a:solidFill>
                <a:latin typeface="MS Reference Sans Serif" panose="020B0604030504040204" pitchFamily="34" charset="0"/>
                <a:ea typeface="SimSun" panose="02010600030101010101" pitchFamily="2" charset="-122"/>
              </a:rPr>
              <a:t>Conversation 1</a:t>
            </a:r>
          </a:p>
          <a:p>
            <a:r>
              <a:rPr lang="en-US" sz="2400" b="1" dirty="0" err="1">
                <a:solidFill>
                  <a:schemeClr val="bg1"/>
                </a:solidFill>
                <a:latin typeface="MS Reference Sans Serif" panose="020B0604030504040204" pitchFamily="34" charset="0"/>
                <a:ea typeface="SimSun" panose="02010600030101010101" pitchFamily="2" charset="-122"/>
              </a:rPr>
              <a:t>Mohadeseh</a:t>
            </a:r>
            <a:r>
              <a:rPr lang="en-US" sz="2400" b="1" dirty="0">
                <a:solidFill>
                  <a:schemeClr val="bg1"/>
                </a:solidFill>
                <a:latin typeface="MS Reference Sans Serif" panose="020B0604030504040204" pitchFamily="34" charset="0"/>
                <a:ea typeface="SimSun" panose="02010600030101010101" pitchFamily="2" charset="-122"/>
              </a:rPr>
              <a:t>:  We are planning to have an exhibition of Persian art in Paris.</a:t>
            </a:r>
          </a:p>
          <a:p>
            <a:r>
              <a:rPr lang="en-US" sz="2400" b="1" dirty="0" err="1">
                <a:solidFill>
                  <a:schemeClr val="bg1"/>
                </a:solidFill>
                <a:latin typeface="MS Reference Sans Serif" panose="020B0604030504040204" pitchFamily="34" charset="0"/>
                <a:ea typeface="SimSun" panose="02010600030101010101" pitchFamily="2" charset="-122"/>
              </a:rPr>
              <a:t>Pardiss</a:t>
            </a:r>
            <a:r>
              <a:rPr lang="en-US" sz="2400" b="1" dirty="0">
                <a:solidFill>
                  <a:schemeClr val="bg1"/>
                </a:solidFill>
                <a:latin typeface="MS Reference Sans Serif" panose="020B0604030504040204" pitchFamily="34" charset="0"/>
                <a:ea typeface="SimSun" panose="02010600030101010101" pitchFamily="2" charset="-122"/>
              </a:rPr>
              <a:t>:   Wow! I’m amazed to hear that.</a:t>
            </a:r>
          </a:p>
          <a:p>
            <a:r>
              <a:rPr lang="en-US" sz="2400" b="1" dirty="0" err="1">
                <a:solidFill>
                  <a:schemeClr val="bg1"/>
                </a:solidFill>
                <a:latin typeface="MS Reference Sans Serif" panose="020B0604030504040204" pitchFamily="34" charset="0"/>
                <a:ea typeface="SimSun" panose="02010600030101010101" pitchFamily="2" charset="-122"/>
              </a:rPr>
              <a:t>Mohadeseh</a:t>
            </a:r>
            <a:r>
              <a:rPr lang="en-US" sz="2400" b="1" dirty="0">
                <a:solidFill>
                  <a:schemeClr val="bg1"/>
                </a:solidFill>
                <a:latin typeface="MS Reference Sans Serif" panose="020B0604030504040204" pitchFamily="34" charset="0"/>
                <a:ea typeface="SimSun" panose="02010600030101010101" pitchFamily="2" charset="-122"/>
              </a:rPr>
              <a:t>: It’s really cool, but, not so simple. There are lots of things to do.</a:t>
            </a:r>
          </a:p>
          <a:p>
            <a:r>
              <a:rPr lang="en-US" sz="2400" b="1" dirty="0" err="1">
                <a:solidFill>
                  <a:schemeClr val="bg1"/>
                </a:solidFill>
                <a:latin typeface="MS Reference Sans Serif" panose="020B0604030504040204" pitchFamily="34" charset="0"/>
                <a:ea typeface="SimSun" panose="02010600030101010101" pitchFamily="2" charset="-122"/>
              </a:rPr>
              <a:t>Pardiss</a:t>
            </a:r>
            <a:r>
              <a:rPr lang="en-US" sz="2400" b="1" dirty="0">
                <a:solidFill>
                  <a:schemeClr val="bg1"/>
                </a:solidFill>
                <a:latin typeface="MS Reference Sans Serif" panose="020B0604030504040204" pitchFamily="34" charset="0"/>
                <a:ea typeface="SimSun" panose="02010600030101010101" pitchFamily="2" charset="-122"/>
              </a:rPr>
              <a:t>:  When is it going to be?</a:t>
            </a:r>
          </a:p>
          <a:p>
            <a:r>
              <a:rPr lang="en-US" sz="2400" b="1" dirty="0" err="1">
                <a:solidFill>
                  <a:schemeClr val="bg1"/>
                </a:solidFill>
                <a:latin typeface="MS Reference Sans Serif" panose="020B0604030504040204" pitchFamily="34" charset="0"/>
                <a:ea typeface="SimSun" panose="02010600030101010101" pitchFamily="2" charset="-122"/>
              </a:rPr>
              <a:t>Mohadeseh</a:t>
            </a:r>
            <a:r>
              <a:rPr lang="en-US" sz="2400" b="1" dirty="0">
                <a:solidFill>
                  <a:schemeClr val="bg1"/>
                </a:solidFill>
                <a:latin typeface="MS Reference Sans Serif" panose="020B0604030504040204" pitchFamily="34" charset="0"/>
                <a:ea typeface="SimSun" panose="02010600030101010101" pitchFamily="2" charset="-122"/>
              </a:rPr>
              <a:t>:  If all goes well, we will have the exhibition next spring. </a:t>
            </a:r>
          </a:p>
          <a:p>
            <a:r>
              <a:rPr lang="en-US" sz="2400" b="1" dirty="0" err="1">
                <a:solidFill>
                  <a:schemeClr val="bg1"/>
                </a:solidFill>
                <a:latin typeface="MS Reference Sans Serif" panose="020B0604030504040204" pitchFamily="34" charset="0"/>
                <a:ea typeface="SimSun" panose="02010600030101010101" pitchFamily="2" charset="-122"/>
              </a:rPr>
              <a:t>Pardiss:Good</a:t>
            </a:r>
            <a:r>
              <a:rPr lang="en-US" sz="2400" b="1" dirty="0">
                <a:solidFill>
                  <a:schemeClr val="bg1"/>
                </a:solidFill>
                <a:latin typeface="MS Reference Sans Serif" panose="020B0604030504040204" pitchFamily="34" charset="0"/>
                <a:ea typeface="SimSun" panose="02010600030101010101" pitchFamily="2" charset="-122"/>
              </a:rPr>
              <a:t>! If you need me, I will be honored to help.</a:t>
            </a:r>
          </a:p>
          <a:p>
            <a:r>
              <a:rPr lang="en-US" sz="2400" b="1" dirty="0" err="1">
                <a:solidFill>
                  <a:schemeClr val="bg1"/>
                </a:solidFill>
                <a:latin typeface="MS Reference Sans Serif" panose="020B0604030504040204" pitchFamily="34" charset="0"/>
                <a:ea typeface="SimSun" panose="02010600030101010101" pitchFamily="2" charset="-122"/>
              </a:rPr>
              <a:t>Mohadeseh</a:t>
            </a:r>
            <a:r>
              <a:rPr lang="en-US" sz="2400" b="1" dirty="0">
                <a:solidFill>
                  <a:schemeClr val="bg1"/>
                </a:solidFill>
                <a:latin typeface="MS Reference Sans Serif" panose="020B0604030504040204" pitchFamily="34" charset="0"/>
                <a:ea typeface="SimSun" panose="02010600030101010101" pitchFamily="2" charset="-122"/>
              </a:rPr>
              <a:t>:  Oh yes, when we prepare our first plans, we will certainly call you</a:t>
            </a:r>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flipH="1">
            <a:off x="0" y="0"/>
            <a:ext cx="12192000" cy="6858000"/>
          </a:xfrm>
          <a:prstGeom prst="rect">
            <a:avLst/>
          </a:prstGeom>
          <a:blipFill dpi="0" rotWithShape="1">
            <a:blip r:embed="rId2"/>
            <a:srcRect/>
            <a:tile tx="0" ty="0" sx="78000" sy="7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10" name="Rectangle 9"/>
          <p:cNvSpPr/>
          <p:nvPr/>
        </p:nvSpPr>
        <p:spPr>
          <a:xfrm>
            <a:off x="0" y="0"/>
            <a:ext cx="12192000" cy="6858000"/>
          </a:xfrm>
          <a:prstGeom prst="rect">
            <a:avLst/>
          </a:prstGeom>
          <a:gradFill flip="none" rotWithShape="1">
            <a:gsLst>
              <a:gs pos="0">
                <a:srgbClr val="350033">
                  <a:alpha val="85000"/>
                </a:srgbClr>
              </a:gs>
              <a:gs pos="50000">
                <a:srgbClr val="214161">
                  <a:alpha val="90000"/>
                </a:srgbClr>
              </a:gs>
              <a:gs pos="100000">
                <a:srgbClr val="0B8491">
                  <a:alpha val="90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4104" name="Rectangle 11"/>
          <p:cNvSpPr>
            <a:spLocks noChangeArrowheads="1"/>
          </p:cNvSpPr>
          <p:nvPr/>
        </p:nvSpPr>
        <p:spPr bwMode="auto">
          <a:xfrm>
            <a:off x="711200" y="1454150"/>
            <a:ext cx="4364038" cy="1201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70000"/>
              </a:lnSpc>
              <a:spcBef>
                <a:spcPct val="0"/>
              </a:spcBef>
              <a:buFontTx/>
              <a:buNone/>
            </a:pPr>
            <a:r>
              <a:rPr lang="en-US" altLang="en-US" sz="10000" b="1">
                <a:solidFill>
                  <a:schemeClr val="bg1"/>
                </a:solidFill>
                <a:latin typeface="Raleway" pitchFamily="2" charset="0"/>
              </a:rPr>
              <a:t>answer</a:t>
            </a:r>
          </a:p>
        </p:txBody>
      </p:sp>
      <p:sp>
        <p:nvSpPr>
          <p:cNvPr id="13" name="TextBox 12"/>
          <p:cNvSpPr txBox="1">
            <a:spLocks noChangeArrowheads="1"/>
          </p:cNvSpPr>
          <p:nvPr/>
        </p:nvSpPr>
        <p:spPr bwMode="auto">
          <a:xfrm>
            <a:off x="447040" y="2954338"/>
            <a:ext cx="11744960" cy="16748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171450" indent="-171450">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algn="l" rtl="0" fontAlgn="base">
              <a:spcBef>
                <a:spcPct val="0"/>
              </a:spcBef>
              <a:spcAft>
                <a:spcPct val="0"/>
              </a:spcAft>
              <a:defRPr>
                <a:solidFill>
                  <a:schemeClr val="tx1"/>
                </a:solidFill>
                <a:latin typeface="Calibri" panose="020F0502020204030204" pitchFamily="34" charset="0"/>
              </a:defRPr>
            </a:lvl6pPr>
            <a:lvl7pPr marL="2971800" indent="-228600" algn="l" rtl="0" fontAlgn="base">
              <a:spcBef>
                <a:spcPct val="0"/>
              </a:spcBef>
              <a:spcAft>
                <a:spcPct val="0"/>
              </a:spcAft>
              <a:defRPr>
                <a:solidFill>
                  <a:schemeClr val="tx1"/>
                </a:solidFill>
                <a:latin typeface="Calibri" panose="020F0502020204030204" pitchFamily="34" charset="0"/>
              </a:defRPr>
            </a:lvl7pPr>
            <a:lvl8pPr marL="3429000" indent="-228600" algn="l" rtl="0" fontAlgn="base">
              <a:spcBef>
                <a:spcPct val="0"/>
              </a:spcBef>
              <a:spcAft>
                <a:spcPct val="0"/>
              </a:spcAft>
              <a:defRPr>
                <a:solidFill>
                  <a:schemeClr val="tx1"/>
                </a:solidFill>
                <a:latin typeface="Calibri" panose="020F0502020204030204" pitchFamily="34" charset="0"/>
              </a:defRPr>
            </a:lvl8pPr>
            <a:lvl9pPr marL="3886200" indent="-228600" algn="l" rtl="0" fontAlgn="base">
              <a:spcBef>
                <a:spcPct val="0"/>
              </a:spcBef>
              <a:spcAft>
                <a:spcPct val="0"/>
              </a:spcAft>
              <a:defRPr>
                <a:solidFill>
                  <a:schemeClr val="tx1"/>
                </a:solidFill>
                <a:latin typeface="Calibri" panose="020F0502020204030204" pitchFamily="34" charset="0"/>
              </a:defRPr>
            </a:lvl9pPr>
          </a:lstStyle>
          <a:p>
            <a:pPr>
              <a:lnSpc>
                <a:spcPct val="200000"/>
              </a:lnSpc>
            </a:pPr>
            <a:r>
              <a:rPr lang="en-US" sz="2800" b="1" dirty="0">
                <a:solidFill>
                  <a:schemeClr val="bg1"/>
                </a:solidFill>
                <a:latin typeface="MS Reference Sans Serif" panose="020B0604030504040204" pitchFamily="34" charset="0"/>
              </a:rPr>
              <a:t>1. They are going to have an exhibition of Persian art in Paris.</a:t>
            </a:r>
          </a:p>
          <a:p>
            <a:pPr>
              <a:lnSpc>
                <a:spcPct val="200000"/>
              </a:lnSpc>
            </a:pPr>
            <a:r>
              <a:rPr lang="en-US" sz="2800" b="1" dirty="0">
                <a:solidFill>
                  <a:schemeClr val="bg1"/>
                </a:solidFill>
                <a:latin typeface="MS Reference Sans Serif" panose="020B0604030504040204" pitchFamily="34" charset="0"/>
              </a:rPr>
              <a:t>2. If all goes well, they will have the exhibition next spring.</a:t>
            </a:r>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flipH="1">
            <a:off x="0" y="0"/>
            <a:ext cx="12192000" cy="6858000"/>
          </a:xfrm>
          <a:prstGeom prst="rect">
            <a:avLst/>
          </a:prstGeom>
          <a:blipFill dpi="0" rotWithShape="1">
            <a:blip r:embed="rId2"/>
            <a:srcRect/>
            <a:tile tx="0" ty="0" sx="78000" sy="7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8" name="Rectangle 7"/>
          <p:cNvSpPr/>
          <p:nvPr/>
        </p:nvSpPr>
        <p:spPr>
          <a:xfrm>
            <a:off x="0" y="0"/>
            <a:ext cx="12192000" cy="6858000"/>
          </a:xfrm>
          <a:prstGeom prst="rect">
            <a:avLst/>
          </a:prstGeom>
          <a:gradFill flip="none" rotWithShape="1">
            <a:gsLst>
              <a:gs pos="0">
                <a:srgbClr val="FE502F">
                  <a:alpha val="85000"/>
                </a:srgbClr>
              </a:gs>
              <a:gs pos="50000">
                <a:srgbClr val="ED3954">
                  <a:alpha val="85000"/>
                </a:srgbClr>
              </a:gs>
              <a:gs pos="100000">
                <a:srgbClr val="DD2475">
                  <a:alpha val="90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5128" name="Rectangle 11"/>
          <p:cNvSpPr>
            <a:spLocks noChangeArrowheads="1"/>
          </p:cNvSpPr>
          <p:nvPr/>
        </p:nvSpPr>
        <p:spPr bwMode="auto">
          <a:xfrm>
            <a:off x="365760" y="651669"/>
            <a:ext cx="3644900" cy="1201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70000"/>
              </a:lnSpc>
              <a:spcBef>
                <a:spcPct val="0"/>
              </a:spcBef>
              <a:buFontTx/>
              <a:buNone/>
            </a:pPr>
            <a:r>
              <a:rPr lang="en-US" altLang="en-US" sz="10000" b="1" dirty="0">
                <a:solidFill>
                  <a:schemeClr val="bg1"/>
                </a:solidFill>
                <a:latin typeface="Raleway" pitchFamily="2" charset="0"/>
              </a:rPr>
              <a:t>Part B</a:t>
            </a:r>
          </a:p>
        </p:txBody>
      </p:sp>
      <p:sp>
        <p:nvSpPr>
          <p:cNvPr id="13" name="TextBox 12"/>
          <p:cNvSpPr txBox="1">
            <a:spLocks noChangeArrowheads="1"/>
          </p:cNvSpPr>
          <p:nvPr/>
        </p:nvSpPr>
        <p:spPr bwMode="auto">
          <a:xfrm>
            <a:off x="162560" y="2278211"/>
            <a:ext cx="11866880" cy="41549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171450" indent="-171450">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algn="l" rtl="0" fontAlgn="base">
              <a:spcBef>
                <a:spcPct val="0"/>
              </a:spcBef>
              <a:spcAft>
                <a:spcPct val="0"/>
              </a:spcAft>
              <a:defRPr>
                <a:solidFill>
                  <a:schemeClr val="tx1"/>
                </a:solidFill>
                <a:latin typeface="Calibri" panose="020F0502020204030204" pitchFamily="34" charset="0"/>
              </a:defRPr>
            </a:lvl6pPr>
            <a:lvl7pPr marL="2971800" indent="-228600" algn="l" rtl="0" fontAlgn="base">
              <a:spcBef>
                <a:spcPct val="0"/>
              </a:spcBef>
              <a:spcAft>
                <a:spcPct val="0"/>
              </a:spcAft>
              <a:defRPr>
                <a:solidFill>
                  <a:schemeClr val="tx1"/>
                </a:solidFill>
                <a:latin typeface="Calibri" panose="020F0502020204030204" pitchFamily="34" charset="0"/>
              </a:defRPr>
            </a:lvl7pPr>
            <a:lvl8pPr marL="3429000" indent="-228600" algn="l" rtl="0" fontAlgn="base">
              <a:spcBef>
                <a:spcPct val="0"/>
              </a:spcBef>
              <a:spcAft>
                <a:spcPct val="0"/>
              </a:spcAft>
              <a:defRPr>
                <a:solidFill>
                  <a:schemeClr val="tx1"/>
                </a:solidFill>
                <a:latin typeface="Calibri" panose="020F0502020204030204" pitchFamily="34" charset="0"/>
              </a:defRPr>
            </a:lvl8pPr>
            <a:lvl9pPr marL="3886200" indent="-228600" algn="l" rtl="0" fontAlgn="base">
              <a:spcBef>
                <a:spcPct val="0"/>
              </a:spcBef>
              <a:spcAft>
                <a:spcPct val="0"/>
              </a:spcAft>
              <a:defRPr>
                <a:solidFill>
                  <a:schemeClr val="tx1"/>
                </a:solidFill>
                <a:latin typeface="Calibri" panose="020F0502020204030204" pitchFamily="34" charset="0"/>
              </a:defRPr>
            </a:lvl9pPr>
          </a:lstStyle>
          <a:p>
            <a:r>
              <a:rPr lang="en-US" sz="2400" b="1" dirty="0">
                <a:solidFill>
                  <a:schemeClr val="bg1"/>
                </a:solidFill>
                <a:latin typeface="MS Reference Sans Serif" panose="020B0604030504040204" pitchFamily="34" charset="0"/>
              </a:rPr>
              <a:t>Conversation 2</a:t>
            </a:r>
          </a:p>
          <a:p>
            <a:r>
              <a:rPr lang="en-US" sz="2400" b="1" dirty="0">
                <a:solidFill>
                  <a:schemeClr val="bg1"/>
                </a:solidFill>
                <a:latin typeface="MS Reference Sans Serif" panose="020B0604030504040204" pitchFamily="34" charset="0"/>
              </a:rPr>
              <a:t>Mohammad:  Did you see the notice of science Olympiad?</a:t>
            </a:r>
          </a:p>
          <a:p>
            <a:r>
              <a:rPr lang="en-US" sz="2400" b="1" dirty="0">
                <a:solidFill>
                  <a:schemeClr val="bg1"/>
                </a:solidFill>
                <a:latin typeface="MS Reference Sans Serif" panose="020B0604030504040204" pitchFamily="34" charset="0"/>
              </a:rPr>
              <a:t>Amir:   Yes, there will be an exam next summer.</a:t>
            </a:r>
          </a:p>
          <a:p>
            <a:r>
              <a:rPr lang="en-US" sz="2400" b="1" dirty="0">
                <a:solidFill>
                  <a:schemeClr val="bg1"/>
                </a:solidFill>
                <a:latin typeface="MS Reference Sans Serif" panose="020B0604030504040204" pitchFamily="34" charset="0"/>
              </a:rPr>
              <a:t>Mohammad:  Are you going to participate in it?</a:t>
            </a:r>
          </a:p>
          <a:p>
            <a:r>
              <a:rPr lang="en-US" sz="2400" b="1" dirty="0">
                <a:solidFill>
                  <a:schemeClr val="bg1"/>
                </a:solidFill>
                <a:latin typeface="MS Reference Sans Serif" panose="020B0604030504040204" pitchFamily="34" charset="0"/>
              </a:rPr>
              <a:t>Amir:   I’m studying hard now. If everything goes well, I will take part in it.</a:t>
            </a:r>
          </a:p>
          <a:p>
            <a:r>
              <a:rPr lang="en-US" sz="2400" b="1" dirty="0">
                <a:solidFill>
                  <a:schemeClr val="bg1"/>
                </a:solidFill>
                <a:latin typeface="MS Reference Sans Serif" panose="020B0604030504040204" pitchFamily="34" charset="0"/>
              </a:rPr>
              <a:t>Mohammad:  Is a difficult exam?</a:t>
            </a:r>
          </a:p>
          <a:p>
            <a:r>
              <a:rPr lang="en-US" sz="2400" b="1" dirty="0">
                <a:solidFill>
                  <a:schemeClr val="bg1"/>
                </a:solidFill>
                <a:latin typeface="MS Reference Sans Serif" panose="020B0604030504040204" pitchFamily="34" charset="0"/>
              </a:rPr>
              <a:t>Amir:   No, but it needs a lot of hard work.</a:t>
            </a:r>
          </a:p>
          <a:p>
            <a:r>
              <a:rPr lang="en-US" sz="2400" b="1" dirty="0">
                <a:solidFill>
                  <a:schemeClr val="bg1"/>
                </a:solidFill>
                <a:latin typeface="MS Reference Sans Serif" panose="020B0604030504040204" pitchFamily="34" charset="0"/>
              </a:rPr>
              <a:t>Mohammad:  Can I be a part of it, too?</a:t>
            </a:r>
          </a:p>
          <a:p>
            <a:r>
              <a:rPr lang="en-US" sz="2400" b="1" dirty="0">
                <a:solidFill>
                  <a:schemeClr val="bg1"/>
                </a:solidFill>
                <a:latin typeface="MS Reference Sans Serif" panose="020B0604030504040204" pitchFamily="34" charset="0"/>
              </a:rPr>
              <a:t>Amir:   Yes, if you are interested in that, I will help you.</a:t>
            </a:r>
          </a:p>
          <a:p>
            <a:r>
              <a:rPr lang="en-US" sz="2400" b="1" dirty="0">
                <a:solidFill>
                  <a:schemeClr val="bg1"/>
                </a:solidFill>
                <a:latin typeface="MS Reference Sans Serif" panose="020B0604030504040204" pitchFamily="34" charset="0"/>
              </a:rPr>
              <a:t>Mohammad:  Oh, yes. I would love that. Thank you very much. </a:t>
            </a:r>
            <a:br>
              <a:rPr lang="en-US" sz="2400" b="1" dirty="0">
                <a:solidFill>
                  <a:schemeClr val="bg1"/>
                </a:solidFill>
                <a:latin typeface="MS Reference Sans Serif" panose="020B0604030504040204" pitchFamily="34" charset="0"/>
              </a:rPr>
            </a:br>
            <a:endParaRPr lang="en-US" sz="2400" b="1" dirty="0" smtClean="0">
              <a:solidFill>
                <a:schemeClr val="bg1"/>
              </a:solidFill>
              <a:latin typeface="MS Reference Sans Serif" panose="020B0604030504040204" pitchFamily="34" charset="0"/>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flipH="1">
            <a:off x="-1" y="0"/>
            <a:ext cx="12192000" cy="6858000"/>
          </a:xfrm>
          <a:prstGeom prst="rect">
            <a:avLst/>
          </a:prstGeom>
          <a:blipFill dpi="0" rotWithShape="1">
            <a:blip r:embed="rId2"/>
            <a:srcRect/>
            <a:tile tx="0" ty="0" sx="78000" sy="7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13" name="Rectangle 12"/>
          <p:cNvSpPr/>
          <p:nvPr/>
        </p:nvSpPr>
        <p:spPr>
          <a:xfrm flipH="1">
            <a:off x="-1" y="0"/>
            <a:ext cx="12192000" cy="6858000"/>
          </a:xfrm>
          <a:prstGeom prst="rect">
            <a:avLst/>
          </a:prstGeom>
          <a:gradFill flip="none" rotWithShape="1">
            <a:gsLst>
              <a:gs pos="0">
                <a:srgbClr val="9C4FBA">
                  <a:alpha val="80000"/>
                </a:srgbClr>
              </a:gs>
              <a:gs pos="50000">
                <a:srgbClr val="854CB2">
                  <a:alpha val="80000"/>
                </a:srgbClr>
              </a:gs>
              <a:gs pos="74000">
                <a:srgbClr val="6E48AA">
                  <a:alpha val="9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solidFill>
                <a:prstClr val="white"/>
              </a:solidFill>
            </a:endParaRPr>
          </a:p>
        </p:txBody>
      </p:sp>
      <p:sp>
        <p:nvSpPr>
          <p:cNvPr id="6152" name="Rectangle 9"/>
          <p:cNvSpPr>
            <a:spLocks noChangeArrowheads="1"/>
          </p:cNvSpPr>
          <p:nvPr/>
        </p:nvSpPr>
        <p:spPr bwMode="auto">
          <a:xfrm>
            <a:off x="711200" y="1454150"/>
            <a:ext cx="4364038" cy="1201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70000"/>
              </a:lnSpc>
              <a:spcBef>
                <a:spcPct val="0"/>
              </a:spcBef>
              <a:buFontTx/>
              <a:buNone/>
            </a:pPr>
            <a:r>
              <a:rPr lang="en-US" altLang="en-US" sz="10000" b="1">
                <a:solidFill>
                  <a:schemeClr val="bg1"/>
                </a:solidFill>
                <a:latin typeface="Raleway" pitchFamily="2" charset="0"/>
              </a:rPr>
              <a:t>answer</a:t>
            </a:r>
          </a:p>
        </p:txBody>
      </p:sp>
      <p:sp>
        <p:nvSpPr>
          <p:cNvPr id="11" name="TextBox 10"/>
          <p:cNvSpPr txBox="1">
            <a:spLocks noChangeArrowheads="1"/>
          </p:cNvSpPr>
          <p:nvPr/>
        </p:nvSpPr>
        <p:spPr bwMode="auto">
          <a:xfrm>
            <a:off x="711200" y="2930525"/>
            <a:ext cx="8026400" cy="21954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171450" indent="-171450">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200000"/>
              </a:lnSpc>
            </a:pPr>
            <a:r>
              <a:rPr lang="en-US" sz="2000" b="1" dirty="0" smtClean="0">
                <a:solidFill>
                  <a:schemeClr val="bg1"/>
                </a:solidFill>
                <a:latin typeface="MS Reference Sans Serif" panose="020B0604030504040204" pitchFamily="34" charset="0"/>
              </a:rPr>
              <a:t>1. Mohammad is going to try the science Olympiad.</a:t>
            </a:r>
          </a:p>
          <a:p>
            <a:pPr>
              <a:lnSpc>
                <a:spcPct val="200000"/>
              </a:lnSpc>
            </a:pPr>
            <a:r>
              <a:rPr lang="en-US" sz="2000" b="1" dirty="0" smtClean="0">
                <a:solidFill>
                  <a:schemeClr val="bg1"/>
                </a:solidFill>
                <a:latin typeface="MS Reference Sans Serif" panose="020B0604030504040204" pitchFamily="34" charset="0"/>
              </a:rPr>
              <a:t>2. Amir is going to help Mohammad.</a:t>
            </a:r>
          </a:p>
          <a:p>
            <a:pPr eaLnBrk="1" hangingPunct="1">
              <a:lnSpc>
                <a:spcPct val="200000"/>
              </a:lnSpc>
              <a:buSzPct val="80000"/>
              <a:buFont typeface="FontAwesome" pitchFamily="2" charset="0"/>
              <a:buChar char=""/>
              <a:defRPr/>
            </a:pPr>
            <a:endParaRPr lang="en-US" sz="2000" b="1" dirty="0">
              <a:solidFill>
                <a:schemeClr val="accent5">
                  <a:lumMod val="60000"/>
                  <a:lumOff val="40000"/>
                </a:schemeClr>
              </a:solidFill>
              <a:latin typeface="Lato" panose="020F0502020204030203" pitchFamily="34" charset="0"/>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flipH="1">
            <a:off x="0" y="0"/>
            <a:ext cx="12192000" cy="6858000"/>
          </a:xfrm>
          <a:prstGeom prst="rect">
            <a:avLst/>
          </a:prstGeom>
          <a:blipFill dpi="0" rotWithShape="1">
            <a:blip r:embed="rId2"/>
            <a:srcRect/>
            <a:tile tx="0" ty="0" sx="78000" sy="7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8" name="Rectangle 7"/>
          <p:cNvSpPr/>
          <p:nvPr/>
        </p:nvSpPr>
        <p:spPr>
          <a:xfrm>
            <a:off x="0" y="0"/>
            <a:ext cx="12192000" cy="6858000"/>
          </a:xfrm>
          <a:prstGeom prst="rect">
            <a:avLst/>
          </a:prstGeom>
          <a:gradFill flip="none" rotWithShape="1">
            <a:gsLst>
              <a:gs pos="0">
                <a:srgbClr val="1AC0B4">
                  <a:alpha val="85000"/>
                </a:srgbClr>
              </a:gs>
              <a:gs pos="100000">
                <a:srgbClr val="24829B">
                  <a:alpha val="90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7174" name="Rectangle 10"/>
          <p:cNvSpPr>
            <a:spLocks noChangeArrowheads="1"/>
          </p:cNvSpPr>
          <p:nvPr/>
        </p:nvSpPr>
        <p:spPr bwMode="auto">
          <a:xfrm>
            <a:off x="598341" y="654685"/>
            <a:ext cx="10995318" cy="14219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buNone/>
            </a:pPr>
            <a:r>
              <a:rPr lang="en-US" sz="9600" b="1" dirty="0" smtClean="0">
                <a:solidFill>
                  <a:schemeClr val="bg1"/>
                </a:solidFill>
                <a:effectLst/>
                <a:latin typeface="Eras Demi ITC" panose="020B0805030504020804" pitchFamily="34" charset="0"/>
              </a:rPr>
              <a:t> What you learned</a:t>
            </a:r>
            <a:endParaRPr lang="en-US" sz="9600" dirty="0">
              <a:solidFill>
                <a:schemeClr val="bg1"/>
              </a:solidFill>
              <a:effectLst/>
              <a:latin typeface="Eras Demi ITC" panose="020B0805030504020804" pitchFamily="34" charset="0"/>
            </a:endParaRPr>
          </a:p>
        </p:txBody>
      </p:sp>
      <p:sp>
        <p:nvSpPr>
          <p:cNvPr id="12" name="TextBox 11"/>
          <p:cNvSpPr txBox="1">
            <a:spLocks noChangeArrowheads="1"/>
          </p:cNvSpPr>
          <p:nvPr/>
        </p:nvSpPr>
        <p:spPr bwMode="auto">
          <a:xfrm>
            <a:off x="182880" y="2731298"/>
            <a:ext cx="12009120" cy="33416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eaLnBrk="1" hangingPunct="1">
              <a:lnSpc>
                <a:spcPct val="150000"/>
              </a:lnSpc>
              <a:spcBef>
                <a:spcPct val="0"/>
              </a:spcBef>
              <a:buSzPct val="80000"/>
              <a:buFontTx/>
              <a:buNone/>
            </a:pPr>
            <a:r>
              <a:rPr lang="en-US" sz="2400" dirty="0" smtClean="0">
                <a:ln w="0"/>
                <a:solidFill>
                  <a:schemeClr val="bg1"/>
                </a:solidFill>
                <a:effectLst>
                  <a:outerShdw blurRad="38100" dist="25400" dir="5400000" algn="ctr" rotWithShape="0">
                    <a:srgbClr val="6E747A">
                      <a:alpha val="43000"/>
                    </a:srgbClr>
                  </a:outerShdw>
                </a:effectLst>
                <a:latin typeface="MS Reference Sans Serif" panose="020B0604030504040204" pitchFamily="34" charset="0"/>
              </a:rPr>
              <a:t>Art is not just something beautiful. There is so much power in art. Recent studies show that art is helpful for curing diseases. If sick people practice art, their health condition gets better. Art does not need any special ability and everyone can make artworks with simple things like pencils, chalk, and paint. If sick people communicate their feelings with simple artworks, their stress and pains will decrease.</a:t>
            </a:r>
            <a:endParaRPr lang="en-US" altLang="en-US" sz="2400" dirty="0">
              <a:ln w="0"/>
              <a:solidFill>
                <a:schemeClr val="bg1"/>
              </a:solidFill>
              <a:effectLst>
                <a:outerShdw blurRad="38100" dist="25400" dir="5400000" algn="ctr" rotWithShape="0">
                  <a:srgbClr val="6E747A">
                    <a:alpha val="43000"/>
                  </a:srgbClr>
                </a:outerShdw>
              </a:effectLst>
              <a:latin typeface="MS Reference Sans Serif" panose="020B0604030504040204" pitchFamily="34" charset="0"/>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flipH="1">
            <a:off x="0" y="0"/>
            <a:ext cx="12192000" cy="6858000"/>
          </a:xfrm>
          <a:prstGeom prst="rect">
            <a:avLst/>
          </a:prstGeom>
          <a:blipFill dpi="0" rotWithShape="1">
            <a:blip r:embed="rId2"/>
            <a:srcRect/>
            <a:tile tx="0" ty="0" sx="78000" sy="7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8" name="Rectangle 7"/>
          <p:cNvSpPr/>
          <p:nvPr/>
        </p:nvSpPr>
        <p:spPr>
          <a:xfrm>
            <a:off x="0" y="0"/>
            <a:ext cx="12192000" cy="6858000"/>
          </a:xfrm>
          <a:prstGeom prst="rect">
            <a:avLst/>
          </a:prstGeom>
          <a:gradFill flip="none" rotWithShape="1">
            <a:gsLst>
              <a:gs pos="0">
                <a:schemeClr val="accent5">
                  <a:lumMod val="87000"/>
                  <a:alpha val="62000"/>
                </a:schemeClr>
              </a:gs>
              <a:gs pos="100000">
                <a:srgbClr val="00B0F0"/>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7174" name="Rectangle 10"/>
          <p:cNvSpPr>
            <a:spLocks noChangeArrowheads="1"/>
          </p:cNvSpPr>
          <p:nvPr/>
        </p:nvSpPr>
        <p:spPr bwMode="auto">
          <a:xfrm>
            <a:off x="600075" y="1101725"/>
            <a:ext cx="10991850" cy="1201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70000"/>
              </a:lnSpc>
              <a:spcBef>
                <a:spcPct val="0"/>
              </a:spcBef>
              <a:buFontTx/>
              <a:buNone/>
            </a:pPr>
            <a:r>
              <a:rPr lang="en-US" altLang="en-US" sz="10000" b="1">
                <a:solidFill>
                  <a:schemeClr val="bg1"/>
                </a:solidFill>
                <a:latin typeface="Raleway" pitchFamily="2" charset="0"/>
              </a:rPr>
              <a:t>HAVE A NICE DAY</a:t>
            </a:r>
          </a:p>
        </p:txBody>
      </p:sp>
    </p:spTree>
    <p:extLst>
      <p:ext uri="{BB962C8B-B14F-4D97-AF65-F5344CB8AC3E}">
        <p14:creationId xmlns:p14="http://schemas.microsoft.com/office/powerpoint/2010/main" val="3349868264"/>
      </p:ext>
    </p:extLst>
  </p:cSld>
  <p:clrMapOvr>
    <a:masterClrMapping/>
  </p:clrMapOvr>
  <p:transition spd="slow"/>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49c4a27fba4a9ec35d5b4b1b6f9152c3bb68623d"/>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118</TotalTime>
  <Words>150</Words>
  <Application>Microsoft Office PowerPoint</Application>
  <PresentationFormat>Custom</PresentationFormat>
  <Paragraphs>32</Paragraphs>
  <Slides>7</Slides>
  <Notes>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7</vt:i4>
      </vt:variant>
    </vt:vector>
  </HeadingPairs>
  <TitlesOfParts>
    <vt:vector size="17" baseType="lpstr">
      <vt:lpstr>Arial</vt:lpstr>
      <vt:lpstr>Eras Demi ITC</vt:lpstr>
      <vt:lpstr>Calibri</vt:lpstr>
      <vt:lpstr>SimSun</vt:lpstr>
      <vt:lpstr>Raleway</vt:lpstr>
      <vt:lpstr>Calibri Light</vt:lpstr>
      <vt:lpstr>FontAwesome</vt:lpstr>
      <vt:lpstr>MS Reference Sans Serif</vt:lpstr>
      <vt:lpstr>Lato</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meysamkp</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meysamkp</dc:creator>
  <cp:lastModifiedBy>LENOVO</cp:lastModifiedBy>
  <cp:revision>12</cp:revision>
  <dcterms:created xsi:type="dcterms:W3CDTF">2015-08-29T20:15:10Z</dcterms:created>
  <dcterms:modified xsi:type="dcterms:W3CDTF">2023-05-09T10:04:19Z</dcterms:modified>
</cp:coreProperties>
</file>