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8" r:id="rId2"/>
    <p:sldId id="279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6" r:id="rId12"/>
    <p:sldId id="317" r:id="rId13"/>
    <p:sldId id="318" r:id="rId14"/>
    <p:sldId id="319" r:id="rId15"/>
    <p:sldId id="320" r:id="rId16"/>
    <p:sldId id="313" r:id="rId17"/>
    <p:sldId id="314" r:id="rId18"/>
    <p:sldId id="321" r:id="rId19"/>
    <p:sldId id="322" r:id="rId20"/>
    <p:sldId id="324" r:id="rId21"/>
    <p:sldId id="325" r:id="rId22"/>
    <p:sldId id="327" r:id="rId23"/>
    <p:sldId id="326" r:id="rId24"/>
    <p:sldId id="25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095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2552" y="1479176"/>
            <a:ext cx="782618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dirty="0" smtClean="0">
                <a:solidFill>
                  <a:srgbClr val="C00000"/>
                </a:solidFill>
                <a:cs typeface="B Titr" panose="00000700000000000000" pitchFamily="2" charset="-78"/>
              </a:rPr>
              <a:t>فارسی هشتم </a:t>
            </a:r>
          </a:p>
          <a:p>
            <a:pPr algn="ctr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/>
            <a:endParaRPr lang="fa-IR" sz="32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/>
            <a:endParaRPr lang="fa-IR" sz="32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/>
            <a:r>
              <a:rPr lang="fa-IR" sz="3200" b="1" dirty="0" smtClean="0">
                <a:solidFill>
                  <a:srgbClr val="FF0000"/>
                </a:solidFill>
                <a:cs typeface="B Titr" pitchFamily="2" charset="-78"/>
              </a:rPr>
              <a:t>آزادگی</a:t>
            </a:r>
            <a:endParaRPr lang="fa-IR" sz="3200" b="1" dirty="0">
              <a:solidFill>
                <a:srgbClr val="FF0000"/>
              </a:solidFill>
              <a:cs typeface="B Titr" pitchFamily="2" charset="-78"/>
            </a:endParaRPr>
          </a:p>
          <a:p>
            <a:pPr algn="ctr"/>
            <a:endParaRPr lang="fa-IR" sz="32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/>
            <a:r>
              <a:rPr lang="fa-IR" sz="3200" dirty="0" smtClean="0">
                <a:solidFill>
                  <a:srgbClr val="C00000"/>
                </a:solidFill>
                <a:cs typeface="B Titr" panose="00000700000000000000" pitchFamily="2" charset="-78"/>
              </a:rPr>
              <a:t> </a:t>
            </a:r>
            <a:endParaRPr lang="en-US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8722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36959" t="28591" r="36366" b="43230"/>
          <a:stretch>
            <a:fillRect/>
          </a:stretch>
        </p:blipFill>
        <p:spPr bwMode="auto">
          <a:xfrm>
            <a:off x="1894787" y="1451728"/>
            <a:ext cx="8138552" cy="483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38582" t="68316" r="36289" b="11753"/>
          <a:stretch>
            <a:fillRect/>
          </a:stretch>
        </p:blipFill>
        <p:spPr bwMode="auto">
          <a:xfrm>
            <a:off x="2234152" y="2196445"/>
            <a:ext cx="8409363" cy="3751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9170" t="31203" r="37304" b="28880"/>
          <a:stretch>
            <a:fillRect/>
          </a:stretch>
        </p:blipFill>
        <p:spPr bwMode="auto">
          <a:xfrm>
            <a:off x="1178351" y="0"/>
            <a:ext cx="7154944" cy="682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9046" t="42887" r="37139" b="52302"/>
          <a:stretch>
            <a:fillRect/>
          </a:stretch>
        </p:blipFill>
        <p:spPr bwMode="auto">
          <a:xfrm>
            <a:off x="2102177" y="1998481"/>
            <a:ext cx="8710385" cy="989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206631" y="3148553"/>
            <a:ext cx="104071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خارکش ، خار = مراعات نظیر / پشته ، پشت = مراعات نظیر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نکته دستوری :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خارکش = مرکب / پشته= غیر ساده است .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همی برد = ماضی استمراری (=می برد) 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6631" y="3148553"/>
            <a:ext cx="10407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دانه شکر = اضافه تشبیهی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نکته دستوری :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لنگ لنگان = قید / قدم و دانه مفعول هستند .</a:t>
            </a:r>
            <a:endParaRPr lang="en-US" sz="2400" b="1" dirty="0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39201" t="47560" r="37062" b="47904"/>
          <a:stretch>
            <a:fillRect/>
          </a:stretch>
        </p:blipFill>
        <p:spPr bwMode="auto">
          <a:xfrm>
            <a:off x="1875934" y="1894788"/>
            <a:ext cx="8682078" cy="933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6631" y="3148553"/>
            <a:ext cx="10407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تکرار حرف ( ن) = نغمه حروف / چرخ بلند = استعاره از آسمان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39201" t="51684" r="36830" b="44742"/>
          <a:stretch>
            <a:fillRect/>
          </a:stretch>
        </p:blipFill>
        <p:spPr bwMode="auto">
          <a:xfrm>
            <a:off x="2092749" y="1659117"/>
            <a:ext cx="8229601" cy="69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1790" y="3780148"/>
            <a:ext cx="10407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جیب تا دامن = مجازا تمام وجود و جسم / جیب و دامن = مراعات نظیر / تا و با = جناس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9278" t="54983" r="37139" b="40481"/>
          <a:stretch>
            <a:fillRect/>
          </a:stretch>
        </p:blipFill>
        <p:spPr bwMode="auto">
          <a:xfrm>
            <a:off x="989815" y="2469823"/>
            <a:ext cx="8352148" cy="903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6631" y="3148553"/>
            <a:ext cx="104071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در دولت گشودن = کنایه از سعادت و خوشبختی / تاج و سر = مراعات نظیر / تاج عزت = اضافه تشبیهی </a:t>
            </a:r>
            <a:endParaRPr lang="en-US" sz="2400" b="1" dirty="0">
              <a:cs typeface="B Nazanin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39278" t="41100" r="37371" b="54639"/>
          <a:stretch>
            <a:fillRect/>
          </a:stretch>
        </p:blipFill>
        <p:spPr bwMode="auto">
          <a:xfrm>
            <a:off x="2196445" y="1649690"/>
            <a:ext cx="7714170" cy="791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6631" y="3148553"/>
            <a:ext cx="104071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گوهر شکر = اضافه تشبیهی / سفتن گوهر شکر =کنایه از سپاسگذاری کردن از لطف خدا با سخنان دلنشین </a:t>
            </a:r>
            <a:endParaRPr lang="en-US" sz="2400" b="1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39123" t="45086" r="37526" b="51203"/>
          <a:stretch>
            <a:fillRect/>
          </a:stretch>
        </p:blipFill>
        <p:spPr bwMode="auto">
          <a:xfrm>
            <a:off x="2658703" y="1989056"/>
            <a:ext cx="7591742" cy="678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6631" y="3148553"/>
            <a:ext cx="10407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رخش پندار = اضافه تشبیهی /رخش پندار راندن = کنایه از مغرور و متکبر بودن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نکته دستوری :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پندار = بن مضارع از مصدر پنداشتن / همی راند ( = می راند ) ماضی استمراری </a:t>
            </a:r>
            <a:endParaRPr lang="en-US" sz="2400" b="1" dirty="0">
              <a:cs typeface="B Nazanin" pitchFamily="2" charset="-7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9046" t="49485" r="37448" b="46941"/>
          <a:stretch>
            <a:fillRect/>
          </a:stretch>
        </p:blipFill>
        <p:spPr bwMode="auto">
          <a:xfrm>
            <a:off x="707011" y="1489435"/>
            <a:ext cx="7795967" cy="66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6631" y="3148553"/>
            <a:ext cx="104071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پیر خرف گشته = ترکیب وصفی .( پیر = موصوف ، خرف گشته = صفت ) / (ش) در شکر گذاریش به گوش بر می گردد ، یعنی مرجع آن ، جوان مغرور است و نقش مضاف الیه دارد : گوشش ( گوش او )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9123" t="53059" r="37603" b="42817"/>
          <a:stretch>
            <a:fillRect/>
          </a:stretch>
        </p:blipFill>
        <p:spPr bwMode="auto">
          <a:xfrm>
            <a:off x="1489434" y="1244337"/>
            <a:ext cx="7566565" cy="7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8891" t="57182" r="37448" b="39107"/>
          <a:stretch>
            <a:fillRect/>
          </a:stretch>
        </p:blipFill>
        <p:spPr bwMode="auto">
          <a:xfrm>
            <a:off x="1197204" y="2894030"/>
            <a:ext cx="9935874" cy="876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6631" y="3148553"/>
            <a:ext cx="10407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عزت و خواری = تضاد / عمر باختن = کنایه از هدر دادن عمر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38891" t="60619" r="37603" b="35257"/>
          <a:stretch>
            <a:fillRect/>
          </a:stretch>
        </p:blipFill>
        <p:spPr bwMode="auto">
          <a:xfrm>
            <a:off x="980388" y="1442299"/>
            <a:ext cx="7642007" cy="7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14020" y="3176833"/>
            <a:ext cx="10407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بالین نه = کنایه از محتاج و نیازمند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نکته دستوری :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بعد از ( به ) فعل است که حذف شده است .</a:t>
            </a:r>
            <a:endParaRPr lang="en-US" sz="2400" b="1" dirty="0">
              <a:cs typeface="B Nazanin" pitchFamily="2" charset="-7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8737" t="64468" r="37371" b="31683"/>
          <a:stretch>
            <a:fillRect/>
          </a:stretch>
        </p:blipFill>
        <p:spPr bwMode="auto">
          <a:xfrm>
            <a:off x="2083323" y="1480008"/>
            <a:ext cx="6866077" cy="622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6631" y="3148553"/>
            <a:ext cx="10407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چاشت ، شام ، نان ، آب = مراعات نظیر / نان و آب = مجازا غذا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نکته دستوری : 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فلان = ضمیر مبهم / چاشت ، شام نان و آبی = مفعول / ( م) در شام ، متمم = شام را به من </a:t>
            </a:r>
            <a:endParaRPr lang="en-US" sz="2400" b="1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39201" t="68591" r="37448" b="27560"/>
          <a:stretch>
            <a:fillRect/>
          </a:stretch>
        </p:blipFill>
        <p:spPr bwMode="auto">
          <a:xfrm>
            <a:off x="716436" y="1319754"/>
            <a:ext cx="8032290" cy="74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2619" y="3082566"/>
            <a:ext cx="10407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آرایه ها :</a:t>
            </a: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خسی چون تو = تشبیه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39201" t="72303" r="37603" b="23986"/>
          <a:stretch>
            <a:fillRect/>
          </a:stretch>
        </p:blipFill>
        <p:spPr bwMode="auto">
          <a:xfrm>
            <a:off x="820144" y="1404593"/>
            <a:ext cx="8484112" cy="763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39046" t="76289" r="37526" b="19175"/>
          <a:stretch>
            <a:fillRect/>
          </a:stretch>
        </p:blipFill>
        <p:spPr bwMode="auto">
          <a:xfrm>
            <a:off x="1864799" y="3186258"/>
            <a:ext cx="8655514" cy="942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39897" t="13608" r="33737" b="66323"/>
          <a:stretch>
            <a:fillRect/>
          </a:stretch>
        </p:blipFill>
        <p:spPr bwMode="auto">
          <a:xfrm>
            <a:off x="2762741" y="2253006"/>
            <a:ext cx="8939065" cy="3827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 l="38041" t="33264" r="34433" b="22062"/>
          <a:stretch>
            <a:fillRect/>
          </a:stretch>
        </p:blipFill>
        <p:spPr bwMode="auto">
          <a:xfrm>
            <a:off x="754144" y="347388"/>
            <a:ext cx="6966409" cy="6359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40051" t="39863" r="34433" b="34845"/>
          <a:stretch>
            <a:fillRect/>
          </a:stretch>
        </p:blipFill>
        <p:spPr bwMode="auto">
          <a:xfrm>
            <a:off x="3959259" y="2045616"/>
            <a:ext cx="7993930" cy="4457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/>
          <a:srcRect l="35644" t="65567" r="34201" b="11065"/>
          <a:stretch>
            <a:fillRect/>
          </a:stretch>
        </p:blipFill>
        <p:spPr bwMode="auto">
          <a:xfrm>
            <a:off x="1555423" y="2516956"/>
            <a:ext cx="9285401" cy="40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2145" y="2266682"/>
            <a:ext cx="870611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16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6115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347</Words>
  <Application>Microsoft Office PowerPoint</Application>
  <PresentationFormat>Widescreen</PresentationFormat>
  <Paragraphs>45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160</cp:revision>
  <dcterms:created xsi:type="dcterms:W3CDTF">2015-07-06T05:06:21Z</dcterms:created>
  <dcterms:modified xsi:type="dcterms:W3CDTF">2020-02-24T18:27:55Z</dcterms:modified>
</cp:coreProperties>
</file>