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sldIdLst>
    <p:sldId id="276" r:id="rId2"/>
    <p:sldId id="256" r:id="rId3"/>
    <p:sldId id="257" r:id="rId4"/>
    <p:sldId id="260" r:id="rId5"/>
    <p:sldId id="258" r:id="rId6"/>
    <p:sldId id="270" r:id="rId7"/>
    <p:sldId id="271" r:id="rId8"/>
    <p:sldId id="262" r:id="rId9"/>
    <p:sldId id="264" r:id="rId10"/>
    <p:sldId id="274" r:id="rId11"/>
    <p:sldId id="275" r:id="rId12"/>
    <p:sldId id="265" r:id="rId13"/>
    <p:sldId id="266" r:id="rId14"/>
    <p:sldId id="272" r:id="rId15"/>
    <p:sldId id="267" r:id="rId16"/>
    <p:sldId id="273" r:id="rId17"/>
    <p:sldId id="268" r:id="rId18"/>
  </p:sldIdLst>
  <p:sldSz cx="9144000" cy="6858000" type="screen4x3"/>
  <p:notesSz cx="6858000" cy="9144000"/>
  <p:defaultTextStyle>
    <a:defPPr>
      <a:defRPr lang="en-US"/>
    </a:defPPr>
    <a:lvl1pPr algn="ctr" rtl="0" fontAlgn="base">
      <a:spcBef>
        <a:spcPct val="0"/>
      </a:spcBef>
      <a:spcAft>
        <a:spcPct val="0"/>
      </a:spcAft>
      <a:defRPr sz="3600" kern="1200">
        <a:solidFill>
          <a:schemeClr val="tx1"/>
        </a:solidFill>
        <a:latin typeface="Verdana" panose="020B0604030504040204" pitchFamily="34" charset="0"/>
        <a:ea typeface="+mn-ea"/>
        <a:cs typeface="Zar" pitchFamily="2" charset="0"/>
      </a:defRPr>
    </a:lvl1pPr>
    <a:lvl2pPr marL="457200" algn="ctr" rtl="0" fontAlgn="base">
      <a:spcBef>
        <a:spcPct val="0"/>
      </a:spcBef>
      <a:spcAft>
        <a:spcPct val="0"/>
      </a:spcAft>
      <a:defRPr sz="3600" kern="1200">
        <a:solidFill>
          <a:schemeClr val="tx1"/>
        </a:solidFill>
        <a:latin typeface="Verdana" panose="020B0604030504040204" pitchFamily="34" charset="0"/>
        <a:ea typeface="+mn-ea"/>
        <a:cs typeface="Zar" pitchFamily="2" charset="0"/>
      </a:defRPr>
    </a:lvl2pPr>
    <a:lvl3pPr marL="914400" algn="ctr" rtl="0" fontAlgn="base">
      <a:spcBef>
        <a:spcPct val="0"/>
      </a:spcBef>
      <a:spcAft>
        <a:spcPct val="0"/>
      </a:spcAft>
      <a:defRPr sz="3600" kern="1200">
        <a:solidFill>
          <a:schemeClr val="tx1"/>
        </a:solidFill>
        <a:latin typeface="Verdana" panose="020B0604030504040204" pitchFamily="34" charset="0"/>
        <a:ea typeface="+mn-ea"/>
        <a:cs typeface="Zar" pitchFamily="2" charset="0"/>
      </a:defRPr>
    </a:lvl3pPr>
    <a:lvl4pPr marL="1371600" algn="ctr" rtl="0" fontAlgn="base">
      <a:spcBef>
        <a:spcPct val="0"/>
      </a:spcBef>
      <a:spcAft>
        <a:spcPct val="0"/>
      </a:spcAft>
      <a:defRPr sz="3600" kern="1200">
        <a:solidFill>
          <a:schemeClr val="tx1"/>
        </a:solidFill>
        <a:latin typeface="Verdana" panose="020B0604030504040204" pitchFamily="34" charset="0"/>
        <a:ea typeface="+mn-ea"/>
        <a:cs typeface="Zar" pitchFamily="2" charset="0"/>
      </a:defRPr>
    </a:lvl4pPr>
    <a:lvl5pPr marL="1828800" algn="ctr" rtl="0" fontAlgn="base">
      <a:spcBef>
        <a:spcPct val="0"/>
      </a:spcBef>
      <a:spcAft>
        <a:spcPct val="0"/>
      </a:spcAft>
      <a:defRPr sz="3600" kern="1200">
        <a:solidFill>
          <a:schemeClr val="tx1"/>
        </a:solidFill>
        <a:latin typeface="Verdana" panose="020B0604030504040204" pitchFamily="34" charset="0"/>
        <a:ea typeface="+mn-ea"/>
        <a:cs typeface="Zar" pitchFamily="2" charset="0"/>
      </a:defRPr>
    </a:lvl5pPr>
    <a:lvl6pPr marL="2286000" algn="l" defTabSz="914400" rtl="0" eaLnBrk="1" latinLnBrk="0" hangingPunct="1">
      <a:defRPr sz="3600" kern="1200">
        <a:solidFill>
          <a:schemeClr val="tx1"/>
        </a:solidFill>
        <a:latin typeface="Verdana" panose="020B0604030504040204" pitchFamily="34" charset="0"/>
        <a:ea typeface="+mn-ea"/>
        <a:cs typeface="Zar" pitchFamily="2" charset="0"/>
      </a:defRPr>
    </a:lvl6pPr>
    <a:lvl7pPr marL="2743200" algn="l" defTabSz="914400" rtl="0" eaLnBrk="1" latinLnBrk="0" hangingPunct="1">
      <a:defRPr sz="3600" kern="1200">
        <a:solidFill>
          <a:schemeClr val="tx1"/>
        </a:solidFill>
        <a:latin typeface="Verdana" panose="020B0604030504040204" pitchFamily="34" charset="0"/>
        <a:ea typeface="+mn-ea"/>
        <a:cs typeface="Zar" pitchFamily="2" charset="0"/>
      </a:defRPr>
    </a:lvl7pPr>
    <a:lvl8pPr marL="3200400" algn="l" defTabSz="914400" rtl="0" eaLnBrk="1" latinLnBrk="0" hangingPunct="1">
      <a:defRPr sz="3600" kern="1200">
        <a:solidFill>
          <a:schemeClr val="tx1"/>
        </a:solidFill>
        <a:latin typeface="Verdana" panose="020B0604030504040204" pitchFamily="34" charset="0"/>
        <a:ea typeface="+mn-ea"/>
        <a:cs typeface="Zar" pitchFamily="2" charset="0"/>
      </a:defRPr>
    </a:lvl8pPr>
    <a:lvl9pPr marL="3657600" algn="l" defTabSz="914400" rtl="0" eaLnBrk="1" latinLnBrk="0" hangingPunct="1">
      <a:defRPr sz="3600" kern="1200">
        <a:solidFill>
          <a:schemeClr val="tx1"/>
        </a:solidFill>
        <a:latin typeface="Verdana" panose="020B0604030504040204" pitchFamily="34" charset="0"/>
        <a:ea typeface="+mn-ea"/>
        <a:cs typeface="Zar" pitchFamily="2"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3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xmlns="" id="{3E045760-D752-460D-8AA9-0A81E54C73C9}"/>
              </a:ext>
            </a:extLst>
          </p:cNvPr>
          <p:cNvGrpSpPr>
            <a:grpSpLocks/>
          </p:cNvGrpSpPr>
          <p:nvPr/>
        </p:nvGrpSpPr>
        <p:grpSpPr bwMode="auto">
          <a:xfrm>
            <a:off x="0" y="0"/>
            <a:ext cx="9140825" cy="6851650"/>
            <a:chOff x="0" y="0"/>
            <a:chExt cx="5758" cy="4316"/>
          </a:xfrm>
        </p:grpSpPr>
        <p:sp>
          <p:nvSpPr>
            <p:cNvPr id="5" name="Freeform 3">
              <a:extLst>
                <a:ext uri="{FF2B5EF4-FFF2-40B4-BE49-F238E27FC236}">
                  <a16:creationId xmlns:a16="http://schemas.microsoft.com/office/drawing/2014/main" xmlns="" id="{AFC4AFBE-D1DA-494D-93FB-24DD018135E1}"/>
                </a:ext>
              </a:extLst>
            </p:cNvPr>
            <p:cNvSpPr>
              <a:spLocks/>
            </p:cNvSpPr>
            <p:nvPr/>
          </p:nvSpPr>
          <p:spPr bwMode="hidden">
            <a:xfrm>
              <a:off x="1812" y="2811"/>
              <a:ext cx="3946" cy="1505"/>
            </a:xfrm>
            <a:custGeom>
              <a:avLst/>
              <a:gdLst/>
              <a:ahLst/>
              <a:cxnLst>
                <a:cxn ang="0">
                  <a:pos x="149" y="1505"/>
                </a:cxn>
                <a:cxn ang="0">
                  <a:pos x="687" y="1331"/>
                </a:cxn>
                <a:cxn ang="0">
                  <a:pos x="1213" y="1157"/>
                </a:cxn>
                <a:cxn ang="0">
                  <a:pos x="1728" y="977"/>
                </a:cxn>
                <a:cxn ang="0">
                  <a:pos x="2218" y="792"/>
                </a:cxn>
                <a:cxn ang="0">
                  <a:pos x="2457" y="696"/>
                </a:cxn>
                <a:cxn ang="0">
                  <a:pos x="2690" y="606"/>
                </a:cxn>
                <a:cxn ang="0">
                  <a:pos x="2918" y="510"/>
                </a:cxn>
                <a:cxn ang="0">
                  <a:pos x="3139" y="420"/>
                </a:cxn>
                <a:cxn ang="0">
                  <a:pos x="3348" y="324"/>
                </a:cxn>
                <a:cxn ang="0">
                  <a:pos x="3551" y="234"/>
                </a:cxn>
                <a:cxn ang="0">
                  <a:pos x="3749" y="138"/>
                </a:cxn>
                <a:cxn ang="0">
                  <a:pos x="3934" y="48"/>
                </a:cxn>
                <a:cxn ang="0">
                  <a:pos x="3934" y="0"/>
                </a:cxn>
                <a:cxn ang="0">
                  <a:pos x="3743" y="96"/>
                </a:cxn>
                <a:cxn ang="0">
                  <a:pos x="3539" y="192"/>
                </a:cxn>
                <a:cxn ang="0">
                  <a:pos x="3330" y="288"/>
                </a:cxn>
                <a:cxn ang="0">
                  <a:pos x="3115" y="384"/>
                </a:cxn>
                <a:cxn ang="0">
                  <a:pos x="2888" y="480"/>
                </a:cxn>
                <a:cxn ang="0">
                  <a:pos x="2654" y="576"/>
                </a:cxn>
                <a:cxn ang="0">
                  <a:pos x="2409" y="672"/>
                </a:cxn>
                <a:cxn ang="0">
                  <a:pos x="2164" y="768"/>
                </a:cxn>
                <a:cxn ang="0">
                  <a:pos x="1907" y="864"/>
                </a:cxn>
                <a:cxn ang="0">
                  <a:pos x="1650" y="960"/>
                </a:cxn>
                <a:cxn ang="0">
                  <a:pos x="1112" y="1145"/>
                </a:cxn>
                <a:cxn ang="0">
                  <a:pos x="562" y="1331"/>
                </a:cxn>
                <a:cxn ang="0">
                  <a:pos x="0" y="1505"/>
                </a:cxn>
                <a:cxn ang="0">
                  <a:pos x="149" y="1505"/>
                </a:cxn>
                <a:cxn ang="0">
                  <a:pos x="149" y="1505"/>
                </a:cxn>
              </a:cxnLst>
              <a:rect l="0" t="0" r="r" b="b"/>
              <a:pathLst>
                <a:path w="3934" h="1505">
                  <a:moveTo>
                    <a:pt x="149" y="1505"/>
                  </a:moveTo>
                  <a:lnTo>
                    <a:pt x="687" y="1331"/>
                  </a:lnTo>
                  <a:lnTo>
                    <a:pt x="1213" y="1157"/>
                  </a:lnTo>
                  <a:lnTo>
                    <a:pt x="1728" y="977"/>
                  </a:lnTo>
                  <a:lnTo>
                    <a:pt x="2218" y="792"/>
                  </a:lnTo>
                  <a:lnTo>
                    <a:pt x="2457" y="696"/>
                  </a:lnTo>
                  <a:lnTo>
                    <a:pt x="2690" y="606"/>
                  </a:lnTo>
                  <a:lnTo>
                    <a:pt x="2918" y="510"/>
                  </a:lnTo>
                  <a:lnTo>
                    <a:pt x="3139" y="420"/>
                  </a:lnTo>
                  <a:lnTo>
                    <a:pt x="3348" y="324"/>
                  </a:lnTo>
                  <a:lnTo>
                    <a:pt x="3551" y="234"/>
                  </a:lnTo>
                  <a:lnTo>
                    <a:pt x="3749" y="138"/>
                  </a:lnTo>
                  <a:lnTo>
                    <a:pt x="3934" y="48"/>
                  </a:lnTo>
                  <a:lnTo>
                    <a:pt x="3934" y="0"/>
                  </a:lnTo>
                  <a:lnTo>
                    <a:pt x="3743" y="96"/>
                  </a:lnTo>
                  <a:lnTo>
                    <a:pt x="3539" y="192"/>
                  </a:lnTo>
                  <a:lnTo>
                    <a:pt x="3330" y="288"/>
                  </a:lnTo>
                  <a:lnTo>
                    <a:pt x="3115" y="384"/>
                  </a:lnTo>
                  <a:lnTo>
                    <a:pt x="2888" y="480"/>
                  </a:lnTo>
                  <a:lnTo>
                    <a:pt x="2654" y="576"/>
                  </a:lnTo>
                  <a:lnTo>
                    <a:pt x="2409" y="672"/>
                  </a:lnTo>
                  <a:lnTo>
                    <a:pt x="2164" y="768"/>
                  </a:lnTo>
                  <a:lnTo>
                    <a:pt x="1907" y="864"/>
                  </a:lnTo>
                  <a:lnTo>
                    <a:pt x="1650" y="960"/>
                  </a:lnTo>
                  <a:lnTo>
                    <a:pt x="1112" y="1145"/>
                  </a:lnTo>
                  <a:lnTo>
                    <a:pt x="562" y="1331"/>
                  </a:lnTo>
                  <a:lnTo>
                    <a:pt x="0" y="1505"/>
                  </a:lnTo>
                  <a:lnTo>
                    <a:pt x="149" y="1505"/>
                  </a:lnTo>
                  <a:lnTo>
                    <a:pt x="149" y="1505"/>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6" name="Freeform 4">
              <a:extLst>
                <a:ext uri="{FF2B5EF4-FFF2-40B4-BE49-F238E27FC236}">
                  <a16:creationId xmlns:a16="http://schemas.microsoft.com/office/drawing/2014/main" xmlns="" id="{A5AAC7B5-9081-4E4A-937D-3E114FD08684}"/>
                </a:ext>
              </a:extLst>
            </p:cNvPr>
            <p:cNvSpPr>
              <a:spLocks/>
            </p:cNvSpPr>
            <p:nvPr/>
          </p:nvSpPr>
          <p:spPr bwMode="hidden">
            <a:xfrm>
              <a:off x="4025" y="3627"/>
              <a:ext cx="1733" cy="689"/>
            </a:xfrm>
            <a:custGeom>
              <a:avLst/>
              <a:gdLst/>
              <a:ahLst/>
              <a:cxnLst>
                <a:cxn ang="0">
                  <a:pos x="132" y="689"/>
                </a:cxn>
                <a:cxn ang="0">
                  <a:pos x="550" y="527"/>
                </a:cxn>
                <a:cxn ang="0">
                  <a:pos x="963" y="365"/>
                </a:cxn>
                <a:cxn ang="0">
                  <a:pos x="1160" y="287"/>
                </a:cxn>
                <a:cxn ang="0">
                  <a:pos x="1357" y="203"/>
                </a:cxn>
                <a:cxn ang="0">
                  <a:pos x="1549" y="126"/>
                </a:cxn>
                <a:cxn ang="0">
                  <a:pos x="1728" y="48"/>
                </a:cxn>
                <a:cxn ang="0">
                  <a:pos x="1728" y="0"/>
                </a:cxn>
                <a:cxn ang="0">
                  <a:pos x="1531" y="84"/>
                </a:cxn>
                <a:cxn ang="0">
                  <a:pos x="1327" y="167"/>
                </a:cxn>
                <a:cxn ang="0">
                  <a:pos x="1118" y="257"/>
                </a:cxn>
                <a:cxn ang="0">
                  <a:pos x="903" y="341"/>
                </a:cxn>
                <a:cxn ang="0">
                  <a:pos x="454" y="515"/>
                </a:cxn>
                <a:cxn ang="0">
                  <a:pos x="0" y="689"/>
                </a:cxn>
                <a:cxn ang="0">
                  <a:pos x="132" y="689"/>
                </a:cxn>
                <a:cxn ang="0">
                  <a:pos x="132" y="689"/>
                </a:cxn>
              </a:cxnLst>
              <a:rect l="0" t="0" r="r" b="b"/>
              <a:pathLst>
                <a:path w="1728" h="689">
                  <a:moveTo>
                    <a:pt x="132" y="689"/>
                  </a:moveTo>
                  <a:lnTo>
                    <a:pt x="550" y="527"/>
                  </a:lnTo>
                  <a:lnTo>
                    <a:pt x="963" y="365"/>
                  </a:lnTo>
                  <a:lnTo>
                    <a:pt x="1160" y="287"/>
                  </a:lnTo>
                  <a:lnTo>
                    <a:pt x="1357" y="203"/>
                  </a:lnTo>
                  <a:lnTo>
                    <a:pt x="1549" y="126"/>
                  </a:lnTo>
                  <a:lnTo>
                    <a:pt x="1728" y="48"/>
                  </a:lnTo>
                  <a:lnTo>
                    <a:pt x="1728" y="0"/>
                  </a:lnTo>
                  <a:lnTo>
                    <a:pt x="1531" y="84"/>
                  </a:lnTo>
                  <a:lnTo>
                    <a:pt x="1327" y="167"/>
                  </a:lnTo>
                  <a:lnTo>
                    <a:pt x="1118" y="257"/>
                  </a:lnTo>
                  <a:lnTo>
                    <a:pt x="903" y="341"/>
                  </a:lnTo>
                  <a:lnTo>
                    <a:pt x="454" y="515"/>
                  </a:lnTo>
                  <a:lnTo>
                    <a:pt x="0" y="689"/>
                  </a:lnTo>
                  <a:lnTo>
                    <a:pt x="132" y="689"/>
                  </a:lnTo>
                  <a:lnTo>
                    <a:pt x="132" y="689"/>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7" name="Freeform 5">
              <a:extLst>
                <a:ext uri="{FF2B5EF4-FFF2-40B4-BE49-F238E27FC236}">
                  <a16:creationId xmlns:a16="http://schemas.microsoft.com/office/drawing/2014/main" xmlns="" id="{D9CB1E63-721F-42C9-947E-F23F7B01A666}"/>
                </a:ext>
              </a:extLst>
            </p:cNvPr>
            <p:cNvSpPr>
              <a:spLocks/>
            </p:cNvSpPr>
            <p:nvPr/>
          </p:nvSpPr>
          <p:spPr bwMode="hidden">
            <a:xfrm>
              <a:off x="0" y="0"/>
              <a:ext cx="5578" cy="3447"/>
            </a:xfrm>
            <a:custGeom>
              <a:avLst/>
              <a:gdLst/>
              <a:ahLst/>
              <a:cxnLst>
                <a:cxn ang="0">
                  <a:pos x="5561" y="929"/>
                </a:cxn>
                <a:cxn ang="0">
                  <a:pos x="5537" y="773"/>
                </a:cxn>
                <a:cxn ang="0">
                  <a:pos x="5453" y="629"/>
                </a:cxn>
                <a:cxn ang="0">
                  <a:pos x="5327" y="492"/>
                </a:cxn>
                <a:cxn ang="0">
                  <a:pos x="5148" y="366"/>
                </a:cxn>
                <a:cxn ang="0">
                  <a:pos x="4921" y="252"/>
                </a:cxn>
                <a:cxn ang="0">
                  <a:pos x="4652" y="144"/>
                </a:cxn>
                <a:cxn ang="0">
                  <a:pos x="4341" y="48"/>
                </a:cxn>
                <a:cxn ang="0">
                  <a:pos x="4000" y="0"/>
                </a:cxn>
                <a:cxn ang="0">
                  <a:pos x="4359" y="90"/>
                </a:cxn>
                <a:cxn ang="0">
                  <a:pos x="4670" y="192"/>
                </a:cxn>
                <a:cxn ang="0">
                  <a:pos x="4933" y="306"/>
                </a:cxn>
                <a:cxn ang="0">
                  <a:pos x="5148" y="426"/>
                </a:cxn>
                <a:cxn ang="0">
                  <a:pos x="5315" y="557"/>
                </a:cxn>
                <a:cxn ang="0">
                  <a:pos x="5429" y="701"/>
                </a:cxn>
                <a:cxn ang="0">
                  <a:pos x="5489" y="851"/>
                </a:cxn>
                <a:cxn ang="0">
                  <a:pos x="5489" y="1013"/>
                </a:cxn>
                <a:cxn ang="0">
                  <a:pos x="5441" y="1163"/>
                </a:cxn>
                <a:cxn ang="0">
                  <a:pos x="5345" y="1319"/>
                </a:cxn>
                <a:cxn ang="0">
                  <a:pos x="5202" y="1475"/>
                </a:cxn>
                <a:cxn ang="0">
                  <a:pos x="5017" y="1630"/>
                </a:cxn>
                <a:cxn ang="0">
                  <a:pos x="4789" y="1786"/>
                </a:cxn>
                <a:cxn ang="0">
                  <a:pos x="4526" y="1948"/>
                </a:cxn>
                <a:cxn ang="0">
                  <a:pos x="4215" y="2104"/>
                </a:cxn>
                <a:cxn ang="0">
                  <a:pos x="3875" y="2260"/>
                </a:cxn>
                <a:cxn ang="0">
                  <a:pos x="3498" y="2416"/>
                </a:cxn>
                <a:cxn ang="0">
                  <a:pos x="3085" y="2566"/>
                </a:cxn>
                <a:cxn ang="0">
                  <a:pos x="2643" y="2715"/>
                </a:cxn>
                <a:cxn ang="0">
                  <a:pos x="2164" y="2865"/>
                </a:cxn>
                <a:cxn ang="0">
                  <a:pos x="1662" y="3009"/>
                </a:cxn>
                <a:cxn ang="0">
                  <a:pos x="1136" y="3147"/>
                </a:cxn>
                <a:cxn ang="0">
                  <a:pos x="580" y="3279"/>
                </a:cxn>
                <a:cxn ang="0">
                  <a:pos x="0" y="3447"/>
                </a:cxn>
                <a:cxn ang="0">
                  <a:pos x="867" y="3249"/>
                </a:cxn>
                <a:cxn ang="0">
                  <a:pos x="1417" y="3105"/>
                </a:cxn>
                <a:cxn ang="0">
                  <a:pos x="1937" y="2961"/>
                </a:cxn>
                <a:cxn ang="0">
                  <a:pos x="2434" y="2817"/>
                </a:cxn>
                <a:cxn ang="0">
                  <a:pos x="2900" y="2668"/>
                </a:cxn>
                <a:cxn ang="0">
                  <a:pos x="3330" y="2512"/>
                </a:cxn>
                <a:cxn ang="0">
                  <a:pos x="3731" y="2356"/>
                </a:cxn>
                <a:cxn ang="0">
                  <a:pos x="4096" y="2200"/>
                </a:cxn>
                <a:cxn ang="0">
                  <a:pos x="4425" y="2038"/>
                </a:cxn>
                <a:cxn ang="0">
                  <a:pos x="4718" y="1876"/>
                </a:cxn>
                <a:cxn ang="0">
                  <a:pos x="4969" y="1720"/>
                </a:cxn>
                <a:cxn ang="0">
                  <a:pos x="5178" y="1559"/>
                </a:cxn>
                <a:cxn ang="0">
                  <a:pos x="5339" y="1397"/>
                </a:cxn>
                <a:cxn ang="0">
                  <a:pos x="5459" y="1241"/>
                </a:cxn>
                <a:cxn ang="0">
                  <a:pos x="5537" y="1085"/>
                </a:cxn>
                <a:cxn ang="0">
                  <a:pos x="5555" y="1007"/>
                </a:cxn>
              </a:cxnLst>
              <a:rect l="0" t="0" r="r" b="b"/>
              <a:pathLst>
                <a:path w="5561" h="3447">
                  <a:moveTo>
                    <a:pt x="5555" y="1007"/>
                  </a:moveTo>
                  <a:lnTo>
                    <a:pt x="5561" y="929"/>
                  </a:lnTo>
                  <a:lnTo>
                    <a:pt x="5555" y="851"/>
                  </a:lnTo>
                  <a:lnTo>
                    <a:pt x="5537" y="773"/>
                  </a:lnTo>
                  <a:lnTo>
                    <a:pt x="5501" y="701"/>
                  </a:lnTo>
                  <a:lnTo>
                    <a:pt x="5453" y="629"/>
                  </a:lnTo>
                  <a:lnTo>
                    <a:pt x="5399" y="563"/>
                  </a:lnTo>
                  <a:lnTo>
                    <a:pt x="5327" y="492"/>
                  </a:lnTo>
                  <a:lnTo>
                    <a:pt x="5244" y="432"/>
                  </a:lnTo>
                  <a:lnTo>
                    <a:pt x="5148" y="366"/>
                  </a:lnTo>
                  <a:lnTo>
                    <a:pt x="5040" y="306"/>
                  </a:lnTo>
                  <a:lnTo>
                    <a:pt x="4921" y="252"/>
                  </a:lnTo>
                  <a:lnTo>
                    <a:pt x="4795" y="198"/>
                  </a:lnTo>
                  <a:lnTo>
                    <a:pt x="4652" y="144"/>
                  </a:lnTo>
                  <a:lnTo>
                    <a:pt x="4502" y="90"/>
                  </a:lnTo>
                  <a:lnTo>
                    <a:pt x="4341" y="48"/>
                  </a:lnTo>
                  <a:lnTo>
                    <a:pt x="4167" y="0"/>
                  </a:lnTo>
                  <a:lnTo>
                    <a:pt x="4000" y="0"/>
                  </a:lnTo>
                  <a:lnTo>
                    <a:pt x="4185" y="42"/>
                  </a:lnTo>
                  <a:lnTo>
                    <a:pt x="4359" y="90"/>
                  </a:lnTo>
                  <a:lnTo>
                    <a:pt x="4520" y="138"/>
                  </a:lnTo>
                  <a:lnTo>
                    <a:pt x="4670" y="192"/>
                  </a:lnTo>
                  <a:lnTo>
                    <a:pt x="4807" y="246"/>
                  </a:lnTo>
                  <a:lnTo>
                    <a:pt x="4933" y="306"/>
                  </a:lnTo>
                  <a:lnTo>
                    <a:pt x="5046" y="366"/>
                  </a:lnTo>
                  <a:lnTo>
                    <a:pt x="5148" y="426"/>
                  </a:lnTo>
                  <a:lnTo>
                    <a:pt x="5238" y="492"/>
                  </a:lnTo>
                  <a:lnTo>
                    <a:pt x="5315" y="557"/>
                  </a:lnTo>
                  <a:lnTo>
                    <a:pt x="5381" y="629"/>
                  </a:lnTo>
                  <a:lnTo>
                    <a:pt x="5429" y="701"/>
                  </a:lnTo>
                  <a:lnTo>
                    <a:pt x="5465" y="779"/>
                  </a:lnTo>
                  <a:lnTo>
                    <a:pt x="5489" y="851"/>
                  </a:lnTo>
                  <a:lnTo>
                    <a:pt x="5495" y="935"/>
                  </a:lnTo>
                  <a:lnTo>
                    <a:pt x="5489" y="1013"/>
                  </a:lnTo>
                  <a:lnTo>
                    <a:pt x="5471" y="1091"/>
                  </a:lnTo>
                  <a:lnTo>
                    <a:pt x="5441" y="1163"/>
                  </a:lnTo>
                  <a:lnTo>
                    <a:pt x="5399" y="1241"/>
                  </a:lnTo>
                  <a:lnTo>
                    <a:pt x="5345" y="1319"/>
                  </a:lnTo>
                  <a:lnTo>
                    <a:pt x="5280" y="1397"/>
                  </a:lnTo>
                  <a:lnTo>
                    <a:pt x="5202" y="1475"/>
                  </a:lnTo>
                  <a:lnTo>
                    <a:pt x="5118" y="1553"/>
                  </a:lnTo>
                  <a:lnTo>
                    <a:pt x="5017" y="1630"/>
                  </a:lnTo>
                  <a:lnTo>
                    <a:pt x="4909" y="1708"/>
                  </a:lnTo>
                  <a:lnTo>
                    <a:pt x="4789" y="1786"/>
                  </a:lnTo>
                  <a:lnTo>
                    <a:pt x="4664" y="1870"/>
                  </a:lnTo>
                  <a:lnTo>
                    <a:pt x="4526" y="1948"/>
                  </a:lnTo>
                  <a:lnTo>
                    <a:pt x="4377" y="2026"/>
                  </a:lnTo>
                  <a:lnTo>
                    <a:pt x="4215" y="2104"/>
                  </a:lnTo>
                  <a:lnTo>
                    <a:pt x="4048" y="2182"/>
                  </a:lnTo>
                  <a:lnTo>
                    <a:pt x="3875" y="2260"/>
                  </a:lnTo>
                  <a:lnTo>
                    <a:pt x="3689" y="2338"/>
                  </a:lnTo>
                  <a:lnTo>
                    <a:pt x="3498" y="2416"/>
                  </a:lnTo>
                  <a:lnTo>
                    <a:pt x="3295" y="2488"/>
                  </a:lnTo>
                  <a:lnTo>
                    <a:pt x="3085" y="2566"/>
                  </a:lnTo>
                  <a:lnTo>
                    <a:pt x="2864" y="2644"/>
                  </a:lnTo>
                  <a:lnTo>
                    <a:pt x="2643" y="2715"/>
                  </a:lnTo>
                  <a:lnTo>
                    <a:pt x="2410" y="2793"/>
                  </a:lnTo>
                  <a:lnTo>
                    <a:pt x="2164" y="2865"/>
                  </a:lnTo>
                  <a:lnTo>
                    <a:pt x="1919" y="2937"/>
                  </a:lnTo>
                  <a:lnTo>
                    <a:pt x="1662" y="3009"/>
                  </a:lnTo>
                  <a:lnTo>
                    <a:pt x="1399" y="3075"/>
                  </a:lnTo>
                  <a:lnTo>
                    <a:pt x="1136" y="3147"/>
                  </a:lnTo>
                  <a:lnTo>
                    <a:pt x="861" y="3213"/>
                  </a:lnTo>
                  <a:lnTo>
                    <a:pt x="580" y="3279"/>
                  </a:lnTo>
                  <a:lnTo>
                    <a:pt x="0" y="3411"/>
                  </a:lnTo>
                  <a:lnTo>
                    <a:pt x="0" y="3447"/>
                  </a:lnTo>
                  <a:lnTo>
                    <a:pt x="586" y="3315"/>
                  </a:lnTo>
                  <a:lnTo>
                    <a:pt x="867" y="3249"/>
                  </a:lnTo>
                  <a:lnTo>
                    <a:pt x="1148" y="3177"/>
                  </a:lnTo>
                  <a:lnTo>
                    <a:pt x="1417" y="3105"/>
                  </a:lnTo>
                  <a:lnTo>
                    <a:pt x="1680" y="3039"/>
                  </a:lnTo>
                  <a:lnTo>
                    <a:pt x="1937" y="2961"/>
                  </a:lnTo>
                  <a:lnTo>
                    <a:pt x="2188" y="2889"/>
                  </a:lnTo>
                  <a:lnTo>
                    <a:pt x="2434" y="2817"/>
                  </a:lnTo>
                  <a:lnTo>
                    <a:pt x="2673" y="2739"/>
                  </a:lnTo>
                  <a:lnTo>
                    <a:pt x="2900" y="2668"/>
                  </a:lnTo>
                  <a:lnTo>
                    <a:pt x="3121" y="2590"/>
                  </a:lnTo>
                  <a:lnTo>
                    <a:pt x="3330" y="2512"/>
                  </a:lnTo>
                  <a:lnTo>
                    <a:pt x="3534" y="2434"/>
                  </a:lnTo>
                  <a:lnTo>
                    <a:pt x="3731" y="2356"/>
                  </a:lnTo>
                  <a:lnTo>
                    <a:pt x="3916" y="2278"/>
                  </a:lnTo>
                  <a:lnTo>
                    <a:pt x="4096" y="2200"/>
                  </a:lnTo>
                  <a:lnTo>
                    <a:pt x="4263" y="2116"/>
                  </a:lnTo>
                  <a:lnTo>
                    <a:pt x="4425" y="2038"/>
                  </a:lnTo>
                  <a:lnTo>
                    <a:pt x="4574" y="1960"/>
                  </a:lnTo>
                  <a:lnTo>
                    <a:pt x="4718" y="1876"/>
                  </a:lnTo>
                  <a:lnTo>
                    <a:pt x="4849" y="1798"/>
                  </a:lnTo>
                  <a:lnTo>
                    <a:pt x="4969" y="1720"/>
                  </a:lnTo>
                  <a:lnTo>
                    <a:pt x="5076" y="1636"/>
                  </a:lnTo>
                  <a:lnTo>
                    <a:pt x="5178" y="1559"/>
                  </a:lnTo>
                  <a:lnTo>
                    <a:pt x="5262" y="1481"/>
                  </a:lnTo>
                  <a:lnTo>
                    <a:pt x="5339" y="1397"/>
                  </a:lnTo>
                  <a:lnTo>
                    <a:pt x="5405" y="1319"/>
                  </a:lnTo>
                  <a:lnTo>
                    <a:pt x="5459" y="1241"/>
                  </a:lnTo>
                  <a:lnTo>
                    <a:pt x="5507" y="1163"/>
                  </a:lnTo>
                  <a:lnTo>
                    <a:pt x="5537" y="1085"/>
                  </a:lnTo>
                  <a:lnTo>
                    <a:pt x="5555" y="1007"/>
                  </a:lnTo>
                  <a:lnTo>
                    <a:pt x="5555" y="1007"/>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8" name="Freeform 6">
              <a:extLst>
                <a:ext uri="{FF2B5EF4-FFF2-40B4-BE49-F238E27FC236}">
                  <a16:creationId xmlns:a16="http://schemas.microsoft.com/office/drawing/2014/main" xmlns="" id="{23858C94-A476-4D3E-BE8E-1631E05035A4}"/>
                </a:ext>
              </a:extLst>
            </p:cNvPr>
            <p:cNvSpPr>
              <a:spLocks/>
            </p:cNvSpPr>
            <p:nvPr/>
          </p:nvSpPr>
          <p:spPr bwMode="hidden">
            <a:xfrm>
              <a:off x="4942" y="0"/>
              <a:ext cx="816" cy="276"/>
            </a:xfrm>
            <a:custGeom>
              <a:avLst/>
              <a:gdLst/>
              <a:ahLst/>
              <a:cxnLst>
                <a:cxn ang="0">
                  <a:pos x="813" y="222"/>
                </a:cxn>
                <a:cxn ang="0">
                  <a:pos x="670" y="162"/>
                </a:cxn>
                <a:cxn ang="0">
                  <a:pos x="514" y="108"/>
                </a:cxn>
                <a:cxn ang="0">
                  <a:pos x="347" y="54"/>
                </a:cxn>
                <a:cxn ang="0">
                  <a:pos x="167" y="0"/>
                </a:cxn>
                <a:cxn ang="0">
                  <a:pos x="0" y="0"/>
                </a:cxn>
                <a:cxn ang="0">
                  <a:pos x="227" y="60"/>
                </a:cxn>
                <a:cxn ang="0">
                  <a:pos x="442" y="132"/>
                </a:cxn>
                <a:cxn ang="0">
                  <a:pos x="634" y="204"/>
                </a:cxn>
                <a:cxn ang="0">
                  <a:pos x="813" y="276"/>
                </a:cxn>
                <a:cxn ang="0">
                  <a:pos x="813" y="222"/>
                </a:cxn>
                <a:cxn ang="0">
                  <a:pos x="813" y="222"/>
                </a:cxn>
              </a:cxnLst>
              <a:rect l="0" t="0" r="r" b="b"/>
              <a:pathLst>
                <a:path w="813" h="276">
                  <a:moveTo>
                    <a:pt x="813" y="222"/>
                  </a:moveTo>
                  <a:lnTo>
                    <a:pt x="670" y="162"/>
                  </a:lnTo>
                  <a:lnTo>
                    <a:pt x="514" y="108"/>
                  </a:lnTo>
                  <a:lnTo>
                    <a:pt x="347" y="54"/>
                  </a:lnTo>
                  <a:lnTo>
                    <a:pt x="167" y="0"/>
                  </a:lnTo>
                  <a:lnTo>
                    <a:pt x="0" y="0"/>
                  </a:lnTo>
                  <a:lnTo>
                    <a:pt x="227" y="60"/>
                  </a:lnTo>
                  <a:lnTo>
                    <a:pt x="442" y="132"/>
                  </a:lnTo>
                  <a:lnTo>
                    <a:pt x="634" y="204"/>
                  </a:lnTo>
                  <a:lnTo>
                    <a:pt x="813" y="276"/>
                  </a:lnTo>
                  <a:lnTo>
                    <a:pt x="813" y="222"/>
                  </a:lnTo>
                  <a:lnTo>
                    <a:pt x="813" y="222"/>
                  </a:lnTo>
                  <a:close/>
                </a:path>
              </a:pathLst>
            </a:custGeom>
            <a:gradFill rotWithShape="1">
              <a:gsLst>
                <a:gs pos="0">
                  <a:schemeClr val="bg2"/>
                </a:gs>
                <a:gs pos="50000">
                  <a:schemeClr val="bg2">
                    <a:gamma/>
                    <a:tint val="81961"/>
                    <a:invGamma/>
                  </a:schemeClr>
                </a:gs>
                <a:gs pos="100000">
                  <a:schemeClr val="bg2"/>
                </a:gs>
              </a:gsLst>
              <a:lin ang="0" scaled="1"/>
            </a:gradFill>
            <a:ln w="0" cmpd="sng">
              <a:noFill/>
              <a:round/>
              <a:headEnd/>
              <a:tailEnd/>
            </a:ln>
          </p:spPr>
          <p:txBody>
            <a:bodyPr/>
            <a:lstStyle/>
            <a:p>
              <a:pPr>
                <a:defRPr/>
              </a:pPr>
              <a:endParaRPr lang="en-US">
                <a:cs typeface="Zar" pitchFamily="2" charset="-78"/>
              </a:endParaRPr>
            </a:p>
          </p:txBody>
        </p:sp>
        <p:sp>
          <p:nvSpPr>
            <p:cNvPr id="9" name="Freeform 7">
              <a:extLst>
                <a:ext uri="{FF2B5EF4-FFF2-40B4-BE49-F238E27FC236}">
                  <a16:creationId xmlns:a16="http://schemas.microsoft.com/office/drawing/2014/main" xmlns="" id="{9902529C-8055-4E9B-B044-FEC2A0C3DDAA}"/>
                </a:ext>
              </a:extLst>
            </p:cNvPr>
            <p:cNvSpPr>
              <a:spLocks/>
            </p:cNvSpPr>
            <p:nvPr/>
          </p:nvSpPr>
          <p:spPr bwMode="hidden">
            <a:xfrm>
              <a:off x="0" y="1984"/>
              <a:ext cx="5758" cy="2098"/>
            </a:xfrm>
            <a:custGeom>
              <a:avLst/>
              <a:gdLst/>
              <a:ahLst/>
              <a:cxnLst>
                <a:cxn ang="0">
                  <a:pos x="5740" y="0"/>
                </a:cxn>
                <a:cxn ang="0">
                  <a:pos x="5638" y="72"/>
                </a:cxn>
                <a:cxn ang="0">
                  <a:pos x="5537" y="138"/>
                </a:cxn>
                <a:cxn ang="0">
                  <a:pos x="5423" y="210"/>
                </a:cxn>
                <a:cxn ang="0">
                  <a:pos x="5304" y="276"/>
                </a:cxn>
                <a:cxn ang="0">
                  <a:pos x="5052" y="414"/>
                </a:cxn>
                <a:cxn ang="0">
                  <a:pos x="4777" y="552"/>
                </a:cxn>
                <a:cxn ang="0">
                  <a:pos x="4478" y="690"/>
                </a:cxn>
                <a:cxn ang="0">
                  <a:pos x="4162" y="827"/>
                </a:cxn>
                <a:cxn ang="0">
                  <a:pos x="3827" y="959"/>
                </a:cxn>
                <a:cxn ang="0">
                  <a:pos x="3468" y="1091"/>
                </a:cxn>
                <a:cxn ang="0">
                  <a:pos x="3091" y="1223"/>
                </a:cxn>
                <a:cxn ang="0">
                  <a:pos x="2697" y="1355"/>
                </a:cxn>
                <a:cxn ang="0">
                  <a:pos x="2284" y="1481"/>
                </a:cxn>
                <a:cxn ang="0">
                  <a:pos x="1860" y="1601"/>
                </a:cxn>
                <a:cxn ang="0">
                  <a:pos x="1417" y="1721"/>
                </a:cxn>
                <a:cxn ang="0">
                  <a:pos x="957" y="1834"/>
                </a:cxn>
                <a:cxn ang="0">
                  <a:pos x="484" y="1948"/>
                </a:cxn>
                <a:cxn ang="0">
                  <a:pos x="0" y="2056"/>
                </a:cxn>
                <a:cxn ang="0">
                  <a:pos x="0" y="2098"/>
                </a:cxn>
                <a:cxn ang="0">
                  <a:pos x="478" y="1990"/>
                </a:cxn>
                <a:cxn ang="0">
                  <a:pos x="951" y="1882"/>
                </a:cxn>
                <a:cxn ang="0">
                  <a:pos x="1405" y="1763"/>
                </a:cxn>
                <a:cxn ang="0">
                  <a:pos x="1842" y="1649"/>
                </a:cxn>
                <a:cxn ang="0">
                  <a:pos x="2266" y="1523"/>
                </a:cxn>
                <a:cxn ang="0">
                  <a:pos x="2679" y="1397"/>
                </a:cxn>
                <a:cxn ang="0">
                  <a:pos x="3067" y="1271"/>
                </a:cxn>
                <a:cxn ang="0">
                  <a:pos x="3444" y="1139"/>
                </a:cxn>
                <a:cxn ang="0">
                  <a:pos x="3803" y="1007"/>
                </a:cxn>
                <a:cxn ang="0">
                  <a:pos x="4138" y="875"/>
                </a:cxn>
                <a:cxn ang="0">
                  <a:pos x="4460" y="737"/>
                </a:cxn>
                <a:cxn ang="0">
                  <a:pos x="4759" y="600"/>
                </a:cxn>
                <a:cxn ang="0">
                  <a:pos x="5040" y="462"/>
                </a:cxn>
                <a:cxn ang="0">
                  <a:pos x="5292" y="324"/>
                </a:cxn>
                <a:cxn ang="0">
                  <a:pos x="5531" y="186"/>
                </a:cxn>
                <a:cxn ang="0">
                  <a:pos x="5740" y="48"/>
                </a:cxn>
                <a:cxn ang="0">
                  <a:pos x="5740" y="0"/>
                </a:cxn>
                <a:cxn ang="0">
                  <a:pos x="5740" y="0"/>
                </a:cxn>
              </a:cxnLst>
              <a:rect l="0" t="0" r="r" b="b"/>
              <a:pathLst>
                <a:path w="5740" h="2098">
                  <a:moveTo>
                    <a:pt x="5740" y="0"/>
                  </a:moveTo>
                  <a:lnTo>
                    <a:pt x="5638" y="72"/>
                  </a:lnTo>
                  <a:lnTo>
                    <a:pt x="5537" y="138"/>
                  </a:lnTo>
                  <a:lnTo>
                    <a:pt x="5423" y="210"/>
                  </a:lnTo>
                  <a:lnTo>
                    <a:pt x="5304" y="276"/>
                  </a:lnTo>
                  <a:lnTo>
                    <a:pt x="5052" y="414"/>
                  </a:lnTo>
                  <a:lnTo>
                    <a:pt x="4777" y="552"/>
                  </a:lnTo>
                  <a:lnTo>
                    <a:pt x="4478" y="690"/>
                  </a:lnTo>
                  <a:lnTo>
                    <a:pt x="4162" y="827"/>
                  </a:lnTo>
                  <a:lnTo>
                    <a:pt x="3827" y="959"/>
                  </a:lnTo>
                  <a:lnTo>
                    <a:pt x="3468" y="1091"/>
                  </a:lnTo>
                  <a:lnTo>
                    <a:pt x="3091" y="1223"/>
                  </a:lnTo>
                  <a:lnTo>
                    <a:pt x="2697" y="1355"/>
                  </a:lnTo>
                  <a:lnTo>
                    <a:pt x="2284" y="1481"/>
                  </a:lnTo>
                  <a:lnTo>
                    <a:pt x="1860" y="1601"/>
                  </a:lnTo>
                  <a:lnTo>
                    <a:pt x="1417" y="1721"/>
                  </a:lnTo>
                  <a:lnTo>
                    <a:pt x="957" y="1834"/>
                  </a:lnTo>
                  <a:lnTo>
                    <a:pt x="484" y="1948"/>
                  </a:lnTo>
                  <a:lnTo>
                    <a:pt x="0" y="2056"/>
                  </a:lnTo>
                  <a:lnTo>
                    <a:pt x="0" y="2098"/>
                  </a:lnTo>
                  <a:lnTo>
                    <a:pt x="478" y="1990"/>
                  </a:lnTo>
                  <a:lnTo>
                    <a:pt x="951" y="1882"/>
                  </a:lnTo>
                  <a:lnTo>
                    <a:pt x="1405" y="1763"/>
                  </a:lnTo>
                  <a:lnTo>
                    <a:pt x="1842" y="1649"/>
                  </a:lnTo>
                  <a:lnTo>
                    <a:pt x="2266" y="1523"/>
                  </a:lnTo>
                  <a:lnTo>
                    <a:pt x="2679" y="1397"/>
                  </a:lnTo>
                  <a:lnTo>
                    <a:pt x="3067" y="1271"/>
                  </a:lnTo>
                  <a:lnTo>
                    <a:pt x="3444" y="1139"/>
                  </a:lnTo>
                  <a:lnTo>
                    <a:pt x="3803" y="1007"/>
                  </a:lnTo>
                  <a:lnTo>
                    <a:pt x="4138" y="875"/>
                  </a:lnTo>
                  <a:lnTo>
                    <a:pt x="4460" y="737"/>
                  </a:lnTo>
                  <a:lnTo>
                    <a:pt x="4759" y="600"/>
                  </a:lnTo>
                  <a:lnTo>
                    <a:pt x="5040" y="462"/>
                  </a:lnTo>
                  <a:lnTo>
                    <a:pt x="5292" y="324"/>
                  </a:lnTo>
                  <a:lnTo>
                    <a:pt x="5531" y="186"/>
                  </a:lnTo>
                  <a:lnTo>
                    <a:pt x="5740" y="48"/>
                  </a:lnTo>
                  <a:lnTo>
                    <a:pt x="5740" y="0"/>
                  </a:lnTo>
                  <a:lnTo>
                    <a:pt x="5740"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10" name="Freeform 8">
              <a:extLst>
                <a:ext uri="{FF2B5EF4-FFF2-40B4-BE49-F238E27FC236}">
                  <a16:creationId xmlns:a16="http://schemas.microsoft.com/office/drawing/2014/main" xmlns="" id="{2A81E8C2-AA65-4838-AB05-0455CF394225}"/>
                </a:ext>
              </a:extLst>
            </p:cNvPr>
            <p:cNvSpPr>
              <a:spLocks/>
            </p:cNvSpPr>
            <p:nvPr/>
          </p:nvSpPr>
          <p:spPr bwMode="hidden">
            <a:xfrm>
              <a:off x="0" y="102"/>
              <a:ext cx="1961" cy="1265"/>
            </a:xfrm>
            <a:custGeom>
              <a:avLst/>
              <a:gdLst/>
              <a:ahLst/>
              <a:cxnLst>
                <a:cxn ang="0">
                  <a:pos x="1955" y="485"/>
                </a:cxn>
                <a:cxn ang="0">
                  <a:pos x="1901" y="390"/>
                </a:cxn>
                <a:cxn ang="0">
                  <a:pos x="1770" y="306"/>
                </a:cxn>
                <a:cxn ang="0">
                  <a:pos x="1579" y="228"/>
                </a:cxn>
                <a:cxn ang="0">
                  <a:pos x="1327" y="162"/>
                </a:cxn>
                <a:cxn ang="0">
                  <a:pos x="1010" y="102"/>
                </a:cxn>
                <a:cxn ang="0">
                  <a:pos x="646" y="54"/>
                </a:cxn>
                <a:cxn ang="0">
                  <a:pos x="227" y="18"/>
                </a:cxn>
                <a:cxn ang="0">
                  <a:pos x="0" y="12"/>
                </a:cxn>
                <a:cxn ang="0">
                  <a:pos x="431" y="48"/>
                </a:cxn>
                <a:cxn ang="0">
                  <a:pos x="813" y="90"/>
                </a:cxn>
                <a:cxn ang="0">
                  <a:pos x="1148" y="144"/>
                </a:cxn>
                <a:cxn ang="0">
                  <a:pos x="1423" y="204"/>
                </a:cxn>
                <a:cxn ang="0">
                  <a:pos x="1638" y="276"/>
                </a:cxn>
                <a:cxn ang="0">
                  <a:pos x="1794" y="360"/>
                </a:cxn>
                <a:cxn ang="0">
                  <a:pos x="1883" y="443"/>
                </a:cxn>
                <a:cxn ang="0">
                  <a:pos x="1901" y="539"/>
                </a:cxn>
                <a:cxn ang="0">
                  <a:pos x="1854" y="629"/>
                </a:cxn>
                <a:cxn ang="0">
                  <a:pos x="1746" y="719"/>
                </a:cxn>
                <a:cxn ang="0">
                  <a:pos x="1579" y="809"/>
                </a:cxn>
                <a:cxn ang="0">
                  <a:pos x="1357" y="899"/>
                </a:cxn>
                <a:cxn ang="0">
                  <a:pos x="1088" y="989"/>
                </a:cxn>
                <a:cxn ang="0">
                  <a:pos x="765" y="1073"/>
                </a:cxn>
                <a:cxn ang="0">
                  <a:pos x="407" y="1157"/>
                </a:cxn>
                <a:cxn ang="0">
                  <a:pos x="0" y="1241"/>
                </a:cxn>
                <a:cxn ang="0">
                  <a:pos x="215" y="1223"/>
                </a:cxn>
                <a:cxn ang="0">
                  <a:pos x="610" y="1139"/>
                </a:cxn>
                <a:cxn ang="0">
                  <a:pos x="957" y="1049"/>
                </a:cxn>
                <a:cxn ang="0">
                  <a:pos x="1262" y="959"/>
                </a:cxn>
                <a:cxn ang="0">
                  <a:pos x="1513" y="863"/>
                </a:cxn>
                <a:cxn ang="0">
                  <a:pos x="1716" y="767"/>
                </a:cxn>
                <a:cxn ang="0">
                  <a:pos x="1860" y="677"/>
                </a:cxn>
                <a:cxn ang="0">
                  <a:pos x="1937" y="581"/>
                </a:cxn>
                <a:cxn ang="0">
                  <a:pos x="1955" y="533"/>
                </a:cxn>
              </a:cxnLst>
              <a:rect l="0" t="0" r="r" b="b"/>
              <a:pathLst>
                <a:path w="1955" h="1265">
                  <a:moveTo>
                    <a:pt x="1955" y="533"/>
                  </a:moveTo>
                  <a:lnTo>
                    <a:pt x="1955" y="485"/>
                  </a:lnTo>
                  <a:lnTo>
                    <a:pt x="1937" y="438"/>
                  </a:lnTo>
                  <a:lnTo>
                    <a:pt x="1901" y="390"/>
                  </a:lnTo>
                  <a:lnTo>
                    <a:pt x="1842" y="348"/>
                  </a:lnTo>
                  <a:lnTo>
                    <a:pt x="1770" y="306"/>
                  </a:lnTo>
                  <a:lnTo>
                    <a:pt x="1686" y="270"/>
                  </a:lnTo>
                  <a:lnTo>
                    <a:pt x="1579" y="228"/>
                  </a:lnTo>
                  <a:lnTo>
                    <a:pt x="1459" y="198"/>
                  </a:lnTo>
                  <a:lnTo>
                    <a:pt x="1327" y="162"/>
                  </a:lnTo>
                  <a:lnTo>
                    <a:pt x="1178" y="132"/>
                  </a:lnTo>
                  <a:lnTo>
                    <a:pt x="1010" y="102"/>
                  </a:lnTo>
                  <a:lnTo>
                    <a:pt x="837" y="78"/>
                  </a:lnTo>
                  <a:lnTo>
                    <a:pt x="646" y="54"/>
                  </a:lnTo>
                  <a:lnTo>
                    <a:pt x="442" y="36"/>
                  </a:lnTo>
                  <a:lnTo>
                    <a:pt x="227" y="18"/>
                  </a:lnTo>
                  <a:lnTo>
                    <a:pt x="0" y="0"/>
                  </a:lnTo>
                  <a:lnTo>
                    <a:pt x="0" y="12"/>
                  </a:lnTo>
                  <a:lnTo>
                    <a:pt x="221" y="30"/>
                  </a:lnTo>
                  <a:lnTo>
                    <a:pt x="431" y="48"/>
                  </a:lnTo>
                  <a:lnTo>
                    <a:pt x="628" y="66"/>
                  </a:lnTo>
                  <a:lnTo>
                    <a:pt x="813" y="90"/>
                  </a:lnTo>
                  <a:lnTo>
                    <a:pt x="987" y="114"/>
                  </a:lnTo>
                  <a:lnTo>
                    <a:pt x="1148" y="144"/>
                  </a:lnTo>
                  <a:lnTo>
                    <a:pt x="1292" y="174"/>
                  </a:lnTo>
                  <a:lnTo>
                    <a:pt x="1423" y="204"/>
                  </a:lnTo>
                  <a:lnTo>
                    <a:pt x="1537" y="240"/>
                  </a:lnTo>
                  <a:lnTo>
                    <a:pt x="1638" y="276"/>
                  </a:lnTo>
                  <a:lnTo>
                    <a:pt x="1728" y="318"/>
                  </a:lnTo>
                  <a:lnTo>
                    <a:pt x="1794" y="360"/>
                  </a:lnTo>
                  <a:lnTo>
                    <a:pt x="1848" y="402"/>
                  </a:lnTo>
                  <a:lnTo>
                    <a:pt x="1883" y="443"/>
                  </a:lnTo>
                  <a:lnTo>
                    <a:pt x="1901" y="491"/>
                  </a:lnTo>
                  <a:lnTo>
                    <a:pt x="1901" y="539"/>
                  </a:lnTo>
                  <a:lnTo>
                    <a:pt x="1883" y="587"/>
                  </a:lnTo>
                  <a:lnTo>
                    <a:pt x="1854" y="629"/>
                  </a:lnTo>
                  <a:lnTo>
                    <a:pt x="1806" y="677"/>
                  </a:lnTo>
                  <a:lnTo>
                    <a:pt x="1746" y="719"/>
                  </a:lnTo>
                  <a:lnTo>
                    <a:pt x="1668" y="767"/>
                  </a:lnTo>
                  <a:lnTo>
                    <a:pt x="1579" y="809"/>
                  </a:lnTo>
                  <a:lnTo>
                    <a:pt x="1471" y="857"/>
                  </a:lnTo>
                  <a:lnTo>
                    <a:pt x="1357" y="899"/>
                  </a:lnTo>
                  <a:lnTo>
                    <a:pt x="1226" y="941"/>
                  </a:lnTo>
                  <a:lnTo>
                    <a:pt x="1088" y="989"/>
                  </a:lnTo>
                  <a:lnTo>
                    <a:pt x="933" y="1031"/>
                  </a:lnTo>
                  <a:lnTo>
                    <a:pt x="765" y="1073"/>
                  </a:lnTo>
                  <a:lnTo>
                    <a:pt x="592" y="1115"/>
                  </a:lnTo>
                  <a:lnTo>
                    <a:pt x="407" y="1157"/>
                  </a:lnTo>
                  <a:lnTo>
                    <a:pt x="209" y="1199"/>
                  </a:lnTo>
                  <a:lnTo>
                    <a:pt x="0" y="1241"/>
                  </a:lnTo>
                  <a:lnTo>
                    <a:pt x="0" y="1265"/>
                  </a:lnTo>
                  <a:lnTo>
                    <a:pt x="215" y="1223"/>
                  </a:lnTo>
                  <a:lnTo>
                    <a:pt x="413" y="1181"/>
                  </a:lnTo>
                  <a:lnTo>
                    <a:pt x="610" y="1139"/>
                  </a:lnTo>
                  <a:lnTo>
                    <a:pt x="789" y="1091"/>
                  </a:lnTo>
                  <a:lnTo>
                    <a:pt x="957" y="1049"/>
                  </a:lnTo>
                  <a:lnTo>
                    <a:pt x="1118" y="1001"/>
                  </a:lnTo>
                  <a:lnTo>
                    <a:pt x="1262" y="959"/>
                  </a:lnTo>
                  <a:lnTo>
                    <a:pt x="1393" y="911"/>
                  </a:lnTo>
                  <a:lnTo>
                    <a:pt x="1513" y="863"/>
                  </a:lnTo>
                  <a:lnTo>
                    <a:pt x="1620" y="815"/>
                  </a:lnTo>
                  <a:lnTo>
                    <a:pt x="1716" y="767"/>
                  </a:lnTo>
                  <a:lnTo>
                    <a:pt x="1794" y="725"/>
                  </a:lnTo>
                  <a:lnTo>
                    <a:pt x="1860" y="677"/>
                  </a:lnTo>
                  <a:lnTo>
                    <a:pt x="1907" y="629"/>
                  </a:lnTo>
                  <a:lnTo>
                    <a:pt x="1937" y="581"/>
                  </a:lnTo>
                  <a:lnTo>
                    <a:pt x="1955" y="533"/>
                  </a:lnTo>
                  <a:lnTo>
                    <a:pt x="1955" y="533"/>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11" name="Freeform 9">
              <a:extLst>
                <a:ext uri="{FF2B5EF4-FFF2-40B4-BE49-F238E27FC236}">
                  <a16:creationId xmlns:a16="http://schemas.microsoft.com/office/drawing/2014/main" xmlns="" id="{E762CC44-7F47-4D28-BE7E-2EFD98C5A829}"/>
                </a:ext>
              </a:extLst>
            </p:cNvPr>
            <p:cNvSpPr>
              <a:spLocks/>
            </p:cNvSpPr>
            <p:nvPr/>
          </p:nvSpPr>
          <p:spPr bwMode="hidden">
            <a:xfrm>
              <a:off x="0" y="0"/>
              <a:ext cx="4709" cy="2901"/>
            </a:xfrm>
            <a:custGeom>
              <a:avLst/>
              <a:gdLst/>
              <a:ahLst/>
              <a:cxnLst>
                <a:cxn ang="0">
                  <a:pos x="4694" y="797"/>
                </a:cxn>
                <a:cxn ang="0">
                  <a:pos x="4664" y="665"/>
                </a:cxn>
                <a:cxn ang="0">
                  <a:pos x="4586" y="540"/>
                </a:cxn>
                <a:cxn ang="0">
                  <a:pos x="4466" y="426"/>
                </a:cxn>
                <a:cxn ang="0">
                  <a:pos x="4299" y="312"/>
                </a:cxn>
                <a:cxn ang="0">
                  <a:pos x="4084" y="216"/>
                </a:cxn>
                <a:cxn ang="0">
                  <a:pos x="3833" y="120"/>
                </a:cxn>
                <a:cxn ang="0">
                  <a:pos x="3540" y="36"/>
                </a:cxn>
                <a:cxn ang="0">
                  <a:pos x="3205" y="0"/>
                </a:cxn>
                <a:cxn ang="0">
                  <a:pos x="3540" y="78"/>
                </a:cxn>
                <a:cxn ang="0">
                  <a:pos x="3833" y="162"/>
                </a:cxn>
                <a:cxn ang="0">
                  <a:pos x="4084" y="258"/>
                </a:cxn>
                <a:cxn ang="0">
                  <a:pos x="4287" y="366"/>
                </a:cxn>
                <a:cxn ang="0">
                  <a:pos x="4443" y="480"/>
                </a:cxn>
                <a:cxn ang="0">
                  <a:pos x="4550" y="605"/>
                </a:cxn>
                <a:cxn ang="0">
                  <a:pos x="4610" y="737"/>
                </a:cxn>
                <a:cxn ang="0">
                  <a:pos x="4610" y="875"/>
                </a:cxn>
                <a:cxn ang="0">
                  <a:pos x="4568" y="1001"/>
                </a:cxn>
                <a:cxn ang="0">
                  <a:pos x="4490" y="1127"/>
                </a:cxn>
                <a:cxn ang="0">
                  <a:pos x="4371" y="1259"/>
                </a:cxn>
                <a:cxn ang="0">
                  <a:pos x="4215" y="1385"/>
                </a:cxn>
                <a:cxn ang="0">
                  <a:pos x="4024" y="1517"/>
                </a:cxn>
                <a:cxn ang="0">
                  <a:pos x="3803" y="1648"/>
                </a:cxn>
                <a:cxn ang="0">
                  <a:pos x="3546" y="1774"/>
                </a:cxn>
                <a:cxn ang="0">
                  <a:pos x="3259" y="1906"/>
                </a:cxn>
                <a:cxn ang="0">
                  <a:pos x="2942" y="2032"/>
                </a:cxn>
                <a:cxn ang="0">
                  <a:pos x="2595" y="2164"/>
                </a:cxn>
                <a:cxn ang="0">
                  <a:pos x="2224" y="2284"/>
                </a:cxn>
                <a:cxn ang="0">
                  <a:pos x="1824" y="2410"/>
                </a:cxn>
                <a:cxn ang="0">
                  <a:pos x="1399" y="2530"/>
                </a:cxn>
                <a:cxn ang="0">
                  <a:pos x="484" y="2757"/>
                </a:cxn>
                <a:cxn ang="0">
                  <a:pos x="0" y="2901"/>
                </a:cxn>
                <a:cxn ang="0">
                  <a:pos x="969" y="2674"/>
                </a:cxn>
                <a:cxn ang="0">
                  <a:pos x="1638" y="2494"/>
                </a:cxn>
                <a:cxn ang="0">
                  <a:pos x="2057" y="2374"/>
                </a:cxn>
                <a:cxn ang="0">
                  <a:pos x="2451" y="2248"/>
                </a:cxn>
                <a:cxn ang="0">
                  <a:pos x="2816" y="2116"/>
                </a:cxn>
                <a:cxn ang="0">
                  <a:pos x="3151" y="1984"/>
                </a:cxn>
                <a:cxn ang="0">
                  <a:pos x="3462" y="1858"/>
                </a:cxn>
                <a:cxn ang="0">
                  <a:pos x="3737" y="1720"/>
                </a:cxn>
                <a:cxn ang="0">
                  <a:pos x="3982" y="1589"/>
                </a:cxn>
                <a:cxn ang="0">
                  <a:pos x="4191" y="1457"/>
                </a:cxn>
                <a:cxn ang="0">
                  <a:pos x="4371" y="1325"/>
                </a:cxn>
                <a:cxn ang="0">
                  <a:pos x="4508" y="1193"/>
                </a:cxn>
                <a:cxn ang="0">
                  <a:pos x="4610" y="1061"/>
                </a:cxn>
                <a:cxn ang="0">
                  <a:pos x="4670" y="935"/>
                </a:cxn>
                <a:cxn ang="0">
                  <a:pos x="4688" y="869"/>
                </a:cxn>
              </a:cxnLst>
              <a:rect l="0" t="0" r="r" b="b"/>
              <a:pathLst>
                <a:path w="4694" h="2901">
                  <a:moveTo>
                    <a:pt x="4688" y="869"/>
                  </a:moveTo>
                  <a:lnTo>
                    <a:pt x="4694" y="797"/>
                  </a:lnTo>
                  <a:lnTo>
                    <a:pt x="4688" y="731"/>
                  </a:lnTo>
                  <a:lnTo>
                    <a:pt x="4664" y="665"/>
                  </a:lnTo>
                  <a:lnTo>
                    <a:pt x="4634" y="599"/>
                  </a:lnTo>
                  <a:lnTo>
                    <a:pt x="4586" y="540"/>
                  </a:lnTo>
                  <a:lnTo>
                    <a:pt x="4532" y="480"/>
                  </a:lnTo>
                  <a:lnTo>
                    <a:pt x="4466" y="426"/>
                  </a:lnTo>
                  <a:lnTo>
                    <a:pt x="4389" y="366"/>
                  </a:lnTo>
                  <a:lnTo>
                    <a:pt x="4299" y="312"/>
                  </a:lnTo>
                  <a:lnTo>
                    <a:pt x="4197" y="264"/>
                  </a:lnTo>
                  <a:lnTo>
                    <a:pt x="4084" y="216"/>
                  </a:lnTo>
                  <a:lnTo>
                    <a:pt x="3964" y="168"/>
                  </a:lnTo>
                  <a:lnTo>
                    <a:pt x="3833" y="120"/>
                  </a:lnTo>
                  <a:lnTo>
                    <a:pt x="3689" y="78"/>
                  </a:lnTo>
                  <a:lnTo>
                    <a:pt x="3540" y="36"/>
                  </a:lnTo>
                  <a:lnTo>
                    <a:pt x="3378" y="0"/>
                  </a:lnTo>
                  <a:lnTo>
                    <a:pt x="3205" y="0"/>
                  </a:lnTo>
                  <a:lnTo>
                    <a:pt x="3378" y="36"/>
                  </a:lnTo>
                  <a:lnTo>
                    <a:pt x="3540" y="78"/>
                  </a:lnTo>
                  <a:lnTo>
                    <a:pt x="3689" y="120"/>
                  </a:lnTo>
                  <a:lnTo>
                    <a:pt x="3833" y="162"/>
                  </a:lnTo>
                  <a:lnTo>
                    <a:pt x="3964" y="210"/>
                  </a:lnTo>
                  <a:lnTo>
                    <a:pt x="4084" y="258"/>
                  </a:lnTo>
                  <a:lnTo>
                    <a:pt x="4191" y="312"/>
                  </a:lnTo>
                  <a:lnTo>
                    <a:pt x="4287" y="366"/>
                  </a:lnTo>
                  <a:lnTo>
                    <a:pt x="4371" y="420"/>
                  </a:lnTo>
                  <a:lnTo>
                    <a:pt x="4443" y="480"/>
                  </a:lnTo>
                  <a:lnTo>
                    <a:pt x="4502" y="540"/>
                  </a:lnTo>
                  <a:lnTo>
                    <a:pt x="4550" y="605"/>
                  </a:lnTo>
                  <a:lnTo>
                    <a:pt x="4586" y="671"/>
                  </a:lnTo>
                  <a:lnTo>
                    <a:pt x="4610" y="737"/>
                  </a:lnTo>
                  <a:lnTo>
                    <a:pt x="4616" y="803"/>
                  </a:lnTo>
                  <a:lnTo>
                    <a:pt x="4610" y="875"/>
                  </a:lnTo>
                  <a:lnTo>
                    <a:pt x="4592" y="935"/>
                  </a:lnTo>
                  <a:lnTo>
                    <a:pt x="4568" y="1001"/>
                  </a:lnTo>
                  <a:lnTo>
                    <a:pt x="4532" y="1067"/>
                  </a:lnTo>
                  <a:lnTo>
                    <a:pt x="4490" y="1127"/>
                  </a:lnTo>
                  <a:lnTo>
                    <a:pt x="4437" y="1193"/>
                  </a:lnTo>
                  <a:lnTo>
                    <a:pt x="4371" y="1259"/>
                  </a:lnTo>
                  <a:lnTo>
                    <a:pt x="4299" y="1325"/>
                  </a:lnTo>
                  <a:lnTo>
                    <a:pt x="4215" y="1385"/>
                  </a:lnTo>
                  <a:lnTo>
                    <a:pt x="4126" y="1451"/>
                  </a:lnTo>
                  <a:lnTo>
                    <a:pt x="4024" y="1517"/>
                  </a:lnTo>
                  <a:lnTo>
                    <a:pt x="3916" y="1583"/>
                  </a:lnTo>
                  <a:lnTo>
                    <a:pt x="3803" y="1648"/>
                  </a:lnTo>
                  <a:lnTo>
                    <a:pt x="3677" y="1714"/>
                  </a:lnTo>
                  <a:lnTo>
                    <a:pt x="3546" y="1774"/>
                  </a:lnTo>
                  <a:lnTo>
                    <a:pt x="3408" y="1840"/>
                  </a:lnTo>
                  <a:lnTo>
                    <a:pt x="3259" y="1906"/>
                  </a:lnTo>
                  <a:lnTo>
                    <a:pt x="3103" y="1972"/>
                  </a:lnTo>
                  <a:lnTo>
                    <a:pt x="2942" y="2032"/>
                  </a:lnTo>
                  <a:lnTo>
                    <a:pt x="2768" y="2098"/>
                  </a:lnTo>
                  <a:lnTo>
                    <a:pt x="2595" y="2164"/>
                  </a:lnTo>
                  <a:lnTo>
                    <a:pt x="2410" y="2224"/>
                  </a:lnTo>
                  <a:lnTo>
                    <a:pt x="2224" y="2284"/>
                  </a:lnTo>
                  <a:lnTo>
                    <a:pt x="2027" y="2350"/>
                  </a:lnTo>
                  <a:lnTo>
                    <a:pt x="1824" y="2410"/>
                  </a:lnTo>
                  <a:lnTo>
                    <a:pt x="1614" y="2470"/>
                  </a:lnTo>
                  <a:lnTo>
                    <a:pt x="1399" y="2530"/>
                  </a:lnTo>
                  <a:lnTo>
                    <a:pt x="957" y="2644"/>
                  </a:lnTo>
                  <a:lnTo>
                    <a:pt x="484" y="2757"/>
                  </a:lnTo>
                  <a:lnTo>
                    <a:pt x="0" y="2865"/>
                  </a:lnTo>
                  <a:lnTo>
                    <a:pt x="0" y="2901"/>
                  </a:lnTo>
                  <a:lnTo>
                    <a:pt x="496" y="2787"/>
                  </a:lnTo>
                  <a:lnTo>
                    <a:pt x="969" y="2674"/>
                  </a:lnTo>
                  <a:lnTo>
                    <a:pt x="1423" y="2554"/>
                  </a:lnTo>
                  <a:lnTo>
                    <a:pt x="1638" y="2494"/>
                  </a:lnTo>
                  <a:lnTo>
                    <a:pt x="1854" y="2434"/>
                  </a:lnTo>
                  <a:lnTo>
                    <a:pt x="2057" y="2374"/>
                  </a:lnTo>
                  <a:lnTo>
                    <a:pt x="2254" y="2308"/>
                  </a:lnTo>
                  <a:lnTo>
                    <a:pt x="2451" y="2248"/>
                  </a:lnTo>
                  <a:lnTo>
                    <a:pt x="2637" y="2182"/>
                  </a:lnTo>
                  <a:lnTo>
                    <a:pt x="2816" y="2116"/>
                  </a:lnTo>
                  <a:lnTo>
                    <a:pt x="2990" y="2050"/>
                  </a:lnTo>
                  <a:lnTo>
                    <a:pt x="3151" y="1984"/>
                  </a:lnTo>
                  <a:lnTo>
                    <a:pt x="3312" y="1924"/>
                  </a:lnTo>
                  <a:lnTo>
                    <a:pt x="3462" y="1858"/>
                  </a:lnTo>
                  <a:lnTo>
                    <a:pt x="3605" y="1792"/>
                  </a:lnTo>
                  <a:lnTo>
                    <a:pt x="3737" y="1720"/>
                  </a:lnTo>
                  <a:lnTo>
                    <a:pt x="3863" y="1654"/>
                  </a:lnTo>
                  <a:lnTo>
                    <a:pt x="3982" y="1589"/>
                  </a:lnTo>
                  <a:lnTo>
                    <a:pt x="4090" y="1523"/>
                  </a:lnTo>
                  <a:lnTo>
                    <a:pt x="4191" y="1457"/>
                  </a:lnTo>
                  <a:lnTo>
                    <a:pt x="4287" y="1391"/>
                  </a:lnTo>
                  <a:lnTo>
                    <a:pt x="4371" y="1325"/>
                  </a:lnTo>
                  <a:lnTo>
                    <a:pt x="4443" y="1259"/>
                  </a:lnTo>
                  <a:lnTo>
                    <a:pt x="4508" y="1193"/>
                  </a:lnTo>
                  <a:lnTo>
                    <a:pt x="4562" y="1127"/>
                  </a:lnTo>
                  <a:lnTo>
                    <a:pt x="4610" y="1061"/>
                  </a:lnTo>
                  <a:lnTo>
                    <a:pt x="4646" y="995"/>
                  </a:lnTo>
                  <a:lnTo>
                    <a:pt x="4670" y="935"/>
                  </a:lnTo>
                  <a:lnTo>
                    <a:pt x="4688" y="869"/>
                  </a:lnTo>
                  <a:lnTo>
                    <a:pt x="4688" y="869"/>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12" name="Freeform 10">
              <a:extLst>
                <a:ext uri="{FF2B5EF4-FFF2-40B4-BE49-F238E27FC236}">
                  <a16:creationId xmlns:a16="http://schemas.microsoft.com/office/drawing/2014/main" xmlns="" id="{7129F7D3-0F00-4DED-8DDC-8CDE3A8278BF}"/>
                </a:ext>
              </a:extLst>
            </p:cNvPr>
            <p:cNvSpPr>
              <a:spLocks/>
            </p:cNvSpPr>
            <p:nvPr/>
          </p:nvSpPr>
          <p:spPr bwMode="hidden">
            <a:xfrm>
              <a:off x="0" y="0"/>
              <a:ext cx="3773" cy="2356"/>
            </a:xfrm>
            <a:custGeom>
              <a:avLst/>
              <a:gdLst/>
              <a:ahLst/>
              <a:cxnLst>
                <a:cxn ang="0">
                  <a:pos x="3761" y="719"/>
                </a:cxn>
                <a:cxn ang="0">
                  <a:pos x="3731" y="599"/>
                </a:cxn>
                <a:cxn ang="0">
                  <a:pos x="3653" y="486"/>
                </a:cxn>
                <a:cxn ang="0">
                  <a:pos x="3522" y="378"/>
                </a:cxn>
                <a:cxn ang="0">
                  <a:pos x="3348" y="282"/>
                </a:cxn>
                <a:cxn ang="0">
                  <a:pos x="3127" y="192"/>
                </a:cxn>
                <a:cxn ang="0">
                  <a:pos x="2864" y="108"/>
                </a:cxn>
                <a:cxn ang="0">
                  <a:pos x="2559" y="36"/>
                </a:cxn>
                <a:cxn ang="0">
                  <a:pos x="2230" y="0"/>
                </a:cxn>
                <a:cxn ang="0">
                  <a:pos x="2577" y="72"/>
                </a:cxn>
                <a:cxn ang="0">
                  <a:pos x="2876" y="150"/>
                </a:cxn>
                <a:cxn ang="0">
                  <a:pos x="3139" y="234"/>
                </a:cxn>
                <a:cxn ang="0">
                  <a:pos x="3348" y="330"/>
                </a:cxn>
                <a:cxn ang="0">
                  <a:pos x="3516" y="432"/>
                </a:cxn>
                <a:cxn ang="0">
                  <a:pos x="3623" y="545"/>
                </a:cxn>
                <a:cxn ang="0">
                  <a:pos x="3683" y="665"/>
                </a:cxn>
                <a:cxn ang="0">
                  <a:pos x="3689" y="791"/>
                </a:cxn>
                <a:cxn ang="0">
                  <a:pos x="3653" y="887"/>
                </a:cxn>
                <a:cxn ang="0">
                  <a:pos x="3593" y="989"/>
                </a:cxn>
                <a:cxn ang="0">
                  <a:pos x="3498" y="1091"/>
                </a:cxn>
                <a:cxn ang="0">
                  <a:pos x="3372" y="1187"/>
                </a:cxn>
                <a:cxn ang="0">
                  <a:pos x="3223" y="1289"/>
                </a:cxn>
                <a:cxn ang="0">
                  <a:pos x="3043" y="1391"/>
                </a:cxn>
                <a:cxn ang="0">
                  <a:pos x="2834" y="1493"/>
                </a:cxn>
                <a:cxn ang="0">
                  <a:pos x="2607" y="1589"/>
                </a:cxn>
                <a:cxn ang="0">
                  <a:pos x="2075" y="1786"/>
                </a:cxn>
                <a:cxn ang="0">
                  <a:pos x="1459" y="1972"/>
                </a:cxn>
                <a:cxn ang="0">
                  <a:pos x="765" y="2158"/>
                </a:cxn>
                <a:cxn ang="0">
                  <a:pos x="0" y="2326"/>
                </a:cxn>
                <a:cxn ang="0">
                  <a:pos x="401" y="2272"/>
                </a:cxn>
                <a:cxn ang="0">
                  <a:pos x="1142" y="2092"/>
                </a:cxn>
                <a:cxn ang="0">
                  <a:pos x="1812" y="1900"/>
                </a:cxn>
                <a:cxn ang="0">
                  <a:pos x="2392" y="1702"/>
                </a:cxn>
                <a:cxn ang="0">
                  <a:pos x="2649" y="1607"/>
                </a:cxn>
                <a:cxn ang="0">
                  <a:pos x="2882" y="1505"/>
                </a:cxn>
                <a:cxn ang="0">
                  <a:pos x="3091" y="1403"/>
                </a:cxn>
                <a:cxn ang="0">
                  <a:pos x="3277" y="1301"/>
                </a:cxn>
                <a:cxn ang="0">
                  <a:pos x="3432" y="1193"/>
                </a:cxn>
                <a:cxn ang="0">
                  <a:pos x="3558" y="1091"/>
                </a:cxn>
                <a:cxn ang="0">
                  <a:pos x="3653" y="989"/>
                </a:cxn>
                <a:cxn ang="0">
                  <a:pos x="3719" y="887"/>
                </a:cxn>
                <a:cxn ang="0">
                  <a:pos x="3755" y="785"/>
                </a:cxn>
              </a:cxnLst>
              <a:rect l="0" t="0" r="r" b="b"/>
              <a:pathLst>
                <a:path w="3761" h="2356">
                  <a:moveTo>
                    <a:pt x="3755" y="785"/>
                  </a:moveTo>
                  <a:lnTo>
                    <a:pt x="3761" y="719"/>
                  </a:lnTo>
                  <a:lnTo>
                    <a:pt x="3755" y="659"/>
                  </a:lnTo>
                  <a:lnTo>
                    <a:pt x="3731" y="599"/>
                  </a:lnTo>
                  <a:lnTo>
                    <a:pt x="3701" y="545"/>
                  </a:lnTo>
                  <a:lnTo>
                    <a:pt x="3653" y="486"/>
                  </a:lnTo>
                  <a:lnTo>
                    <a:pt x="3593" y="432"/>
                  </a:lnTo>
                  <a:lnTo>
                    <a:pt x="3522" y="378"/>
                  </a:lnTo>
                  <a:lnTo>
                    <a:pt x="3444" y="330"/>
                  </a:lnTo>
                  <a:lnTo>
                    <a:pt x="3348" y="282"/>
                  </a:lnTo>
                  <a:lnTo>
                    <a:pt x="3241" y="234"/>
                  </a:lnTo>
                  <a:lnTo>
                    <a:pt x="3127" y="192"/>
                  </a:lnTo>
                  <a:lnTo>
                    <a:pt x="3002" y="150"/>
                  </a:lnTo>
                  <a:lnTo>
                    <a:pt x="2864" y="108"/>
                  </a:lnTo>
                  <a:lnTo>
                    <a:pt x="2715" y="72"/>
                  </a:lnTo>
                  <a:lnTo>
                    <a:pt x="2559" y="36"/>
                  </a:lnTo>
                  <a:lnTo>
                    <a:pt x="2392" y="0"/>
                  </a:lnTo>
                  <a:lnTo>
                    <a:pt x="2230" y="0"/>
                  </a:lnTo>
                  <a:lnTo>
                    <a:pt x="2410" y="36"/>
                  </a:lnTo>
                  <a:lnTo>
                    <a:pt x="2577" y="72"/>
                  </a:lnTo>
                  <a:lnTo>
                    <a:pt x="2732" y="108"/>
                  </a:lnTo>
                  <a:lnTo>
                    <a:pt x="2876" y="150"/>
                  </a:lnTo>
                  <a:lnTo>
                    <a:pt x="3014" y="192"/>
                  </a:lnTo>
                  <a:lnTo>
                    <a:pt x="3139" y="234"/>
                  </a:lnTo>
                  <a:lnTo>
                    <a:pt x="3253" y="282"/>
                  </a:lnTo>
                  <a:lnTo>
                    <a:pt x="3348" y="330"/>
                  </a:lnTo>
                  <a:lnTo>
                    <a:pt x="3438" y="384"/>
                  </a:lnTo>
                  <a:lnTo>
                    <a:pt x="3516" y="432"/>
                  </a:lnTo>
                  <a:lnTo>
                    <a:pt x="3576" y="492"/>
                  </a:lnTo>
                  <a:lnTo>
                    <a:pt x="3623" y="545"/>
                  </a:lnTo>
                  <a:lnTo>
                    <a:pt x="3665" y="605"/>
                  </a:lnTo>
                  <a:lnTo>
                    <a:pt x="3683" y="665"/>
                  </a:lnTo>
                  <a:lnTo>
                    <a:pt x="3695" y="725"/>
                  </a:lnTo>
                  <a:lnTo>
                    <a:pt x="3689" y="791"/>
                  </a:lnTo>
                  <a:lnTo>
                    <a:pt x="3677" y="839"/>
                  </a:lnTo>
                  <a:lnTo>
                    <a:pt x="3653" y="887"/>
                  </a:lnTo>
                  <a:lnTo>
                    <a:pt x="3629" y="941"/>
                  </a:lnTo>
                  <a:lnTo>
                    <a:pt x="3593" y="989"/>
                  </a:lnTo>
                  <a:lnTo>
                    <a:pt x="3546" y="1037"/>
                  </a:lnTo>
                  <a:lnTo>
                    <a:pt x="3498" y="1091"/>
                  </a:lnTo>
                  <a:lnTo>
                    <a:pt x="3438" y="1139"/>
                  </a:lnTo>
                  <a:lnTo>
                    <a:pt x="3372" y="1187"/>
                  </a:lnTo>
                  <a:lnTo>
                    <a:pt x="3301" y="1241"/>
                  </a:lnTo>
                  <a:lnTo>
                    <a:pt x="3223" y="1289"/>
                  </a:lnTo>
                  <a:lnTo>
                    <a:pt x="3133" y="1343"/>
                  </a:lnTo>
                  <a:lnTo>
                    <a:pt x="3043" y="1391"/>
                  </a:lnTo>
                  <a:lnTo>
                    <a:pt x="2942" y="1439"/>
                  </a:lnTo>
                  <a:lnTo>
                    <a:pt x="2834" y="1493"/>
                  </a:lnTo>
                  <a:lnTo>
                    <a:pt x="2727" y="1541"/>
                  </a:lnTo>
                  <a:lnTo>
                    <a:pt x="2607" y="1589"/>
                  </a:lnTo>
                  <a:lnTo>
                    <a:pt x="2356" y="1690"/>
                  </a:lnTo>
                  <a:lnTo>
                    <a:pt x="2075" y="1786"/>
                  </a:lnTo>
                  <a:lnTo>
                    <a:pt x="1782" y="1882"/>
                  </a:lnTo>
                  <a:lnTo>
                    <a:pt x="1459" y="1972"/>
                  </a:lnTo>
                  <a:lnTo>
                    <a:pt x="1124" y="2068"/>
                  </a:lnTo>
                  <a:lnTo>
                    <a:pt x="765" y="2158"/>
                  </a:lnTo>
                  <a:lnTo>
                    <a:pt x="389" y="2242"/>
                  </a:lnTo>
                  <a:lnTo>
                    <a:pt x="0" y="2326"/>
                  </a:lnTo>
                  <a:lnTo>
                    <a:pt x="0" y="2356"/>
                  </a:lnTo>
                  <a:lnTo>
                    <a:pt x="401" y="2272"/>
                  </a:lnTo>
                  <a:lnTo>
                    <a:pt x="777" y="2182"/>
                  </a:lnTo>
                  <a:lnTo>
                    <a:pt x="1142" y="2092"/>
                  </a:lnTo>
                  <a:lnTo>
                    <a:pt x="1483" y="1996"/>
                  </a:lnTo>
                  <a:lnTo>
                    <a:pt x="1812" y="1900"/>
                  </a:lnTo>
                  <a:lnTo>
                    <a:pt x="2111" y="1804"/>
                  </a:lnTo>
                  <a:lnTo>
                    <a:pt x="2392" y="1702"/>
                  </a:lnTo>
                  <a:lnTo>
                    <a:pt x="2523" y="1654"/>
                  </a:lnTo>
                  <a:lnTo>
                    <a:pt x="2649" y="1607"/>
                  </a:lnTo>
                  <a:lnTo>
                    <a:pt x="2768" y="1553"/>
                  </a:lnTo>
                  <a:lnTo>
                    <a:pt x="2882" y="1505"/>
                  </a:lnTo>
                  <a:lnTo>
                    <a:pt x="2990" y="1451"/>
                  </a:lnTo>
                  <a:lnTo>
                    <a:pt x="3091" y="1403"/>
                  </a:lnTo>
                  <a:lnTo>
                    <a:pt x="3187" y="1349"/>
                  </a:lnTo>
                  <a:lnTo>
                    <a:pt x="3277" y="1301"/>
                  </a:lnTo>
                  <a:lnTo>
                    <a:pt x="3354" y="1247"/>
                  </a:lnTo>
                  <a:lnTo>
                    <a:pt x="3432" y="1193"/>
                  </a:lnTo>
                  <a:lnTo>
                    <a:pt x="3498" y="1145"/>
                  </a:lnTo>
                  <a:lnTo>
                    <a:pt x="3558" y="1091"/>
                  </a:lnTo>
                  <a:lnTo>
                    <a:pt x="3611" y="1043"/>
                  </a:lnTo>
                  <a:lnTo>
                    <a:pt x="3653" y="989"/>
                  </a:lnTo>
                  <a:lnTo>
                    <a:pt x="3689" y="941"/>
                  </a:lnTo>
                  <a:lnTo>
                    <a:pt x="3719" y="887"/>
                  </a:lnTo>
                  <a:lnTo>
                    <a:pt x="3743" y="833"/>
                  </a:lnTo>
                  <a:lnTo>
                    <a:pt x="3755" y="785"/>
                  </a:lnTo>
                  <a:lnTo>
                    <a:pt x="3755" y="785"/>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13" name="Freeform 11">
              <a:extLst>
                <a:ext uri="{FF2B5EF4-FFF2-40B4-BE49-F238E27FC236}">
                  <a16:creationId xmlns:a16="http://schemas.microsoft.com/office/drawing/2014/main" xmlns="" id="{7308B996-6458-4654-B905-E7212C352260}"/>
                </a:ext>
              </a:extLst>
            </p:cNvPr>
            <p:cNvSpPr>
              <a:spLocks/>
            </p:cNvSpPr>
            <p:nvPr/>
          </p:nvSpPr>
          <p:spPr bwMode="hidden">
            <a:xfrm>
              <a:off x="0" y="0"/>
              <a:ext cx="2933" cy="1846"/>
            </a:xfrm>
            <a:custGeom>
              <a:avLst/>
              <a:gdLst/>
              <a:ahLst/>
              <a:cxnLst>
                <a:cxn ang="0">
                  <a:pos x="2924" y="647"/>
                </a:cxn>
                <a:cxn ang="0">
                  <a:pos x="2876" y="528"/>
                </a:cxn>
                <a:cxn ang="0">
                  <a:pos x="2750" y="414"/>
                </a:cxn>
                <a:cxn ang="0">
                  <a:pos x="2559" y="318"/>
                </a:cxn>
                <a:cxn ang="0">
                  <a:pos x="2302" y="228"/>
                </a:cxn>
                <a:cxn ang="0">
                  <a:pos x="1985" y="150"/>
                </a:cxn>
                <a:cxn ang="0">
                  <a:pos x="1608" y="78"/>
                </a:cxn>
                <a:cxn ang="0">
                  <a:pos x="1178" y="24"/>
                </a:cxn>
                <a:cxn ang="0">
                  <a:pos x="694" y="0"/>
                </a:cxn>
                <a:cxn ang="0">
                  <a:pos x="1190" y="48"/>
                </a:cxn>
                <a:cxn ang="0">
                  <a:pos x="1626" y="108"/>
                </a:cxn>
                <a:cxn ang="0">
                  <a:pos x="2009" y="180"/>
                </a:cxn>
                <a:cxn ang="0">
                  <a:pos x="2326" y="264"/>
                </a:cxn>
                <a:cxn ang="0">
                  <a:pos x="2571" y="360"/>
                </a:cxn>
                <a:cxn ang="0">
                  <a:pos x="2750" y="468"/>
                </a:cxn>
                <a:cxn ang="0">
                  <a:pos x="2846" y="587"/>
                </a:cxn>
                <a:cxn ang="0">
                  <a:pos x="2864" y="713"/>
                </a:cxn>
                <a:cxn ang="0">
                  <a:pos x="2840" y="785"/>
                </a:cxn>
                <a:cxn ang="0">
                  <a:pos x="2792" y="857"/>
                </a:cxn>
                <a:cxn ang="0">
                  <a:pos x="2625" y="1001"/>
                </a:cxn>
                <a:cxn ang="0">
                  <a:pos x="2368" y="1145"/>
                </a:cxn>
                <a:cxn ang="0">
                  <a:pos x="2033" y="1289"/>
                </a:cxn>
                <a:cxn ang="0">
                  <a:pos x="1626" y="1433"/>
                </a:cxn>
                <a:cxn ang="0">
                  <a:pos x="1142" y="1571"/>
                </a:cxn>
                <a:cxn ang="0">
                  <a:pos x="604" y="1702"/>
                </a:cxn>
                <a:cxn ang="0">
                  <a:pos x="0" y="1828"/>
                </a:cxn>
                <a:cxn ang="0">
                  <a:pos x="311" y="1780"/>
                </a:cxn>
                <a:cxn ang="0">
                  <a:pos x="897" y="1648"/>
                </a:cxn>
                <a:cxn ang="0">
                  <a:pos x="1417" y="1511"/>
                </a:cxn>
                <a:cxn ang="0">
                  <a:pos x="1871" y="1367"/>
                </a:cxn>
                <a:cxn ang="0">
                  <a:pos x="2254" y="1223"/>
                </a:cxn>
                <a:cxn ang="0">
                  <a:pos x="2559" y="1079"/>
                </a:cxn>
                <a:cxn ang="0">
                  <a:pos x="2774" y="929"/>
                </a:cxn>
                <a:cxn ang="0">
                  <a:pos x="2876" y="815"/>
                </a:cxn>
                <a:cxn ang="0">
                  <a:pos x="2912" y="743"/>
                </a:cxn>
                <a:cxn ang="0">
                  <a:pos x="2924" y="707"/>
                </a:cxn>
              </a:cxnLst>
              <a:rect l="0" t="0" r="r" b="b"/>
              <a:pathLst>
                <a:path w="2924" h="1846">
                  <a:moveTo>
                    <a:pt x="2924" y="707"/>
                  </a:moveTo>
                  <a:lnTo>
                    <a:pt x="2924" y="647"/>
                  </a:lnTo>
                  <a:lnTo>
                    <a:pt x="2912" y="581"/>
                  </a:lnTo>
                  <a:lnTo>
                    <a:pt x="2876" y="528"/>
                  </a:lnTo>
                  <a:lnTo>
                    <a:pt x="2822" y="468"/>
                  </a:lnTo>
                  <a:lnTo>
                    <a:pt x="2750" y="414"/>
                  </a:lnTo>
                  <a:lnTo>
                    <a:pt x="2667" y="366"/>
                  </a:lnTo>
                  <a:lnTo>
                    <a:pt x="2559" y="318"/>
                  </a:lnTo>
                  <a:lnTo>
                    <a:pt x="2440" y="270"/>
                  </a:lnTo>
                  <a:lnTo>
                    <a:pt x="2302" y="228"/>
                  </a:lnTo>
                  <a:lnTo>
                    <a:pt x="2153" y="186"/>
                  </a:lnTo>
                  <a:lnTo>
                    <a:pt x="1985" y="150"/>
                  </a:lnTo>
                  <a:lnTo>
                    <a:pt x="1806" y="114"/>
                  </a:lnTo>
                  <a:lnTo>
                    <a:pt x="1608" y="78"/>
                  </a:lnTo>
                  <a:lnTo>
                    <a:pt x="1399" y="54"/>
                  </a:lnTo>
                  <a:lnTo>
                    <a:pt x="1178" y="24"/>
                  </a:lnTo>
                  <a:lnTo>
                    <a:pt x="945" y="0"/>
                  </a:lnTo>
                  <a:lnTo>
                    <a:pt x="694" y="0"/>
                  </a:lnTo>
                  <a:lnTo>
                    <a:pt x="945" y="24"/>
                  </a:lnTo>
                  <a:lnTo>
                    <a:pt x="1190" y="48"/>
                  </a:lnTo>
                  <a:lnTo>
                    <a:pt x="1417" y="78"/>
                  </a:lnTo>
                  <a:lnTo>
                    <a:pt x="1626" y="108"/>
                  </a:lnTo>
                  <a:lnTo>
                    <a:pt x="1824" y="144"/>
                  </a:lnTo>
                  <a:lnTo>
                    <a:pt x="2009" y="180"/>
                  </a:lnTo>
                  <a:lnTo>
                    <a:pt x="2176" y="222"/>
                  </a:lnTo>
                  <a:lnTo>
                    <a:pt x="2326" y="264"/>
                  </a:lnTo>
                  <a:lnTo>
                    <a:pt x="2457" y="312"/>
                  </a:lnTo>
                  <a:lnTo>
                    <a:pt x="2571" y="360"/>
                  </a:lnTo>
                  <a:lnTo>
                    <a:pt x="2667" y="414"/>
                  </a:lnTo>
                  <a:lnTo>
                    <a:pt x="2750" y="468"/>
                  </a:lnTo>
                  <a:lnTo>
                    <a:pt x="2804" y="528"/>
                  </a:lnTo>
                  <a:lnTo>
                    <a:pt x="2846" y="587"/>
                  </a:lnTo>
                  <a:lnTo>
                    <a:pt x="2864" y="647"/>
                  </a:lnTo>
                  <a:lnTo>
                    <a:pt x="2864" y="713"/>
                  </a:lnTo>
                  <a:lnTo>
                    <a:pt x="2852" y="749"/>
                  </a:lnTo>
                  <a:lnTo>
                    <a:pt x="2840" y="785"/>
                  </a:lnTo>
                  <a:lnTo>
                    <a:pt x="2816" y="821"/>
                  </a:lnTo>
                  <a:lnTo>
                    <a:pt x="2792" y="857"/>
                  </a:lnTo>
                  <a:lnTo>
                    <a:pt x="2721" y="929"/>
                  </a:lnTo>
                  <a:lnTo>
                    <a:pt x="2625" y="1001"/>
                  </a:lnTo>
                  <a:lnTo>
                    <a:pt x="2505" y="1073"/>
                  </a:lnTo>
                  <a:lnTo>
                    <a:pt x="2368" y="1145"/>
                  </a:lnTo>
                  <a:lnTo>
                    <a:pt x="2212" y="1217"/>
                  </a:lnTo>
                  <a:lnTo>
                    <a:pt x="2033" y="1289"/>
                  </a:lnTo>
                  <a:lnTo>
                    <a:pt x="1842" y="1361"/>
                  </a:lnTo>
                  <a:lnTo>
                    <a:pt x="1626" y="1433"/>
                  </a:lnTo>
                  <a:lnTo>
                    <a:pt x="1393" y="1499"/>
                  </a:lnTo>
                  <a:lnTo>
                    <a:pt x="1142" y="1571"/>
                  </a:lnTo>
                  <a:lnTo>
                    <a:pt x="879" y="1636"/>
                  </a:lnTo>
                  <a:lnTo>
                    <a:pt x="604" y="1702"/>
                  </a:lnTo>
                  <a:lnTo>
                    <a:pt x="305" y="1768"/>
                  </a:lnTo>
                  <a:lnTo>
                    <a:pt x="0" y="1828"/>
                  </a:lnTo>
                  <a:lnTo>
                    <a:pt x="0" y="1846"/>
                  </a:lnTo>
                  <a:lnTo>
                    <a:pt x="311" y="1780"/>
                  </a:lnTo>
                  <a:lnTo>
                    <a:pt x="610" y="1714"/>
                  </a:lnTo>
                  <a:lnTo>
                    <a:pt x="897" y="1648"/>
                  </a:lnTo>
                  <a:lnTo>
                    <a:pt x="1166" y="1583"/>
                  </a:lnTo>
                  <a:lnTo>
                    <a:pt x="1417" y="1511"/>
                  </a:lnTo>
                  <a:lnTo>
                    <a:pt x="1656" y="1439"/>
                  </a:lnTo>
                  <a:lnTo>
                    <a:pt x="1871" y="1367"/>
                  </a:lnTo>
                  <a:lnTo>
                    <a:pt x="2075" y="1295"/>
                  </a:lnTo>
                  <a:lnTo>
                    <a:pt x="2254" y="1223"/>
                  </a:lnTo>
                  <a:lnTo>
                    <a:pt x="2416" y="1151"/>
                  </a:lnTo>
                  <a:lnTo>
                    <a:pt x="2559" y="1079"/>
                  </a:lnTo>
                  <a:lnTo>
                    <a:pt x="2679" y="1001"/>
                  </a:lnTo>
                  <a:lnTo>
                    <a:pt x="2774" y="929"/>
                  </a:lnTo>
                  <a:lnTo>
                    <a:pt x="2846" y="857"/>
                  </a:lnTo>
                  <a:lnTo>
                    <a:pt x="2876" y="815"/>
                  </a:lnTo>
                  <a:lnTo>
                    <a:pt x="2900" y="779"/>
                  </a:lnTo>
                  <a:lnTo>
                    <a:pt x="2912" y="743"/>
                  </a:lnTo>
                  <a:lnTo>
                    <a:pt x="2924" y="707"/>
                  </a:lnTo>
                  <a:lnTo>
                    <a:pt x="2924" y="707"/>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14" name="Freeform 12">
              <a:extLst>
                <a:ext uri="{FF2B5EF4-FFF2-40B4-BE49-F238E27FC236}">
                  <a16:creationId xmlns:a16="http://schemas.microsoft.com/office/drawing/2014/main" xmlns="" id="{950531ED-0742-4DC8-882F-F7A92A07589D}"/>
                </a:ext>
              </a:extLst>
            </p:cNvPr>
            <p:cNvSpPr>
              <a:spLocks/>
            </p:cNvSpPr>
            <p:nvPr/>
          </p:nvSpPr>
          <p:spPr bwMode="hidden">
            <a:xfrm>
              <a:off x="114" y="2847"/>
              <a:ext cx="1493" cy="204"/>
            </a:xfrm>
            <a:custGeom>
              <a:avLst/>
              <a:gdLst/>
              <a:ahLst/>
              <a:cxnLst>
                <a:cxn ang="0">
                  <a:pos x="1399" y="204"/>
                </a:cxn>
                <a:cxn ang="0">
                  <a:pos x="0" y="18"/>
                </a:cxn>
                <a:cxn ang="0">
                  <a:pos x="77" y="0"/>
                </a:cxn>
                <a:cxn ang="0">
                  <a:pos x="1488" y="186"/>
                </a:cxn>
                <a:cxn ang="0">
                  <a:pos x="1399" y="204"/>
                </a:cxn>
                <a:cxn ang="0">
                  <a:pos x="1399" y="204"/>
                </a:cxn>
              </a:cxnLst>
              <a:rect l="0" t="0" r="r" b="b"/>
              <a:pathLst>
                <a:path w="1488" h="204">
                  <a:moveTo>
                    <a:pt x="1399" y="204"/>
                  </a:moveTo>
                  <a:lnTo>
                    <a:pt x="0" y="18"/>
                  </a:lnTo>
                  <a:lnTo>
                    <a:pt x="77" y="0"/>
                  </a:lnTo>
                  <a:lnTo>
                    <a:pt x="1488" y="186"/>
                  </a:lnTo>
                  <a:lnTo>
                    <a:pt x="1399" y="204"/>
                  </a:lnTo>
                  <a:lnTo>
                    <a:pt x="1399" y="204"/>
                  </a:lnTo>
                  <a:close/>
                </a:path>
              </a:pathLst>
            </a:custGeom>
            <a:solidFill>
              <a:schemeClr val="bg2"/>
            </a:solidFill>
            <a:ln w="9525">
              <a:noFill/>
              <a:round/>
              <a:headEnd/>
              <a:tailEnd/>
            </a:ln>
          </p:spPr>
          <p:txBody>
            <a:bodyPr/>
            <a:lstStyle/>
            <a:p>
              <a:pPr>
                <a:defRPr/>
              </a:pPr>
              <a:endParaRPr lang="en-US">
                <a:cs typeface="Zar" pitchFamily="2" charset="-78"/>
              </a:endParaRPr>
            </a:p>
          </p:txBody>
        </p:sp>
        <p:sp>
          <p:nvSpPr>
            <p:cNvPr id="15" name="Rectangle 13">
              <a:extLst>
                <a:ext uri="{FF2B5EF4-FFF2-40B4-BE49-F238E27FC236}">
                  <a16:creationId xmlns:a16="http://schemas.microsoft.com/office/drawing/2014/main" xmlns="" id="{8EB19631-2495-41D2-916A-2BEAACE7E6DE}"/>
                </a:ext>
              </a:extLst>
            </p:cNvPr>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pPr>
                <a:defRPr/>
              </a:pPr>
              <a:endParaRPr lang="en-US">
                <a:cs typeface="Zar" pitchFamily="2" charset="-78"/>
              </a:endParaRPr>
            </a:p>
          </p:txBody>
        </p:sp>
        <p:sp>
          <p:nvSpPr>
            <p:cNvPr id="16" name="Rectangle 14">
              <a:extLst>
                <a:ext uri="{FF2B5EF4-FFF2-40B4-BE49-F238E27FC236}">
                  <a16:creationId xmlns:a16="http://schemas.microsoft.com/office/drawing/2014/main" xmlns="" id="{26625FF4-17BB-4BD6-8662-DA7FEBAE466D}"/>
                </a:ext>
              </a:extLst>
            </p:cNvPr>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pPr>
                <a:defRPr/>
              </a:pPr>
              <a:endParaRPr lang="en-US">
                <a:cs typeface="Zar" pitchFamily="2" charset="-78"/>
              </a:endParaRPr>
            </a:p>
          </p:txBody>
        </p:sp>
        <p:grpSp>
          <p:nvGrpSpPr>
            <p:cNvPr id="17" name="Group 15">
              <a:extLst>
                <a:ext uri="{FF2B5EF4-FFF2-40B4-BE49-F238E27FC236}">
                  <a16:creationId xmlns:a16="http://schemas.microsoft.com/office/drawing/2014/main" xmlns="" id="{A0B75E89-FB24-485A-9081-4CF18A08F91E}"/>
                </a:ext>
              </a:extLst>
            </p:cNvPr>
            <p:cNvGrpSpPr>
              <a:grpSpLocks/>
            </p:cNvGrpSpPr>
            <p:nvPr/>
          </p:nvGrpSpPr>
          <p:grpSpPr bwMode="auto">
            <a:xfrm>
              <a:off x="192" y="2284"/>
              <a:ext cx="1254" cy="923"/>
              <a:chOff x="192" y="2284"/>
              <a:chExt cx="1254" cy="923"/>
            </a:xfrm>
          </p:grpSpPr>
          <p:sp>
            <p:nvSpPr>
              <p:cNvPr id="18" name="Freeform 16">
                <a:extLst>
                  <a:ext uri="{FF2B5EF4-FFF2-40B4-BE49-F238E27FC236}">
                    <a16:creationId xmlns:a16="http://schemas.microsoft.com/office/drawing/2014/main" xmlns="" id="{3709FDBB-20B9-4A95-AF17-296633093BCF}"/>
                  </a:ext>
                </a:extLst>
              </p:cNvPr>
              <p:cNvSpPr>
                <a:spLocks/>
              </p:cNvSpPr>
              <p:nvPr/>
            </p:nvSpPr>
            <p:spPr bwMode="hidden">
              <a:xfrm>
                <a:off x="408" y="3009"/>
                <a:ext cx="47" cy="6"/>
              </a:xfrm>
              <a:custGeom>
                <a:avLst/>
                <a:gdLst/>
                <a:ahLst/>
                <a:cxnLst>
                  <a:cxn ang="0">
                    <a:pos x="47" y="6"/>
                  </a:cxn>
                  <a:cxn ang="0">
                    <a:pos x="0" y="0"/>
                  </a:cxn>
                  <a:cxn ang="0">
                    <a:pos x="0" y="0"/>
                  </a:cxn>
                  <a:cxn ang="0">
                    <a:pos x="47" y="6"/>
                  </a:cxn>
                  <a:cxn ang="0">
                    <a:pos x="47" y="6"/>
                  </a:cxn>
                  <a:cxn ang="0">
                    <a:pos x="47" y="6"/>
                  </a:cxn>
                </a:cxnLst>
                <a:rect l="0" t="0" r="r" b="b"/>
                <a:pathLst>
                  <a:path w="47" h="6">
                    <a:moveTo>
                      <a:pt x="47" y="6"/>
                    </a:moveTo>
                    <a:lnTo>
                      <a:pt x="0" y="0"/>
                    </a:lnTo>
                    <a:lnTo>
                      <a:pt x="0" y="0"/>
                    </a:lnTo>
                    <a:lnTo>
                      <a:pt x="47" y="6"/>
                    </a:lnTo>
                    <a:lnTo>
                      <a:pt x="47" y="6"/>
                    </a:lnTo>
                    <a:lnTo>
                      <a:pt x="47" y="6"/>
                    </a:lnTo>
                    <a:close/>
                  </a:path>
                </a:pathLst>
              </a:custGeom>
              <a:solidFill>
                <a:srgbClr val="141485"/>
              </a:solidFill>
              <a:ln w="9525">
                <a:noFill/>
                <a:round/>
                <a:headEnd/>
                <a:tailEnd/>
              </a:ln>
            </p:spPr>
            <p:txBody>
              <a:bodyPr/>
              <a:lstStyle/>
              <a:p>
                <a:pPr>
                  <a:defRPr/>
                </a:pPr>
                <a:endParaRPr lang="en-US">
                  <a:cs typeface="Zar" pitchFamily="2" charset="-78"/>
                </a:endParaRPr>
              </a:p>
            </p:txBody>
          </p:sp>
          <p:sp>
            <p:nvSpPr>
              <p:cNvPr id="19" name="Freeform 17">
                <a:extLst>
                  <a:ext uri="{FF2B5EF4-FFF2-40B4-BE49-F238E27FC236}">
                    <a16:creationId xmlns:a16="http://schemas.microsoft.com/office/drawing/2014/main" xmlns="" id="{53A5DEB5-91DA-4C21-BD48-69B8018B3AB2}"/>
                  </a:ext>
                </a:extLst>
              </p:cNvPr>
              <p:cNvSpPr>
                <a:spLocks/>
              </p:cNvSpPr>
              <p:nvPr/>
            </p:nvSpPr>
            <p:spPr bwMode="hidden">
              <a:xfrm>
                <a:off x="912" y="2284"/>
                <a:ext cx="324" cy="162"/>
              </a:xfrm>
              <a:custGeom>
                <a:avLst/>
                <a:gdLst/>
                <a:ahLst/>
                <a:cxnLst>
                  <a:cxn ang="0">
                    <a:pos x="0" y="24"/>
                  </a:cxn>
                  <a:cxn ang="0">
                    <a:pos x="6" y="24"/>
                  </a:cxn>
                  <a:cxn ang="0">
                    <a:pos x="12" y="18"/>
                  </a:cxn>
                  <a:cxn ang="0">
                    <a:pos x="48" y="6"/>
                  </a:cxn>
                  <a:cxn ang="0">
                    <a:pos x="101" y="0"/>
                  </a:cxn>
                  <a:cxn ang="0">
                    <a:pos x="137" y="6"/>
                  </a:cxn>
                  <a:cxn ang="0">
                    <a:pos x="173" y="18"/>
                  </a:cxn>
                  <a:cxn ang="0">
                    <a:pos x="239" y="54"/>
                  </a:cxn>
                  <a:cxn ang="0">
                    <a:pos x="287" y="90"/>
                  </a:cxn>
                  <a:cxn ang="0">
                    <a:pos x="317" y="114"/>
                  </a:cxn>
                  <a:cxn ang="0">
                    <a:pos x="323" y="126"/>
                  </a:cxn>
                  <a:cxn ang="0">
                    <a:pos x="323" y="126"/>
                  </a:cxn>
                  <a:cxn ang="0">
                    <a:pos x="221" y="162"/>
                  </a:cxn>
                  <a:cxn ang="0">
                    <a:pos x="0" y="24"/>
                  </a:cxn>
                  <a:cxn ang="0">
                    <a:pos x="0" y="24"/>
                  </a:cxn>
                </a:cxnLst>
                <a:rect l="0" t="0" r="r" b="b"/>
                <a:pathLst>
                  <a:path w="323" h="162">
                    <a:moveTo>
                      <a:pt x="0" y="24"/>
                    </a:moveTo>
                    <a:lnTo>
                      <a:pt x="6" y="24"/>
                    </a:lnTo>
                    <a:lnTo>
                      <a:pt x="12" y="18"/>
                    </a:lnTo>
                    <a:lnTo>
                      <a:pt x="48" y="6"/>
                    </a:lnTo>
                    <a:lnTo>
                      <a:pt x="101" y="0"/>
                    </a:lnTo>
                    <a:lnTo>
                      <a:pt x="137" y="6"/>
                    </a:lnTo>
                    <a:lnTo>
                      <a:pt x="173" y="18"/>
                    </a:lnTo>
                    <a:lnTo>
                      <a:pt x="239" y="54"/>
                    </a:lnTo>
                    <a:lnTo>
                      <a:pt x="287" y="90"/>
                    </a:lnTo>
                    <a:lnTo>
                      <a:pt x="317" y="114"/>
                    </a:lnTo>
                    <a:lnTo>
                      <a:pt x="323" y="126"/>
                    </a:lnTo>
                    <a:lnTo>
                      <a:pt x="323" y="126"/>
                    </a:lnTo>
                    <a:lnTo>
                      <a:pt x="221" y="162"/>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0" name="Freeform 18">
                <a:extLst>
                  <a:ext uri="{FF2B5EF4-FFF2-40B4-BE49-F238E27FC236}">
                    <a16:creationId xmlns:a16="http://schemas.microsoft.com/office/drawing/2014/main" xmlns="" id="{6AC56589-4DDB-4838-B3E9-3837AA3CAE6E}"/>
                  </a:ext>
                </a:extLst>
              </p:cNvPr>
              <p:cNvSpPr>
                <a:spLocks noEditPoints="1"/>
              </p:cNvSpPr>
              <p:nvPr/>
            </p:nvSpPr>
            <p:spPr bwMode="hidden">
              <a:xfrm>
                <a:off x="192" y="2284"/>
                <a:ext cx="1254" cy="923"/>
              </a:xfrm>
              <a:custGeom>
                <a:avLst/>
                <a:gdLst/>
                <a:ahLst/>
                <a:cxnLst>
                  <a:cxn ang="0">
                    <a:pos x="1166" y="641"/>
                  </a:cxn>
                  <a:cxn ang="0">
                    <a:pos x="1166" y="473"/>
                  </a:cxn>
                  <a:cxn ang="0">
                    <a:pos x="1136" y="384"/>
                  </a:cxn>
                  <a:cxn ang="0">
                    <a:pos x="1112" y="288"/>
                  </a:cxn>
                  <a:cxn ang="0">
                    <a:pos x="1053" y="174"/>
                  </a:cxn>
                  <a:cxn ang="0">
                    <a:pos x="981" y="96"/>
                  </a:cxn>
                  <a:cxn ang="0">
                    <a:pos x="963" y="72"/>
                  </a:cxn>
                  <a:cxn ang="0">
                    <a:pos x="891" y="18"/>
                  </a:cxn>
                  <a:cxn ang="0">
                    <a:pos x="819" y="6"/>
                  </a:cxn>
                  <a:cxn ang="0">
                    <a:pos x="712" y="24"/>
                  </a:cxn>
                  <a:cxn ang="0">
                    <a:pos x="664" y="42"/>
                  </a:cxn>
                  <a:cxn ang="0">
                    <a:pos x="568" y="120"/>
                  </a:cxn>
                  <a:cxn ang="0">
                    <a:pos x="532" y="228"/>
                  </a:cxn>
                  <a:cxn ang="0">
                    <a:pos x="509" y="348"/>
                  </a:cxn>
                  <a:cxn ang="0">
                    <a:pos x="431" y="479"/>
                  </a:cxn>
                  <a:cxn ang="0">
                    <a:pos x="413" y="539"/>
                  </a:cxn>
                  <a:cxn ang="0">
                    <a:pos x="353" y="599"/>
                  </a:cxn>
                  <a:cxn ang="0">
                    <a:pos x="305" y="629"/>
                  </a:cxn>
                  <a:cxn ang="0">
                    <a:pos x="293" y="635"/>
                  </a:cxn>
                  <a:cxn ang="0">
                    <a:pos x="257" y="677"/>
                  </a:cxn>
                  <a:cxn ang="0">
                    <a:pos x="150" y="797"/>
                  </a:cxn>
                  <a:cxn ang="0">
                    <a:pos x="54" y="839"/>
                  </a:cxn>
                  <a:cxn ang="0">
                    <a:pos x="156" y="905"/>
                  </a:cxn>
                  <a:cxn ang="0">
                    <a:pos x="240" y="869"/>
                  </a:cxn>
                  <a:cxn ang="0">
                    <a:pos x="640" y="827"/>
                  </a:cxn>
                  <a:cxn ang="0">
                    <a:pos x="700" y="725"/>
                  </a:cxn>
                  <a:cxn ang="0">
                    <a:pos x="694" y="611"/>
                  </a:cxn>
                  <a:cxn ang="0">
                    <a:pos x="778" y="551"/>
                  </a:cxn>
                  <a:cxn ang="0">
                    <a:pos x="879" y="449"/>
                  </a:cxn>
                  <a:cxn ang="0">
                    <a:pos x="909" y="414"/>
                  </a:cxn>
                  <a:cxn ang="0">
                    <a:pos x="975" y="318"/>
                  </a:cxn>
                  <a:cxn ang="0">
                    <a:pos x="1023" y="336"/>
                  </a:cxn>
                  <a:cxn ang="0">
                    <a:pos x="1118" y="617"/>
                  </a:cxn>
                  <a:cxn ang="0">
                    <a:pos x="1112" y="689"/>
                  </a:cxn>
                  <a:cxn ang="0">
                    <a:pos x="1148" y="749"/>
                  </a:cxn>
                  <a:cxn ang="0">
                    <a:pos x="1202" y="713"/>
                  </a:cxn>
                  <a:cxn ang="0">
                    <a:pos x="1238" y="749"/>
                  </a:cxn>
                  <a:cxn ang="0">
                    <a:pos x="1250" y="743"/>
                  </a:cxn>
                  <a:cxn ang="0">
                    <a:pos x="694" y="264"/>
                  </a:cxn>
                  <a:cxn ang="0">
                    <a:pos x="784" y="372"/>
                  </a:cxn>
                  <a:cxn ang="0">
                    <a:pos x="766" y="443"/>
                  </a:cxn>
                  <a:cxn ang="0">
                    <a:pos x="706" y="515"/>
                  </a:cxn>
                  <a:cxn ang="0">
                    <a:pos x="658" y="569"/>
                  </a:cxn>
                  <a:cxn ang="0">
                    <a:pos x="616" y="593"/>
                  </a:cxn>
                  <a:cxn ang="0">
                    <a:pos x="574" y="617"/>
                  </a:cxn>
                  <a:cxn ang="0">
                    <a:pos x="562" y="707"/>
                  </a:cxn>
                  <a:cxn ang="0">
                    <a:pos x="353" y="755"/>
                  </a:cxn>
                  <a:cxn ang="0">
                    <a:pos x="389" y="641"/>
                  </a:cxn>
                  <a:cxn ang="0">
                    <a:pos x="425" y="647"/>
                  </a:cxn>
                  <a:cxn ang="0">
                    <a:pos x="443" y="617"/>
                  </a:cxn>
                  <a:cxn ang="0">
                    <a:pos x="568" y="515"/>
                  </a:cxn>
                  <a:cxn ang="0">
                    <a:pos x="616" y="473"/>
                  </a:cxn>
                  <a:cxn ang="0">
                    <a:pos x="640" y="396"/>
                  </a:cxn>
                  <a:cxn ang="0">
                    <a:pos x="640" y="378"/>
                  </a:cxn>
                  <a:cxn ang="0">
                    <a:pos x="664" y="270"/>
                  </a:cxn>
                  <a:cxn ang="0">
                    <a:pos x="682" y="192"/>
                  </a:cxn>
                  <a:cxn ang="0">
                    <a:pos x="694" y="264"/>
                  </a:cxn>
                  <a:cxn ang="0">
                    <a:pos x="532" y="455"/>
                  </a:cxn>
                  <a:cxn ang="0">
                    <a:pos x="634" y="803"/>
                  </a:cxn>
                </a:cxnLst>
                <a:rect l="0" t="0" r="r" b="b"/>
                <a:pathLst>
                  <a:path w="1250" h="923">
                    <a:moveTo>
                      <a:pt x="1244" y="713"/>
                    </a:moveTo>
                    <a:lnTo>
                      <a:pt x="1214" y="683"/>
                    </a:lnTo>
                    <a:lnTo>
                      <a:pt x="1166" y="653"/>
                    </a:lnTo>
                    <a:lnTo>
                      <a:pt x="1166" y="653"/>
                    </a:lnTo>
                    <a:lnTo>
                      <a:pt x="1166" y="641"/>
                    </a:lnTo>
                    <a:lnTo>
                      <a:pt x="1172" y="617"/>
                    </a:lnTo>
                    <a:lnTo>
                      <a:pt x="1172" y="581"/>
                    </a:lnTo>
                    <a:lnTo>
                      <a:pt x="1172" y="545"/>
                    </a:lnTo>
                    <a:lnTo>
                      <a:pt x="1172" y="509"/>
                    </a:lnTo>
                    <a:lnTo>
                      <a:pt x="1166" y="473"/>
                    </a:lnTo>
                    <a:lnTo>
                      <a:pt x="1154" y="443"/>
                    </a:lnTo>
                    <a:lnTo>
                      <a:pt x="1148" y="431"/>
                    </a:lnTo>
                    <a:lnTo>
                      <a:pt x="1142" y="425"/>
                    </a:lnTo>
                    <a:lnTo>
                      <a:pt x="1142" y="408"/>
                    </a:lnTo>
                    <a:lnTo>
                      <a:pt x="1136" y="384"/>
                    </a:lnTo>
                    <a:lnTo>
                      <a:pt x="1130" y="354"/>
                    </a:lnTo>
                    <a:lnTo>
                      <a:pt x="1118" y="324"/>
                    </a:lnTo>
                    <a:lnTo>
                      <a:pt x="1106" y="300"/>
                    </a:lnTo>
                    <a:lnTo>
                      <a:pt x="1112" y="294"/>
                    </a:lnTo>
                    <a:lnTo>
                      <a:pt x="1112" y="288"/>
                    </a:lnTo>
                    <a:lnTo>
                      <a:pt x="1112" y="270"/>
                    </a:lnTo>
                    <a:lnTo>
                      <a:pt x="1106" y="252"/>
                    </a:lnTo>
                    <a:lnTo>
                      <a:pt x="1083" y="210"/>
                    </a:lnTo>
                    <a:lnTo>
                      <a:pt x="1059" y="180"/>
                    </a:lnTo>
                    <a:lnTo>
                      <a:pt x="1053" y="174"/>
                    </a:lnTo>
                    <a:lnTo>
                      <a:pt x="1047" y="168"/>
                    </a:lnTo>
                    <a:lnTo>
                      <a:pt x="1041" y="126"/>
                    </a:lnTo>
                    <a:lnTo>
                      <a:pt x="1017" y="114"/>
                    </a:lnTo>
                    <a:lnTo>
                      <a:pt x="987" y="90"/>
                    </a:lnTo>
                    <a:lnTo>
                      <a:pt x="981" y="96"/>
                    </a:lnTo>
                    <a:lnTo>
                      <a:pt x="981" y="102"/>
                    </a:lnTo>
                    <a:lnTo>
                      <a:pt x="975" y="120"/>
                    </a:lnTo>
                    <a:lnTo>
                      <a:pt x="975" y="108"/>
                    </a:lnTo>
                    <a:lnTo>
                      <a:pt x="969" y="90"/>
                    </a:lnTo>
                    <a:lnTo>
                      <a:pt x="963" y="72"/>
                    </a:lnTo>
                    <a:lnTo>
                      <a:pt x="963" y="66"/>
                    </a:lnTo>
                    <a:lnTo>
                      <a:pt x="933" y="42"/>
                    </a:lnTo>
                    <a:lnTo>
                      <a:pt x="921" y="36"/>
                    </a:lnTo>
                    <a:lnTo>
                      <a:pt x="915" y="30"/>
                    </a:lnTo>
                    <a:lnTo>
                      <a:pt x="891" y="18"/>
                    </a:lnTo>
                    <a:lnTo>
                      <a:pt x="885" y="18"/>
                    </a:lnTo>
                    <a:lnTo>
                      <a:pt x="867" y="18"/>
                    </a:lnTo>
                    <a:lnTo>
                      <a:pt x="855" y="18"/>
                    </a:lnTo>
                    <a:lnTo>
                      <a:pt x="849" y="18"/>
                    </a:lnTo>
                    <a:lnTo>
                      <a:pt x="819" y="6"/>
                    </a:lnTo>
                    <a:lnTo>
                      <a:pt x="796" y="0"/>
                    </a:lnTo>
                    <a:lnTo>
                      <a:pt x="772" y="6"/>
                    </a:lnTo>
                    <a:lnTo>
                      <a:pt x="754" y="18"/>
                    </a:lnTo>
                    <a:lnTo>
                      <a:pt x="730" y="18"/>
                    </a:lnTo>
                    <a:lnTo>
                      <a:pt x="712" y="24"/>
                    </a:lnTo>
                    <a:lnTo>
                      <a:pt x="700" y="30"/>
                    </a:lnTo>
                    <a:lnTo>
                      <a:pt x="700" y="30"/>
                    </a:lnTo>
                    <a:lnTo>
                      <a:pt x="694" y="30"/>
                    </a:lnTo>
                    <a:lnTo>
                      <a:pt x="688" y="30"/>
                    </a:lnTo>
                    <a:lnTo>
                      <a:pt x="664" y="42"/>
                    </a:lnTo>
                    <a:lnTo>
                      <a:pt x="628" y="60"/>
                    </a:lnTo>
                    <a:lnTo>
                      <a:pt x="586" y="90"/>
                    </a:lnTo>
                    <a:lnTo>
                      <a:pt x="574" y="108"/>
                    </a:lnTo>
                    <a:lnTo>
                      <a:pt x="562" y="120"/>
                    </a:lnTo>
                    <a:lnTo>
                      <a:pt x="568" y="120"/>
                    </a:lnTo>
                    <a:lnTo>
                      <a:pt x="568" y="114"/>
                    </a:lnTo>
                    <a:lnTo>
                      <a:pt x="550" y="150"/>
                    </a:lnTo>
                    <a:lnTo>
                      <a:pt x="538" y="192"/>
                    </a:lnTo>
                    <a:lnTo>
                      <a:pt x="532" y="216"/>
                    </a:lnTo>
                    <a:lnTo>
                      <a:pt x="532" y="228"/>
                    </a:lnTo>
                    <a:lnTo>
                      <a:pt x="532" y="228"/>
                    </a:lnTo>
                    <a:lnTo>
                      <a:pt x="527" y="246"/>
                    </a:lnTo>
                    <a:lnTo>
                      <a:pt x="521" y="276"/>
                    </a:lnTo>
                    <a:lnTo>
                      <a:pt x="515" y="312"/>
                    </a:lnTo>
                    <a:lnTo>
                      <a:pt x="509" y="348"/>
                    </a:lnTo>
                    <a:lnTo>
                      <a:pt x="473" y="390"/>
                    </a:lnTo>
                    <a:lnTo>
                      <a:pt x="473" y="396"/>
                    </a:lnTo>
                    <a:lnTo>
                      <a:pt x="467" y="402"/>
                    </a:lnTo>
                    <a:lnTo>
                      <a:pt x="449" y="437"/>
                    </a:lnTo>
                    <a:lnTo>
                      <a:pt x="431" y="479"/>
                    </a:lnTo>
                    <a:lnTo>
                      <a:pt x="419" y="521"/>
                    </a:lnTo>
                    <a:lnTo>
                      <a:pt x="413" y="527"/>
                    </a:lnTo>
                    <a:lnTo>
                      <a:pt x="413" y="533"/>
                    </a:lnTo>
                    <a:lnTo>
                      <a:pt x="413" y="539"/>
                    </a:lnTo>
                    <a:lnTo>
                      <a:pt x="413" y="539"/>
                    </a:lnTo>
                    <a:lnTo>
                      <a:pt x="413" y="539"/>
                    </a:lnTo>
                    <a:lnTo>
                      <a:pt x="413" y="539"/>
                    </a:lnTo>
                    <a:lnTo>
                      <a:pt x="413" y="539"/>
                    </a:lnTo>
                    <a:lnTo>
                      <a:pt x="413" y="539"/>
                    </a:lnTo>
                    <a:lnTo>
                      <a:pt x="353" y="599"/>
                    </a:lnTo>
                    <a:lnTo>
                      <a:pt x="347" y="599"/>
                    </a:lnTo>
                    <a:lnTo>
                      <a:pt x="341" y="599"/>
                    </a:lnTo>
                    <a:lnTo>
                      <a:pt x="335" y="611"/>
                    </a:lnTo>
                    <a:lnTo>
                      <a:pt x="311" y="629"/>
                    </a:lnTo>
                    <a:lnTo>
                      <a:pt x="305" y="629"/>
                    </a:lnTo>
                    <a:lnTo>
                      <a:pt x="299" y="629"/>
                    </a:lnTo>
                    <a:lnTo>
                      <a:pt x="299" y="635"/>
                    </a:lnTo>
                    <a:lnTo>
                      <a:pt x="293" y="635"/>
                    </a:lnTo>
                    <a:lnTo>
                      <a:pt x="293" y="635"/>
                    </a:lnTo>
                    <a:lnTo>
                      <a:pt x="293" y="635"/>
                    </a:lnTo>
                    <a:lnTo>
                      <a:pt x="293" y="635"/>
                    </a:lnTo>
                    <a:lnTo>
                      <a:pt x="257" y="659"/>
                    </a:lnTo>
                    <a:lnTo>
                      <a:pt x="257" y="665"/>
                    </a:lnTo>
                    <a:lnTo>
                      <a:pt x="257" y="665"/>
                    </a:lnTo>
                    <a:lnTo>
                      <a:pt x="257" y="677"/>
                    </a:lnTo>
                    <a:lnTo>
                      <a:pt x="257" y="701"/>
                    </a:lnTo>
                    <a:lnTo>
                      <a:pt x="257" y="719"/>
                    </a:lnTo>
                    <a:lnTo>
                      <a:pt x="257" y="731"/>
                    </a:lnTo>
                    <a:lnTo>
                      <a:pt x="216" y="725"/>
                    </a:lnTo>
                    <a:lnTo>
                      <a:pt x="150" y="797"/>
                    </a:lnTo>
                    <a:lnTo>
                      <a:pt x="150" y="827"/>
                    </a:lnTo>
                    <a:lnTo>
                      <a:pt x="174" y="827"/>
                    </a:lnTo>
                    <a:lnTo>
                      <a:pt x="114" y="845"/>
                    </a:lnTo>
                    <a:lnTo>
                      <a:pt x="108" y="851"/>
                    </a:lnTo>
                    <a:lnTo>
                      <a:pt x="54" y="839"/>
                    </a:lnTo>
                    <a:lnTo>
                      <a:pt x="0" y="857"/>
                    </a:lnTo>
                    <a:lnTo>
                      <a:pt x="0" y="875"/>
                    </a:lnTo>
                    <a:lnTo>
                      <a:pt x="102" y="893"/>
                    </a:lnTo>
                    <a:lnTo>
                      <a:pt x="96" y="893"/>
                    </a:lnTo>
                    <a:lnTo>
                      <a:pt x="156" y="905"/>
                    </a:lnTo>
                    <a:lnTo>
                      <a:pt x="168" y="899"/>
                    </a:lnTo>
                    <a:lnTo>
                      <a:pt x="311" y="923"/>
                    </a:lnTo>
                    <a:lnTo>
                      <a:pt x="365" y="911"/>
                    </a:lnTo>
                    <a:lnTo>
                      <a:pt x="371" y="887"/>
                    </a:lnTo>
                    <a:lnTo>
                      <a:pt x="240" y="869"/>
                    </a:lnTo>
                    <a:lnTo>
                      <a:pt x="240" y="863"/>
                    </a:lnTo>
                    <a:lnTo>
                      <a:pt x="497" y="791"/>
                    </a:lnTo>
                    <a:lnTo>
                      <a:pt x="503" y="809"/>
                    </a:lnTo>
                    <a:lnTo>
                      <a:pt x="640" y="827"/>
                    </a:lnTo>
                    <a:lnTo>
                      <a:pt x="640" y="827"/>
                    </a:lnTo>
                    <a:lnTo>
                      <a:pt x="700" y="725"/>
                    </a:lnTo>
                    <a:lnTo>
                      <a:pt x="700" y="725"/>
                    </a:lnTo>
                    <a:lnTo>
                      <a:pt x="700" y="725"/>
                    </a:lnTo>
                    <a:lnTo>
                      <a:pt x="700" y="725"/>
                    </a:lnTo>
                    <a:lnTo>
                      <a:pt x="700" y="725"/>
                    </a:lnTo>
                    <a:lnTo>
                      <a:pt x="658" y="719"/>
                    </a:lnTo>
                    <a:lnTo>
                      <a:pt x="664" y="653"/>
                    </a:lnTo>
                    <a:lnTo>
                      <a:pt x="664" y="653"/>
                    </a:lnTo>
                    <a:lnTo>
                      <a:pt x="670" y="623"/>
                    </a:lnTo>
                    <a:lnTo>
                      <a:pt x="694" y="611"/>
                    </a:lnTo>
                    <a:lnTo>
                      <a:pt x="694" y="605"/>
                    </a:lnTo>
                    <a:lnTo>
                      <a:pt x="694" y="605"/>
                    </a:lnTo>
                    <a:lnTo>
                      <a:pt x="718" y="587"/>
                    </a:lnTo>
                    <a:lnTo>
                      <a:pt x="748" y="569"/>
                    </a:lnTo>
                    <a:lnTo>
                      <a:pt x="778" y="551"/>
                    </a:lnTo>
                    <a:lnTo>
                      <a:pt x="796" y="533"/>
                    </a:lnTo>
                    <a:lnTo>
                      <a:pt x="819" y="515"/>
                    </a:lnTo>
                    <a:lnTo>
                      <a:pt x="843" y="497"/>
                    </a:lnTo>
                    <a:lnTo>
                      <a:pt x="867" y="467"/>
                    </a:lnTo>
                    <a:lnTo>
                      <a:pt x="879" y="449"/>
                    </a:lnTo>
                    <a:lnTo>
                      <a:pt x="879" y="443"/>
                    </a:lnTo>
                    <a:lnTo>
                      <a:pt x="885" y="443"/>
                    </a:lnTo>
                    <a:lnTo>
                      <a:pt x="891" y="431"/>
                    </a:lnTo>
                    <a:lnTo>
                      <a:pt x="903" y="425"/>
                    </a:lnTo>
                    <a:lnTo>
                      <a:pt x="909" y="414"/>
                    </a:lnTo>
                    <a:lnTo>
                      <a:pt x="909" y="390"/>
                    </a:lnTo>
                    <a:lnTo>
                      <a:pt x="903" y="360"/>
                    </a:lnTo>
                    <a:lnTo>
                      <a:pt x="927" y="348"/>
                    </a:lnTo>
                    <a:lnTo>
                      <a:pt x="951" y="330"/>
                    </a:lnTo>
                    <a:lnTo>
                      <a:pt x="975" y="318"/>
                    </a:lnTo>
                    <a:lnTo>
                      <a:pt x="993" y="300"/>
                    </a:lnTo>
                    <a:lnTo>
                      <a:pt x="999" y="306"/>
                    </a:lnTo>
                    <a:lnTo>
                      <a:pt x="1011" y="306"/>
                    </a:lnTo>
                    <a:lnTo>
                      <a:pt x="1023" y="336"/>
                    </a:lnTo>
                    <a:lnTo>
                      <a:pt x="1023" y="336"/>
                    </a:lnTo>
                    <a:lnTo>
                      <a:pt x="1071" y="449"/>
                    </a:lnTo>
                    <a:lnTo>
                      <a:pt x="1071" y="467"/>
                    </a:lnTo>
                    <a:lnTo>
                      <a:pt x="1077" y="497"/>
                    </a:lnTo>
                    <a:lnTo>
                      <a:pt x="1101" y="563"/>
                    </a:lnTo>
                    <a:lnTo>
                      <a:pt x="1118" y="617"/>
                    </a:lnTo>
                    <a:lnTo>
                      <a:pt x="1124" y="641"/>
                    </a:lnTo>
                    <a:lnTo>
                      <a:pt x="1124" y="653"/>
                    </a:lnTo>
                    <a:lnTo>
                      <a:pt x="1118" y="659"/>
                    </a:lnTo>
                    <a:lnTo>
                      <a:pt x="1112" y="671"/>
                    </a:lnTo>
                    <a:lnTo>
                      <a:pt x="1112" y="689"/>
                    </a:lnTo>
                    <a:lnTo>
                      <a:pt x="1118" y="701"/>
                    </a:lnTo>
                    <a:lnTo>
                      <a:pt x="1124" y="719"/>
                    </a:lnTo>
                    <a:lnTo>
                      <a:pt x="1130" y="737"/>
                    </a:lnTo>
                    <a:lnTo>
                      <a:pt x="1136" y="749"/>
                    </a:lnTo>
                    <a:lnTo>
                      <a:pt x="1148" y="749"/>
                    </a:lnTo>
                    <a:lnTo>
                      <a:pt x="1154" y="743"/>
                    </a:lnTo>
                    <a:lnTo>
                      <a:pt x="1154" y="725"/>
                    </a:lnTo>
                    <a:lnTo>
                      <a:pt x="1148" y="707"/>
                    </a:lnTo>
                    <a:lnTo>
                      <a:pt x="1148" y="701"/>
                    </a:lnTo>
                    <a:lnTo>
                      <a:pt x="1202" y="713"/>
                    </a:lnTo>
                    <a:lnTo>
                      <a:pt x="1208" y="719"/>
                    </a:lnTo>
                    <a:lnTo>
                      <a:pt x="1214" y="737"/>
                    </a:lnTo>
                    <a:lnTo>
                      <a:pt x="1220" y="749"/>
                    </a:lnTo>
                    <a:lnTo>
                      <a:pt x="1232" y="755"/>
                    </a:lnTo>
                    <a:lnTo>
                      <a:pt x="1238" y="749"/>
                    </a:lnTo>
                    <a:lnTo>
                      <a:pt x="1232" y="737"/>
                    </a:lnTo>
                    <a:lnTo>
                      <a:pt x="1238" y="749"/>
                    </a:lnTo>
                    <a:lnTo>
                      <a:pt x="1244" y="755"/>
                    </a:lnTo>
                    <a:lnTo>
                      <a:pt x="1250" y="749"/>
                    </a:lnTo>
                    <a:lnTo>
                      <a:pt x="1250" y="743"/>
                    </a:lnTo>
                    <a:lnTo>
                      <a:pt x="1250" y="731"/>
                    </a:lnTo>
                    <a:lnTo>
                      <a:pt x="1244" y="719"/>
                    </a:lnTo>
                    <a:lnTo>
                      <a:pt x="1244" y="713"/>
                    </a:lnTo>
                    <a:lnTo>
                      <a:pt x="1244" y="713"/>
                    </a:lnTo>
                    <a:close/>
                    <a:moveTo>
                      <a:pt x="694" y="264"/>
                    </a:moveTo>
                    <a:lnTo>
                      <a:pt x="700" y="276"/>
                    </a:lnTo>
                    <a:lnTo>
                      <a:pt x="712" y="288"/>
                    </a:lnTo>
                    <a:lnTo>
                      <a:pt x="742" y="330"/>
                    </a:lnTo>
                    <a:lnTo>
                      <a:pt x="778" y="360"/>
                    </a:lnTo>
                    <a:lnTo>
                      <a:pt x="784" y="372"/>
                    </a:lnTo>
                    <a:lnTo>
                      <a:pt x="790" y="378"/>
                    </a:lnTo>
                    <a:lnTo>
                      <a:pt x="796" y="384"/>
                    </a:lnTo>
                    <a:lnTo>
                      <a:pt x="796" y="384"/>
                    </a:lnTo>
                    <a:lnTo>
                      <a:pt x="790" y="431"/>
                    </a:lnTo>
                    <a:lnTo>
                      <a:pt x="766" y="443"/>
                    </a:lnTo>
                    <a:lnTo>
                      <a:pt x="748" y="461"/>
                    </a:lnTo>
                    <a:lnTo>
                      <a:pt x="724" y="485"/>
                    </a:lnTo>
                    <a:lnTo>
                      <a:pt x="712" y="503"/>
                    </a:lnTo>
                    <a:lnTo>
                      <a:pt x="712" y="509"/>
                    </a:lnTo>
                    <a:lnTo>
                      <a:pt x="706" y="515"/>
                    </a:lnTo>
                    <a:lnTo>
                      <a:pt x="688" y="533"/>
                    </a:lnTo>
                    <a:lnTo>
                      <a:pt x="670" y="551"/>
                    </a:lnTo>
                    <a:lnTo>
                      <a:pt x="658" y="563"/>
                    </a:lnTo>
                    <a:lnTo>
                      <a:pt x="658" y="569"/>
                    </a:lnTo>
                    <a:lnTo>
                      <a:pt x="658" y="569"/>
                    </a:lnTo>
                    <a:lnTo>
                      <a:pt x="658" y="569"/>
                    </a:lnTo>
                    <a:lnTo>
                      <a:pt x="652" y="569"/>
                    </a:lnTo>
                    <a:lnTo>
                      <a:pt x="652" y="575"/>
                    </a:lnTo>
                    <a:lnTo>
                      <a:pt x="640" y="581"/>
                    </a:lnTo>
                    <a:lnTo>
                      <a:pt x="616" y="593"/>
                    </a:lnTo>
                    <a:lnTo>
                      <a:pt x="604" y="599"/>
                    </a:lnTo>
                    <a:lnTo>
                      <a:pt x="592" y="605"/>
                    </a:lnTo>
                    <a:lnTo>
                      <a:pt x="592" y="605"/>
                    </a:lnTo>
                    <a:lnTo>
                      <a:pt x="586" y="611"/>
                    </a:lnTo>
                    <a:lnTo>
                      <a:pt x="574" y="617"/>
                    </a:lnTo>
                    <a:lnTo>
                      <a:pt x="562" y="629"/>
                    </a:lnTo>
                    <a:lnTo>
                      <a:pt x="550" y="635"/>
                    </a:lnTo>
                    <a:lnTo>
                      <a:pt x="550" y="653"/>
                    </a:lnTo>
                    <a:lnTo>
                      <a:pt x="556" y="677"/>
                    </a:lnTo>
                    <a:lnTo>
                      <a:pt x="562" y="707"/>
                    </a:lnTo>
                    <a:lnTo>
                      <a:pt x="538" y="737"/>
                    </a:lnTo>
                    <a:lnTo>
                      <a:pt x="377" y="785"/>
                    </a:lnTo>
                    <a:lnTo>
                      <a:pt x="365" y="761"/>
                    </a:lnTo>
                    <a:lnTo>
                      <a:pt x="359" y="755"/>
                    </a:lnTo>
                    <a:lnTo>
                      <a:pt x="353" y="755"/>
                    </a:lnTo>
                    <a:lnTo>
                      <a:pt x="359" y="683"/>
                    </a:lnTo>
                    <a:lnTo>
                      <a:pt x="365" y="671"/>
                    </a:lnTo>
                    <a:lnTo>
                      <a:pt x="371" y="665"/>
                    </a:lnTo>
                    <a:lnTo>
                      <a:pt x="389" y="641"/>
                    </a:lnTo>
                    <a:lnTo>
                      <a:pt x="389" y="641"/>
                    </a:lnTo>
                    <a:lnTo>
                      <a:pt x="413" y="629"/>
                    </a:lnTo>
                    <a:lnTo>
                      <a:pt x="431" y="611"/>
                    </a:lnTo>
                    <a:lnTo>
                      <a:pt x="419" y="623"/>
                    </a:lnTo>
                    <a:lnTo>
                      <a:pt x="419" y="629"/>
                    </a:lnTo>
                    <a:lnTo>
                      <a:pt x="425" y="647"/>
                    </a:lnTo>
                    <a:lnTo>
                      <a:pt x="425" y="659"/>
                    </a:lnTo>
                    <a:lnTo>
                      <a:pt x="431" y="665"/>
                    </a:lnTo>
                    <a:lnTo>
                      <a:pt x="437" y="659"/>
                    </a:lnTo>
                    <a:lnTo>
                      <a:pt x="443" y="635"/>
                    </a:lnTo>
                    <a:lnTo>
                      <a:pt x="443" y="617"/>
                    </a:lnTo>
                    <a:lnTo>
                      <a:pt x="443" y="605"/>
                    </a:lnTo>
                    <a:lnTo>
                      <a:pt x="491" y="575"/>
                    </a:lnTo>
                    <a:lnTo>
                      <a:pt x="527" y="545"/>
                    </a:lnTo>
                    <a:lnTo>
                      <a:pt x="550" y="527"/>
                    </a:lnTo>
                    <a:lnTo>
                      <a:pt x="568" y="515"/>
                    </a:lnTo>
                    <a:lnTo>
                      <a:pt x="586" y="503"/>
                    </a:lnTo>
                    <a:lnTo>
                      <a:pt x="598" y="497"/>
                    </a:lnTo>
                    <a:lnTo>
                      <a:pt x="610" y="485"/>
                    </a:lnTo>
                    <a:lnTo>
                      <a:pt x="616" y="479"/>
                    </a:lnTo>
                    <a:lnTo>
                      <a:pt x="616" y="473"/>
                    </a:lnTo>
                    <a:lnTo>
                      <a:pt x="628" y="455"/>
                    </a:lnTo>
                    <a:lnTo>
                      <a:pt x="634" y="431"/>
                    </a:lnTo>
                    <a:lnTo>
                      <a:pt x="640" y="408"/>
                    </a:lnTo>
                    <a:lnTo>
                      <a:pt x="640" y="402"/>
                    </a:lnTo>
                    <a:lnTo>
                      <a:pt x="640" y="396"/>
                    </a:lnTo>
                    <a:lnTo>
                      <a:pt x="628" y="396"/>
                    </a:lnTo>
                    <a:lnTo>
                      <a:pt x="634" y="396"/>
                    </a:lnTo>
                    <a:lnTo>
                      <a:pt x="634" y="396"/>
                    </a:lnTo>
                    <a:lnTo>
                      <a:pt x="634" y="390"/>
                    </a:lnTo>
                    <a:lnTo>
                      <a:pt x="640" y="378"/>
                    </a:lnTo>
                    <a:lnTo>
                      <a:pt x="652" y="336"/>
                    </a:lnTo>
                    <a:lnTo>
                      <a:pt x="664" y="300"/>
                    </a:lnTo>
                    <a:lnTo>
                      <a:pt x="664" y="282"/>
                    </a:lnTo>
                    <a:lnTo>
                      <a:pt x="670" y="276"/>
                    </a:lnTo>
                    <a:lnTo>
                      <a:pt x="664" y="270"/>
                    </a:lnTo>
                    <a:lnTo>
                      <a:pt x="658" y="258"/>
                    </a:lnTo>
                    <a:lnTo>
                      <a:pt x="646" y="246"/>
                    </a:lnTo>
                    <a:lnTo>
                      <a:pt x="640" y="240"/>
                    </a:lnTo>
                    <a:lnTo>
                      <a:pt x="676" y="258"/>
                    </a:lnTo>
                    <a:lnTo>
                      <a:pt x="682" y="192"/>
                    </a:lnTo>
                    <a:lnTo>
                      <a:pt x="682" y="198"/>
                    </a:lnTo>
                    <a:lnTo>
                      <a:pt x="682" y="222"/>
                    </a:lnTo>
                    <a:lnTo>
                      <a:pt x="688" y="246"/>
                    </a:lnTo>
                    <a:lnTo>
                      <a:pt x="694" y="264"/>
                    </a:lnTo>
                    <a:lnTo>
                      <a:pt x="694" y="264"/>
                    </a:lnTo>
                    <a:close/>
                    <a:moveTo>
                      <a:pt x="532" y="455"/>
                    </a:moveTo>
                    <a:lnTo>
                      <a:pt x="527" y="461"/>
                    </a:lnTo>
                    <a:lnTo>
                      <a:pt x="532" y="449"/>
                    </a:lnTo>
                    <a:lnTo>
                      <a:pt x="532" y="455"/>
                    </a:lnTo>
                    <a:lnTo>
                      <a:pt x="532" y="455"/>
                    </a:lnTo>
                    <a:close/>
                    <a:moveTo>
                      <a:pt x="634" y="803"/>
                    </a:moveTo>
                    <a:lnTo>
                      <a:pt x="634" y="803"/>
                    </a:lnTo>
                    <a:lnTo>
                      <a:pt x="634" y="803"/>
                    </a:lnTo>
                    <a:lnTo>
                      <a:pt x="634" y="803"/>
                    </a:lnTo>
                    <a:lnTo>
                      <a:pt x="634" y="803"/>
                    </a:lnTo>
                    <a:close/>
                  </a:path>
                </a:pathLst>
              </a:custGeom>
              <a:solidFill>
                <a:schemeClr val="bg2"/>
              </a:solidFill>
              <a:ln w="9525">
                <a:noFill/>
                <a:round/>
                <a:headEnd/>
                <a:tailEnd/>
              </a:ln>
            </p:spPr>
            <p:txBody>
              <a:bodyPr/>
              <a:lstStyle/>
              <a:p>
                <a:pPr>
                  <a:defRPr/>
                </a:pPr>
                <a:endParaRPr lang="en-US">
                  <a:cs typeface="Zar" pitchFamily="2" charset="-78"/>
                </a:endParaRPr>
              </a:p>
            </p:txBody>
          </p:sp>
          <p:sp>
            <p:nvSpPr>
              <p:cNvPr id="21" name="Freeform 19">
                <a:extLst>
                  <a:ext uri="{FF2B5EF4-FFF2-40B4-BE49-F238E27FC236}">
                    <a16:creationId xmlns:a16="http://schemas.microsoft.com/office/drawing/2014/main" xmlns="" id="{9BB544E5-3110-4A93-8E97-785A685741A9}"/>
                  </a:ext>
                </a:extLst>
              </p:cNvPr>
              <p:cNvSpPr>
                <a:spLocks/>
              </p:cNvSpPr>
              <p:nvPr/>
            </p:nvSpPr>
            <p:spPr bwMode="hidden">
              <a:xfrm>
                <a:off x="684" y="2709"/>
                <a:ext cx="47" cy="78"/>
              </a:xfrm>
              <a:custGeom>
                <a:avLst/>
                <a:gdLst/>
                <a:ahLst/>
                <a:cxnLst>
                  <a:cxn ang="0">
                    <a:pos x="12" y="72"/>
                  </a:cxn>
                  <a:cxn ang="0">
                    <a:pos x="18" y="60"/>
                  </a:cxn>
                  <a:cxn ang="0">
                    <a:pos x="24" y="54"/>
                  </a:cxn>
                  <a:cxn ang="0">
                    <a:pos x="47" y="0"/>
                  </a:cxn>
                  <a:cxn ang="0">
                    <a:pos x="0" y="78"/>
                  </a:cxn>
                  <a:cxn ang="0">
                    <a:pos x="12" y="72"/>
                  </a:cxn>
                  <a:cxn ang="0">
                    <a:pos x="12" y="72"/>
                  </a:cxn>
                </a:cxnLst>
                <a:rect l="0" t="0" r="r" b="b"/>
                <a:pathLst>
                  <a:path w="47" h="78">
                    <a:moveTo>
                      <a:pt x="12" y="72"/>
                    </a:moveTo>
                    <a:lnTo>
                      <a:pt x="18" y="60"/>
                    </a:lnTo>
                    <a:lnTo>
                      <a:pt x="24" y="54"/>
                    </a:lnTo>
                    <a:lnTo>
                      <a:pt x="47" y="0"/>
                    </a:lnTo>
                    <a:lnTo>
                      <a:pt x="0" y="78"/>
                    </a:lnTo>
                    <a:lnTo>
                      <a:pt x="12" y="72"/>
                    </a:lnTo>
                    <a:lnTo>
                      <a:pt x="12" y="72"/>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2" name="Freeform 20">
                <a:extLst>
                  <a:ext uri="{FF2B5EF4-FFF2-40B4-BE49-F238E27FC236}">
                    <a16:creationId xmlns:a16="http://schemas.microsoft.com/office/drawing/2014/main" xmlns="" id="{8A144A9B-ABB8-4789-AFB9-D53B55616B49}"/>
                  </a:ext>
                </a:extLst>
              </p:cNvPr>
              <p:cNvSpPr>
                <a:spLocks/>
              </p:cNvSpPr>
              <p:nvPr/>
            </p:nvSpPr>
            <p:spPr bwMode="hidden">
              <a:xfrm>
                <a:off x="1284" y="2572"/>
                <a:ext cx="149" cy="419"/>
              </a:xfrm>
              <a:custGeom>
                <a:avLst/>
                <a:gdLst/>
                <a:ahLst/>
                <a:cxnLst>
                  <a:cxn ang="0">
                    <a:pos x="29" y="96"/>
                  </a:cxn>
                  <a:cxn ang="0">
                    <a:pos x="41" y="126"/>
                  </a:cxn>
                  <a:cxn ang="0">
                    <a:pos x="29" y="161"/>
                  </a:cxn>
                  <a:cxn ang="0">
                    <a:pos x="47" y="149"/>
                  </a:cxn>
                  <a:cxn ang="0">
                    <a:pos x="53" y="347"/>
                  </a:cxn>
                  <a:cxn ang="0">
                    <a:pos x="65" y="371"/>
                  </a:cxn>
                  <a:cxn ang="0">
                    <a:pos x="65" y="377"/>
                  </a:cxn>
                  <a:cxn ang="0">
                    <a:pos x="65" y="389"/>
                  </a:cxn>
                  <a:cxn ang="0">
                    <a:pos x="77" y="395"/>
                  </a:cxn>
                  <a:cxn ang="0">
                    <a:pos x="101" y="407"/>
                  </a:cxn>
                  <a:cxn ang="0">
                    <a:pos x="125" y="413"/>
                  </a:cxn>
                  <a:cxn ang="0">
                    <a:pos x="149" y="419"/>
                  </a:cxn>
                  <a:cxn ang="0">
                    <a:pos x="125" y="395"/>
                  </a:cxn>
                  <a:cxn ang="0">
                    <a:pos x="77" y="365"/>
                  </a:cxn>
                  <a:cxn ang="0">
                    <a:pos x="77" y="365"/>
                  </a:cxn>
                  <a:cxn ang="0">
                    <a:pos x="77" y="353"/>
                  </a:cxn>
                  <a:cxn ang="0">
                    <a:pos x="83" y="329"/>
                  </a:cxn>
                  <a:cxn ang="0">
                    <a:pos x="83" y="293"/>
                  </a:cxn>
                  <a:cxn ang="0">
                    <a:pos x="83" y="257"/>
                  </a:cxn>
                  <a:cxn ang="0">
                    <a:pos x="83" y="221"/>
                  </a:cxn>
                  <a:cxn ang="0">
                    <a:pos x="77" y="185"/>
                  </a:cxn>
                  <a:cxn ang="0">
                    <a:pos x="65" y="155"/>
                  </a:cxn>
                  <a:cxn ang="0">
                    <a:pos x="59" y="143"/>
                  </a:cxn>
                  <a:cxn ang="0">
                    <a:pos x="53" y="137"/>
                  </a:cxn>
                  <a:cxn ang="0">
                    <a:pos x="53" y="120"/>
                  </a:cxn>
                  <a:cxn ang="0">
                    <a:pos x="53" y="108"/>
                  </a:cxn>
                  <a:cxn ang="0">
                    <a:pos x="47" y="90"/>
                  </a:cxn>
                  <a:cxn ang="0">
                    <a:pos x="35" y="54"/>
                  </a:cxn>
                  <a:cxn ang="0">
                    <a:pos x="23" y="18"/>
                  </a:cxn>
                  <a:cxn ang="0">
                    <a:pos x="17" y="6"/>
                  </a:cxn>
                  <a:cxn ang="0">
                    <a:pos x="17" y="0"/>
                  </a:cxn>
                  <a:cxn ang="0">
                    <a:pos x="0" y="6"/>
                  </a:cxn>
                  <a:cxn ang="0">
                    <a:pos x="6" y="114"/>
                  </a:cxn>
                  <a:cxn ang="0">
                    <a:pos x="29" y="96"/>
                  </a:cxn>
                  <a:cxn ang="0">
                    <a:pos x="29" y="96"/>
                  </a:cxn>
                </a:cxnLst>
                <a:rect l="0" t="0" r="r" b="b"/>
                <a:pathLst>
                  <a:path w="149" h="419">
                    <a:moveTo>
                      <a:pt x="29" y="96"/>
                    </a:moveTo>
                    <a:lnTo>
                      <a:pt x="41" y="126"/>
                    </a:lnTo>
                    <a:lnTo>
                      <a:pt x="29" y="161"/>
                    </a:lnTo>
                    <a:lnTo>
                      <a:pt x="47" y="149"/>
                    </a:lnTo>
                    <a:lnTo>
                      <a:pt x="53" y="347"/>
                    </a:lnTo>
                    <a:lnTo>
                      <a:pt x="65" y="371"/>
                    </a:lnTo>
                    <a:lnTo>
                      <a:pt x="65" y="377"/>
                    </a:lnTo>
                    <a:lnTo>
                      <a:pt x="65" y="389"/>
                    </a:lnTo>
                    <a:lnTo>
                      <a:pt x="77" y="395"/>
                    </a:lnTo>
                    <a:lnTo>
                      <a:pt x="101" y="407"/>
                    </a:lnTo>
                    <a:lnTo>
                      <a:pt x="125" y="413"/>
                    </a:lnTo>
                    <a:lnTo>
                      <a:pt x="149" y="419"/>
                    </a:lnTo>
                    <a:lnTo>
                      <a:pt x="125" y="395"/>
                    </a:lnTo>
                    <a:lnTo>
                      <a:pt x="77" y="365"/>
                    </a:lnTo>
                    <a:lnTo>
                      <a:pt x="77" y="365"/>
                    </a:lnTo>
                    <a:lnTo>
                      <a:pt x="77" y="353"/>
                    </a:lnTo>
                    <a:lnTo>
                      <a:pt x="83" y="329"/>
                    </a:lnTo>
                    <a:lnTo>
                      <a:pt x="83" y="293"/>
                    </a:lnTo>
                    <a:lnTo>
                      <a:pt x="83" y="257"/>
                    </a:lnTo>
                    <a:lnTo>
                      <a:pt x="83" y="221"/>
                    </a:lnTo>
                    <a:lnTo>
                      <a:pt x="77" y="185"/>
                    </a:lnTo>
                    <a:lnTo>
                      <a:pt x="65" y="155"/>
                    </a:lnTo>
                    <a:lnTo>
                      <a:pt x="59" y="143"/>
                    </a:lnTo>
                    <a:lnTo>
                      <a:pt x="53" y="137"/>
                    </a:lnTo>
                    <a:lnTo>
                      <a:pt x="53" y="120"/>
                    </a:lnTo>
                    <a:lnTo>
                      <a:pt x="53" y="108"/>
                    </a:lnTo>
                    <a:lnTo>
                      <a:pt x="47" y="90"/>
                    </a:lnTo>
                    <a:lnTo>
                      <a:pt x="35" y="54"/>
                    </a:lnTo>
                    <a:lnTo>
                      <a:pt x="23" y="18"/>
                    </a:lnTo>
                    <a:lnTo>
                      <a:pt x="17" y="6"/>
                    </a:lnTo>
                    <a:lnTo>
                      <a:pt x="17" y="0"/>
                    </a:lnTo>
                    <a:lnTo>
                      <a:pt x="0" y="6"/>
                    </a:lnTo>
                    <a:lnTo>
                      <a:pt x="6" y="114"/>
                    </a:lnTo>
                    <a:lnTo>
                      <a:pt x="29" y="96"/>
                    </a:lnTo>
                    <a:lnTo>
                      <a:pt x="29" y="9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3" name="Freeform 21">
                <a:extLst>
                  <a:ext uri="{FF2B5EF4-FFF2-40B4-BE49-F238E27FC236}">
                    <a16:creationId xmlns:a16="http://schemas.microsoft.com/office/drawing/2014/main" xmlns="" id="{2D540EDB-7030-4576-9AF5-1325F358337F}"/>
                  </a:ext>
                </a:extLst>
              </p:cNvPr>
              <p:cNvSpPr>
                <a:spLocks/>
              </p:cNvSpPr>
              <p:nvPr/>
            </p:nvSpPr>
            <p:spPr bwMode="hidden">
              <a:xfrm>
                <a:off x="1140" y="2434"/>
                <a:ext cx="167" cy="138"/>
              </a:xfrm>
              <a:custGeom>
                <a:avLst/>
                <a:gdLst/>
                <a:ahLst/>
                <a:cxnLst>
                  <a:cxn ang="0">
                    <a:pos x="102" y="18"/>
                  </a:cxn>
                  <a:cxn ang="0">
                    <a:pos x="96" y="12"/>
                  </a:cxn>
                  <a:cxn ang="0">
                    <a:pos x="90" y="0"/>
                  </a:cxn>
                  <a:cxn ang="0">
                    <a:pos x="78" y="0"/>
                  </a:cxn>
                  <a:cxn ang="0">
                    <a:pos x="66" y="0"/>
                  </a:cxn>
                  <a:cxn ang="0">
                    <a:pos x="60" y="0"/>
                  </a:cxn>
                  <a:cxn ang="0">
                    <a:pos x="48" y="6"/>
                  </a:cxn>
                  <a:cxn ang="0">
                    <a:pos x="36" y="12"/>
                  </a:cxn>
                  <a:cxn ang="0">
                    <a:pos x="30" y="12"/>
                  </a:cxn>
                  <a:cxn ang="0">
                    <a:pos x="24" y="24"/>
                  </a:cxn>
                  <a:cxn ang="0">
                    <a:pos x="18" y="42"/>
                  </a:cxn>
                  <a:cxn ang="0">
                    <a:pos x="6" y="66"/>
                  </a:cxn>
                  <a:cxn ang="0">
                    <a:pos x="0" y="72"/>
                  </a:cxn>
                  <a:cxn ang="0">
                    <a:pos x="42" y="30"/>
                  </a:cxn>
                  <a:cxn ang="0">
                    <a:pos x="30" y="66"/>
                  </a:cxn>
                  <a:cxn ang="0">
                    <a:pos x="96" y="36"/>
                  </a:cxn>
                  <a:cxn ang="0">
                    <a:pos x="120" y="78"/>
                  </a:cxn>
                  <a:cxn ang="0">
                    <a:pos x="120" y="54"/>
                  </a:cxn>
                  <a:cxn ang="0">
                    <a:pos x="167" y="138"/>
                  </a:cxn>
                  <a:cxn ang="0">
                    <a:pos x="167" y="120"/>
                  </a:cxn>
                  <a:cxn ang="0">
                    <a:pos x="161" y="102"/>
                  </a:cxn>
                  <a:cxn ang="0">
                    <a:pos x="138" y="60"/>
                  </a:cxn>
                  <a:cxn ang="0">
                    <a:pos x="114" y="30"/>
                  </a:cxn>
                  <a:cxn ang="0">
                    <a:pos x="108" y="24"/>
                  </a:cxn>
                  <a:cxn ang="0">
                    <a:pos x="102" y="18"/>
                  </a:cxn>
                  <a:cxn ang="0">
                    <a:pos x="102" y="18"/>
                  </a:cxn>
                </a:cxnLst>
                <a:rect l="0" t="0" r="r" b="b"/>
                <a:pathLst>
                  <a:path w="167" h="138">
                    <a:moveTo>
                      <a:pt x="102" y="18"/>
                    </a:moveTo>
                    <a:lnTo>
                      <a:pt x="96" y="12"/>
                    </a:lnTo>
                    <a:lnTo>
                      <a:pt x="90" y="0"/>
                    </a:lnTo>
                    <a:lnTo>
                      <a:pt x="78" y="0"/>
                    </a:lnTo>
                    <a:lnTo>
                      <a:pt x="66" y="0"/>
                    </a:lnTo>
                    <a:lnTo>
                      <a:pt x="60" y="0"/>
                    </a:lnTo>
                    <a:lnTo>
                      <a:pt x="48" y="6"/>
                    </a:lnTo>
                    <a:lnTo>
                      <a:pt x="36" y="12"/>
                    </a:lnTo>
                    <a:lnTo>
                      <a:pt x="30" y="12"/>
                    </a:lnTo>
                    <a:lnTo>
                      <a:pt x="24" y="24"/>
                    </a:lnTo>
                    <a:lnTo>
                      <a:pt x="18" y="42"/>
                    </a:lnTo>
                    <a:lnTo>
                      <a:pt x="6" y="66"/>
                    </a:lnTo>
                    <a:lnTo>
                      <a:pt x="0" y="72"/>
                    </a:lnTo>
                    <a:lnTo>
                      <a:pt x="42" y="30"/>
                    </a:lnTo>
                    <a:lnTo>
                      <a:pt x="30" y="66"/>
                    </a:lnTo>
                    <a:lnTo>
                      <a:pt x="96" y="36"/>
                    </a:lnTo>
                    <a:lnTo>
                      <a:pt x="120" y="78"/>
                    </a:lnTo>
                    <a:lnTo>
                      <a:pt x="120" y="54"/>
                    </a:lnTo>
                    <a:lnTo>
                      <a:pt x="167" y="138"/>
                    </a:lnTo>
                    <a:lnTo>
                      <a:pt x="167" y="120"/>
                    </a:lnTo>
                    <a:lnTo>
                      <a:pt x="161" y="102"/>
                    </a:lnTo>
                    <a:lnTo>
                      <a:pt x="138" y="60"/>
                    </a:lnTo>
                    <a:lnTo>
                      <a:pt x="114" y="30"/>
                    </a:lnTo>
                    <a:lnTo>
                      <a:pt x="108" y="24"/>
                    </a:lnTo>
                    <a:lnTo>
                      <a:pt x="102" y="18"/>
                    </a:lnTo>
                    <a:lnTo>
                      <a:pt x="102" y="18"/>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4" name="Freeform 22">
                <a:extLst>
                  <a:ext uri="{FF2B5EF4-FFF2-40B4-BE49-F238E27FC236}">
                    <a16:creationId xmlns:a16="http://schemas.microsoft.com/office/drawing/2014/main" xmlns="" id="{1AE8A2C9-FCB1-4B9D-8114-20F606B5DC0E}"/>
                  </a:ext>
                </a:extLst>
              </p:cNvPr>
              <p:cNvSpPr>
                <a:spLocks/>
              </p:cNvSpPr>
              <p:nvPr/>
            </p:nvSpPr>
            <p:spPr bwMode="hidden">
              <a:xfrm>
                <a:off x="948" y="2314"/>
                <a:ext cx="113" cy="114"/>
              </a:xfrm>
              <a:custGeom>
                <a:avLst/>
                <a:gdLst/>
                <a:ahLst/>
                <a:cxnLst>
                  <a:cxn ang="0">
                    <a:pos x="0" y="0"/>
                  </a:cxn>
                  <a:cxn ang="0">
                    <a:pos x="6" y="0"/>
                  </a:cxn>
                  <a:cxn ang="0">
                    <a:pos x="24" y="6"/>
                  </a:cxn>
                  <a:cxn ang="0">
                    <a:pos x="48" y="18"/>
                  </a:cxn>
                  <a:cxn ang="0">
                    <a:pos x="71" y="36"/>
                  </a:cxn>
                  <a:cxn ang="0">
                    <a:pos x="83" y="48"/>
                  </a:cxn>
                  <a:cxn ang="0">
                    <a:pos x="95" y="66"/>
                  </a:cxn>
                  <a:cxn ang="0">
                    <a:pos x="107" y="90"/>
                  </a:cxn>
                  <a:cxn ang="0">
                    <a:pos x="113" y="114"/>
                  </a:cxn>
                  <a:cxn ang="0">
                    <a:pos x="83" y="66"/>
                  </a:cxn>
                  <a:cxn ang="0">
                    <a:pos x="60" y="78"/>
                  </a:cxn>
                  <a:cxn ang="0">
                    <a:pos x="71" y="54"/>
                  </a:cxn>
                  <a:cxn ang="0">
                    <a:pos x="12" y="78"/>
                  </a:cxn>
                  <a:cxn ang="0">
                    <a:pos x="60" y="48"/>
                  </a:cxn>
                  <a:cxn ang="0">
                    <a:pos x="60" y="42"/>
                  </a:cxn>
                  <a:cxn ang="0">
                    <a:pos x="54" y="30"/>
                  </a:cxn>
                  <a:cxn ang="0">
                    <a:pos x="36" y="18"/>
                  </a:cxn>
                  <a:cxn ang="0">
                    <a:pos x="0" y="0"/>
                  </a:cxn>
                  <a:cxn ang="0">
                    <a:pos x="0" y="0"/>
                  </a:cxn>
                </a:cxnLst>
                <a:rect l="0" t="0" r="r" b="b"/>
                <a:pathLst>
                  <a:path w="113" h="114">
                    <a:moveTo>
                      <a:pt x="0" y="0"/>
                    </a:moveTo>
                    <a:lnTo>
                      <a:pt x="6" y="0"/>
                    </a:lnTo>
                    <a:lnTo>
                      <a:pt x="24" y="6"/>
                    </a:lnTo>
                    <a:lnTo>
                      <a:pt x="48" y="18"/>
                    </a:lnTo>
                    <a:lnTo>
                      <a:pt x="71" y="36"/>
                    </a:lnTo>
                    <a:lnTo>
                      <a:pt x="83" y="48"/>
                    </a:lnTo>
                    <a:lnTo>
                      <a:pt x="95" y="66"/>
                    </a:lnTo>
                    <a:lnTo>
                      <a:pt x="107" y="90"/>
                    </a:lnTo>
                    <a:lnTo>
                      <a:pt x="113" y="114"/>
                    </a:lnTo>
                    <a:lnTo>
                      <a:pt x="83" y="66"/>
                    </a:lnTo>
                    <a:lnTo>
                      <a:pt x="60" y="78"/>
                    </a:lnTo>
                    <a:lnTo>
                      <a:pt x="71" y="54"/>
                    </a:lnTo>
                    <a:lnTo>
                      <a:pt x="12" y="78"/>
                    </a:lnTo>
                    <a:lnTo>
                      <a:pt x="60" y="48"/>
                    </a:lnTo>
                    <a:lnTo>
                      <a:pt x="60" y="42"/>
                    </a:lnTo>
                    <a:lnTo>
                      <a:pt x="54" y="30"/>
                    </a:lnTo>
                    <a:lnTo>
                      <a:pt x="36" y="18"/>
                    </a:lnTo>
                    <a:lnTo>
                      <a:pt x="0" y="0"/>
                    </a:lnTo>
                    <a:lnTo>
                      <a:pt x="0"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5" name="Freeform 23">
                <a:extLst>
                  <a:ext uri="{FF2B5EF4-FFF2-40B4-BE49-F238E27FC236}">
                    <a16:creationId xmlns:a16="http://schemas.microsoft.com/office/drawing/2014/main" xmlns="" id="{792E8901-3939-411C-A1AD-E6580C249BAB}"/>
                  </a:ext>
                </a:extLst>
              </p:cNvPr>
              <p:cNvSpPr>
                <a:spLocks/>
              </p:cNvSpPr>
              <p:nvPr/>
            </p:nvSpPr>
            <p:spPr bwMode="hidden">
              <a:xfrm>
                <a:off x="1122" y="2578"/>
                <a:ext cx="66" cy="60"/>
              </a:xfrm>
              <a:custGeom>
                <a:avLst/>
                <a:gdLst/>
                <a:ahLst/>
                <a:cxnLst>
                  <a:cxn ang="0">
                    <a:pos x="54" y="0"/>
                  </a:cxn>
                  <a:cxn ang="0">
                    <a:pos x="42" y="18"/>
                  </a:cxn>
                  <a:cxn ang="0">
                    <a:pos x="36" y="6"/>
                  </a:cxn>
                  <a:cxn ang="0">
                    <a:pos x="24" y="30"/>
                  </a:cxn>
                  <a:cxn ang="0">
                    <a:pos x="18" y="36"/>
                  </a:cxn>
                  <a:cxn ang="0">
                    <a:pos x="6" y="48"/>
                  </a:cxn>
                  <a:cxn ang="0">
                    <a:pos x="0" y="60"/>
                  </a:cxn>
                  <a:cxn ang="0">
                    <a:pos x="12" y="54"/>
                  </a:cxn>
                  <a:cxn ang="0">
                    <a:pos x="30" y="36"/>
                  </a:cxn>
                  <a:cxn ang="0">
                    <a:pos x="54" y="18"/>
                  </a:cxn>
                  <a:cxn ang="0">
                    <a:pos x="66" y="6"/>
                  </a:cxn>
                  <a:cxn ang="0">
                    <a:pos x="54" y="0"/>
                  </a:cxn>
                  <a:cxn ang="0">
                    <a:pos x="54" y="0"/>
                  </a:cxn>
                </a:cxnLst>
                <a:rect l="0" t="0" r="r" b="b"/>
                <a:pathLst>
                  <a:path w="66" h="60">
                    <a:moveTo>
                      <a:pt x="54" y="0"/>
                    </a:moveTo>
                    <a:lnTo>
                      <a:pt x="42" y="18"/>
                    </a:lnTo>
                    <a:lnTo>
                      <a:pt x="36" y="6"/>
                    </a:lnTo>
                    <a:lnTo>
                      <a:pt x="24" y="30"/>
                    </a:lnTo>
                    <a:lnTo>
                      <a:pt x="18" y="36"/>
                    </a:lnTo>
                    <a:lnTo>
                      <a:pt x="6" y="48"/>
                    </a:lnTo>
                    <a:lnTo>
                      <a:pt x="0" y="60"/>
                    </a:lnTo>
                    <a:lnTo>
                      <a:pt x="12" y="54"/>
                    </a:lnTo>
                    <a:lnTo>
                      <a:pt x="30" y="36"/>
                    </a:lnTo>
                    <a:lnTo>
                      <a:pt x="54" y="18"/>
                    </a:lnTo>
                    <a:lnTo>
                      <a:pt x="66" y="6"/>
                    </a:lnTo>
                    <a:lnTo>
                      <a:pt x="54" y="0"/>
                    </a:lnTo>
                    <a:lnTo>
                      <a:pt x="54"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6" name="Freeform 24">
                <a:extLst>
                  <a:ext uri="{FF2B5EF4-FFF2-40B4-BE49-F238E27FC236}">
                    <a16:creationId xmlns:a16="http://schemas.microsoft.com/office/drawing/2014/main" xmlns="" id="{719D59BE-FDEE-48E7-ACB9-CFD9712C12F4}"/>
                  </a:ext>
                </a:extLst>
              </p:cNvPr>
              <p:cNvSpPr>
                <a:spLocks/>
              </p:cNvSpPr>
              <p:nvPr/>
            </p:nvSpPr>
            <p:spPr bwMode="hidden">
              <a:xfrm>
                <a:off x="942" y="2674"/>
                <a:ext cx="161" cy="179"/>
              </a:xfrm>
              <a:custGeom>
                <a:avLst/>
                <a:gdLst/>
                <a:ahLst/>
                <a:cxnLst>
                  <a:cxn ang="0">
                    <a:pos x="131" y="53"/>
                  </a:cxn>
                  <a:cxn ang="0">
                    <a:pos x="137" y="53"/>
                  </a:cxn>
                  <a:cxn ang="0">
                    <a:pos x="143" y="41"/>
                  </a:cxn>
                  <a:cxn ang="0">
                    <a:pos x="155" y="35"/>
                  </a:cxn>
                  <a:cxn ang="0">
                    <a:pos x="161" y="24"/>
                  </a:cxn>
                  <a:cxn ang="0">
                    <a:pos x="161" y="12"/>
                  </a:cxn>
                  <a:cxn ang="0">
                    <a:pos x="161" y="0"/>
                  </a:cxn>
                  <a:cxn ang="0">
                    <a:pos x="149" y="24"/>
                  </a:cxn>
                  <a:cxn ang="0">
                    <a:pos x="143" y="35"/>
                  </a:cxn>
                  <a:cxn ang="0">
                    <a:pos x="131" y="35"/>
                  </a:cxn>
                  <a:cxn ang="0">
                    <a:pos x="119" y="41"/>
                  </a:cxn>
                  <a:cxn ang="0">
                    <a:pos x="125" y="53"/>
                  </a:cxn>
                  <a:cxn ang="0">
                    <a:pos x="95" y="95"/>
                  </a:cxn>
                  <a:cxn ang="0">
                    <a:pos x="0" y="137"/>
                  </a:cxn>
                  <a:cxn ang="0">
                    <a:pos x="60" y="119"/>
                  </a:cxn>
                  <a:cxn ang="0">
                    <a:pos x="54" y="125"/>
                  </a:cxn>
                  <a:cxn ang="0">
                    <a:pos x="48" y="131"/>
                  </a:cxn>
                  <a:cxn ang="0">
                    <a:pos x="24" y="155"/>
                  </a:cxn>
                  <a:cxn ang="0">
                    <a:pos x="12" y="167"/>
                  </a:cxn>
                  <a:cxn ang="0">
                    <a:pos x="0" y="173"/>
                  </a:cxn>
                  <a:cxn ang="0">
                    <a:pos x="0" y="179"/>
                  </a:cxn>
                  <a:cxn ang="0">
                    <a:pos x="6" y="173"/>
                  </a:cxn>
                  <a:cxn ang="0">
                    <a:pos x="30" y="155"/>
                  </a:cxn>
                  <a:cxn ang="0">
                    <a:pos x="48" y="143"/>
                  </a:cxn>
                  <a:cxn ang="0">
                    <a:pos x="71" y="125"/>
                  </a:cxn>
                  <a:cxn ang="0">
                    <a:pos x="95" y="107"/>
                  </a:cxn>
                  <a:cxn ang="0">
                    <a:pos x="119" y="77"/>
                  </a:cxn>
                  <a:cxn ang="0">
                    <a:pos x="131" y="59"/>
                  </a:cxn>
                  <a:cxn ang="0">
                    <a:pos x="131" y="53"/>
                  </a:cxn>
                  <a:cxn ang="0">
                    <a:pos x="131" y="53"/>
                  </a:cxn>
                </a:cxnLst>
                <a:rect l="0" t="0" r="r" b="b"/>
                <a:pathLst>
                  <a:path w="161" h="179">
                    <a:moveTo>
                      <a:pt x="131" y="53"/>
                    </a:moveTo>
                    <a:lnTo>
                      <a:pt x="137" y="53"/>
                    </a:lnTo>
                    <a:lnTo>
                      <a:pt x="143" y="41"/>
                    </a:lnTo>
                    <a:lnTo>
                      <a:pt x="155" y="35"/>
                    </a:lnTo>
                    <a:lnTo>
                      <a:pt x="161" y="24"/>
                    </a:lnTo>
                    <a:lnTo>
                      <a:pt x="161" y="12"/>
                    </a:lnTo>
                    <a:lnTo>
                      <a:pt x="161" y="0"/>
                    </a:lnTo>
                    <a:lnTo>
                      <a:pt x="149" y="24"/>
                    </a:lnTo>
                    <a:lnTo>
                      <a:pt x="143" y="35"/>
                    </a:lnTo>
                    <a:lnTo>
                      <a:pt x="131" y="35"/>
                    </a:lnTo>
                    <a:lnTo>
                      <a:pt x="119" y="41"/>
                    </a:lnTo>
                    <a:lnTo>
                      <a:pt x="125" y="53"/>
                    </a:lnTo>
                    <a:lnTo>
                      <a:pt x="95" y="95"/>
                    </a:lnTo>
                    <a:lnTo>
                      <a:pt x="0" y="137"/>
                    </a:lnTo>
                    <a:lnTo>
                      <a:pt x="60" y="119"/>
                    </a:lnTo>
                    <a:lnTo>
                      <a:pt x="54" y="125"/>
                    </a:lnTo>
                    <a:lnTo>
                      <a:pt x="48" y="131"/>
                    </a:lnTo>
                    <a:lnTo>
                      <a:pt x="24" y="155"/>
                    </a:lnTo>
                    <a:lnTo>
                      <a:pt x="12" y="167"/>
                    </a:lnTo>
                    <a:lnTo>
                      <a:pt x="0" y="173"/>
                    </a:lnTo>
                    <a:lnTo>
                      <a:pt x="0" y="179"/>
                    </a:lnTo>
                    <a:lnTo>
                      <a:pt x="6" y="173"/>
                    </a:lnTo>
                    <a:lnTo>
                      <a:pt x="30" y="155"/>
                    </a:lnTo>
                    <a:lnTo>
                      <a:pt x="48" y="143"/>
                    </a:lnTo>
                    <a:lnTo>
                      <a:pt x="71" y="125"/>
                    </a:lnTo>
                    <a:lnTo>
                      <a:pt x="95" y="107"/>
                    </a:lnTo>
                    <a:lnTo>
                      <a:pt x="119" y="77"/>
                    </a:lnTo>
                    <a:lnTo>
                      <a:pt x="131" y="59"/>
                    </a:lnTo>
                    <a:lnTo>
                      <a:pt x="131" y="53"/>
                    </a:lnTo>
                    <a:lnTo>
                      <a:pt x="131" y="53"/>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7" name="Freeform 25">
                <a:extLst>
                  <a:ext uri="{FF2B5EF4-FFF2-40B4-BE49-F238E27FC236}">
                    <a16:creationId xmlns:a16="http://schemas.microsoft.com/office/drawing/2014/main" xmlns="" id="{2739E703-9516-4412-BC36-897EBE5F79E5}"/>
                  </a:ext>
                </a:extLst>
              </p:cNvPr>
              <p:cNvSpPr>
                <a:spLocks/>
              </p:cNvSpPr>
              <p:nvPr/>
            </p:nvSpPr>
            <p:spPr bwMode="hidden">
              <a:xfrm>
                <a:off x="737" y="2763"/>
                <a:ext cx="73" cy="54"/>
              </a:xfrm>
              <a:custGeom>
                <a:avLst/>
                <a:gdLst/>
                <a:ahLst/>
                <a:cxnLst>
                  <a:cxn ang="0">
                    <a:pos x="24" y="36"/>
                  </a:cxn>
                  <a:cxn ang="0">
                    <a:pos x="48" y="24"/>
                  </a:cxn>
                  <a:cxn ang="0">
                    <a:pos x="60" y="12"/>
                  </a:cxn>
                  <a:cxn ang="0">
                    <a:pos x="66" y="6"/>
                  </a:cxn>
                  <a:cxn ang="0">
                    <a:pos x="72" y="0"/>
                  </a:cxn>
                  <a:cxn ang="0">
                    <a:pos x="42" y="18"/>
                  </a:cxn>
                  <a:cxn ang="0">
                    <a:pos x="30" y="24"/>
                  </a:cxn>
                  <a:cxn ang="0">
                    <a:pos x="24" y="24"/>
                  </a:cxn>
                  <a:cxn ang="0">
                    <a:pos x="18" y="18"/>
                  </a:cxn>
                  <a:cxn ang="0">
                    <a:pos x="12" y="12"/>
                  </a:cxn>
                  <a:cxn ang="0">
                    <a:pos x="0" y="54"/>
                  </a:cxn>
                  <a:cxn ang="0">
                    <a:pos x="12" y="42"/>
                  </a:cxn>
                  <a:cxn ang="0">
                    <a:pos x="24" y="36"/>
                  </a:cxn>
                  <a:cxn ang="0">
                    <a:pos x="24" y="36"/>
                  </a:cxn>
                </a:cxnLst>
                <a:rect l="0" t="0" r="r" b="b"/>
                <a:pathLst>
                  <a:path w="72" h="54">
                    <a:moveTo>
                      <a:pt x="24" y="36"/>
                    </a:moveTo>
                    <a:lnTo>
                      <a:pt x="48" y="24"/>
                    </a:lnTo>
                    <a:lnTo>
                      <a:pt x="60" y="12"/>
                    </a:lnTo>
                    <a:lnTo>
                      <a:pt x="66" y="6"/>
                    </a:lnTo>
                    <a:lnTo>
                      <a:pt x="72" y="0"/>
                    </a:lnTo>
                    <a:lnTo>
                      <a:pt x="42" y="18"/>
                    </a:lnTo>
                    <a:lnTo>
                      <a:pt x="30" y="24"/>
                    </a:lnTo>
                    <a:lnTo>
                      <a:pt x="24" y="24"/>
                    </a:lnTo>
                    <a:lnTo>
                      <a:pt x="18" y="18"/>
                    </a:lnTo>
                    <a:lnTo>
                      <a:pt x="12" y="12"/>
                    </a:lnTo>
                    <a:lnTo>
                      <a:pt x="0" y="54"/>
                    </a:lnTo>
                    <a:lnTo>
                      <a:pt x="12" y="42"/>
                    </a:lnTo>
                    <a:lnTo>
                      <a:pt x="24" y="36"/>
                    </a:lnTo>
                    <a:lnTo>
                      <a:pt x="24" y="3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8" name="Freeform 26">
                <a:extLst>
                  <a:ext uri="{FF2B5EF4-FFF2-40B4-BE49-F238E27FC236}">
                    <a16:creationId xmlns:a16="http://schemas.microsoft.com/office/drawing/2014/main" xmlns="" id="{8609D2EA-629E-49B4-9EC2-CF81BF4FBCAA}"/>
                  </a:ext>
                </a:extLst>
              </p:cNvPr>
              <p:cNvSpPr>
                <a:spLocks/>
              </p:cNvSpPr>
              <p:nvPr/>
            </p:nvSpPr>
            <p:spPr bwMode="hidden">
              <a:xfrm>
                <a:off x="624" y="2889"/>
                <a:ext cx="12" cy="54"/>
              </a:xfrm>
              <a:custGeom>
                <a:avLst/>
                <a:gdLst/>
                <a:ahLst/>
                <a:cxnLst>
                  <a:cxn ang="0">
                    <a:pos x="12" y="0"/>
                  </a:cxn>
                  <a:cxn ang="0">
                    <a:pos x="0" y="12"/>
                  </a:cxn>
                  <a:cxn ang="0">
                    <a:pos x="0" y="18"/>
                  </a:cxn>
                  <a:cxn ang="0">
                    <a:pos x="6" y="54"/>
                  </a:cxn>
                  <a:cxn ang="0">
                    <a:pos x="12" y="36"/>
                  </a:cxn>
                  <a:cxn ang="0">
                    <a:pos x="12" y="18"/>
                  </a:cxn>
                  <a:cxn ang="0">
                    <a:pos x="12" y="6"/>
                  </a:cxn>
                  <a:cxn ang="0">
                    <a:pos x="12" y="0"/>
                  </a:cxn>
                  <a:cxn ang="0">
                    <a:pos x="12" y="0"/>
                  </a:cxn>
                </a:cxnLst>
                <a:rect l="0" t="0" r="r" b="b"/>
                <a:pathLst>
                  <a:path w="12" h="54">
                    <a:moveTo>
                      <a:pt x="12" y="0"/>
                    </a:moveTo>
                    <a:lnTo>
                      <a:pt x="0" y="12"/>
                    </a:lnTo>
                    <a:lnTo>
                      <a:pt x="0" y="18"/>
                    </a:lnTo>
                    <a:lnTo>
                      <a:pt x="6" y="54"/>
                    </a:lnTo>
                    <a:lnTo>
                      <a:pt x="12" y="36"/>
                    </a:lnTo>
                    <a:lnTo>
                      <a:pt x="12" y="18"/>
                    </a:lnTo>
                    <a:lnTo>
                      <a:pt x="12" y="6"/>
                    </a:lnTo>
                    <a:lnTo>
                      <a:pt x="12" y="0"/>
                    </a:lnTo>
                    <a:lnTo>
                      <a:pt x="12"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29" name="Freeform 27">
                <a:extLst>
                  <a:ext uri="{FF2B5EF4-FFF2-40B4-BE49-F238E27FC236}">
                    <a16:creationId xmlns:a16="http://schemas.microsoft.com/office/drawing/2014/main" xmlns="" id="{A8D66B79-621B-4433-AB1C-EEF2EA18F9D4}"/>
                  </a:ext>
                </a:extLst>
              </p:cNvPr>
              <p:cNvSpPr>
                <a:spLocks/>
              </p:cNvSpPr>
              <p:nvPr/>
            </p:nvSpPr>
            <p:spPr bwMode="hidden">
              <a:xfrm>
                <a:off x="492" y="3021"/>
                <a:ext cx="48" cy="72"/>
              </a:xfrm>
              <a:custGeom>
                <a:avLst/>
                <a:gdLst/>
                <a:ahLst/>
                <a:cxnLst>
                  <a:cxn ang="0">
                    <a:pos x="48" y="6"/>
                  </a:cxn>
                  <a:cxn ang="0">
                    <a:pos x="48" y="6"/>
                  </a:cxn>
                  <a:cxn ang="0">
                    <a:pos x="48" y="6"/>
                  </a:cxn>
                  <a:cxn ang="0">
                    <a:pos x="48" y="6"/>
                  </a:cxn>
                  <a:cxn ang="0">
                    <a:pos x="6" y="0"/>
                  </a:cxn>
                  <a:cxn ang="0">
                    <a:pos x="42" y="12"/>
                  </a:cxn>
                  <a:cxn ang="0">
                    <a:pos x="42" y="12"/>
                  </a:cxn>
                  <a:cxn ang="0">
                    <a:pos x="0" y="72"/>
                  </a:cxn>
                  <a:cxn ang="0">
                    <a:pos x="18" y="54"/>
                  </a:cxn>
                  <a:cxn ang="0">
                    <a:pos x="18" y="66"/>
                  </a:cxn>
                  <a:cxn ang="0">
                    <a:pos x="48" y="6"/>
                  </a:cxn>
                  <a:cxn ang="0">
                    <a:pos x="48" y="6"/>
                  </a:cxn>
                  <a:cxn ang="0">
                    <a:pos x="48" y="6"/>
                  </a:cxn>
                </a:cxnLst>
                <a:rect l="0" t="0" r="r" b="b"/>
                <a:pathLst>
                  <a:path w="48" h="72">
                    <a:moveTo>
                      <a:pt x="48" y="6"/>
                    </a:moveTo>
                    <a:lnTo>
                      <a:pt x="48" y="6"/>
                    </a:lnTo>
                    <a:lnTo>
                      <a:pt x="48" y="6"/>
                    </a:lnTo>
                    <a:lnTo>
                      <a:pt x="48" y="6"/>
                    </a:lnTo>
                    <a:lnTo>
                      <a:pt x="6" y="0"/>
                    </a:lnTo>
                    <a:lnTo>
                      <a:pt x="42" y="12"/>
                    </a:lnTo>
                    <a:lnTo>
                      <a:pt x="42" y="12"/>
                    </a:lnTo>
                    <a:lnTo>
                      <a:pt x="0" y="72"/>
                    </a:lnTo>
                    <a:lnTo>
                      <a:pt x="18" y="54"/>
                    </a:lnTo>
                    <a:lnTo>
                      <a:pt x="18" y="66"/>
                    </a:lnTo>
                    <a:lnTo>
                      <a:pt x="48" y="6"/>
                    </a:lnTo>
                    <a:lnTo>
                      <a:pt x="48" y="6"/>
                    </a:lnTo>
                    <a:lnTo>
                      <a:pt x="48" y="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0" name="Freeform 28">
                <a:extLst>
                  <a:ext uri="{FF2B5EF4-FFF2-40B4-BE49-F238E27FC236}">
                    <a16:creationId xmlns:a16="http://schemas.microsoft.com/office/drawing/2014/main" xmlns="" id="{5F278B9B-F784-41C6-9CF0-DE935C25633A}"/>
                  </a:ext>
                </a:extLst>
              </p:cNvPr>
              <p:cNvSpPr>
                <a:spLocks/>
              </p:cNvSpPr>
              <p:nvPr/>
            </p:nvSpPr>
            <p:spPr bwMode="hidden">
              <a:xfrm>
                <a:off x="437" y="3027"/>
                <a:ext cx="288" cy="84"/>
              </a:xfrm>
              <a:custGeom>
                <a:avLst/>
                <a:gdLst/>
                <a:ahLst/>
                <a:cxnLst>
                  <a:cxn ang="0">
                    <a:pos x="287" y="0"/>
                  </a:cxn>
                  <a:cxn ang="0">
                    <a:pos x="0" y="84"/>
                  </a:cxn>
                  <a:cxn ang="0">
                    <a:pos x="168" y="36"/>
                  </a:cxn>
                  <a:cxn ang="0">
                    <a:pos x="114" y="60"/>
                  </a:cxn>
                  <a:cxn ang="0">
                    <a:pos x="276" y="18"/>
                  </a:cxn>
                  <a:cxn ang="0">
                    <a:pos x="287" y="0"/>
                  </a:cxn>
                  <a:cxn ang="0">
                    <a:pos x="287" y="0"/>
                  </a:cxn>
                </a:cxnLst>
                <a:rect l="0" t="0" r="r" b="b"/>
                <a:pathLst>
                  <a:path w="287" h="84">
                    <a:moveTo>
                      <a:pt x="287" y="0"/>
                    </a:moveTo>
                    <a:lnTo>
                      <a:pt x="0" y="84"/>
                    </a:lnTo>
                    <a:lnTo>
                      <a:pt x="168" y="36"/>
                    </a:lnTo>
                    <a:lnTo>
                      <a:pt x="114" y="60"/>
                    </a:lnTo>
                    <a:lnTo>
                      <a:pt x="276" y="18"/>
                    </a:lnTo>
                    <a:lnTo>
                      <a:pt x="287" y="0"/>
                    </a:lnTo>
                    <a:lnTo>
                      <a:pt x="287"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1" name="Freeform 29">
                <a:extLst>
                  <a:ext uri="{FF2B5EF4-FFF2-40B4-BE49-F238E27FC236}">
                    <a16:creationId xmlns:a16="http://schemas.microsoft.com/office/drawing/2014/main" xmlns="" id="{FB6EA228-0883-4933-8EA6-3CDE272E94D5}"/>
                  </a:ext>
                </a:extLst>
              </p:cNvPr>
              <p:cNvSpPr>
                <a:spLocks/>
              </p:cNvSpPr>
              <p:nvPr/>
            </p:nvSpPr>
            <p:spPr bwMode="hidden">
              <a:xfrm>
                <a:off x="828" y="3003"/>
                <a:ext cx="66" cy="108"/>
              </a:xfrm>
              <a:custGeom>
                <a:avLst/>
                <a:gdLst/>
                <a:ahLst/>
                <a:cxnLst>
                  <a:cxn ang="0">
                    <a:pos x="6" y="0"/>
                  </a:cxn>
                  <a:cxn ang="0">
                    <a:pos x="66" y="6"/>
                  </a:cxn>
                  <a:cxn ang="0">
                    <a:pos x="0" y="84"/>
                  </a:cxn>
                  <a:cxn ang="0">
                    <a:pos x="54" y="24"/>
                  </a:cxn>
                  <a:cxn ang="0">
                    <a:pos x="6" y="108"/>
                  </a:cxn>
                  <a:cxn ang="0">
                    <a:pos x="66" y="6"/>
                  </a:cxn>
                  <a:cxn ang="0">
                    <a:pos x="6" y="0"/>
                  </a:cxn>
                  <a:cxn ang="0">
                    <a:pos x="6" y="0"/>
                  </a:cxn>
                </a:cxnLst>
                <a:rect l="0" t="0" r="r" b="b"/>
                <a:pathLst>
                  <a:path w="66" h="108">
                    <a:moveTo>
                      <a:pt x="6" y="0"/>
                    </a:moveTo>
                    <a:lnTo>
                      <a:pt x="66" y="6"/>
                    </a:lnTo>
                    <a:lnTo>
                      <a:pt x="0" y="84"/>
                    </a:lnTo>
                    <a:lnTo>
                      <a:pt x="54" y="24"/>
                    </a:lnTo>
                    <a:lnTo>
                      <a:pt x="6" y="108"/>
                    </a:lnTo>
                    <a:lnTo>
                      <a:pt x="66" y="6"/>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2" name="Freeform 30">
                <a:extLst>
                  <a:ext uri="{FF2B5EF4-FFF2-40B4-BE49-F238E27FC236}">
                    <a16:creationId xmlns:a16="http://schemas.microsoft.com/office/drawing/2014/main" xmlns="" id="{87889643-91C2-4FD6-B21F-49BCCE307F7C}"/>
                  </a:ext>
                </a:extLst>
              </p:cNvPr>
              <p:cNvSpPr>
                <a:spLocks/>
              </p:cNvSpPr>
              <p:nvPr/>
            </p:nvSpPr>
            <p:spPr bwMode="hidden">
              <a:xfrm>
                <a:off x="366" y="3111"/>
                <a:ext cx="77" cy="42"/>
              </a:xfrm>
              <a:custGeom>
                <a:avLst/>
                <a:gdLst/>
                <a:ahLst/>
                <a:cxnLst>
                  <a:cxn ang="0">
                    <a:pos x="36" y="0"/>
                  </a:cxn>
                  <a:cxn ang="0">
                    <a:pos x="42" y="0"/>
                  </a:cxn>
                  <a:cxn ang="0">
                    <a:pos x="60" y="6"/>
                  </a:cxn>
                  <a:cxn ang="0">
                    <a:pos x="48" y="6"/>
                  </a:cxn>
                  <a:cxn ang="0">
                    <a:pos x="42" y="6"/>
                  </a:cxn>
                  <a:cxn ang="0">
                    <a:pos x="60" y="6"/>
                  </a:cxn>
                  <a:cxn ang="0">
                    <a:pos x="0" y="24"/>
                  </a:cxn>
                  <a:cxn ang="0">
                    <a:pos x="71" y="6"/>
                  </a:cxn>
                  <a:cxn ang="0">
                    <a:pos x="66" y="42"/>
                  </a:cxn>
                  <a:cxn ang="0">
                    <a:pos x="77" y="6"/>
                  </a:cxn>
                  <a:cxn ang="0">
                    <a:pos x="36" y="0"/>
                  </a:cxn>
                  <a:cxn ang="0">
                    <a:pos x="36" y="0"/>
                  </a:cxn>
                </a:cxnLst>
                <a:rect l="0" t="0" r="r" b="b"/>
                <a:pathLst>
                  <a:path w="77" h="42">
                    <a:moveTo>
                      <a:pt x="36" y="0"/>
                    </a:moveTo>
                    <a:lnTo>
                      <a:pt x="42" y="0"/>
                    </a:lnTo>
                    <a:lnTo>
                      <a:pt x="60" y="6"/>
                    </a:lnTo>
                    <a:lnTo>
                      <a:pt x="48" y="6"/>
                    </a:lnTo>
                    <a:lnTo>
                      <a:pt x="42" y="6"/>
                    </a:lnTo>
                    <a:lnTo>
                      <a:pt x="60" y="6"/>
                    </a:lnTo>
                    <a:lnTo>
                      <a:pt x="0" y="24"/>
                    </a:lnTo>
                    <a:lnTo>
                      <a:pt x="71" y="6"/>
                    </a:lnTo>
                    <a:lnTo>
                      <a:pt x="66" y="42"/>
                    </a:lnTo>
                    <a:lnTo>
                      <a:pt x="77" y="6"/>
                    </a:lnTo>
                    <a:lnTo>
                      <a:pt x="36" y="0"/>
                    </a:lnTo>
                    <a:lnTo>
                      <a:pt x="36"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3" name="Freeform 31">
                <a:extLst>
                  <a:ext uri="{FF2B5EF4-FFF2-40B4-BE49-F238E27FC236}">
                    <a16:creationId xmlns:a16="http://schemas.microsoft.com/office/drawing/2014/main" xmlns="" id="{BFA8D855-0458-40FC-BE59-51FE26C538B2}"/>
                  </a:ext>
                </a:extLst>
              </p:cNvPr>
              <p:cNvSpPr>
                <a:spLocks/>
              </p:cNvSpPr>
              <p:nvPr/>
            </p:nvSpPr>
            <p:spPr bwMode="hidden">
              <a:xfrm>
                <a:off x="498" y="3165"/>
                <a:ext cx="66" cy="30"/>
              </a:xfrm>
              <a:custGeom>
                <a:avLst/>
                <a:gdLst/>
                <a:ahLst/>
                <a:cxnLst>
                  <a:cxn ang="0">
                    <a:pos x="66" y="6"/>
                  </a:cxn>
                  <a:cxn ang="0">
                    <a:pos x="0" y="0"/>
                  </a:cxn>
                  <a:cxn ang="0">
                    <a:pos x="54" y="6"/>
                  </a:cxn>
                  <a:cxn ang="0">
                    <a:pos x="18" y="18"/>
                  </a:cxn>
                  <a:cxn ang="0">
                    <a:pos x="60" y="12"/>
                  </a:cxn>
                  <a:cxn ang="0">
                    <a:pos x="60" y="30"/>
                  </a:cxn>
                  <a:cxn ang="0">
                    <a:pos x="60" y="30"/>
                  </a:cxn>
                  <a:cxn ang="0">
                    <a:pos x="66" y="6"/>
                  </a:cxn>
                  <a:cxn ang="0">
                    <a:pos x="66" y="6"/>
                  </a:cxn>
                </a:cxnLst>
                <a:rect l="0" t="0" r="r" b="b"/>
                <a:pathLst>
                  <a:path w="66" h="30">
                    <a:moveTo>
                      <a:pt x="66" y="6"/>
                    </a:moveTo>
                    <a:lnTo>
                      <a:pt x="0" y="0"/>
                    </a:lnTo>
                    <a:lnTo>
                      <a:pt x="54" y="6"/>
                    </a:lnTo>
                    <a:lnTo>
                      <a:pt x="18" y="18"/>
                    </a:lnTo>
                    <a:lnTo>
                      <a:pt x="60" y="12"/>
                    </a:lnTo>
                    <a:lnTo>
                      <a:pt x="60" y="30"/>
                    </a:lnTo>
                    <a:lnTo>
                      <a:pt x="60" y="30"/>
                    </a:lnTo>
                    <a:lnTo>
                      <a:pt x="66" y="6"/>
                    </a:lnTo>
                    <a:lnTo>
                      <a:pt x="66" y="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4" name="Freeform 32">
                <a:extLst>
                  <a:ext uri="{FF2B5EF4-FFF2-40B4-BE49-F238E27FC236}">
                    <a16:creationId xmlns:a16="http://schemas.microsoft.com/office/drawing/2014/main" xmlns="" id="{7C7A7FC2-F0B6-4633-9E64-0A99A113BC7C}"/>
                  </a:ext>
                </a:extLst>
              </p:cNvPr>
              <p:cNvSpPr>
                <a:spLocks/>
              </p:cNvSpPr>
              <p:nvPr/>
            </p:nvSpPr>
            <p:spPr bwMode="hidden">
              <a:xfrm>
                <a:off x="840" y="2919"/>
                <a:ext cx="18" cy="60"/>
              </a:xfrm>
              <a:custGeom>
                <a:avLst/>
                <a:gdLst/>
                <a:ahLst/>
                <a:cxnLst>
                  <a:cxn ang="0">
                    <a:pos x="0" y="24"/>
                  </a:cxn>
                  <a:cxn ang="0">
                    <a:pos x="12" y="24"/>
                  </a:cxn>
                  <a:cxn ang="0">
                    <a:pos x="12" y="60"/>
                  </a:cxn>
                  <a:cxn ang="0">
                    <a:pos x="18" y="18"/>
                  </a:cxn>
                  <a:cxn ang="0">
                    <a:pos x="18" y="18"/>
                  </a:cxn>
                  <a:cxn ang="0">
                    <a:pos x="18" y="0"/>
                  </a:cxn>
                  <a:cxn ang="0">
                    <a:pos x="12" y="18"/>
                  </a:cxn>
                  <a:cxn ang="0">
                    <a:pos x="0" y="24"/>
                  </a:cxn>
                  <a:cxn ang="0">
                    <a:pos x="0" y="24"/>
                  </a:cxn>
                </a:cxnLst>
                <a:rect l="0" t="0" r="r" b="b"/>
                <a:pathLst>
                  <a:path w="18" h="60">
                    <a:moveTo>
                      <a:pt x="0" y="24"/>
                    </a:moveTo>
                    <a:lnTo>
                      <a:pt x="12" y="24"/>
                    </a:lnTo>
                    <a:lnTo>
                      <a:pt x="12" y="60"/>
                    </a:lnTo>
                    <a:lnTo>
                      <a:pt x="18" y="18"/>
                    </a:lnTo>
                    <a:lnTo>
                      <a:pt x="18" y="18"/>
                    </a:lnTo>
                    <a:lnTo>
                      <a:pt x="18" y="0"/>
                    </a:lnTo>
                    <a:lnTo>
                      <a:pt x="12" y="18"/>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5" name="Freeform 33">
                <a:extLst>
                  <a:ext uri="{FF2B5EF4-FFF2-40B4-BE49-F238E27FC236}">
                    <a16:creationId xmlns:a16="http://schemas.microsoft.com/office/drawing/2014/main" xmlns="" id="{DBB955D2-4545-498E-B803-EC6551C6DE37}"/>
                  </a:ext>
                </a:extLst>
              </p:cNvPr>
              <p:cNvSpPr>
                <a:spLocks/>
              </p:cNvSpPr>
              <p:nvPr/>
            </p:nvSpPr>
            <p:spPr bwMode="hidden">
              <a:xfrm>
                <a:off x="546" y="3021"/>
                <a:ext cx="6" cy="18"/>
              </a:xfrm>
              <a:custGeom>
                <a:avLst/>
                <a:gdLst/>
                <a:ahLst/>
                <a:cxnLst>
                  <a:cxn ang="0">
                    <a:pos x="6" y="0"/>
                  </a:cxn>
                  <a:cxn ang="0">
                    <a:pos x="0" y="18"/>
                  </a:cxn>
                  <a:cxn ang="0">
                    <a:pos x="6" y="12"/>
                  </a:cxn>
                  <a:cxn ang="0">
                    <a:pos x="6" y="0"/>
                  </a:cxn>
                  <a:cxn ang="0">
                    <a:pos x="6" y="0"/>
                  </a:cxn>
                </a:cxnLst>
                <a:rect l="0" t="0" r="r" b="b"/>
                <a:pathLst>
                  <a:path w="6" h="18">
                    <a:moveTo>
                      <a:pt x="6" y="0"/>
                    </a:moveTo>
                    <a:lnTo>
                      <a:pt x="0" y="18"/>
                    </a:lnTo>
                    <a:lnTo>
                      <a:pt x="6" y="12"/>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6" name="Freeform 34">
                <a:extLst>
                  <a:ext uri="{FF2B5EF4-FFF2-40B4-BE49-F238E27FC236}">
                    <a16:creationId xmlns:a16="http://schemas.microsoft.com/office/drawing/2014/main" xmlns="" id="{907B8568-00D1-4095-B9E6-C482063671E4}"/>
                  </a:ext>
                </a:extLst>
              </p:cNvPr>
              <p:cNvSpPr>
                <a:spLocks/>
              </p:cNvSpPr>
              <p:nvPr/>
            </p:nvSpPr>
            <p:spPr bwMode="hidden">
              <a:xfrm>
                <a:off x="534" y="2943"/>
                <a:ext cx="30" cy="78"/>
              </a:xfrm>
              <a:custGeom>
                <a:avLst/>
                <a:gdLst/>
                <a:ahLst/>
                <a:cxnLst>
                  <a:cxn ang="0">
                    <a:pos x="24" y="6"/>
                  </a:cxn>
                  <a:cxn ang="0">
                    <a:pos x="18" y="24"/>
                  </a:cxn>
                  <a:cxn ang="0">
                    <a:pos x="0" y="18"/>
                  </a:cxn>
                  <a:cxn ang="0">
                    <a:pos x="12" y="30"/>
                  </a:cxn>
                  <a:cxn ang="0">
                    <a:pos x="6" y="42"/>
                  </a:cxn>
                  <a:cxn ang="0">
                    <a:pos x="18" y="78"/>
                  </a:cxn>
                  <a:cxn ang="0">
                    <a:pos x="18" y="24"/>
                  </a:cxn>
                  <a:cxn ang="0">
                    <a:pos x="24" y="12"/>
                  </a:cxn>
                  <a:cxn ang="0">
                    <a:pos x="30" y="6"/>
                  </a:cxn>
                  <a:cxn ang="0">
                    <a:pos x="30" y="6"/>
                  </a:cxn>
                  <a:cxn ang="0">
                    <a:pos x="12" y="0"/>
                  </a:cxn>
                  <a:cxn ang="0">
                    <a:pos x="24" y="6"/>
                  </a:cxn>
                  <a:cxn ang="0">
                    <a:pos x="24" y="6"/>
                  </a:cxn>
                </a:cxnLst>
                <a:rect l="0" t="0" r="r" b="b"/>
                <a:pathLst>
                  <a:path w="30" h="78">
                    <a:moveTo>
                      <a:pt x="24" y="6"/>
                    </a:moveTo>
                    <a:lnTo>
                      <a:pt x="18" y="24"/>
                    </a:lnTo>
                    <a:lnTo>
                      <a:pt x="0" y="18"/>
                    </a:lnTo>
                    <a:lnTo>
                      <a:pt x="12" y="30"/>
                    </a:lnTo>
                    <a:lnTo>
                      <a:pt x="6" y="42"/>
                    </a:lnTo>
                    <a:lnTo>
                      <a:pt x="18" y="78"/>
                    </a:lnTo>
                    <a:lnTo>
                      <a:pt x="18" y="24"/>
                    </a:lnTo>
                    <a:lnTo>
                      <a:pt x="24" y="12"/>
                    </a:lnTo>
                    <a:lnTo>
                      <a:pt x="30" y="6"/>
                    </a:lnTo>
                    <a:lnTo>
                      <a:pt x="30" y="6"/>
                    </a:lnTo>
                    <a:lnTo>
                      <a:pt x="12" y="0"/>
                    </a:lnTo>
                    <a:lnTo>
                      <a:pt x="24" y="6"/>
                    </a:lnTo>
                    <a:lnTo>
                      <a:pt x="24" y="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7" name="Freeform 35">
                <a:extLst>
                  <a:ext uri="{FF2B5EF4-FFF2-40B4-BE49-F238E27FC236}">
                    <a16:creationId xmlns:a16="http://schemas.microsoft.com/office/drawing/2014/main" xmlns="" id="{8C3A880D-DF4B-418E-9F35-6EC335BC86AF}"/>
                  </a:ext>
                </a:extLst>
              </p:cNvPr>
              <p:cNvSpPr>
                <a:spLocks/>
              </p:cNvSpPr>
              <p:nvPr/>
            </p:nvSpPr>
            <p:spPr bwMode="hidden">
              <a:xfrm>
                <a:off x="540" y="3039"/>
                <a:ext cx="24" cy="24"/>
              </a:xfrm>
              <a:custGeom>
                <a:avLst/>
                <a:gdLst/>
                <a:ahLst/>
                <a:cxnLst>
                  <a:cxn ang="0">
                    <a:pos x="6" y="0"/>
                  </a:cxn>
                  <a:cxn ang="0">
                    <a:pos x="0" y="0"/>
                  </a:cxn>
                  <a:cxn ang="0">
                    <a:pos x="6" y="0"/>
                  </a:cxn>
                  <a:cxn ang="0">
                    <a:pos x="12" y="6"/>
                  </a:cxn>
                  <a:cxn ang="0">
                    <a:pos x="24" y="24"/>
                  </a:cxn>
                  <a:cxn ang="0">
                    <a:pos x="24" y="18"/>
                  </a:cxn>
                  <a:cxn ang="0">
                    <a:pos x="18" y="6"/>
                  </a:cxn>
                  <a:cxn ang="0">
                    <a:pos x="12" y="0"/>
                  </a:cxn>
                  <a:cxn ang="0">
                    <a:pos x="6" y="0"/>
                  </a:cxn>
                  <a:cxn ang="0">
                    <a:pos x="6" y="0"/>
                  </a:cxn>
                  <a:cxn ang="0">
                    <a:pos x="6" y="0"/>
                  </a:cxn>
                </a:cxnLst>
                <a:rect l="0" t="0" r="r" b="b"/>
                <a:pathLst>
                  <a:path w="24" h="24">
                    <a:moveTo>
                      <a:pt x="6" y="0"/>
                    </a:moveTo>
                    <a:lnTo>
                      <a:pt x="0" y="0"/>
                    </a:lnTo>
                    <a:lnTo>
                      <a:pt x="6" y="0"/>
                    </a:lnTo>
                    <a:lnTo>
                      <a:pt x="12" y="6"/>
                    </a:lnTo>
                    <a:lnTo>
                      <a:pt x="24" y="24"/>
                    </a:lnTo>
                    <a:lnTo>
                      <a:pt x="24" y="18"/>
                    </a:lnTo>
                    <a:lnTo>
                      <a:pt x="18" y="6"/>
                    </a:lnTo>
                    <a:lnTo>
                      <a:pt x="12" y="0"/>
                    </a:lnTo>
                    <a:lnTo>
                      <a:pt x="6" y="0"/>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38" name="Freeform 36">
                <a:extLst>
                  <a:ext uri="{FF2B5EF4-FFF2-40B4-BE49-F238E27FC236}">
                    <a16:creationId xmlns:a16="http://schemas.microsoft.com/office/drawing/2014/main" xmlns="" id="{59184487-000A-46B4-A012-61A2CBA7581D}"/>
                  </a:ext>
                </a:extLst>
              </p:cNvPr>
              <p:cNvSpPr>
                <a:spLocks/>
              </p:cNvSpPr>
              <p:nvPr/>
            </p:nvSpPr>
            <p:spPr bwMode="hidden">
              <a:xfrm>
                <a:off x="801" y="2681"/>
                <a:ext cx="215" cy="216"/>
              </a:xfrm>
              <a:custGeom>
                <a:avLst/>
                <a:gdLst/>
                <a:ahLst/>
                <a:cxnLst>
                  <a:cxn ang="0">
                    <a:pos x="215" y="0"/>
                  </a:cxn>
                  <a:cxn ang="0">
                    <a:pos x="147" y="36"/>
                  </a:cxn>
                  <a:cxn ang="0">
                    <a:pos x="132" y="49"/>
                  </a:cxn>
                  <a:cxn ang="0">
                    <a:pos x="104" y="79"/>
                  </a:cxn>
                  <a:cxn ang="0">
                    <a:pos x="87" y="114"/>
                  </a:cxn>
                  <a:cxn ang="0">
                    <a:pos x="48" y="156"/>
                  </a:cxn>
                  <a:cxn ang="0">
                    <a:pos x="42" y="166"/>
                  </a:cxn>
                  <a:cxn ang="0">
                    <a:pos x="29" y="177"/>
                  </a:cxn>
                  <a:cxn ang="0">
                    <a:pos x="0" y="208"/>
                  </a:cxn>
                  <a:cxn ang="0">
                    <a:pos x="48" y="216"/>
                  </a:cxn>
                  <a:cxn ang="0">
                    <a:pos x="215" y="0"/>
                  </a:cxn>
                </a:cxnLst>
                <a:rect l="0" t="0" r="r" b="b"/>
                <a:pathLst>
                  <a:path w="215" h="216">
                    <a:moveTo>
                      <a:pt x="215" y="0"/>
                    </a:moveTo>
                    <a:lnTo>
                      <a:pt x="147" y="36"/>
                    </a:lnTo>
                    <a:lnTo>
                      <a:pt x="132" y="49"/>
                    </a:lnTo>
                    <a:lnTo>
                      <a:pt x="104" y="79"/>
                    </a:lnTo>
                    <a:lnTo>
                      <a:pt x="87" y="114"/>
                    </a:lnTo>
                    <a:lnTo>
                      <a:pt x="48" y="156"/>
                    </a:lnTo>
                    <a:lnTo>
                      <a:pt x="42" y="166"/>
                    </a:lnTo>
                    <a:lnTo>
                      <a:pt x="29" y="177"/>
                    </a:lnTo>
                    <a:lnTo>
                      <a:pt x="0" y="208"/>
                    </a:lnTo>
                    <a:lnTo>
                      <a:pt x="48" y="216"/>
                    </a:lnTo>
                    <a:lnTo>
                      <a:pt x="215" y="0"/>
                    </a:lnTo>
                    <a:close/>
                  </a:path>
                </a:pathLst>
              </a:custGeom>
              <a:solidFill>
                <a:schemeClr val="bg2"/>
              </a:solidFill>
              <a:ln w="9525">
                <a:noFill/>
                <a:round/>
                <a:headEnd/>
                <a:tailEnd/>
              </a:ln>
              <a:effectLst/>
            </p:spPr>
            <p:txBody>
              <a:bodyPr/>
              <a:lstStyle/>
              <a:p>
                <a:pPr>
                  <a:defRPr/>
                </a:pPr>
                <a:endParaRPr lang="en-US">
                  <a:cs typeface="Zar" pitchFamily="2" charset="-78"/>
                </a:endParaRPr>
              </a:p>
            </p:txBody>
          </p:sp>
          <p:sp>
            <p:nvSpPr>
              <p:cNvPr id="39" name="Freeform 37">
                <a:extLst>
                  <a:ext uri="{FF2B5EF4-FFF2-40B4-BE49-F238E27FC236}">
                    <a16:creationId xmlns:a16="http://schemas.microsoft.com/office/drawing/2014/main" xmlns="" id="{C4D2B295-88CD-497E-858C-F8747690314C}"/>
                  </a:ext>
                </a:extLst>
              </p:cNvPr>
              <p:cNvSpPr>
                <a:spLocks/>
              </p:cNvSpPr>
              <p:nvPr/>
            </p:nvSpPr>
            <p:spPr bwMode="hidden">
              <a:xfrm>
                <a:off x="536" y="2710"/>
                <a:ext cx="212" cy="179"/>
              </a:xfrm>
              <a:custGeom>
                <a:avLst/>
                <a:gdLst/>
                <a:ahLst/>
                <a:cxnLst>
                  <a:cxn ang="0">
                    <a:pos x="212" y="0"/>
                  </a:cxn>
                  <a:cxn ang="0">
                    <a:pos x="144" y="36"/>
                  </a:cxn>
                  <a:cxn ang="0">
                    <a:pos x="0" y="179"/>
                  </a:cxn>
                  <a:cxn ang="0">
                    <a:pos x="177" y="85"/>
                  </a:cxn>
                  <a:cxn ang="0">
                    <a:pos x="212" y="0"/>
                  </a:cxn>
                </a:cxnLst>
                <a:rect l="0" t="0" r="r" b="b"/>
                <a:pathLst>
                  <a:path w="212" h="179">
                    <a:moveTo>
                      <a:pt x="212" y="0"/>
                    </a:moveTo>
                    <a:lnTo>
                      <a:pt x="144" y="36"/>
                    </a:lnTo>
                    <a:lnTo>
                      <a:pt x="0" y="179"/>
                    </a:lnTo>
                    <a:lnTo>
                      <a:pt x="177" y="85"/>
                    </a:lnTo>
                    <a:lnTo>
                      <a:pt x="212" y="0"/>
                    </a:lnTo>
                    <a:close/>
                  </a:path>
                </a:pathLst>
              </a:custGeom>
              <a:solidFill>
                <a:schemeClr val="bg2"/>
              </a:solidFill>
              <a:ln w="9525">
                <a:noFill/>
                <a:round/>
                <a:headEnd/>
                <a:tailEnd/>
              </a:ln>
              <a:effectLst/>
            </p:spPr>
            <p:txBody>
              <a:bodyPr/>
              <a:lstStyle/>
              <a:p>
                <a:pPr>
                  <a:defRPr/>
                </a:pPr>
                <a:endParaRPr lang="en-US">
                  <a:cs typeface="Zar" pitchFamily="2" charset="-78"/>
                </a:endParaRPr>
              </a:p>
            </p:txBody>
          </p:sp>
          <p:sp>
            <p:nvSpPr>
              <p:cNvPr id="40" name="Freeform 38">
                <a:extLst>
                  <a:ext uri="{FF2B5EF4-FFF2-40B4-BE49-F238E27FC236}">
                    <a16:creationId xmlns:a16="http://schemas.microsoft.com/office/drawing/2014/main" xmlns="" id="{4A5432A4-ACB0-44A9-85B9-58A13D025A49}"/>
                  </a:ext>
                </a:extLst>
              </p:cNvPr>
              <p:cNvSpPr>
                <a:spLocks/>
              </p:cNvSpPr>
              <p:nvPr/>
            </p:nvSpPr>
            <p:spPr bwMode="hidden">
              <a:xfrm>
                <a:off x="1037" y="2609"/>
                <a:ext cx="64" cy="79"/>
              </a:xfrm>
              <a:custGeom>
                <a:avLst/>
                <a:gdLst/>
                <a:ahLst/>
                <a:cxnLst>
                  <a:cxn ang="0">
                    <a:pos x="0" y="22"/>
                  </a:cxn>
                  <a:cxn ang="0">
                    <a:pos x="64" y="79"/>
                  </a:cxn>
                  <a:cxn ang="0">
                    <a:pos x="60" y="0"/>
                  </a:cxn>
                  <a:cxn ang="0">
                    <a:pos x="0" y="22"/>
                  </a:cxn>
                </a:cxnLst>
                <a:rect l="0" t="0" r="r" b="b"/>
                <a:pathLst>
                  <a:path w="64" h="79">
                    <a:moveTo>
                      <a:pt x="0" y="22"/>
                    </a:moveTo>
                    <a:lnTo>
                      <a:pt x="64" y="79"/>
                    </a:lnTo>
                    <a:lnTo>
                      <a:pt x="60" y="0"/>
                    </a:lnTo>
                    <a:lnTo>
                      <a:pt x="0" y="22"/>
                    </a:lnTo>
                    <a:close/>
                  </a:path>
                </a:pathLst>
              </a:custGeom>
              <a:solidFill>
                <a:schemeClr val="bg2"/>
              </a:solidFill>
              <a:ln w="9525">
                <a:noFill/>
                <a:round/>
                <a:headEnd/>
                <a:tailEnd/>
              </a:ln>
              <a:effectLst/>
            </p:spPr>
            <p:txBody>
              <a:bodyPr/>
              <a:lstStyle/>
              <a:p>
                <a:pPr>
                  <a:defRPr/>
                </a:pPr>
                <a:endParaRPr lang="en-US">
                  <a:cs typeface="Zar" pitchFamily="2" charset="-78"/>
                </a:endParaRPr>
              </a:p>
            </p:txBody>
          </p:sp>
          <p:sp>
            <p:nvSpPr>
              <p:cNvPr id="41" name="Freeform 39">
                <a:extLst>
                  <a:ext uri="{FF2B5EF4-FFF2-40B4-BE49-F238E27FC236}">
                    <a16:creationId xmlns:a16="http://schemas.microsoft.com/office/drawing/2014/main" xmlns="" id="{4CB6FE0F-B653-4AED-A52B-B16FAA5F21F2}"/>
                  </a:ext>
                </a:extLst>
              </p:cNvPr>
              <p:cNvSpPr>
                <a:spLocks/>
              </p:cNvSpPr>
              <p:nvPr userDrawn="1"/>
            </p:nvSpPr>
            <p:spPr bwMode="hidden">
              <a:xfrm>
                <a:off x="867" y="2471"/>
                <a:ext cx="137" cy="207"/>
              </a:xfrm>
              <a:custGeom>
                <a:avLst/>
                <a:gdLst/>
                <a:ahLst/>
                <a:cxnLst>
                  <a:cxn ang="0">
                    <a:pos x="0" y="0"/>
                  </a:cxn>
                  <a:cxn ang="0">
                    <a:pos x="17" y="87"/>
                  </a:cxn>
                  <a:cxn ang="0">
                    <a:pos x="69" y="154"/>
                  </a:cxn>
                  <a:cxn ang="0">
                    <a:pos x="137" y="207"/>
                  </a:cxn>
                  <a:cxn ang="0">
                    <a:pos x="0" y="0"/>
                  </a:cxn>
                </a:cxnLst>
                <a:rect l="0" t="0" r="r" b="b"/>
                <a:pathLst>
                  <a:path w="137" h="207">
                    <a:moveTo>
                      <a:pt x="0" y="0"/>
                    </a:moveTo>
                    <a:lnTo>
                      <a:pt x="17" y="87"/>
                    </a:lnTo>
                    <a:lnTo>
                      <a:pt x="69" y="154"/>
                    </a:lnTo>
                    <a:lnTo>
                      <a:pt x="137" y="207"/>
                    </a:lnTo>
                    <a:lnTo>
                      <a:pt x="0" y="0"/>
                    </a:lnTo>
                    <a:close/>
                  </a:path>
                </a:pathLst>
              </a:custGeom>
              <a:solidFill>
                <a:schemeClr val="bg2"/>
              </a:solidFill>
              <a:ln w="9525">
                <a:noFill/>
                <a:round/>
                <a:headEnd/>
                <a:tailEnd/>
              </a:ln>
              <a:effectLst/>
            </p:spPr>
            <p:txBody>
              <a:bodyPr/>
              <a:lstStyle/>
              <a:p>
                <a:pPr>
                  <a:defRPr/>
                </a:pPr>
                <a:endParaRPr lang="en-US">
                  <a:cs typeface="Zar" pitchFamily="2" charset="-78"/>
                </a:endParaRPr>
              </a:p>
            </p:txBody>
          </p:sp>
          <p:sp>
            <p:nvSpPr>
              <p:cNvPr id="42" name="Freeform 40">
                <a:extLst>
                  <a:ext uri="{FF2B5EF4-FFF2-40B4-BE49-F238E27FC236}">
                    <a16:creationId xmlns:a16="http://schemas.microsoft.com/office/drawing/2014/main" xmlns="" id="{1425E277-1596-4234-9E7D-80AF897CBDDD}"/>
                  </a:ext>
                </a:extLst>
              </p:cNvPr>
              <p:cNvSpPr>
                <a:spLocks/>
              </p:cNvSpPr>
              <p:nvPr userDrawn="1"/>
            </p:nvSpPr>
            <p:spPr bwMode="hidden">
              <a:xfrm>
                <a:off x="817" y="2507"/>
                <a:ext cx="65" cy="222"/>
              </a:xfrm>
              <a:custGeom>
                <a:avLst/>
                <a:gdLst/>
                <a:ahLst/>
                <a:cxnLst>
                  <a:cxn ang="0">
                    <a:pos x="0" y="222"/>
                  </a:cxn>
                  <a:cxn ang="0">
                    <a:pos x="40" y="142"/>
                  </a:cxn>
                  <a:cxn ang="0">
                    <a:pos x="65" y="72"/>
                  </a:cxn>
                  <a:cxn ang="0">
                    <a:pos x="7" y="0"/>
                  </a:cxn>
                  <a:cxn ang="0">
                    <a:pos x="0" y="222"/>
                  </a:cxn>
                </a:cxnLst>
                <a:rect l="0" t="0" r="r" b="b"/>
                <a:pathLst>
                  <a:path w="65" h="222">
                    <a:moveTo>
                      <a:pt x="0" y="222"/>
                    </a:moveTo>
                    <a:lnTo>
                      <a:pt x="40" y="142"/>
                    </a:lnTo>
                    <a:lnTo>
                      <a:pt x="65" y="72"/>
                    </a:lnTo>
                    <a:lnTo>
                      <a:pt x="7" y="0"/>
                    </a:lnTo>
                    <a:lnTo>
                      <a:pt x="0" y="222"/>
                    </a:lnTo>
                    <a:close/>
                  </a:path>
                </a:pathLst>
              </a:custGeom>
              <a:solidFill>
                <a:schemeClr val="bg2"/>
              </a:solidFill>
              <a:ln w="9525">
                <a:noFill/>
                <a:round/>
                <a:headEnd/>
                <a:tailEnd/>
              </a:ln>
              <a:effectLst/>
            </p:spPr>
            <p:txBody>
              <a:bodyPr/>
              <a:lstStyle/>
              <a:p>
                <a:pPr>
                  <a:defRPr/>
                </a:pPr>
                <a:endParaRPr lang="en-US">
                  <a:cs typeface="Zar" pitchFamily="2" charset="-78"/>
                </a:endParaRPr>
              </a:p>
            </p:txBody>
          </p:sp>
        </p:grpSp>
      </p:grpSp>
      <p:sp>
        <p:nvSpPr>
          <p:cNvPr id="42025" name="Rectangle 41"/>
          <p:cNvSpPr>
            <a:spLocks noGrp="1" noChangeArrowheads="1"/>
          </p:cNvSpPr>
          <p:nvPr>
            <p:ph type="ctrTitle"/>
          </p:nvPr>
        </p:nvSpPr>
        <p:spPr>
          <a:xfrm>
            <a:off x="685800" y="1447800"/>
            <a:ext cx="7772400" cy="1470025"/>
          </a:xfrm>
        </p:spPr>
        <p:txBody>
          <a:bodyPr/>
          <a:lstStyle>
            <a:lvl1pPr>
              <a:defRPr/>
            </a:lvl1pPr>
          </a:lstStyle>
          <a:p>
            <a:r>
              <a:rPr lang="en-US"/>
              <a:t>Click to edit Master title style</a:t>
            </a:r>
          </a:p>
        </p:txBody>
      </p:sp>
      <p:sp>
        <p:nvSpPr>
          <p:cNvPr id="42026" name="Rectangle 42"/>
          <p:cNvSpPr>
            <a:spLocks noGrp="1" noChangeArrowheads="1"/>
          </p:cNvSpPr>
          <p:nvPr>
            <p:ph type="subTitle" idx="1"/>
          </p:nvPr>
        </p:nvSpPr>
        <p:spPr>
          <a:xfrm>
            <a:off x="1371600" y="3203575"/>
            <a:ext cx="6400800" cy="1752600"/>
          </a:xfrm>
        </p:spPr>
        <p:txBody>
          <a:bodyPr/>
          <a:lstStyle>
            <a:lvl1pPr marL="0" indent="0" algn="ctr">
              <a:buFont typeface="Wingdings" pitchFamily="2" charset="2"/>
              <a:buNone/>
              <a:defRPr/>
            </a:lvl1pPr>
          </a:lstStyle>
          <a:p>
            <a:r>
              <a:rPr lang="en-US"/>
              <a:t>Click to edit Master subtitle style</a:t>
            </a:r>
          </a:p>
        </p:txBody>
      </p:sp>
      <p:sp>
        <p:nvSpPr>
          <p:cNvPr id="43" name="Rectangle 43">
            <a:extLst>
              <a:ext uri="{FF2B5EF4-FFF2-40B4-BE49-F238E27FC236}">
                <a16:creationId xmlns:a16="http://schemas.microsoft.com/office/drawing/2014/main" xmlns="" id="{E90F19C1-4733-4232-A4D1-14DD585B9A70}"/>
              </a:ext>
            </a:extLst>
          </p:cNvPr>
          <p:cNvSpPr>
            <a:spLocks noGrp="1" noChangeArrowheads="1"/>
          </p:cNvSpPr>
          <p:nvPr>
            <p:ph type="dt" sz="half" idx="10"/>
          </p:nvPr>
        </p:nvSpPr>
        <p:spPr>
          <a:xfrm>
            <a:off x="457200" y="6245225"/>
            <a:ext cx="2133600" cy="476250"/>
          </a:xfrm>
        </p:spPr>
        <p:txBody>
          <a:bodyPr/>
          <a:lstStyle>
            <a:lvl1pPr>
              <a:defRPr smtClean="0"/>
            </a:lvl1pPr>
          </a:lstStyle>
          <a:p>
            <a:pPr>
              <a:defRPr/>
            </a:pPr>
            <a:endParaRPr lang="en-US"/>
          </a:p>
        </p:txBody>
      </p:sp>
      <p:sp>
        <p:nvSpPr>
          <p:cNvPr id="44" name="Rectangle 44">
            <a:extLst>
              <a:ext uri="{FF2B5EF4-FFF2-40B4-BE49-F238E27FC236}">
                <a16:creationId xmlns:a16="http://schemas.microsoft.com/office/drawing/2014/main" xmlns="" id="{E2480BA0-3BB4-4C1C-8EE4-58CE73F877BA}"/>
              </a:ext>
            </a:extLst>
          </p:cNvPr>
          <p:cNvSpPr>
            <a:spLocks noGrp="1" noChangeArrowheads="1"/>
          </p:cNvSpPr>
          <p:nvPr>
            <p:ph type="ftr" sz="quarter" idx="11"/>
          </p:nvPr>
        </p:nvSpPr>
        <p:spPr>
          <a:xfrm>
            <a:off x="3124200" y="6245225"/>
            <a:ext cx="2895600" cy="476250"/>
          </a:xfrm>
        </p:spPr>
        <p:txBody>
          <a:bodyPr/>
          <a:lstStyle>
            <a:lvl1pPr>
              <a:defRPr smtClean="0"/>
            </a:lvl1pPr>
          </a:lstStyle>
          <a:p>
            <a:pPr>
              <a:defRPr/>
            </a:pPr>
            <a:endParaRPr lang="en-US"/>
          </a:p>
        </p:txBody>
      </p:sp>
      <p:sp>
        <p:nvSpPr>
          <p:cNvPr id="45" name="Rectangle 45">
            <a:extLst>
              <a:ext uri="{FF2B5EF4-FFF2-40B4-BE49-F238E27FC236}">
                <a16:creationId xmlns:a16="http://schemas.microsoft.com/office/drawing/2014/main" xmlns="" id="{B7FD4C08-4F5E-4877-B003-C8C716A72FC7}"/>
              </a:ext>
            </a:extLst>
          </p:cNvPr>
          <p:cNvSpPr>
            <a:spLocks noGrp="1" noChangeArrowheads="1"/>
          </p:cNvSpPr>
          <p:nvPr>
            <p:ph type="sldNum" sz="quarter" idx="12"/>
          </p:nvPr>
        </p:nvSpPr>
        <p:spPr>
          <a:xfrm>
            <a:off x="6553200" y="6245225"/>
            <a:ext cx="2133600" cy="476250"/>
          </a:xfrm>
        </p:spPr>
        <p:txBody>
          <a:bodyPr/>
          <a:lstStyle>
            <a:lvl1pPr>
              <a:defRPr/>
            </a:lvl1pPr>
          </a:lstStyle>
          <a:p>
            <a:fld id="{533623EE-1C83-450E-B1B5-F82D09C7AE33}" type="slidenum">
              <a:rPr lang="ar-SA" altLang="en-US"/>
              <a:pPr/>
              <a:t>‹#›</a:t>
            </a:fld>
            <a:endParaRPr lang="en-US" altLang="en-US"/>
          </a:p>
        </p:txBody>
      </p:sp>
    </p:spTree>
    <p:extLst>
      <p:ext uri="{BB962C8B-B14F-4D97-AF65-F5344CB8AC3E}">
        <p14:creationId xmlns:p14="http://schemas.microsoft.com/office/powerpoint/2010/main" val="1874376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3">
            <a:extLst>
              <a:ext uri="{FF2B5EF4-FFF2-40B4-BE49-F238E27FC236}">
                <a16:creationId xmlns:a16="http://schemas.microsoft.com/office/drawing/2014/main" xmlns="" id="{B2A7B753-074E-49EA-AC2D-3D6336DCAE2B}"/>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44">
            <a:extLst>
              <a:ext uri="{FF2B5EF4-FFF2-40B4-BE49-F238E27FC236}">
                <a16:creationId xmlns:a16="http://schemas.microsoft.com/office/drawing/2014/main" xmlns="" id="{436BDA18-1BE3-4B86-9F27-F9FC5D21138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45">
            <a:extLst>
              <a:ext uri="{FF2B5EF4-FFF2-40B4-BE49-F238E27FC236}">
                <a16:creationId xmlns:a16="http://schemas.microsoft.com/office/drawing/2014/main" xmlns="" id="{B95B9D54-1C8B-4B79-A2AD-599FAB4AA4B7}"/>
              </a:ext>
            </a:extLst>
          </p:cNvPr>
          <p:cNvSpPr>
            <a:spLocks noGrp="1" noChangeArrowheads="1"/>
          </p:cNvSpPr>
          <p:nvPr>
            <p:ph type="sldNum" sz="quarter" idx="12"/>
          </p:nvPr>
        </p:nvSpPr>
        <p:spPr>
          <a:ln/>
        </p:spPr>
        <p:txBody>
          <a:bodyPr/>
          <a:lstStyle>
            <a:lvl1pPr>
              <a:defRPr/>
            </a:lvl1pPr>
          </a:lstStyle>
          <a:p>
            <a:fld id="{3CA33E5C-9DAF-4A7C-AABD-6900C0D9BF14}" type="slidenum">
              <a:rPr lang="ar-SA" altLang="en-US"/>
              <a:pPr/>
              <a:t>‹#›</a:t>
            </a:fld>
            <a:endParaRPr lang="en-US" altLang="en-US"/>
          </a:p>
        </p:txBody>
      </p:sp>
    </p:spTree>
    <p:extLst>
      <p:ext uri="{BB962C8B-B14F-4D97-AF65-F5344CB8AC3E}">
        <p14:creationId xmlns:p14="http://schemas.microsoft.com/office/powerpoint/2010/main" val="4005058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3">
            <a:extLst>
              <a:ext uri="{FF2B5EF4-FFF2-40B4-BE49-F238E27FC236}">
                <a16:creationId xmlns:a16="http://schemas.microsoft.com/office/drawing/2014/main" xmlns="" id="{C4AE24D6-D749-49DA-B4D8-CA75E3070C1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44">
            <a:extLst>
              <a:ext uri="{FF2B5EF4-FFF2-40B4-BE49-F238E27FC236}">
                <a16:creationId xmlns:a16="http://schemas.microsoft.com/office/drawing/2014/main" xmlns="" id="{CF48B826-A3D0-4CCB-AF37-7FF5E34819A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45">
            <a:extLst>
              <a:ext uri="{FF2B5EF4-FFF2-40B4-BE49-F238E27FC236}">
                <a16:creationId xmlns:a16="http://schemas.microsoft.com/office/drawing/2014/main" xmlns="" id="{233C9D12-909B-4EBE-B38A-1B89D46E1667}"/>
              </a:ext>
            </a:extLst>
          </p:cNvPr>
          <p:cNvSpPr>
            <a:spLocks noGrp="1" noChangeArrowheads="1"/>
          </p:cNvSpPr>
          <p:nvPr>
            <p:ph type="sldNum" sz="quarter" idx="12"/>
          </p:nvPr>
        </p:nvSpPr>
        <p:spPr>
          <a:ln/>
        </p:spPr>
        <p:txBody>
          <a:bodyPr/>
          <a:lstStyle>
            <a:lvl1pPr>
              <a:defRPr/>
            </a:lvl1pPr>
          </a:lstStyle>
          <a:p>
            <a:fld id="{65F908F7-12E1-4957-A7FB-42ADF1EBE0CE}" type="slidenum">
              <a:rPr lang="ar-SA" altLang="en-US"/>
              <a:pPr/>
              <a:t>‹#›</a:t>
            </a:fld>
            <a:endParaRPr lang="en-US" altLang="en-US"/>
          </a:p>
        </p:txBody>
      </p:sp>
    </p:spTree>
    <p:extLst>
      <p:ext uri="{BB962C8B-B14F-4D97-AF65-F5344CB8AC3E}">
        <p14:creationId xmlns:p14="http://schemas.microsoft.com/office/powerpoint/2010/main" val="2950908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3">
            <a:extLst>
              <a:ext uri="{FF2B5EF4-FFF2-40B4-BE49-F238E27FC236}">
                <a16:creationId xmlns:a16="http://schemas.microsoft.com/office/drawing/2014/main" xmlns="" id="{AD6E67B2-4141-4D29-9282-3BFD44C7DEB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44">
            <a:extLst>
              <a:ext uri="{FF2B5EF4-FFF2-40B4-BE49-F238E27FC236}">
                <a16:creationId xmlns:a16="http://schemas.microsoft.com/office/drawing/2014/main" xmlns="" id="{D58C96EA-40D8-43B9-8EFF-E298B2A4654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45">
            <a:extLst>
              <a:ext uri="{FF2B5EF4-FFF2-40B4-BE49-F238E27FC236}">
                <a16:creationId xmlns:a16="http://schemas.microsoft.com/office/drawing/2014/main" xmlns="" id="{F12CB885-245A-4C7B-BF7F-488590770350}"/>
              </a:ext>
            </a:extLst>
          </p:cNvPr>
          <p:cNvSpPr>
            <a:spLocks noGrp="1" noChangeArrowheads="1"/>
          </p:cNvSpPr>
          <p:nvPr>
            <p:ph type="sldNum" sz="quarter" idx="12"/>
          </p:nvPr>
        </p:nvSpPr>
        <p:spPr>
          <a:ln/>
        </p:spPr>
        <p:txBody>
          <a:bodyPr/>
          <a:lstStyle>
            <a:lvl1pPr>
              <a:defRPr/>
            </a:lvl1pPr>
          </a:lstStyle>
          <a:p>
            <a:fld id="{1EC98E42-6795-46BF-89E8-FA8A876AF158}" type="slidenum">
              <a:rPr lang="ar-SA" altLang="en-US"/>
              <a:pPr/>
              <a:t>‹#›</a:t>
            </a:fld>
            <a:endParaRPr lang="en-US" altLang="en-US"/>
          </a:p>
        </p:txBody>
      </p:sp>
    </p:spTree>
    <p:extLst>
      <p:ext uri="{BB962C8B-B14F-4D97-AF65-F5344CB8AC3E}">
        <p14:creationId xmlns:p14="http://schemas.microsoft.com/office/powerpoint/2010/main" val="2690292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3">
            <a:extLst>
              <a:ext uri="{FF2B5EF4-FFF2-40B4-BE49-F238E27FC236}">
                <a16:creationId xmlns:a16="http://schemas.microsoft.com/office/drawing/2014/main" xmlns="" id="{7FA7B1F8-F289-4144-8941-0B5C52D36D41}"/>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44">
            <a:extLst>
              <a:ext uri="{FF2B5EF4-FFF2-40B4-BE49-F238E27FC236}">
                <a16:creationId xmlns:a16="http://schemas.microsoft.com/office/drawing/2014/main" xmlns="" id="{27F26BD0-D793-4B0C-829D-6304F9803A0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45">
            <a:extLst>
              <a:ext uri="{FF2B5EF4-FFF2-40B4-BE49-F238E27FC236}">
                <a16:creationId xmlns:a16="http://schemas.microsoft.com/office/drawing/2014/main" xmlns="" id="{2D6B6A16-A4ED-4B37-9640-C72A8BA809FB}"/>
              </a:ext>
            </a:extLst>
          </p:cNvPr>
          <p:cNvSpPr>
            <a:spLocks noGrp="1" noChangeArrowheads="1"/>
          </p:cNvSpPr>
          <p:nvPr>
            <p:ph type="sldNum" sz="quarter" idx="12"/>
          </p:nvPr>
        </p:nvSpPr>
        <p:spPr>
          <a:ln/>
        </p:spPr>
        <p:txBody>
          <a:bodyPr/>
          <a:lstStyle>
            <a:lvl1pPr>
              <a:defRPr/>
            </a:lvl1pPr>
          </a:lstStyle>
          <a:p>
            <a:fld id="{700D1B84-A5A6-417F-B5F9-4A8E7FF1E8F1}" type="slidenum">
              <a:rPr lang="ar-SA" altLang="en-US"/>
              <a:pPr/>
              <a:t>‹#›</a:t>
            </a:fld>
            <a:endParaRPr lang="en-US" altLang="en-US"/>
          </a:p>
        </p:txBody>
      </p:sp>
    </p:spTree>
    <p:extLst>
      <p:ext uri="{BB962C8B-B14F-4D97-AF65-F5344CB8AC3E}">
        <p14:creationId xmlns:p14="http://schemas.microsoft.com/office/powerpoint/2010/main" val="2252397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3">
            <a:extLst>
              <a:ext uri="{FF2B5EF4-FFF2-40B4-BE49-F238E27FC236}">
                <a16:creationId xmlns:a16="http://schemas.microsoft.com/office/drawing/2014/main" xmlns="" id="{E1B1F303-4517-4747-BC6A-A8A2213049F4}"/>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44">
            <a:extLst>
              <a:ext uri="{FF2B5EF4-FFF2-40B4-BE49-F238E27FC236}">
                <a16:creationId xmlns:a16="http://schemas.microsoft.com/office/drawing/2014/main" xmlns="" id="{F5A015AF-CE01-451E-A73F-EF6C3CFA40B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45">
            <a:extLst>
              <a:ext uri="{FF2B5EF4-FFF2-40B4-BE49-F238E27FC236}">
                <a16:creationId xmlns:a16="http://schemas.microsoft.com/office/drawing/2014/main" xmlns="" id="{E19FF688-2EBF-46DA-BEC3-A78A79E80AF8}"/>
              </a:ext>
            </a:extLst>
          </p:cNvPr>
          <p:cNvSpPr>
            <a:spLocks noGrp="1" noChangeArrowheads="1"/>
          </p:cNvSpPr>
          <p:nvPr>
            <p:ph type="sldNum" sz="quarter" idx="12"/>
          </p:nvPr>
        </p:nvSpPr>
        <p:spPr>
          <a:ln/>
        </p:spPr>
        <p:txBody>
          <a:bodyPr/>
          <a:lstStyle>
            <a:lvl1pPr>
              <a:defRPr/>
            </a:lvl1pPr>
          </a:lstStyle>
          <a:p>
            <a:fld id="{79E3FB6F-C49C-4F41-996E-1E0DD62FD119}" type="slidenum">
              <a:rPr lang="ar-SA" altLang="en-US"/>
              <a:pPr/>
              <a:t>‹#›</a:t>
            </a:fld>
            <a:endParaRPr lang="en-US" altLang="en-US"/>
          </a:p>
        </p:txBody>
      </p:sp>
    </p:spTree>
    <p:extLst>
      <p:ext uri="{BB962C8B-B14F-4D97-AF65-F5344CB8AC3E}">
        <p14:creationId xmlns:p14="http://schemas.microsoft.com/office/powerpoint/2010/main" val="1619058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3">
            <a:extLst>
              <a:ext uri="{FF2B5EF4-FFF2-40B4-BE49-F238E27FC236}">
                <a16:creationId xmlns:a16="http://schemas.microsoft.com/office/drawing/2014/main" xmlns="" id="{76AD1C6C-9E8B-4CF5-9A9A-508E1FE9EC64}"/>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44">
            <a:extLst>
              <a:ext uri="{FF2B5EF4-FFF2-40B4-BE49-F238E27FC236}">
                <a16:creationId xmlns:a16="http://schemas.microsoft.com/office/drawing/2014/main" xmlns="" id="{78C8385B-911D-4E46-835E-90EBB9DBEA7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45">
            <a:extLst>
              <a:ext uri="{FF2B5EF4-FFF2-40B4-BE49-F238E27FC236}">
                <a16:creationId xmlns:a16="http://schemas.microsoft.com/office/drawing/2014/main" xmlns="" id="{2EB6CB5E-B5F8-4AB5-9B6F-65454ECB9323}"/>
              </a:ext>
            </a:extLst>
          </p:cNvPr>
          <p:cNvSpPr>
            <a:spLocks noGrp="1" noChangeArrowheads="1"/>
          </p:cNvSpPr>
          <p:nvPr>
            <p:ph type="sldNum" sz="quarter" idx="12"/>
          </p:nvPr>
        </p:nvSpPr>
        <p:spPr>
          <a:ln/>
        </p:spPr>
        <p:txBody>
          <a:bodyPr/>
          <a:lstStyle>
            <a:lvl1pPr>
              <a:defRPr/>
            </a:lvl1pPr>
          </a:lstStyle>
          <a:p>
            <a:fld id="{145648C6-61A8-4DBF-B644-A40CC0A41BC9}" type="slidenum">
              <a:rPr lang="ar-SA" altLang="en-US"/>
              <a:pPr/>
              <a:t>‹#›</a:t>
            </a:fld>
            <a:endParaRPr lang="en-US" altLang="en-US"/>
          </a:p>
        </p:txBody>
      </p:sp>
    </p:spTree>
    <p:extLst>
      <p:ext uri="{BB962C8B-B14F-4D97-AF65-F5344CB8AC3E}">
        <p14:creationId xmlns:p14="http://schemas.microsoft.com/office/powerpoint/2010/main" val="303529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3">
            <a:extLst>
              <a:ext uri="{FF2B5EF4-FFF2-40B4-BE49-F238E27FC236}">
                <a16:creationId xmlns:a16="http://schemas.microsoft.com/office/drawing/2014/main" xmlns="" id="{10FBFECD-C5F6-42F9-9941-8AB912BC7DD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44">
            <a:extLst>
              <a:ext uri="{FF2B5EF4-FFF2-40B4-BE49-F238E27FC236}">
                <a16:creationId xmlns:a16="http://schemas.microsoft.com/office/drawing/2014/main" xmlns="" id="{B70E2C7F-1A8C-4632-A64A-9FCDBCAD0D3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45">
            <a:extLst>
              <a:ext uri="{FF2B5EF4-FFF2-40B4-BE49-F238E27FC236}">
                <a16:creationId xmlns:a16="http://schemas.microsoft.com/office/drawing/2014/main" xmlns="" id="{1EADAC02-0E35-4BE3-8252-1CC32DB6B7D1}"/>
              </a:ext>
            </a:extLst>
          </p:cNvPr>
          <p:cNvSpPr>
            <a:spLocks noGrp="1" noChangeArrowheads="1"/>
          </p:cNvSpPr>
          <p:nvPr>
            <p:ph type="sldNum" sz="quarter" idx="12"/>
          </p:nvPr>
        </p:nvSpPr>
        <p:spPr>
          <a:ln/>
        </p:spPr>
        <p:txBody>
          <a:bodyPr/>
          <a:lstStyle>
            <a:lvl1pPr>
              <a:defRPr/>
            </a:lvl1pPr>
          </a:lstStyle>
          <a:p>
            <a:fld id="{D0834066-4ECF-4396-B49C-8C3786D60BDC}" type="slidenum">
              <a:rPr lang="ar-SA" altLang="en-US"/>
              <a:pPr/>
              <a:t>‹#›</a:t>
            </a:fld>
            <a:endParaRPr lang="en-US" altLang="en-US"/>
          </a:p>
        </p:txBody>
      </p:sp>
    </p:spTree>
    <p:extLst>
      <p:ext uri="{BB962C8B-B14F-4D97-AF65-F5344CB8AC3E}">
        <p14:creationId xmlns:p14="http://schemas.microsoft.com/office/powerpoint/2010/main" val="19019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3">
            <a:extLst>
              <a:ext uri="{FF2B5EF4-FFF2-40B4-BE49-F238E27FC236}">
                <a16:creationId xmlns:a16="http://schemas.microsoft.com/office/drawing/2014/main" xmlns="" id="{CB6AC821-7A54-4137-B77C-F7E4A8E9732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44">
            <a:extLst>
              <a:ext uri="{FF2B5EF4-FFF2-40B4-BE49-F238E27FC236}">
                <a16:creationId xmlns:a16="http://schemas.microsoft.com/office/drawing/2014/main" xmlns="" id="{964DC52A-CD71-4F25-ADD0-46213D15611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45">
            <a:extLst>
              <a:ext uri="{FF2B5EF4-FFF2-40B4-BE49-F238E27FC236}">
                <a16:creationId xmlns:a16="http://schemas.microsoft.com/office/drawing/2014/main" xmlns="" id="{1CACB1DC-8F7F-4747-8FB6-4070C66BE841}"/>
              </a:ext>
            </a:extLst>
          </p:cNvPr>
          <p:cNvSpPr>
            <a:spLocks noGrp="1" noChangeArrowheads="1"/>
          </p:cNvSpPr>
          <p:nvPr>
            <p:ph type="sldNum" sz="quarter" idx="12"/>
          </p:nvPr>
        </p:nvSpPr>
        <p:spPr>
          <a:ln/>
        </p:spPr>
        <p:txBody>
          <a:bodyPr/>
          <a:lstStyle>
            <a:lvl1pPr>
              <a:defRPr/>
            </a:lvl1pPr>
          </a:lstStyle>
          <a:p>
            <a:fld id="{C73CDD5C-6408-4037-9AC1-91679042A046}" type="slidenum">
              <a:rPr lang="ar-SA" altLang="en-US"/>
              <a:pPr/>
              <a:t>‹#›</a:t>
            </a:fld>
            <a:endParaRPr lang="en-US" altLang="en-US"/>
          </a:p>
        </p:txBody>
      </p:sp>
    </p:spTree>
    <p:extLst>
      <p:ext uri="{BB962C8B-B14F-4D97-AF65-F5344CB8AC3E}">
        <p14:creationId xmlns:p14="http://schemas.microsoft.com/office/powerpoint/2010/main" val="3316688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3">
            <a:extLst>
              <a:ext uri="{FF2B5EF4-FFF2-40B4-BE49-F238E27FC236}">
                <a16:creationId xmlns:a16="http://schemas.microsoft.com/office/drawing/2014/main" xmlns="" id="{EB90FCAC-F5E9-4F02-9073-A44FC826E75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44">
            <a:extLst>
              <a:ext uri="{FF2B5EF4-FFF2-40B4-BE49-F238E27FC236}">
                <a16:creationId xmlns:a16="http://schemas.microsoft.com/office/drawing/2014/main" xmlns="" id="{1E3AC251-9897-4BDC-BB19-0188048E734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45">
            <a:extLst>
              <a:ext uri="{FF2B5EF4-FFF2-40B4-BE49-F238E27FC236}">
                <a16:creationId xmlns:a16="http://schemas.microsoft.com/office/drawing/2014/main" xmlns="" id="{5C9AF869-D83F-4AD6-BAFE-3BBEE64DA38B}"/>
              </a:ext>
            </a:extLst>
          </p:cNvPr>
          <p:cNvSpPr>
            <a:spLocks noGrp="1" noChangeArrowheads="1"/>
          </p:cNvSpPr>
          <p:nvPr>
            <p:ph type="sldNum" sz="quarter" idx="12"/>
          </p:nvPr>
        </p:nvSpPr>
        <p:spPr>
          <a:ln/>
        </p:spPr>
        <p:txBody>
          <a:bodyPr/>
          <a:lstStyle>
            <a:lvl1pPr>
              <a:defRPr/>
            </a:lvl1pPr>
          </a:lstStyle>
          <a:p>
            <a:fld id="{8990B51D-7AD7-481B-B431-35F5843FC70B}" type="slidenum">
              <a:rPr lang="ar-SA" altLang="en-US"/>
              <a:pPr/>
              <a:t>‹#›</a:t>
            </a:fld>
            <a:endParaRPr lang="en-US" altLang="en-US"/>
          </a:p>
        </p:txBody>
      </p:sp>
    </p:spTree>
    <p:extLst>
      <p:ext uri="{BB962C8B-B14F-4D97-AF65-F5344CB8AC3E}">
        <p14:creationId xmlns:p14="http://schemas.microsoft.com/office/powerpoint/2010/main" val="1967762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8750"/>
            <a:ext cx="2057400" cy="59721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58750"/>
            <a:ext cx="6019800" cy="5972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3">
            <a:extLst>
              <a:ext uri="{FF2B5EF4-FFF2-40B4-BE49-F238E27FC236}">
                <a16:creationId xmlns:a16="http://schemas.microsoft.com/office/drawing/2014/main" xmlns="" id="{E632C999-3800-4D7F-934E-30116D397B7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44">
            <a:extLst>
              <a:ext uri="{FF2B5EF4-FFF2-40B4-BE49-F238E27FC236}">
                <a16:creationId xmlns:a16="http://schemas.microsoft.com/office/drawing/2014/main" xmlns="" id="{4E555F49-9A20-4817-8888-C29BC002675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45">
            <a:extLst>
              <a:ext uri="{FF2B5EF4-FFF2-40B4-BE49-F238E27FC236}">
                <a16:creationId xmlns:a16="http://schemas.microsoft.com/office/drawing/2014/main" xmlns="" id="{A9BD6EA7-96C1-40C9-AFBB-EDDDA8E4C32C}"/>
              </a:ext>
            </a:extLst>
          </p:cNvPr>
          <p:cNvSpPr>
            <a:spLocks noGrp="1" noChangeArrowheads="1"/>
          </p:cNvSpPr>
          <p:nvPr>
            <p:ph type="sldNum" sz="quarter" idx="12"/>
          </p:nvPr>
        </p:nvSpPr>
        <p:spPr>
          <a:ln/>
        </p:spPr>
        <p:txBody>
          <a:bodyPr/>
          <a:lstStyle>
            <a:lvl1pPr>
              <a:defRPr/>
            </a:lvl1pPr>
          </a:lstStyle>
          <a:p>
            <a:fld id="{E79576A2-BF08-46AB-A3D8-0A84BE1F116C}" type="slidenum">
              <a:rPr lang="ar-SA" altLang="en-US"/>
              <a:pPr/>
              <a:t>‹#›</a:t>
            </a:fld>
            <a:endParaRPr lang="en-US" altLang="en-US"/>
          </a:p>
        </p:txBody>
      </p:sp>
    </p:spTree>
    <p:extLst>
      <p:ext uri="{BB962C8B-B14F-4D97-AF65-F5344CB8AC3E}">
        <p14:creationId xmlns:p14="http://schemas.microsoft.com/office/powerpoint/2010/main" val="4280264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18900000" scaled="1"/>
        </a:gra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xmlns="" id="{41A22163-9583-4E05-8D8D-0D72A4514DCA}"/>
              </a:ext>
            </a:extLst>
          </p:cNvPr>
          <p:cNvGrpSpPr>
            <a:grpSpLocks/>
          </p:cNvGrpSpPr>
          <p:nvPr/>
        </p:nvGrpSpPr>
        <p:grpSpPr bwMode="auto">
          <a:xfrm>
            <a:off x="0" y="0"/>
            <a:ext cx="9140825" cy="6851650"/>
            <a:chOff x="0" y="0"/>
            <a:chExt cx="5758" cy="4316"/>
          </a:xfrm>
        </p:grpSpPr>
        <p:sp>
          <p:nvSpPr>
            <p:cNvPr id="40963" name="Freeform 3">
              <a:extLst>
                <a:ext uri="{FF2B5EF4-FFF2-40B4-BE49-F238E27FC236}">
                  <a16:creationId xmlns:a16="http://schemas.microsoft.com/office/drawing/2014/main" xmlns="" id="{07E1AA1A-624E-4787-B9C2-97DD9289A4C1}"/>
                </a:ext>
              </a:extLst>
            </p:cNvPr>
            <p:cNvSpPr>
              <a:spLocks/>
            </p:cNvSpPr>
            <p:nvPr/>
          </p:nvSpPr>
          <p:spPr bwMode="hidden">
            <a:xfrm>
              <a:off x="1812" y="2811"/>
              <a:ext cx="3946" cy="1505"/>
            </a:xfrm>
            <a:custGeom>
              <a:avLst/>
              <a:gdLst/>
              <a:ahLst/>
              <a:cxnLst>
                <a:cxn ang="0">
                  <a:pos x="149" y="1505"/>
                </a:cxn>
                <a:cxn ang="0">
                  <a:pos x="687" y="1331"/>
                </a:cxn>
                <a:cxn ang="0">
                  <a:pos x="1213" y="1157"/>
                </a:cxn>
                <a:cxn ang="0">
                  <a:pos x="1728" y="977"/>
                </a:cxn>
                <a:cxn ang="0">
                  <a:pos x="2218" y="792"/>
                </a:cxn>
                <a:cxn ang="0">
                  <a:pos x="2457" y="696"/>
                </a:cxn>
                <a:cxn ang="0">
                  <a:pos x="2690" y="606"/>
                </a:cxn>
                <a:cxn ang="0">
                  <a:pos x="2918" y="510"/>
                </a:cxn>
                <a:cxn ang="0">
                  <a:pos x="3139" y="420"/>
                </a:cxn>
                <a:cxn ang="0">
                  <a:pos x="3348" y="324"/>
                </a:cxn>
                <a:cxn ang="0">
                  <a:pos x="3551" y="234"/>
                </a:cxn>
                <a:cxn ang="0">
                  <a:pos x="3749" y="138"/>
                </a:cxn>
                <a:cxn ang="0">
                  <a:pos x="3934" y="48"/>
                </a:cxn>
                <a:cxn ang="0">
                  <a:pos x="3934" y="0"/>
                </a:cxn>
                <a:cxn ang="0">
                  <a:pos x="3743" y="96"/>
                </a:cxn>
                <a:cxn ang="0">
                  <a:pos x="3539" y="192"/>
                </a:cxn>
                <a:cxn ang="0">
                  <a:pos x="3330" y="288"/>
                </a:cxn>
                <a:cxn ang="0">
                  <a:pos x="3115" y="384"/>
                </a:cxn>
                <a:cxn ang="0">
                  <a:pos x="2888" y="480"/>
                </a:cxn>
                <a:cxn ang="0">
                  <a:pos x="2654" y="576"/>
                </a:cxn>
                <a:cxn ang="0">
                  <a:pos x="2409" y="672"/>
                </a:cxn>
                <a:cxn ang="0">
                  <a:pos x="2164" y="768"/>
                </a:cxn>
                <a:cxn ang="0">
                  <a:pos x="1907" y="864"/>
                </a:cxn>
                <a:cxn ang="0">
                  <a:pos x="1650" y="960"/>
                </a:cxn>
                <a:cxn ang="0">
                  <a:pos x="1112" y="1145"/>
                </a:cxn>
                <a:cxn ang="0">
                  <a:pos x="562" y="1331"/>
                </a:cxn>
                <a:cxn ang="0">
                  <a:pos x="0" y="1505"/>
                </a:cxn>
                <a:cxn ang="0">
                  <a:pos x="149" y="1505"/>
                </a:cxn>
                <a:cxn ang="0">
                  <a:pos x="149" y="1505"/>
                </a:cxn>
              </a:cxnLst>
              <a:rect l="0" t="0" r="r" b="b"/>
              <a:pathLst>
                <a:path w="3934" h="1505">
                  <a:moveTo>
                    <a:pt x="149" y="1505"/>
                  </a:moveTo>
                  <a:lnTo>
                    <a:pt x="687" y="1331"/>
                  </a:lnTo>
                  <a:lnTo>
                    <a:pt x="1213" y="1157"/>
                  </a:lnTo>
                  <a:lnTo>
                    <a:pt x="1728" y="977"/>
                  </a:lnTo>
                  <a:lnTo>
                    <a:pt x="2218" y="792"/>
                  </a:lnTo>
                  <a:lnTo>
                    <a:pt x="2457" y="696"/>
                  </a:lnTo>
                  <a:lnTo>
                    <a:pt x="2690" y="606"/>
                  </a:lnTo>
                  <a:lnTo>
                    <a:pt x="2918" y="510"/>
                  </a:lnTo>
                  <a:lnTo>
                    <a:pt x="3139" y="420"/>
                  </a:lnTo>
                  <a:lnTo>
                    <a:pt x="3348" y="324"/>
                  </a:lnTo>
                  <a:lnTo>
                    <a:pt x="3551" y="234"/>
                  </a:lnTo>
                  <a:lnTo>
                    <a:pt x="3749" y="138"/>
                  </a:lnTo>
                  <a:lnTo>
                    <a:pt x="3934" y="48"/>
                  </a:lnTo>
                  <a:lnTo>
                    <a:pt x="3934" y="0"/>
                  </a:lnTo>
                  <a:lnTo>
                    <a:pt x="3743" y="96"/>
                  </a:lnTo>
                  <a:lnTo>
                    <a:pt x="3539" y="192"/>
                  </a:lnTo>
                  <a:lnTo>
                    <a:pt x="3330" y="288"/>
                  </a:lnTo>
                  <a:lnTo>
                    <a:pt x="3115" y="384"/>
                  </a:lnTo>
                  <a:lnTo>
                    <a:pt x="2888" y="480"/>
                  </a:lnTo>
                  <a:lnTo>
                    <a:pt x="2654" y="576"/>
                  </a:lnTo>
                  <a:lnTo>
                    <a:pt x="2409" y="672"/>
                  </a:lnTo>
                  <a:lnTo>
                    <a:pt x="2164" y="768"/>
                  </a:lnTo>
                  <a:lnTo>
                    <a:pt x="1907" y="864"/>
                  </a:lnTo>
                  <a:lnTo>
                    <a:pt x="1650" y="960"/>
                  </a:lnTo>
                  <a:lnTo>
                    <a:pt x="1112" y="1145"/>
                  </a:lnTo>
                  <a:lnTo>
                    <a:pt x="562" y="1331"/>
                  </a:lnTo>
                  <a:lnTo>
                    <a:pt x="0" y="1505"/>
                  </a:lnTo>
                  <a:lnTo>
                    <a:pt x="149" y="1505"/>
                  </a:lnTo>
                  <a:lnTo>
                    <a:pt x="149" y="1505"/>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64" name="Freeform 4">
              <a:extLst>
                <a:ext uri="{FF2B5EF4-FFF2-40B4-BE49-F238E27FC236}">
                  <a16:creationId xmlns:a16="http://schemas.microsoft.com/office/drawing/2014/main" xmlns="" id="{24F27400-2245-45A5-9494-F5B49C144526}"/>
                </a:ext>
              </a:extLst>
            </p:cNvPr>
            <p:cNvSpPr>
              <a:spLocks/>
            </p:cNvSpPr>
            <p:nvPr/>
          </p:nvSpPr>
          <p:spPr bwMode="hidden">
            <a:xfrm>
              <a:off x="4025" y="3627"/>
              <a:ext cx="1733" cy="689"/>
            </a:xfrm>
            <a:custGeom>
              <a:avLst/>
              <a:gdLst/>
              <a:ahLst/>
              <a:cxnLst>
                <a:cxn ang="0">
                  <a:pos x="132" y="689"/>
                </a:cxn>
                <a:cxn ang="0">
                  <a:pos x="550" y="527"/>
                </a:cxn>
                <a:cxn ang="0">
                  <a:pos x="963" y="365"/>
                </a:cxn>
                <a:cxn ang="0">
                  <a:pos x="1160" y="287"/>
                </a:cxn>
                <a:cxn ang="0">
                  <a:pos x="1357" y="203"/>
                </a:cxn>
                <a:cxn ang="0">
                  <a:pos x="1549" y="126"/>
                </a:cxn>
                <a:cxn ang="0">
                  <a:pos x="1728" y="48"/>
                </a:cxn>
                <a:cxn ang="0">
                  <a:pos x="1728" y="0"/>
                </a:cxn>
                <a:cxn ang="0">
                  <a:pos x="1531" y="84"/>
                </a:cxn>
                <a:cxn ang="0">
                  <a:pos x="1327" y="167"/>
                </a:cxn>
                <a:cxn ang="0">
                  <a:pos x="1118" y="257"/>
                </a:cxn>
                <a:cxn ang="0">
                  <a:pos x="903" y="341"/>
                </a:cxn>
                <a:cxn ang="0">
                  <a:pos x="454" y="515"/>
                </a:cxn>
                <a:cxn ang="0">
                  <a:pos x="0" y="689"/>
                </a:cxn>
                <a:cxn ang="0">
                  <a:pos x="132" y="689"/>
                </a:cxn>
                <a:cxn ang="0">
                  <a:pos x="132" y="689"/>
                </a:cxn>
              </a:cxnLst>
              <a:rect l="0" t="0" r="r" b="b"/>
              <a:pathLst>
                <a:path w="1728" h="689">
                  <a:moveTo>
                    <a:pt x="132" y="689"/>
                  </a:moveTo>
                  <a:lnTo>
                    <a:pt x="550" y="527"/>
                  </a:lnTo>
                  <a:lnTo>
                    <a:pt x="963" y="365"/>
                  </a:lnTo>
                  <a:lnTo>
                    <a:pt x="1160" y="287"/>
                  </a:lnTo>
                  <a:lnTo>
                    <a:pt x="1357" y="203"/>
                  </a:lnTo>
                  <a:lnTo>
                    <a:pt x="1549" y="126"/>
                  </a:lnTo>
                  <a:lnTo>
                    <a:pt x="1728" y="48"/>
                  </a:lnTo>
                  <a:lnTo>
                    <a:pt x="1728" y="0"/>
                  </a:lnTo>
                  <a:lnTo>
                    <a:pt x="1531" y="84"/>
                  </a:lnTo>
                  <a:lnTo>
                    <a:pt x="1327" y="167"/>
                  </a:lnTo>
                  <a:lnTo>
                    <a:pt x="1118" y="257"/>
                  </a:lnTo>
                  <a:lnTo>
                    <a:pt x="903" y="341"/>
                  </a:lnTo>
                  <a:lnTo>
                    <a:pt x="454" y="515"/>
                  </a:lnTo>
                  <a:lnTo>
                    <a:pt x="0" y="689"/>
                  </a:lnTo>
                  <a:lnTo>
                    <a:pt x="132" y="689"/>
                  </a:lnTo>
                  <a:lnTo>
                    <a:pt x="132" y="689"/>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65" name="Freeform 5">
              <a:extLst>
                <a:ext uri="{FF2B5EF4-FFF2-40B4-BE49-F238E27FC236}">
                  <a16:creationId xmlns:a16="http://schemas.microsoft.com/office/drawing/2014/main" xmlns="" id="{F5B7AC5A-464A-4F22-AE8F-B7A5C86346E0}"/>
                </a:ext>
              </a:extLst>
            </p:cNvPr>
            <p:cNvSpPr>
              <a:spLocks/>
            </p:cNvSpPr>
            <p:nvPr/>
          </p:nvSpPr>
          <p:spPr bwMode="hidden">
            <a:xfrm>
              <a:off x="0" y="0"/>
              <a:ext cx="5578" cy="3447"/>
            </a:xfrm>
            <a:custGeom>
              <a:avLst/>
              <a:gdLst/>
              <a:ahLst/>
              <a:cxnLst>
                <a:cxn ang="0">
                  <a:pos x="5561" y="929"/>
                </a:cxn>
                <a:cxn ang="0">
                  <a:pos x="5537" y="773"/>
                </a:cxn>
                <a:cxn ang="0">
                  <a:pos x="5453" y="629"/>
                </a:cxn>
                <a:cxn ang="0">
                  <a:pos x="5327" y="492"/>
                </a:cxn>
                <a:cxn ang="0">
                  <a:pos x="5148" y="366"/>
                </a:cxn>
                <a:cxn ang="0">
                  <a:pos x="4921" y="252"/>
                </a:cxn>
                <a:cxn ang="0">
                  <a:pos x="4652" y="144"/>
                </a:cxn>
                <a:cxn ang="0">
                  <a:pos x="4341" y="48"/>
                </a:cxn>
                <a:cxn ang="0">
                  <a:pos x="4000" y="0"/>
                </a:cxn>
                <a:cxn ang="0">
                  <a:pos x="4359" y="90"/>
                </a:cxn>
                <a:cxn ang="0">
                  <a:pos x="4670" y="192"/>
                </a:cxn>
                <a:cxn ang="0">
                  <a:pos x="4933" y="306"/>
                </a:cxn>
                <a:cxn ang="0">
                  <a:pos x="5148" y="426"/>
                </a:cxn>
                <a:cxn ang="0">
                  <a:pos x="5315" y="557"/>
                </a:cxn>
                <a:cxn ang="0">
                  <a:pos x="5429" y="701"/>
                </a:cxn>
                <a:cxn ang="0">
                  <a:pos x="5489" y="851"/>
                </a:cxn>
                <a:cxn ang="0">
                  <a:pos x="5489" y="1013"/>
                </a:cxn>
                <a:cxn ang="0">
                  <a:pos x="5441" y="1163"/>
                </a:cxn>
                <a:cxn ang="0">
                  <a:pos x="5345" y="1319"/>
                </a:cxn>
                <a:cxn ang="0">
                  <a:pos x="5202" y="1475"/>
                </a:cxn>
                <a:cxn ang="0">
                  <a:pos x="5017" y="1630"/>
                </a:cxn>
                <a:cxn ang="0">
                  <a:pos x="4789" y="1786"/>
                </a:cxn>
                <a:cxn ang="0">
                  <a:pos x="4526" y="1948"/>
                </a:cxn>
                <a:cxn ang="0">
                  <a:pos x="4215" y="2104"/>
                </a:cxn>
                <a:cxn ang="0">
                  <a:pos x="3875" y="2260"/>
                </a:cxn>
                <a:cxn ang="0">
                  <a:pos x="3498" y="2416"/>
                </a:cxn>
                <a:cxn ang="0">
                  <a:pos x="3085" y="2566"/>
                </a:cxn>
                <a:cxn ang="0">
                  <a:pos x="2643" y="2715"/>
                </a:cxn>
                <a:cxn ang="0">
                  <a:pos x="2164" y="2865"/>
                </a:cxn>
                <a:cxn ang="0">
                  <a:pos x="1662" y="3009"/>
                </a:cxn>
                <a:cxn ang="0">
                  <a:pos x="1136" y="3147"/>
                </a:cxn>
                <a:cxn ang="0">
                  <a:pos x="580" y="3279"/>
                </a:cxn>
                <a:cxn ang="0">
                  <a:pos x="0" y="3447"/>
                </a:cxn>
                <a:cxn ang="0">
                  <a:pos x="867" y="3249"/>
                </a:cxn>
                <a:cxn ang="0">
                  <a:pos x="1417" y="3105"/>
                </a:cxn>
                <a:cxn ang="0">
                  <a:pos x="1937" y="2961"/>
                </a:cxn>
                <a:cxn ang="0">
                  <a:pos x="2434" y="2817"/>
                </a:cxn>
                <a:cxn ang="0">
                  <a:pos x="2900" y="2668"/>
                </a:cxn>
                <a:cxn ang="0">
                  <a:pos x="3330" y="2512"/>
                </a:cxn>
                <a:cxn ang="0">
                  <a:pos x="3731" y="2356"/>
                </a:cxn>
                <a:cxn ang="0">
                  <a:pos x="4096" y="2200"/>
                </a:cxn>
                <a:cxn ang="0">
                  <a:pos x="4425" y="2038"/>
                </a:cxn>
                <a:cxn ang="0">
                  <a:pos x="4718" y="1876"/>
                </a:cxn>
                <a:cxn ang="0">
                  <a:pos x="4969" y="1720"/>
                </a:cxn>
                <a:cxn ang="0">
                  <a:pos x="5178" y="1559"/>
                </a:cxn>
                <a:cxn ang="0">
                  <a:pos x="5339" y="1397"/>
                </a:cxn>
                <a:cxn ang="0">
                  <a:pos x="5459" y="1241"/>
                </a:cxn>
                <a:cxn ang="0">
                  <a:pos x="5537" y="1085"/>
                </a:cxn>
                <a:cxn ang="0">
                  <a:pos x="5555" y="1007"/>
                </a:cxn>
              </a:cxnLst>
              <a:rect l="0" t="0" r="r" b="b"/>
              <a:pathLst>
                <a:path w="5561" h="3447">
                  <a:moveTo>
                    <a:pt x="5555" y="1007"/>
                  </a:moveTo>
                  <a:lnTo>
                    <a:pt x="5561" y="929"/>
                  </a:lnTo>
                  <a:lnTo>
                    <a:pt x="5555" y="851"/>
                  </a:lnTo>
                  <a:lnTo>
                    <a:pt x="5537" y="773"/>
                  </a:lnTo>
                  <a:lnTo>
                    <a:pt x="5501" y="701"/>
                  </a:lnTo>
                  <a:lnTo>
                    <a:pt x="5453" y="629"/>
                  </a:lnTo>
                  <a:lnTo>
                    <a:pt x="5399" y="563"/>
                  </a:lnTo>
                  <a:lnTo>
                    <a:pt x="5327" y="492"/>
                  </a:lnTo>
                  <a:lnTo>
                    <a:pt x="5244" y="432"/>
                  </a:lnTo>
                  <a:lnTo>
                    <a:pt x="5148" y="366"/>
                  </a:lnTo>
                  <a:lnTo>
                    <a:pt x="5040" y="306"/>
                  </a:lnTo>
                  <a:lnTo>
                    <a:pt x="4921" y="252"/>
                  </a:lnTo>
                  <a:lnTo>
                    <a:pt x="4795" y="198"/>
                  </a:lnTo>
                  <a:lnTo>
                    <a:pt x="4652" y="144"/>
                  </a:lnTo>
                  <a:lnTo>
                    <a:pt x="4502" y="90"/>
                  </a:lnTo>
                  <a:lnTo>
                    <a:pt x="4341" y="48"/>
                  </a:lnTo>
                  <a:lnTo>
                    <a:pt x="4167" y="0"/>
                  </a:lnTo>
                  <a:lnTo>
                    <a:pt x="4000" y="0"/>
                  </a:lnTo>
                  <a:lnTo>
                    <a:pt x="4185" y="42"/>
                  </a:lnTo>
                  <a:lnTo>
                    <a:pt x="4359" y="90"/>
                  </a:lnTo>
                  <a:lnTo>
                    <a:pt x="4520" y="138"/>
                  </a:lnTo>
                  <a:lnTo>
                    <a:pt x="4670" y="192"/>
                  </a:lnTo>
                  <a:lnTo>
                    <a:pt x="4807" y="246"/>
                  </a:lnTo>
                  <a:lnTo>
                    <a:pt x="4933" y="306"/>
                  </a:lnTo>
                  <a:lnTo>
                    <a:pt x="5046" y="366"/>
                  </a:lnTo>
                  <a:lnTo>
                    <a:pt x="5148" y="426"/>
                  </a:lnTo>
                  <a:lnTo>
                    <a:pt x="5238" y="492"/>
                  </a:lnTo>
                  <a:lnTo>
                    <a:pt x="5315" y="557"/>
                  </a:lnTo>
                  <a:lnTo>
                    <a:pt x="5381" y="629"/>
                  </a:lnTo>
                  <a:lnTo>
                    <a:pt x="5429" y="701"/>
                  </a:lnTo>
                  <a:lnTo>
                    <a:pt x="5465" y="779"/>
                  </a:lnTo>
                  <a:lnTo>
                    <a:pt x="5489" y="851"/>
                  </a:lnTo>
                  <a:lnTo>
                    <a:pt x="5495" y="935"/>
                  </a:lnTo>
                  <a:lnTo>
                    <a:pt x="5489" y="1013"/>
                  </a:lnTo>
                  <a:lnTo>
                    <a:pt x="5471" y="1091"/>
                  </a:lnTo>
                  <a:lnTo>
                    <a:pt x="5441" y="1163"/>
                  </a:lnTo>
                  <a:lnTo>
                    <a:pt x="5399" y="1241"/>
                  </a:lnTo>
                  <a:lnTo>
                    <a:pt x="5345" y="1319"/>
                  </a:lnTo>
                  <a:lnTo>
                    <a:pt x="5280" y="1397"/>
                  </a:lnTo>
                  <a:lnTo>
                    <a:pt x="5202" y="1475"/>
                  </a:lnTo>
                  <a:lnTo>
                    <a:pt x="5118" y="1553"/>
                  </a:lnTo>
                  <a:lnTo>
                    <a:pt x="5017" y="1630"/>
                  </a:lnTo>
                  <a:lnTo>
                    <a:pt x="4909" y="1708"/>
                  </a:lnTo>
                  <a:lnTo>
                    <a:pt x="4789" y="1786"/>
                  </a:lnTo>
                  <a:lnTo>
                    <a:pt x="4664" y="1870"/>
                  </a:lnTo>
                  <a:lnTo>
                    <a:pt x="4526" y="1948"/>
                  </a:lnTo>
                  <a:lnTo>
                    <a:pt x="4377" y="2026"/>
                  </a:lnTo>
                  <a:lnTo>
                    <a:pt x="4215" y="2104"/>
                  </a:lnTo>
                  <a:lnTo>
                    <a:pt x="4048" y="2182"/>
                  </a:lnTo>
                  <a:lnTo>
                    <a:pt x="3875" y="2260"/>
                  </a:lnTo>
                  <a:lnTo>
                    <a:pt x="3689" y="2338"/>
                  </a:lnTo>
                  <a:lnTo>
                    <a:pt x="3498" y="2416"/>
                  </a:lnTo>
                  <a:lnTo>
                    <a:pt x="3295" y="2488"/>
                  </a:lnTo>
                  <a:lnTo>
                    <a:pt x="3085" y="2566"/>
                  </a:lnTo>
                  <a:lnTo>
                    <a:pt x="2864" y="2644"/>
                  </a:lnTo>
                  <a:lnTo>
                    <a:pt x="2643" y="2715"/>
                  </a:lnTo>
                  <a:lnTo>
                    <a:pt x="2410" y="2793"/>
                  </a:lnTo>
                  <a:lnTo>
                    <a:pt x="2164" y="2865"/>
                  </a:lnTo>
                  <a:lnTo>
                    <a:pt x="1919" y="2937"/>
                  </a:lnTo>
                  <a:lnTo>
                    <a:pt x="1662" y="3009"/>
                  </a:lnTo>
                  <a:lnTo>
                    <a:pt x="1399" y="3075"/>
                  </a:lnTo>
                  <a:lnTo>
                    <a:pt x="1136" y="3147"/>
                  </a:lnTo>
                  <a:lnTo>
                    <a:pt x="861" y="3213"/>
                  </a:lnTo>
                  <a:lnTo>
                    <a:pt x="580" y="3279"/>
                  </a:lnTo>
                  <a:lnTo>
                    <a:pt x="0" y="3411"/>
                  </a:lnTo>
                  <a:lnTo>
                    <a:pt x="0" y="3447"/>
                  </a:lnTo>
                  <a:lnTo>
                    <a:pt x="586" y="3315"/>
                  </a:lnTo>
                  <a:lnTo>
                    <a:pt x="867" y="3249"/>
                  </a:lnTo>
                  <a:lnTo>
                    <a:pt x="1148" y="3177"/>
                  </a:lnTo>
                  <a:lnTo>
                    <a:pt x="1417" y="3105"/>
                  </a:lnTo>
                  <a:lnTo>
                    <a:pt x="1680" y="3039"/>
                  </a:lnTo>
                  <a:lnTo>
                    <a:pt x="1937" y="2961"/>
                  </a:lnTo>
                  <a:lnTo>
                    <a:pt x="2188" y="2889"/>
                  </a:lnTo>
                  <a:lnTo>
                    <a:pt x="2434" y="2817"/>
                  </a:lnTo>
                  <a:lnTo>
                    <a:pt x="2673" y="2739"/>
                  </a:lnTo>
                  <a:lnTo>
                    <a:pt x="2900" y="2668"/>
                  </a:lnTo>
                  <a:lnTo>
                    <a:pt x="3121" y="2590"/>
                  </a:lnTo>
                  <a:lnTo>
                    <a:pt x="3330" y="2512"/>
                  </a:lnTo>
                  <a:lnTo>
                    <a:pt x="3534" y="2434"/>
                  </a:lnTo>
                  <a:lnTo>
                    <a:pt x="3731" y="2356"/>
                  </a:lnTo>
                  <a:lnTo>
                    <a:pt x="3916" y="2278"/>
                  </a:lnTo>
                  <a:lnTo>
                    <a:pt x="4096" y="2200"/>
                  </a:lnTo>
                  <a:lnTo>
                    <a:pt x="4263" y="2116"/>
                  </a:lnTo>
                  <a:lnTo>
                    <a:pt x="4425" y="2038"/>
                  </a:lnTo>
                  <a:lnTo>
                    <a:pt x="4574" y="1960"/>
                  </a:lnTo>
                  <a:lnTo>
                    <a:pt x="4718" y="1876"/>
                  </a:lnTo>
                  <a:lnTo>
                    <a:pt x="4849" y="1798"/>
                  </a:lnTo>
                  <a:lnTo>
                    <a:pt x="4969" y="1720"/>
                  </a:lnTo>
                  <a:lnTo>
                    <a:pt x="5076" y="1636"/>
                  </a:lnTo>
                  <a:lnTo>
                    <a:pt x="5178" y="1559"/>
                  </a:lnTo>
                  <a:lnTo>
                    <a:pt x="5262" y="1481"/>
                  </a:lnTo>
                  <a:lnTo>
                    <a:pt x="5339" y="1397"/>
                  </a:lnTo>
                  <a:lnTo>
                    <a:pt x="5405" y="1319"/>
                  </a:lnTo>
                  <a:lnTo>
                    <a:pt x="5459" y="1241"/>
                  </a:lnTo>
                  <a:lnTo>
                    <a:pt x="5507" y="1163"/>
                  </a:lnTo>
                  <a:lnTo>
                    <a:pt x="5537" y="1085"/>
                  </a:lnTo>
                  <a:lnTo>
                    <a:pt x="5555" y="1007"/>
                  </a:lnTo>
                  <a:lnTo>
                    <a:pt x="5555" y="1007"/>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66" name="Freeform 6">
              <a:extLst>
                <a:ext uri="{FF2B5EF4-FFF2-40B4-BE49-F238E27FC236}">
                  <a16:creationId xmlns:a16="http://schemas.microsoft.com/office/drawing/2014/main" xmlns="" id="{17B48632-C35E-47F3-97A6-CA32755E46FB}"/>
                </a:ext>
              </a:extLst>
            </p:cNvPr>
            <p:cNvSpPr>
              <a:spLocks/>
            </p:cNvSpPr>
            <p:nvPr/>
          </p:nvSpPr>
          <p:spPr bwMode="hidden">
            <a:xfrm>
              <a:off x="4942" y="0"/>
              <a:ext cx="816" cy="276"/>
            </a:xfrm>
            <a:custGeom>
              <a:avLst/>
              <a:gdLst/>
              <a:ahLst/>
              <a:cxnLst>
                <a:cxn ang="0">
                  <a:pos x="813" y="222"/>
                </a:cxn>
                <a:cxn ang="0">
                  <a:pos x="670" y="162"/>
                </a:cxn>
                <a:cxn ang="0">
                  <a:pos x="514" y="108"/>
                </a:cxn>
                <a:cxn ang="0">
                  <a:pos x="347" y="54"/>
                </a:cxn>
                <a:cxn ang="0">
                  <a:pos x="167" y="0"/>
                </a:cxn>
                <a:cxn ang="0">
                  <a:pos x="0" y="0"/>
                </a:cxn>
                <a:cxn ang="0">
                  <a:pos x="227" y="60"/>
                </a:cxn>
                <a:cxn ang="0">
                  <a:pos x="442" y="132"/>
                </a:cxn>
                <a:cxn ang="0">
                  <a:pos x="634" y="204"/>
                </a:cxn>
                <a:cxn ang="0">
                  <a:pos x="813" y="276"/>
                </a:cxn>
                <a:cxn ang="0">
                  <a:pos x="813" y="222"/>
                </a:cxn>
                <a:cxn ang="0">
                  <a:pos x="813" y="222"/>
                </a:cxn>
              </a:cxnLst>
              <a:rect l="0" t="0" r="r" b="b"/>
              <a:pathLst>
                <a:path w="813" h="276">
                  <a:moveTo>
                    <a:pt x="813" y="222"/>
                  </a:moveTo>
                  <a:lnTo>
                    <a:pt x="670" y="162"/>
                  </a:lnTo>
                  <a:lnTo>
                    <a:pt x="514" y="108"/>
                  </a:lnTo>
                  <a:lnTo>
                    <a:pt x="347" y="54"/>
                  </a:lnTo>
                  <a:lnTo>
                    <a:pt x="167" y="0"/>
                  </a:lnTo>
                  <a:lnTo>
                    <a:pt x="0" y="0"/>
                  </a:lnTo>
                  <a:lnTo>
                    <a:pt x="227" y="60"/>
                  </a:lnTo>
                  <a:lnTo>
                    <a:pt x="442" y="132"/>
                  </a:lnTo>
                  <a:lnTo>
                    <a:pt x="634" y="204"/>
                  </a:lnTo>
                  <a:lnTo>
                    <a:pt x="813" y="276"/>
                  </a:lnTo>
                  <a:lnTo>
                    <a:pt x="813" y="222"/>
                  </a:lnTo>
                  <a:lnTo>
                    <a:pt x="813" y="222"/>
                  </a:lnTo>
                  <a:close/>
                </a:path>
              </a:pathLst>
            </a:custGeom>
            <a:gradFill rotWithShape="1">
              <a:gsLst>
                <a:gs pos="0">
                  <a:schemeClr val="bg2"/>
                </a:gs>
                <a:gs pos="50000">
                  <a:schemeClr val="bg2">
                    <a:gamma/>
                    <a:tint val="81961"/>
                    <a:invGamma/>
                  </a:schemeClr>
                </a:gs>
                <a:gs pos="100000">
                  <a:schemeClr val="bg2"/>
                </a:gs>
              </a:gsLst>
              <a:lin ang="0" scaled="1"/>
            </a:gradFill>
            <a:ln w="0" cmpd="sng">
              <a:noFill/>
              <a:round/>
              <a:headEnd/>
              <a:tailEnd/>
            </a:ln>
          </p:spPr>
          <p:txBody>
            <a:bodyPr/>
            <a:lstStyle/>
            <a:p>
              <a:pPr>
                <a:defRPr/>
              </a:pPr>
              <a:endParaRPr lang="en-US">
                <a:cs typeface="Zar" pitchFamily="2" charset="-78"/>
              </a:endParaRPr>
            </a:p>
          </p:txBody>
        </p:sp>
        <p:sp>
          <p:nvSpPr>
            <p:cNvPr id="40967" name="Freeform 7">
              <a:extLst>
                <a:ext uri="{FF2B5EF4-FFF2-40B4-BE49-F238E27FC236}">
                  <a16:creationId xmlns:a16="http://schemas.microsoft.com/office/drawing/2014/main" xmlns="" id="{07E44A12-6B8B-43A6-9F77-05FB60E2682D}"/>
                </a:ext>
              </a:extLst>
            </p:cNvPr>
            <p:cNvSpPr>
              <a:spLocks/>
            </p:cNvSpPr>
            <p:nvPr/>
          </p:nvSpPr>
          <p:spPr bwMode="hidden">
            <a:xfrm>
              <a:off x="0" y="1984"/>
              <a:ext cx="5758" cy="2098"/>
            </a:xfrm>
            <a:custGeom>
              <a:avLst/>
              <a:gdLst/>
              <a:ahLst/>
              <a:cxnLst>
                <a:cxn ang="0">
                  <a:pos x="5740" y="0"/>
                </a:cxn>
                <a:cxn ang="0">
                  <a:pos x="5638" y="72"/>
                </a:cxn>
                <a:cxn ang="0">
                  <a:pos x="5537" y="138"/>
                </a:cxn>
                <a:cxn ang="0">
                  <a:pos x="5423" y="210"/>
                </a:cxn>
                <a:cxn ang="0">
                  <a:pos x="5304" y="276"/>
                </a:cxn>
                <a:cxn ang="0">
                  <a:pos x="5052" y="414"/>
                </a:cxn>
                <a:cxn ang="0">
                  <a:pos x="4777" y="552"/>
                </a:cxn>
                <a:cxn ang="0">
                  <a:pos x="4478" y="690"/>
                </a:cxn>
                <a:cxn ang="0">
                  <a:pos x="4162" y="827"/>
                </a:cxn>
                <a:cxn ang="0">
                  <a:pos x="3827" y="959"/>
                </a:cxn>
                <a:cxn ang="0">
                  <a:pos x="3468" y="1091"/>
                </a:cxn>
                <a:cxn ang="0">
                  <a:pos x="3091" y="1223"/>
                </a:cxn>
                <a:cxn ang="0">
                  <a:pos x="2697" y="1355"/>
                </a:cxn>
                <a:cxn ang="0">
                  <a:pos x="2284" y="1481"/>
                </a:cxn>
                <a:cxn ang="0">
                  <a:pos x="1860" y="1601"/>
                </a:cxn>
                <a:cxn ang="0">
                  <a:pos x="1417" y="1721"/>
                </a:cxn>
                <a:cxn ang="0">
                  <a:pos x="957" y="1834"/>
                </a:cxn>
                <a:cxn ang="0">
                  <a:pos x="484" y="1948"/>
                </a:cxn>
                <a:cxn ang="0">
                  <a:pos x="0" y="2056"/>
                </a:cxn>
                <a:cxn ang="0">
                  <a:pos x="0" y="2098"/>
                </a:cxn>
                <a:cxn ang="0">
                  <a:pos x="478" y="1990"/>
                </a:cxn>
                <a:cxn ang="0">
                  <a:pos x="951" y="1882"/>
                </a:cxn>
                <a:cxn ang="0">
                  <a:pos x="1405" y="1763"/>
                </a:cxn>
                <a:cxn ang="0">
                  <a:pos x="1842" y="1649"/>
                </a:cxn>
                <a:cxn ang="0">
                  <a:pos x="2266" y="1523"/>
                </a:cxn>
                <a:cxn ang="0">
                  <a:pos x="2679" y="1397"/>
                </a:cxn>
                <a:cxn ang="0">
                  <a:pos x="3067" y="1271"/>
                </a:cxn>
                <a:cxn ang="0">
                  <a:pos x="3444" y="1139"/>
                </a:cxn>
                <a:cxn ang="0">
                  <a:pos x="3803" y="1007"/>
                </a:cxn>
                <a:cxn ang="0">
                  <a:pos x="4138" y="875"/>
                </a:cxn>
                <a:cxn ang="0">
                  <a:pos x="4460" y="737"/>
                </a:cxn>
                <a:cxn ang="0">
                  <a:pos x="4759" y="600"/>
                </a:cxn>
                <a:cxn ang="0">
                  <a:pos x="5040" y="462"/>
                </a:cxn>
                <a:cxn ang="0">
                  <a:pos x="5292" y="324"/>
                </a:cxn>
                <a:cxn ang="0">
                  <a:pos x="5531" y="186"/>
                </a:cxn>
                <a:cxn ang="0">
                  <a:pos x="5740" y="48"/>
                </a:cxn>
                <a:cxn ang="0">
                  <a:pos x="5740" y="0"/>
                </a:cxn>
                <a:cxn ang="0">
                  <a:pos x="5740" y="0"/>
                </a:cxn>
              </a:cxnLst>
              <a:rect l="0" t="0" r="r" b="b"/>
              <a:pathLst>
                <a:path w="5740" h="2098">
                  <a:moveTo>
                    <a:pt x="5740" y="0"/>
                  </a:moveTo>
                  <a:lnTo>
                    <a:pt x="5638" y="72"/>
                  </a:lnTo>
                  <a:lnTo>
                    <a:pt x="5537" y="138"/>
                  </a:lnTo>
                  <a:lnTo>
                    <a:pt x="5423" y="210"/>
                  </a:lnTo>
                  <a:lnTo>
                    <a:pt x="5304" y="276"/>
                  </a:lnTo>
                  <a:lnTo>
                    <a:pt x="5052" y="414"/>
                  </a:lnTo>
                  <a:lnTo>
                    <a:pt x="4777" y="552"/>
                  </a:lnTo>
                  <a:lnTo>
                    <a:pt x="4478" y="690"/>
                  </a:lnTo>
                  <a:lnTo>
                    <a:pt x="4162" y="827"/>
                  </a:lnTo>
                  <a:lnTo>
                    <a:pt x="3827" y="959"/>
                  </a:lnTo>
                  <a:lnTo>
                    <a:pt x="3468" y="1091"/>
                  </a:lnTo>
                  <a:lnTo>
                    <a:pt x="3091" y="1223"/>
                  </a:lnTo>
                  <a:lnTo>
                    <a:pt x="2697" y="1355"/>
                  </a:lnTo>
                  <a:lnTo>
                    <a:pt x="2284" y="1481"/>
                  </a:lnTo>
                  <a:lnTo>
                    <a:pt x="1860" y="1601"/>
                  </a:lnTo>
                  <a:lnTo>
                    <a:pt x="1417" y="1721"/>
                  </a:lnTo>
                  <a:lnTo>
                    <a:pt x="957" y="1834"/>
                  </a:lnTo>
                  <a:lnTo>
                    <a:pt x="484" y="1948"/>
                  </a:lnTo>
                  <a:lnTo>
                    <a:pt x="0" y="2056"/>
                  </a:lnTo>
                  <a:lnTo>
                    <a:pt x="0" y="2098"/>
                  </a:lnTo>
                  <a:lnTo>
                    <a:pt x="478" y="1990"/>
                  </a:lnTo>
                  <a:lnTo>
                    <a:pt x="951" y="1882"/>
                  </a:lnTo>
                  <a:lnTo>
                    <a:pt x="1405" y="1763"/>
                  </a:lnTo>
                  <a:lnTo>
                    <a:pt x="1842" y="1649"/>
                  </a:lnTo>
                  <a:lnTo>
                    <a:pt x="2266" y="1523"/>
                  </a:lnTo>
                  <a:lnTo>
                    <a:pt x="2679" y="1397"/>
                  </a:lnTo>
                  <a:lnTo>
                    <a:pt x="3067" y="1271"/>
                  </a:lnTo>
                  <a:lnTo>
                    <a:pt x="3444" y="1139"/>
                  </a:lnTo>
                  <a:lnTo>
                    <a:pt x="3803" y="1007"/>
                  </a:lnTo>
                  <a:lnTo>
                    <a:pt x="4138" y="875"/>
                  </a:lnTo>
                  <a:lnTo>
                    <a:pt x="4460" y="737"/>
                  </a:lnTo>
                  <a:lnTo>
                    <a:pt x="4759" y="600"/>
                  </a:lnTo>
                  <a:lnTo>
                    <a:pt x="5040" y="462"/>
                  </a:lnTo>
                  <a:lnTo>
                    <a:pt x="5292" y="324"/>
                  </a:lnTo>
                  <a:lnTo>
                    <a:pt x="5531" y="186"/>
                  </a:lnTo>
                  <a:lnTo>
                    <a:pt x="5740" y="48"/>
                  </a:lnTo>
                  <a:lnTo>
                    <a:pt x="5740" y="0"/>
                  </a:lnTo>
                  <a:lnTo>
                    <a:pt x="5740"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68" name="Freeform 8">
              <a:extLst>
                <a:ext uri="{FF2B5EF4-FFF2-40B4-BE49-F238E27FC236}">
                  <a16:creationId xmlns:a16="http://schemas.microsoft.com/office/drawing/2014/main" xmlns="" id="{4F611061-542C-4857-B4A2-9EF50ED13261}"/>
                </a:ext>
              </a:extLst>
            </p:cNvPr>
            <p:cNvSpPr>
              <a:spLocks/>
            </p:cNvSpPr>
            <p:nvPr/>
          </p:nvSpPr>
          <p:spPr bwMode="hidden">
            <a:xfrm>
              <a:off x="0" y="102"/>
              <a:ext cx="1961" cy="1265"/>
            </a:xfrm>
            <a:custGeom>
              <a:avLst/>
              <a:gdLst/>
              <a:ahLst/>
              <a:cxnLst>
                <a:cxn ang="0">
                  <a:pos x="1955" y="485"/>
                </a:cxn>
                <a:cxn ang="0">
                  <a:pos x="1901" y="390"/>
                </a:cxn>
                <a:cxn ang="0">
                  <a:pos x="1770" y="306"/>
                </a:cxn>
                <a:cxn ang="0">
                  <a:pos x="1579" y="228"/>
                </a:cxn>
                <a:cxn ang="0">
                  <a:pos x="1327" y="162"/>
                </a:cxn>
                <a:cxn ang="0">
                  <a:pos x="1010" y="102"/>
                </a:cxn>
                <a:cxn ang="0">
                  <a:pos x="646" y="54"/>
                </a:cxn>
                <a:cxn ang="0">
                  <a:pos x="227" y="18"/>
                </a:cxn>
                <a:cxn ang="0">
                  <a:pos x="0" y="12"/>
                </a:cxn>
                <a:cxn ang="0">
                  <a:pos x="431" y="48"/>
                </a:cxn>
                <a:cxn ang="0">
                  <a:pos x="813" y="90"/>
                </a:cxn>
                <a:cxn ang="0">
                  <a:pos x="1148" y="144"/>
                </a:cxn>
                <a:cxn ang="0">
                  <a:pos x="1423" y="204"/>
                </a:cxn>
                <a:cxn ang="0">
                  <a:pos x="1638" y="276"/>
                </a:cxn>
                <a:cxn ang="0">
                  <a:pos x="1794" y="360"/>
                </a:cxn>
                <a:cxn ang="0">
                  <a:pos x="1883" y="443"/>
                </a:cxn>
                <a:cxn ang="0">
                  <a:pos x="1901" y="539"/>
                </a:cxn>
                <a:cxn ang="0">
                  <a:pos x="1854" y="629"/>
                </a:cxn>
                <a:cxn ang="0">
                  <a:pos x="1746" y="719"/>
                </a:cxn>
                <a:cxn ang="0">
                  <a:pos x="1579" y="809"/>
                </a:cxn>
                <a:cxn ang="0">
                  <a:pos x="1357" y="899"/>
                </a:cxn>
                <a:cxn ang="0">
                  <a:pos x="1088" y="989"/>
                </a:cxn>
                <a:cxn ang="0">
                  <a:pos x="765" y="1073"/>
                </a:cxn>
                <a:cxn ang="0">
                  <a:pos x="407" y="1157"/>
                </a:cxn>
                <a:cxn ang="0">
                  <a:pos x="0" y="1241"/>
                </a:cxn>
                <a:cxn ang="0">
                  <a:pos x="215" y="1223"/>
                </a:cxn>
                <a:cxn ang="0">
                  <a:pos x="610" y="1139"/>
                </a:cxn>
                <a:cxn ang="0">
                  <a:pos x="957" y="1049"/>
                </a:cxn>
                <a:cxn ang="0">
                  <a:pos x="1262" y="959"/>
                </a:cxn>
                <a:cxn ang="0">
                  <a:pos x="1513" y="863"/>
                </a:cxn>
                <a:cxn ang="0">
                  <a:pos x="1716" y="767"/>
                </a:cxn>
                <a:cxn ang="0">
                  <a:pos x="1860" y="677"/>
                </a:cxn>
                <a:cxn ang="0">
                  <a:pos x="1937" y="581"/>
                </a:cxn>
                <a:cxn ang="0">
                  <a:pos x="1955" y="533"/>
                </a:cxn>
              </a:cxnLst>
              <a:rect l="0" t="0" r="r" b="b"/>
              <a:pathLst>
                <a:path w="1955" h="1265">
                  <a:moveTo>
                    <a:pt x="1955" y="533"/>
                  </a:moveTo>
                  <a:lnTo>
                    <a:pt x="1955" y="485"/>
                  </a:lnTo>
                  <a:lnTo>
                    <a:pt x="1937" y="438"/>
                  </a:lnTo>
                  <a:lnTo>
                    <a:pt x="1901" y="390"/>
                  </a:lnTo>
                  <a:lnTo>
                    <a:pt x="1842" y="348"/>
                  </a:lnTo>
                  <a:lnTo>
                    <a:pt x="1770" y="306"/>
                  </a:lnTo>
                  <a:lnTo>
                    <a:pt x="1686" y="270"/>
                  </a:lnTo>
                  <a:lnTo>
                    <a:pt x="1579" y="228"/>
                  </a:lnTo>
                  <a:lnTo>
                    <a:pt x="1459" y="198"/>
                  </a:lnTo>
                  <a:lnTo>
                    <a:pt x="1327" y="162"/>
                  </a:lnTo>
                  <a:lnTo>
                    <a:pt x="1178" y="132"/>
                  </a:lnTo>
                  <a:lnTo>
                    <a:pt x="1010" y="102"/>
                  </a:lnTo>
                  <a:lnTo>
                    <a:pt x="837" y="78"/>
                  </a:lnTo>
                  <a:lnTo>
                    <a:pt x="646" y="54"/>
                  </a:lnTo>
                  <a:lnTo>
                    <a:pt x="442" y="36"/>
                  </a:lnTo>
                  <a:lnTo>
                    <a:pt x="227" y="18"/>
                  </a:lnTo>
                  <a:lnTo>
                    <a:pt x="0" y="0"/>
                  </a:lnTo>
                  <a:lnTo>
                    <a:pt x="0" y="12"/>
                  </a:lnTo>
                  <a:lnTo>
                    <a:pt x="221" y="30"/>
                  </a:lnTo>
                  <a:lnTo>
                    <a:pt x="431" y="48"/>
                  </a:lnTo>
                  <a:lnTo>
                    <a:pt x="628" y="66"/>
                  </a:lnTo>
                  <a:lnTo>
                    <a:pt x="813" y="90"/>
                  </a:lnTo>
                  <a:lnTo>
                    <a:pt x="987" y="114"/>
                  </a:lnTo>
                  <a:lnTo>
                    <a:pt x="1148" y="144"/>
                  </a:lnTo>
                  <a:lnTo>
                    <a:pt x="1292" y="174"/>
                  </a:lnTo>
                  <a:lnTo>
                    <a:pt x="1423" y="204"/>
                  </a:lnTo>
                  <a:lnTo>
                    <a:pt x="1537" y="240"/>
                  </a:lnTo>
                  <a:lnTo>
                    <a:pt x="1638" y="276"/>
                  </a:lnTo>
                  <a:lnTo>
                    <a:pt x="1728" y="318"/>
                  </a:lnTo>
                  <a:lnTo>
                    <a:pt x="1794" y="360"/>
                  </a:lnTo>
                  <a:lnTo>
                    <a:pt x="1848" y="402"/>
                  </a:lnTo>
                  <a:lnTo>
                    <a:pt x="1883" y="443"/>
                  </a:lnTo>
                  <a:lnTo>
                    <a:pt x="1901" y="491"/>
                  </a:lnTo>
                  <a:lnTo>
                    <a:pt x="1901" y="539"/>
                  </a:lnTo>
                  <a:lnTo>
                    <a:pt x="1883" y="587"/>
                  </a:lnTo>
                  <a:lnTo>
                    <a:pt x="1854" y="629"/>
                  </a:lnTo>
                  <a:lnTo>
                    <a:pt x="1806" y="677"/>
                  </a:lnTo>
                  <a:lnTo>
                    <a:pt x="1746" y="719"/>
                  </a:lnTo>
                  <a:lnTo>
                    <a:pt x="1668" y="767"/>
                  </a:lnTo>
                  <a:lnTo>
                    <a:pt x="1579" y="809"/>
                  </a:lnTo>
                  <a:lnTo>
                    <a:pt x="1471" y="857"/>
                  </a:lnTo>
                  <a:lnTo>
                    <a:pt x="1357" y="899"/>
                  </a:lnTo>
                  <a:lnTo>
                    <a:pt x="1226" y="941"/>
                  </a:lnTo>
                  <a:lnTo>
                    <a:pt x="1088" y="989"/>
                  </a:lnTo>
                  <a:lnTo>
                    <a:pt x="933" y="1031"/>
                  </a:lnTo>
                  <a:lnTo>
                    <a:pt x="765" y="1073"/>
                  </a:lnTo>
                  <a:lnTo>
                    <a:pt x="592" y="1115"/>
                  </a:lnTo>
                  <a:lnTo>
                    <a:pt x="407" y="1157"/>
                  </a:lnTo>
                  <a:lnTo>
                    <a:pt x="209" y="1199"/>
                  </a:lnTo>
                  <a:lnTo>
                    <a:pt x="0" y="1241"/>
                  </a:lnTo>
                  <a:lnTo>
                    <a:pt x="0" y="1265"/>
                  </a:lnTo>
                  <a:lnTo>
                    <a:pt x="215" y="1223"/>
                  </a:lnTo>
                  <a:lnTo>
                    <a:pt x="413" y="1181"/>
                  </a:lnTo>
                  <a:lnTo>
                    <a:pt x="610" y="1139"/>
                  </a:lnTo>
                  <a:lnTo>
                    <a:pt x="789" y="1091"/>
                  </a:lnTo>
                  <a:lnTo>
                    <a:pt x="957" y="1049"/>
                  </a:lnTo>
                  <a:lnTo>
                    <a:pt x="1118" y="1001"/>
                  </a:lnTo>
                  <a:lnTo>
                    <a:pt x="1262" y="959"/>
                  </a:lnTo>
                  <a:lnTo>
                    <a:pt x="1393" y="911"/>
                  </a:lnTo>
                  <a:lnTo>
                    <a:pt x="1513" y="863"/>
                  </a:lnTo>
                  <a:lnTo>
                    <a:pt x="1620" y="815"/>
                  </a:lnTo>
                  <a:lnTo>
                    <a:pt x="1716" y="767"/>
                  </a:lnTo>
                  <a:lnTo>
                    <a:pt x="1794" y="725"/>
                  </a:lnTo>
                  <a:lnTo>
                    <a:pt x="1860" y="677"/>
                  </a:lnTo>
                  <a:lnTo>
                    <a:pt x="1907" y="629"/>
                  </a:lnTo>
                  <a:lnTo>
                    <a:pt x="1937" y="581"/>
                  </a:lnTo>
                  <a:lnTo>
                    <a:pt x="1955" y="533"/>
                  </a:lnTo>
                  <a:lnTo>
                    <a:pt x="1955" y="533"/>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69" name="Freeform 9">
              <a:extLst>
                <a:ext uri="{FF2B5EF4-FFF2-40B4-BE49-F238E27FC236}">
                  <a16:creationId xmlns:a16="http://schemas.microsoft.com/office/drawing/2014/main" xmlns="" id="{84281CE9-FE0A-424D-921C-F98361229E04}"/>
                </a:ext>
              </a:extLst>
            </p:cNvPr>
            <p:cNvSpPr>
              <a:spLocks/>
            </p:cNvSpPr>
            <p:nvPr/>
          </p:nvSpPr>
          <p:spPr bwMode="hidden">
            <a:xfrm>
              <a:off x="0" y="0"/>
              <a:ext cx="4709" cy="2901"/>
            </a:xfrm>
            <a:custGeom>
              <a:avLst/>
              <a:gdLst/>
              <a:ahLst/>
              <a:cxnLst>
                <a:cxn ang="0">
                  <a:pos x="4694" y="797"/>
                </a:cxn>
                <a:cxn ang="0">
                  <a:pos x="4664" y="665"/>
                </a:cxn>
                <a:cxn ang="0">
                  <a:pos x="4586" y="540"/>
                </a:cxn>
                <a:cxn ang="0">
                  <a:pos x="4466" y="426"/>
                </a:cxn>
                <a:cxn ang="0">
                  <a:pos x="4299" y="312"/>
                </a:cxn>
                <a:cxn ang="0">
                  <a:pos x="4084" y="216"/>
                </a:cxn>
                <a:cxn ang="0">
                  <a:pos x="3833" y="120"/>
                </a:cxn>
                <a:cxn ang="0">
                  <a:pos x="3540" y="36"/>
                </a:cxn>
                <a:cxn ang="0">
                  <a:pos x="3205" y="0"/>
                </a:cxn>
                <a:cxn ang="0">
                  <a:pos x="3540" y="78"/>
                </a:cxn>
                <a:cxn ang="0">
                  <a:pos x="3833" y="162"/>
                </a:cxn>
                <a:cxn ang="0">
                  <a:pos x="4084" y="258"/>
                </a:cxn>
                <a:cxn ang="0">
                  <a:pos x="4287" y="366"/>
                </a:cxn>
                <a:cxn ang="0">
                  <a:pos x="4443" y="480"/>
                </a:cxn>
                <a:cxn ang="0">
                  <a:pos x="4550" y="605"/>
                </a:cxn>
                <a:cxn ang="0">
                  <a:pos x="4610" y="737"/>
                </a:cxn>
                <a:cxn ang="0">
                  <a:pos x="4610" y="875"/>
                </a:cxn>
                <a:cxn ang="0">
                  <a:pos x="4568" y="1001"/>
                </a:cxn>
                <a:cxn ang="0">
                  <a:pos x="4490" y="1127"/>
                </a:cxn>
                <a:cxn ang="0">
                  <a:pos x="4371" y="1259"/>
                </a:cxn>
                <a:cxn ang="0">
                  <a:pos x="4215" y="1385"/>
                </a:cxn>
                <a:cxn ang="0">
                  <a:pos x="4024" y="1517"/>
                </a:cxn>
                <a:cxn ang="0">
                  <a:pos x="3803" y="1648"/>
                </a:cxn>
                <a:cxn ang="0">
                  <a:pos x="3546" y="1774"/>
                </a:cxn>
                <a:cxn ang="0">
                  <a:pos x="3259" y="1906"/>
                </a:cxn>
                <a:cxn ang="0">
                  <a:pos x="2942" y="2032"/>
                </a:cxn>
                <a:cxn ang="0">
                  <a:pos x="2595" y="2164"/>
                </a:cxn>
                <a:cxn ang="0">
                  <a:pos x="2224" y="2284"/>
                </a:cxn>
                <a:cxn ang="0">
                  <a:pos x="1824" y="2410"/>
                </a:cxn>
                <a:cxn ang="0">
                  <a:pos x="1399" y="2530"/>
                </a:cxn>
                <a:cxn ang="0">
                  <a:pos x="484" y="2757"/>
                </a:cxn>
                <a:cxn ang="0">
                  <a:pos x="0" y="2901"/>
                </a:cxn>
                <a:cxn ang="0">
                  <a:pos x="969" y="2674"/>
                </a:cxn>
                <a:cxn ang="0">
                  <a:pos x="1638" y="2494"/>
                </a:cxn>
                <a:cxn ang="0">
                  <a:pos x="2057" y="2374"/>
                </a:cxn>
                <a:cxn ang="0">
                  <a:pos x="2451" y="2248"/>
                </a:cxn>
                <a:cxn ang="0">
                  <a:pos x="2816" y="2116"/>
                </a:cxn>
                <a:cxn ang="0">
                  <a:pos x="3151" y="1984"/>
                </a:cxn>
                <a:cxn ang="0">
                  <a:pos x="3462" y="1858"/>
                </a:cxn>
                <a:cxn ang="0">
                  <a:pos x="3737" y="1720"/>
                </a:cxn>
                <a:cxn ang="0">
                  <a:pos x="3982" y="1589"/>
                </a:cxn>
                <a:cxn ang="0">
                  <a:pos x="4191" y="1457"/>
                </a:cxn>
                <a:cxn ang="0">
                  <a:pos x="4371" y="1325"/>
                </a:cxn>
                <a:cxn ang="0">
                  <a:pos x="4508" y="1193"/>
                </a:cxn>
                <a:cxn ang="0">
                  <a:pos x="4610" y="1061"/>
                </a:cxn>
                <a:cxn ang="0">
                  <a:pos x="4670" y="935"/>
                </a:cxn>
                <a:cxn ang="0">
                  <a:pos x="4688" y="869"/>
                </a:cxn>
              </a:cxnLst>
              <a:rect l="0" t="0" r="r" b="b"/>
              <a:pathLst>
                <a:path w="4694" h="2901">
                  <a:moveTo>
                    <a:pt x="4688" y="869"/>
                  </a:moveTo>
                  <a:lnTo>
                    <a:pt x="4694" y="797"/>
                  </a:lnTo>
                  <a:lnTo>
                    <a:pt x="4688" y="731"/>
                  </a:lnTo>
                  <a:lnTo>
                    <a:pt x="4664" y="665"/>
                  </a:lnTo>
                  <a:lnTo>
                    <a:pt x="4634" y="599"/>
                  </a:lnTo>
                  <a:lnTo>
                    <a:pt x="4586" y="540"/>
                  </a:lnTo>
                  <a:lnTo>
                    <a:pt x="4532" y="480"/>
                  </a:lnTo>
                  <a:lnTo>
                    <a:pt x="4466" y="426"/>
                  </a:lnTo>
                  <a:lnTo>
                    <a:pt x="4389" y="366"/>
                  </a:lnTo>
                  <a:lnTo>
                    <a:pt x="4299" y="312"/>
                  </a:lnTo>
                  <a:lnTo>
                    <a:pt x="4197" y="264"/>
                  </a:lnTo>
                  <a:lnTo>
                    <a:pt x="4084" y="216"/>
                  </a:lnTo>
                  <a:lnTo>
                    <a:pt x="3964" y="168"/>
                  </a:lnTo>
                  <a:lnTo>
                    <a:pt x="3833" y="120"/>
                  </a:lnTo>
                  <a:lnTo>
                    <a:pt x="3689" y="78"/>
                  </a:lnTo>
                  <a:lnTo>
                    <a:pt x="3540" y="36"/>
                  </a:lnTo>
                  <a:lnTo>
                    <a:pt x="3378" y="0"/>
                  </a:lnTo>
                  <a:lnTo>
                    <a:pt x="3205" y="0"/>
                  </a:lnTo>
                  <a:lnTo>
                    <a:pt x="3378" y="36"/>
                  </a:lnTo>
                  <a:lnTo>
                    <a:pt x="3540" y="78"/>
                  </a:lnTo>
                  <a:lnTo>
                    <a:pt x="3689" y="120"/>
                  </a:lnTo>
                  <a:lnTo>
                    <a:pt x="3833" y="162"/>
                  </a:lnTo>
                  <a:lnTo>
                    <a:pt x="3964" y="210"/>
                  </a:lnTo>
                  <a:lnTo>
                    <a:pt x="4084" y="258"/>
                  </a:lnTo>
                  <a:lnTo>
                    <a:pt x="4191" y="312"/>
                  </a:lnTo>
                  <a:lnTo>
                    <a:pt x="4287" y="366"/>
                  </a:lnTo>
                  <a:lnTo>
                    <a:pt x="4371" y="420"/>
                  </a:lnTo>
                  <a:lnTo>
                    <a:pt x="4443" y="480"/>
                  </a:lnTo>
                  <a:lnTo>
                    <a:pt x="4502" y="540"/>
                  </a:lnTo>
                  <a:lnTo>
                    <a:pt x="4550" y="605"/>
                  </a:lnTo>
                  <a:lnTo>
                    <a:pt x="4586" y="671"/>
                  </a:lnTo>
                  <a:lnTo>
                    <a:pt x="4610" y="737"/>
                  </a:lnTo>
                  <a:lnTo>
                    <a:pt x="4616" y="803"/>
                  </a:lnTo>
                  <a:lnTo>
                    <a:pt x="4610" y="875"/>
                  </a:lnTo>
                  <a:lnTo>
                    <a:pt x="4592" y="935"/>
                  </a:lnTo>
                  <a:lnTo>
                    <a:pt x="4568" y="1001"/>
                  </a:lnTo>
                  <a:lnTo>
                    <a:pt x="4532" y="1067"/>
                  </a:lnTo>
                  <a:lnTo>
                    <a:pt x="4490" y="1127"/>
                  </a:lnTo>
                  <a:lnTo>
                    <a:pt x="4437" y="1193"/>
                  </a:lnTo>
                  <a:lnTo>
                    <a:pt x="4371" y="1259"/>
                  </a:lnTo>
                  <a:lnTo>
                    <a:pt x="4299" y="1325"/>
                  </a:lnTo>
                  <a:lnTo>
                    <a:pt x="4215" y="1385"/>
                  </a:lnTo>
                  <a:lnTo>
                    <a:pt x="4126" y="1451"/>
                  </a:lnTo>
                  <a:lnTo>
                    <a:pt x="4024" y="1517"/>
                  </a:lnTo>
                  <a:lnTo>
                    <a:pt x="3916" y="1583"/>
                  </a:lnTo>
                  <a:lnTo>
                    <a:pt x="3803" y="1648"/>
                  </a:lnTo>
                  <a:lnTo>
                    <a:pt x="3677" y="1714"/>
                  </a:lnTo>
                  <a:lnTo>
                    <a:pt x="3546" y="1774"/>
                  </a:lnTo>
                  <a:lnTo>
                    <a:pt x="3408" y="1840"/>
                  </a:lnTo>
                  <a:lnTo>
                    <a:pt x="3259" y="1906"/>
                  </a:lnTo>
                  <a:lnTo>
                    <a:pt x="3103" y="1972"/>
                  </a:lnTo>
                  <a:lnTo>
                    <a:pt x="2942" y="2032"/>
                  </a:lnTo>
                  <a:lnTo>
                    <a:pt x="2768" y="2098"/>
                  </a:lnTo>
                  <a:lnTo>
                    <a:pt x="2595" y="2164"/>
                  </a:lnTo>
                  <a:lnTo>
                    <a:pt x="2410" y="2224"/>
                  </a:lnTo>
                  <a:lnTo>
                    <a:pt x="2224" y="2284"/>
                  </a:lnTo>
                  <a:lnTo>
                    <a:pt x="2027" y="2350"/>
                  </a:lnTo>
                  <a:lnTo>
                    <a:pt x="1824" y="2410"/>
                  </a:lnTo>
                  <a:lnTo>
                    <a:pt x="1614" y="2470"/>
                  </a:lnTo>
                  <a:lnTo>
                    <a:pt x="1399" y="2530"/>
                  </a:lnTo>
                  <a:lnTo>
                    <a:pt x="957" y="2644"/>
                  </a:lnTo>
                  <a:lnTo>
                    <a:pt x="484" y="2757"/>
                  </a:lnTo>
                  <a:lnTo>
                    <a:pt x="0" y="2865"/>
                  </a:lnTo>
                  <a:lnTo>
                    <a:pt x="0" y="2901"/>
                  </a:lnTo>
                  <a:lnTo>
                    <a:pt x="496" y="2787"/>
                  </a:lnTo>
                  <a:lnTo>
                    <a:pt x="969" y="2674"/>
                  </a:lnTo>
                  <a:lnTo>
                    <a:pt x="1423" y="2554"/>
                  </a:lnTo>
                  <a:lnTo>
                    <a:pt x="1638" y="2494"/>
                  </a:lnTo>
                  <a:lnTo>
                    <a:pt x="1854" y="2434"/>
                  </a:lnTo>
                  <a:lnTo>
                    <a:pt x="2057" y="2374"/>
                  </a:lnTo>
                  <a:lnTo>
                    <a:pt x="2254" y="2308"/>
                  </a:lnTo>
                  <a:lnTo>
                    <a:pt x="2451" y="2248"/>
                  </a:lnTo>
                  <a:lnTo>
                    <a:pt x="2637" y="2182"/>
                  </a:lnTo>
                  <a:lnTo>
                    <a:pt x="2816" y="2116"/>
                  </a:lnTo>
                  <a:lnTo>
                    <a:pt x="2990" y="2050"/>
                  </a:lnTo>
                  <a:lnTo>
                    <a:pt x="3151" y="1984"/>
                  </a:lnTo>
                  <a:lnTo>
                    <a:pt x="3312" y="1924"/>
                  </a:lnTo>
                  <a:lnTo>
                    <a:pt x="3462" y="1858"/>
                  </a:lnTo>
                  <a:lnTo>
                    <a:pt x="3605" y="1792"/>
                  </a:lnTo>
                  <a:lnTo>
                    <a:pt x="3737" y="1720"/>
                  </a:lnTo>
                  <a:lnTo>
                    <a:pt x="3863" y="1654"/>
                  </a:lnTo>
                  <a:lnTo>
                    <a:pt x="3982" y="1589"/>
                  </a:lnTo>
                  <a:lnTo>
                    <a:pt x="4090" y="1523"/>
                  </a:lnTo>
                  <a:lnTo>
                    <a:pt x="4191" y="1457"/>
                  </a:lnTo>
                  <a:lnTo>
                    <a:pt x="4287" y="1391"/>
                  </a:lnTo>
                  <a:lnTo>
                    <a:pt x="4371" y="1325"/>
                  </a:lnTo>
                  <a:lnTo>
                    <a:pt x="4443" y="1259"/>
                  </a:lnTo>
                  <a:lnTo>
                    <a:pt x="4508" y="1193"/>
                  </a:lnTo>
                  <a:lnTo>
                    <a:pt x="4562" y="1127"/>
                  </a:lnTo>
                  <a:lnTo>
                    <a:pt x="4610" y="1061"/>
                  </a:lnTo>
                  <a:lnTo>
                    <a:pt x="4646" y="995"/>
                  </a:lnTo>
                  <a:lnTo>
                    <a:pt x="4670" y="935"/>
                  </a:lnTo>
                  <a:lnTo>
                    <a:pt x="4688" y="869"/>
                  </a:lnTo>
                  <a:lnTo>
                    <a:pt x="4688" y="869"/>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70" name="Freeform 10">
              <a:extLst>
                <a:ext uri="{FF2B5EF4-FFF2-40B4-BE49-F238E27FC236}">
                  <a16:creationId xmlns:a16="http://schemas.microsoft.com/office/drawing/2014/main" xmlns="" id="{90C53C32-5EE0-4175-A3E5-AC7292BB5C6F}"/>
                </a:ext>
              </a:extLst>
            </p:cNvPr>
            <p:cNvSpPr>
              <a:spLocks/>
            </p:cNvSpPr>
            <p:nvPr/>
          </p:nvSpPr>
          <p:spPr bwMode="hidden">
            <a:xfrm>
              <a:off x="0" y="0"/>
              <a:ext cx="3773" cy="2356"/>
            </a:xfrm>
            <a:custGeom>
              <a:avLst/>
              <a:gdLst/>
              <a:ahLst/>
              <a:cxnLst>
                <a:cxn ang="0">
                  <a:pos x="3761" y="719"/>
                </a:cxn>
                <a:cxn ang="0">
                  <a:pos x="3731" y="599"/>
                </a:cxn>
                <a:cxn ang="0">
                  <a:pos x="3653" y="486"/>
                </a:cxn>
                <a:cxn ang="0">
                  <a:pos x="3522" y="378"/>
                </a:cxn>
                <a:cxn ang="0">
                  <a:pos x="3348" y="282"/>
                </a:cxn>
                <a:cxn ang="0">
                  <a:pos x="3127" y="192"/>
                </a:cxn>
                <a:cxn ang="0">
                  <a:pos x="2864" y="108"/>
                </a:cxn>
                <a:cxn ang="0">
                  <a:pos x="2559" y="36"/>
                </a:cxn>
                <a:cxn ang="0">
                  <a:pos x="2230" y="0"/>
                </a:cxn>
                <a:cxn ang="0">
                  <a:pos x="2577" y="72"/>
                </a:cxn>
                <a:cxn ang="0">
                  <a:pos x="2876" y="150"/>
                </a:cxn>
                <a:cxn ang="0">
                  <a:pos x="3139" y="234"/>
                </a:cxn>
                <a:cxn ang="0">
                  <a:pos x="3348" y="330"/>
                </a:cxn>
                <a:cxn ang="0">
                  <a:pos x="3516" y="432"/>
                </a:cxn>
                <a:cxn ang="0">
                  <a:pos x="3623" y="545"/>
                </a:cxn>
                <a:cxn ang="0">
                  <a:pos x="3683" y="665"/>
                </a:cxn>
                <a:cxn ang="0">
                  <a:pos x="3689" y="791"/>
                </a:cxn>
                <a:cxn ang="0">
                  <a:pos x="3653" y="887"/>
                </a:cxn>
                <a:cxn ang="0">
                  <a:pos x="3593" y="989"/>
                </a:cxn>
                <a:cxn ang="0">
                  <a:pos x="3498" y="1091"/>
                </a:cxn>
                <a:cxn ang="0">
                  <a:pos x="3372" y="1187"/>
                </a:cxn>
                <a:cxn ang="0">
                  <a:pos x="3223" y="1289"/>
                </a:cxn>
                <a:cxn ang="0">
                  <a:pos x="3043" y="1391"/>
                </a:cxn>
                <a:cxn ang="0">
                  <a:pos x="2834" y="1493"/>
                </a:cxn>
                <a:cxn ang="0">
                  <a:pos x="2607" y="1589"/>
                </a:cxn>
                <a:cxn ang="0">
                  <a:pos x="2075" y="1786"/>
                </a:cxn>
                <a:cxn ang="0">
                  <a:pos x="1459" y="1972"/>
                </a:cxn>
                <a:cxn ang="0">
                  <a:pos x="765" y="2158"/>
                </a:cxn>
                <a:cxn ang="0">
                  <a:pos x="0" y="2326"/>
                </a:cxn>
                <a:cxn ang="0">
                  <a:pos x="401" y="2272"/>
                </a:cxn>
                <a:cxn ang="0">
                  <a:pos x="1142" y="2092"/>
                </a:cxn>
                <a:cxn ang="0">
                  <a:pos x="1812" y="1900"/>
                </a:cxn>
                <a:cxn ang="0">
                  <a:pos x="2392" y="1702"/>
                </a:cxn>
                <a:cxn ang="0">
                  <a:pos x="2649" y="1607"/>
                </a:cxn>
                <a:cxn ang="0">
                  <a:pos x="2882" y="1505"/>
                </a:cxn>
                <a:cxn ang="0">
                  <a:pos x="3091" y="1403"/>
                </a:cxn>
                <a:cxn ang="0">
                  <a:pos x="3277" y="1301"/>
                </a:cxn>
                <a:cxn ang="0">
                  <a:pos x="3432" y="1193"/>
                </a:cxn>
                <a:cxn ang="0">
                  <a:pos x="3558" y="1091"/>
                </a:cxn>
                <a:cxn ang="0">
                  <a:pos x="3653" y="989"/>
                </a:cxn>
                <a:cxn ang="0">
                  <a:pos x="3719" y="887"/>
                </a:cxn>
                <a:cxn ang="0">
                  <a:pos x="3755" y="785"/>
                </a:cxn>
              </a:cxnLst>
              <a:rect l="0" t="0" r="r" b="b"/>
              <a:pathLst>
                <a:path w="3761" h="2356">
                  <a:moveTo>
                    <a:pt x="3755" y="785"/>
                  </a:moveTo>
                  <a:lnTo>
                    <a:pt x="3761" y="719"/>
                  </a:lnTo>
                  <a:lnTo>
                    <a:pt x="3755" y="659"/>
                  </a:lnTo>
                  <a:lnTo>
                    <a:pt x="3731" y="599"/>
                  </a:lnTo>
                  <a:lnTo>
                    <a:pt x="3701" y="545"/>
                  </a:lnTo>
                  <a:lnTo>
                    <a:pt x="3653" y="486"/>
                  </a:lnTo>
                  <a:lnTo>
                    <a:pt x="3593" y="432"/>
                  </a:lnTo>
                  <a:lnTo>
                    <a:pt x="3522" y="378"/>
                  </a:lnTo>
                  <a:lnTo>
                    <a:pt x="3444" y="330"/>
                  </a:lnTo>
                  <a:lnTo>
                    <a:pt x="3348" y="282"/>
                  </a:lnTo>
                  <a:lnTo>
                    <a:pt x="3241" y="234"/>
                  </a:lnTo>
                  <a:lnTo>
                    <a:pt x="3127" y="192"/>
                  </a:lnTo>
                  <a:lnTo>
                    <a:pt x="3002" y="150"/>
                  </a:lnTo>
                  <a:lnTo>
                    <a:pt x="2864" y="108"/>
                  </a:lnTo>
                  <a:lnTo>
                    <a:pt x="2715" y="72"/>
                  </a:lnTo>
                  <a:lnTo>
                    <a:pt x="2559" y="36"/>
                  </a:lnTo>
                  <a:lnTo>
                    <a:pt x="2392" y="0"/>
                  </a:lnTo>
                  <a:lnTo>
                    <a:pt x="2230" y="0"/>
                  </a:lnTo>
                  <a:lnTo>
                    <a:pt x="2410" y="36"/>
                  </a:lnTo>
                  <a:lnTo>
                    <a:pt x="2577" y="72"/>
                  </a:lnTo>
                  <a:lnTo>
                    <a:pt x="2732" y="108"/>
                  </a:lnTo>
                  <a:lnTo>
                    <a:pt x="2876" y="150"/>
                  </a:lnTo>
                  <a:lnTo>
                    <a:pt x="3014" y="192"/>
                  </a:lnTo>
                  <a:lnTo>
                    <a:pt x="3139" y="234"/>
                  </a:lnTo>
                  <a:lnTo>
                    <a:pt x="3253" y="282"/>
                  </a:lnTo>
                  <a:lnTo>
                    <a:pt x="3348" y="330"/>
                  </a:lnTo>
                  <a:lnTo>
                    <a:pt x="3438" y="384"/>
                  </a:lnTo>
                  <a:lnTo>
                    <a:pt x="3516" y="432"/>
                  </a:lnTo>
                  <a:lnTo>
                    <a:pt x="3576" y="492"/>
                  </a:lnTo>
                  <a:lnTo>
                    <a:pt x="3623" y="545"/>
                  </a:lnTo>
                  <a:lnTo>
                    <a:pt x="3665" y="605"/>
                  </a:lnTo>
                  <a:lnTo>
                    <a:pt x="3683" y="665"/>
                  </a:lnTo>
                  <a:lnTo>
                    <a:pt x="3695" y="725"/>
                  </a:lnTo>
                  <a:lnTo>
                    <a:pt x="3689" y="791"/>
                  </a:lnTo>
                  <a:lnTo>
                    <a:pt x="3677" y="839"/>
                  </a:lnTo>
                  <a:lnTo>
                    <a:pt x="3653" y="887"/>
                  </a:lnTo>
                  <a:lnTo>
                    <a:pt x="3629" y="941"/>
                  </a:lnTo>
                  <a:lnTo>
                    <a:pt x="3593" y="989"/>
                  </a:lnTo>
                  <a:lnTo>
                    <a:pt x="3546" y="1037"/>
                  </a:lnTo>
                  <a:lnTo>
                    <a:pt x="3498" y="1091"/>
                  </a:lnTo>
                  <a:lnTo>
                    <a:pt x="3438" y="1139"/>
                  </a:lnTo>
                  <a:lnTo>
                    <a:pt x="3372" y="1187"/>
                  </a:lnTo>
                  <a:lnTo>
                    <a:pt x="3301" y="1241"/>
                  </a:lnTo>
                  <a:lnTo>
                    <a:pt x="3223" y="1289"/>
                  </a:lnTo>
                  <a:lnTo>
                    <a:pt x="3133" y="1343"/>
                  </a:lnTo>
                  <a:lnTo>
                    <a:pt x="3043" y="1391"/>
                  </a:lnTo>
                  <a:lnTo>
                    <a:pt x="2942" y="1439"/>
                  </a:lnTo>
                  <a:lnTo>
                    <a:pt x="2834" y="1493"/>
                  </a:lnTo>
                  <a:lnTo>
                    <a:pt x="2727" y="1541"/>
                  </a:lnTo>
                  <a:lnTo>
                    <a:pt x="2607" y="1589"/>
                  </a:lnTo>
                  <a:lnTo>
                    <a:pt x="2356" y="1690"/>
                  </a:lnTo>
                  <a:lnTo>
                    <a:pt x="2075" y="1786"/>
                  </a:lnTo>
                  <a:lnTo>
                    <a:pt x="1782" y="1882"/>
                  </a:lnTo>
                  <a:lnTo>
                    <a:pt x="1459" y="1972"/>
                  </a:lnTo>
                  <a:lnTo>
                    <a:pt x="1124" y="2068"/>
                  </a:lnTo>
                  <a:lnTo>
                    <a:pt x="765" y="2158"/>
                  </a:lnTo>
                  <a:lnTo>
                    <a:pt x="389" y="2242"/>
                  </a:lnTo>
                  <a:lnTo>
                    <a:pt x="0" y="2326"/>
                  </a:lnTo>
                  <a:lnTo>
                    <a:pt x="0" y="2356"/>
                  </a:lnTo>
                  <a:lnTo>
                    <a:pt x="401" y="2272"/>
                  </a:lnTo>
                  <a:lnTo>
                    <a:pt x="777" y="2182"/>
                  </a:lnTo>
                  <a:lnTo>
                    <a:pt x="1142" y="2092"/>
                  </a:lnTo>
                  <a:lnTo>
                    <a:pt x="1483" y="1996"/>
                  </a:lnTo>
                  <a:lnTo>
                    <a:pt x="1812" y="1900"/>
                  </a:lnTo>
                  <a:lnTo>
                    <a:pt x="2111" y="1804"/>
                  </a:lnTo>
                  <a:lnTo>
                    <a:pt x="2392" y="1702"/>
                  </a:lnTo>
                  <a:lnTo>
                    <a:pt x="2523" y="1654"/>
                  </a:lnTo>
                  <a:lnTo>
                    <a:pt x="2649" y="1607"/>
                  </a:lnTo>
                  <a:lnTo>
                    <a:pt x="2768" y="1553"/>
                  </a:lnTo>
                  <a:lnTo>
                    <a:pt x="2882" y="1505"/>
                  </a:lnTo>
                  <a:lnTo>
                    <a:pt x="2990" y="1451"/>
                  </a:lnTo>
                  <a:lnTo>
                    <a:pt x="3091" y="1403"/>
                  </a:lnTo>
                  <a:lnTo>
                    <a:pt x="3187" y="1349"/>
                  </a:lnTo>
                  <a:lnTo>
                    <a:pt x="3277" y="1301"/>
                  </a:lnTo>
                  <a:lnTo>
                    <a:pt x="3354" y="1247"/>
                  </a:lnTo>
                  <a:lnTo>
                    <a:pt x="3432" y="1193"/>
                  </a:lnTo>
                  <a:lnTo>
                    <a:pt x="3498" y="1145"/>
                  </a:lnTo>
                  <a:lnTo>
                    <a:pt x="3558" y="1091"/>
                  </a:lnTo>
                  <a:lnTo>
                    <a:pt x="3611" y="1043"/>
                  </a:lnTo>
                  <a:lnTo>
                    <a:pt x="3653" y="989"/>
                  </a:lnTo>
                  <a:lnTo>
                    <a:pt x="3689" y="941"/>
                  </a:lnTo>
                  <a:lnTo>
                    <a:pt x="3719" y="887"/>
                  </a:lnTo>
                  <a:lnTo>
                    <a:pt x="3743" y="833"/>
                  </a:lnTo>
                  <a:lnTo>
                    <a:pt x="3755" y="785"/>
                  </a:lnTo>
                  <a:lnTo>
                    <a:pt x="3755" y="785"/>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71" name="Freeform 11">
              <a:extLst>
                <a:ext uri="{FF2B5EF4-FFF2-40B4-BE49-F238E27FC236}">
                  <a16:creationId xmlns:a16="http://schemas.microsoft.com/office/drawing/2014/main" xmlns="" id="{4D818225-AD2D-4206-A73B-8787053BC9EA}"/>
                </a:ext>
              </a:extLst>
            </p:cNvPr>
            <p:cNvSpPr>
              <a:spLocks/>
            </p:cNvSpPr>
            <p:nvPr/>
          </p:nvSpPr>
          <p:spPr bwMode="hidden">
            <a:xfrm>
              <a:off x="0" y="0"/>
              <a:ext cx="2933" cy="1846"/>
            </a:xfrm>
            <a:custGeom>
              <a:avLst/>
              <a:gdLst/>
              <a:ahLst/>
              <a:cxnLst>
                <a:cxn ang="0">
                  <a:pos x="2924" y="647"/>
                </a:cxn>
                <a:cxn ang="0">
                  <a:pos x="2876" y="528"/>
                </a:cxn>
                <a:cxn ang="0">
                  <a:pos x="2750" y="414"/>
                </a:cxn>
                <a:cxn ang="0">
                  <a:pos x="2559" y="318"/>
                </a:cxn>
                <a:cxn ang="0">
                  <a:pos x="2302" y="228"/>
                </a:cxn>
                <a:cxn ang="0">
                  <a:pos x="1985" y="150"/>
                </a:cxn>
                <a:cxn ang="0">
                  <a:pos x="1608" y="78"/>
                </a:cxn>
                <a:cxn ang="0">
                  <a:pos x="1178" y="24"/>
                </a:cxn>
                <a:cxn ang="0">
                  <a:pos x="694" y="0"/>
                </a:cxn>
                <a:cxn ang="0">
                  <a:pos x="1190" y="48"/>
                </a:cxn>
                <a:cxn ang="0">
                  <a:pos x="1626" y="108"/>
                </a:cxn>
                <a:cxn ang="0">
                  <a:pos x="2009" y="180"/>
                </a:cxn>
                <a:cxn ang="0">
                  <a:pos x="2326" y="264"/>
                </a:cxn>
                <a:cxn ang="0">
                  <a:pos x="2571" y="360"/>
                </a:cxn>
                <a:cxn ang="0">
                  <a:pos x="2750" y="468"/>
                </a:cxn>
                <a:cxn ang="0">
                  <a:pos x="2846" y="587"/>
                </a:cxn>
                <a:cxn ang="0">
                  <a:pos x="2864" y="713"/>
                </a:cxn>
                <a:cxn ang="0">
                  <a:pos x="2840" y="785"/>
                </a:cxn>
                <a:cxn ang="0">
                  <a:pos x="2792" y="857"/>
                </a:cxn>
                <a:cxn ang="0">
                  <a:pos x="2625" y="1001"/>
                </a:cxn>
                <a:cxn ang="0">
                  <a:pos x="2368" y="1145"/>
                </a:cxn>
                <a:cxn ang="0">
                  <a:pos x="2033" y="1289"/>
                </a:cxn>
                <a:cxn ang="0">
                  <a:pos x="1626" y="1433"/>
                </a:cxn>
                <a:cxn ang="0">
                  <a:pos x="1142" y="1571"/>
                </a:cxn>
                <a:cxn ang="0">
                  <a:pos x="604" y="1702"/>
                </a:cxn>
                <a:cxn ang="0">
                  <a:pos x="0" y="1828"/>
                </a:cxn>
                <a:cxn ang="0">
                  <a:pos x="311" y="1780"/>
                </a:cxn>
                <a:cxn ang="0">
                  <a:pos x="897" y="1648"/>
                </a:cxn>
                <a:cxn ang="0">
                  <a:pos x="1417" y="1511"/>
                </a:cxn>
                <a:cxn ang="0">
                  <a:pos x="1871" y="1367"/>
                </a:cxn>
                <a:cxn ang="0">
                  <a:pos x="2254" y="1223"/>
                </a:cxn>
                <a:cxn ang="0">
                  <a:pos x="2559" y="1079"/>
                </a:cxn>
                <a:cxn ang="0">
                  <a:pos x="2774" y="929"/>
                </a:cxn>
                <a:cxn ang="0">
                  <a:pos x="2876" y="815"/>
                </a:cxn>
                <a:cxn ang="0">
                  <a:pos x="2912" y="743"/>
                </a:cxn>
                <a:cxn ang="0">
                  <a:pos x="2924" y="707"/>
                </a:cxn>
              </a:cxnLst>
              <a:rect l="0" t="0" r="r" b="b"/>
              <a:pathLst>
                <a:path w="2924" h="1846">
                  <a:moveTo>
                    <a:pt x="2924" y="707"/>
                  </a:moveTo>
                  <a:lnTo>
                    <a:pt x="2924" y="647"/>
                  </a:lnTo>
                  <a:lnTo>
                    <a:pt x="2912" y="581"/>
                  </a:lnTo>
                  <a:lnTo>
                    <a:pt x="2876" y="528"/>
                  </a:lnTo>
                  <a:lnTo>
                    <a:pt x="2822" y="468"/>
                  </a:lnTo>
                  <a:lnTo>
                    <a:pt x="2750" y="414"/>
                  </a:lnTo>
                  <a:lnTo>
                    <a:pt x="2667" y="366"/>
                  </a:lnTo>
                  <a:lnTo>
                    <a:pt x="2559" y="318"/>
                  </a:lnTo>
                  <a:lnTo>
                    <a:pt x="2440" y="270"/>
                  </a:lnTo>
                  <a:lnTo>
                    <a:pt x="2302" y="228"/>
                  </a:lnTo>
                  <a:lnTo>
                    <a:pt x="2153" y="186"/>
                  </a:lnTo>
                  <a:lnTo>
                    <a:pt x="1985" y="150"/>
                  </a:lnTo>
                  <a:lnTo>
                    <a:pt x="1806" y="114"/>
                  </a:lnTo>
                  <a:lnTo>
                    <a:pt x="1608" y="78"/>
                  </a:lnTo>
                  <a:lnTo>
                    <a:pt x="1399" y="54"/>
                  </a:lnTo>
                  <a:lnTo>
                    <a:pt x="1178" y="24"/>
                  </a:lnTo>
                  <a:lnTo>
                    <a:pt x="945" y="0"/>
                  </a:lnTo>
                  <a:lnTo>
                    <a:pt x="694" y="0"/>
                  </a:lnTo>
                  <a:lnTo>
                    <a:pt x="945" y="24"/>
                  </a:lnTo>
                  <a:lnTo>
                    <a:pt x="1190" y="48"/>
                  </a:lnTo>
                  <a:lnTo>
                    <a:pt x="1417" y="78"/>
                  </a:lnTo>
                  <a:lnTo>
                    <a:pt x="1626" y="108"/>
                  </a:lnTo>
                  <a:lnTo>
                    <a:pt x="1824" y="144"/>
                  </a:lnTo>
                  <a:lnTo>
                    <a:pt x="2009" y="180"/>
                  </a:lnTo>
                  <a:lnTo>
                    <a:pt x="2176" y="222"/>
                  </a:lnTo>
                  <a:lnTo>
                    <a:pt x="2326" y="264"/>
                  </a:lnTo>
                  <a:lnTo>
                    <a:pt x="2457" y="312"/>
                  </a:lnTo>
                  <a:lnTo>
                    <a:pt x="2571" y="360"/>
                  </a:lnTo>
                  <a:lnTo>
                    <a:pt x="2667" y="414"/>
                  </a:lnTo>
                  <a:lnTo>
                    <a:pt x="2750" y="468"/>
                  </a:lnTo>
                  <a:lnTo>
                    <a:pt x="2804" y="528"/>
                  </a:lnTo>
                  <a:lnTo>
                    <a:pt x="2846" y="587"/>
                  </a:lnTo>
                  <a:lnTo>
                    <a:pt x="2864" y="647"/>
                  </a:lnTo>
                  <a:lnTo>
                    <a:pt x="2864" y="713"/>
                  </a:lnTo>
                  <a:lnTo>
                    <a:pt x="2852" y="749"/>
                  </a:lnTo>
                  <a:lnTo>
                    <a:pt x="2840" y="785"/>
                  </a:lnTo>
                  <a:lnTo>
                    <a:pt x="2816" y="821"/>
                  </a:lnTo>
                  <a:lnTo>
                    <a:pt x="2792" y="857"/>
                  </a:lnTo>
                  <a:lnTo>
                    <a:pt x="2721" y="929"/>
                  </a:lnTo>
                  <a:lnTo>
                    <a:pt x="2625" y="1001"/>
                  </a:lnTo>
                  <a:lnTo>
                    <a:pt x="2505" y="1073"/>
                  </a:lnTo>
                  <a:lnTo>
                    <a:pt x="2368" y="1145"/>
                  </a:lnTo>
                  <a:lnTo>
                    <a:pt x="2212" y="1217"/>
                  </a:lnTo>
                  <a:lnTo>
                    <a:pt x="2033" y="1289"/>
                  </a:lnTo>
                  <a:lnTo>
                    <a:pt x="1842" y="1361"/>
                  </a:lnTo>
                  <a:lnTo>
                    <a:pt x="1626" y="1433"/>
                  </a:lnTo>
                  <a:lnTo>
                    <a:pt x="1393" y="1499"/>
                  </a:lnTo>
                  <a:lnTo>
                    <a:pt x="1142" y="1571"/>
                  </a:lnTo>
                  <a:lnTo>
                    <a:pt x="879" y="1636"/>
                  </a:lnTo>
                  <a:lnTo>
                    <a:pt x="604" y="1702"/>
                  </a:lnTo>
                  <a:lnTo>
                    <a:pt x="305" y="1768"/>
                  </a:lnTo>
                  <a:lnTo>
                    <a:pt x="0" y="1828"/>
                  </a:lnTo>
                  <a:lnTo>
                    <a:pt x="0" y="1846"/>
                  </a:lnTo>
                  <a:lnTo>
                    <a:pt x="311" y="1780"/>
                  </a:lnTo>
                  <a:lnTo>
                    <a:pt x="610" y="1714"/>
                  </a:lnTo>
                  <a:lnTo>
                    <a:pt x="897" y="1648"/>
                  </a:lnTo>
                  <a:lnTo>
                    <a:pt x="1166" y="1583"/>
                  </a:lnTo>
                  <a:lnTo>
                    <a:pt x="1417" y="1511"/>
                  </a:lnTo>
                  <a:lnTo>
                    <a:pt x="1656" y="1439"/>
                  </a:lnTo>
                  <a:lnTo>
                    <a:pt x="1871" y="1367"/>
                  </a:lnTo>
                  <a:lnTo>
                    <a:pt x="2075" y="1295"/>
                  </a:lnTo>
                  <a:lnTo>
                    <a:pt x="2254" y="1223"/>
                  </a:lnTo>
                  <a:lnTo>
                    <a:pt x="2416" y="1151"/>
                  </a:lnTo>
                  <a:lnTo>
                    <a:pt x="2559" y="1079"/>
                  </a:lnTo>
                  <a:lnTo>
                    <a:pt x="2679" y="1001"/>
                  </a:lnTo>
                  <a:lnTo>
                    <a:pt x="2774" y="929"/>
                  </a:lnTo>
                  <a:lnTo>
                    <a:pt x="2846" y="857"/>
                  </a:lnTo>
                  <a:lnTo>
                    <a:pt x="2876" y="815"/>
                  </a:lnTo>
                  <a:lnTo>
                    <a:pt x="2900" y="779"/>
                  </a:lnTo>
                  <a:lnTo>
                    <a:pt x="2912" y="743"/>
                  </a:lnTo>
                  <a:lnTo>
                    <a:pt x="2924" y="707"/>
                  </a:lnTo>
                  <a:lnTo>
                    <a:pt x="2924" y="707"/>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72" name="Freeform 12">
              <a:extLst>
                <a:ext uri="{FF2B5EF4-FFF2-40B4-BE49-F238E27FC236}">
                  <a16:creationId xmlns:a16="http://schemas.microsoft.com/office/drawing/2014/main" xmlns="" id="{E3465E4A-008F-4867-BBE4-CDCFCBC95F01}"/>
                </a:ext>
              </a:extLst>
            </p:cNvPr>
            <p:cNvSpPr>
              <a:spLocks/>
            </p:cNvSpPr>
            <p:nvPr/>
          </p:nvSpPr>
          <p:spPr bwMode="hidden">
            <a:xfrm>
              <a:off x="114" y="2847"/>
              <a:ext cx="1493" cy="204"/>
            </a:xfrm>
            <a:custGeom>
              <a:avLst/>
              <a:gdLst/>
              <a:ahLst/>
              <a:cxnLst>
                <a:cxn ang="0">
                  <a:pos x="1399" y="204"/>
                </a:cxn>
                <a:cxn ang="0">
                  <a:pos x="0" y="18"/>
                </a:cxn>
                <a:cxn ang="0">
                  <a:pos x="77" y="0"/>
                </a:cxn>
                <a:cxn ang="0">
                  <a:pos x="1488" y="186"/>
                </a:cxn>
                <a:cxn ang="0">
                  <a:pos x="1399" y="204"/>
                </a:cxn>
                <a:cxn ang="0">
                  <a:pos x="1399" y="204"/>
                </a:cxn>
              </a:cxnLst>
              <a:rect l="0" t="0" r="r" b="b"/>
              <a:pathLst>
                <a:path w="1488" h="204">
                  <a:moveTo>
                    <a:pt x="1399" y="204"/>
                  </a:moveTo>
                  <a:lnTo>
                    <a:pt x="0" y="18"/>
                  </a:lnTo>
                  <a:lnTo>
                    <a:pt x="77" y="0"/>
                  </a:lnTo>
                  <a:lnTo>
                    <a:pt x="1488" y="186"/>
                  </a:lnTo>
                  <a:lnTo>
                    <a:pt x="1399" y="204"/>
                  </a:lnTo>
                  <a:lnTo>
                    <a:pt x="1399" y="204"/>
                  </a:lnTo>
                  <a:close/>
                </a:path>
              </a:pathLst>
            </a:custGeom>
            <a:solidFill>
              <a:schemeClr val="bg2"/>
            </a:solidFill>
            <a:ln w="9525">
              <a:noFill/>
              <a:round/>
              <a:headEnd/>
              <a:tailEnd/>
            </a:ln>
          </p:spPr>
          <p:txBody>
            <a:bodyPr/>
            <a:lstStyle/>
            <a:p>
              <a:pPr>
                <a:defRPr/>
              </a:pPr>
              <a:endParaRPr lang="en-US">
                <a:cs typeface="Zar" pitchFamily="2" charset="-78"/>
              </a:endParaRPr>
            </a:p>
          </p:txBody>
        </p:sp>
        <p:sp>
          <p:nvSpPr>
            <p:cNvPr id="40973" name="Rectangle 13">
              <a:extLst>
                <a:ext uri="{FF2B5EF4-FFF2-40B4-BE49-F238E27FC236}">
                  <a16:creationId xmlns:a16="http://schemas.microsoft.com/office/drawing/2014/main" xmlns="" id="{E783A6B0-C8A7-4F41-A9A8-27401A368862}"/>
                </a:ext>
              </a:extLst>
            </p:cNvPr>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pPr>
                <a:defRPr/>
              </a:pPr>
              <a:endParaRPr lang="en-US">
                <a:cs typeface="Zar" pitchFamily="2" charset="-78"/>
              </a:endParaRPr>
            </a:p>
          </p:txBody>
        </p:sp>
        <p:sp>
          <p:nvSpPr>
            <p:cNvPr id="40974" name="Rectangle 14">
              <a:extLst>
                <a:ext uri="{FF2B5EF4-FFF2-40B4-BE49-F238E27FC236}">
                  <a16:creationId xmlns:a16="http://schemas.microsoft.com/office/drawing/2014/main" xmlns="" id="{2050F611-2BDA-4FE7-B611-B0D408962D92}"/>
                </a:ext>
              </a:extLst>
            </p:cNvPr>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pPr>
                <a:defRPr/>
              </a:pPr>
              <a:endParaRPr lang="en-US">
                <a:cs typeface="Zar" pitchFamily="2" charset="-78"/>
              </a:endParaRPr>
            </a:p>
          </p:txBody>
        </p:sp>
        <p:grpSp>
          <p:nvGrpSpPr>
            <p:cNvPr id="1044" name="Group 15">
              <a:extLst>
                <a:ext uri="{FF2B5EF4-FFF2-40B4-BE49-F238E27FC236}">
                  <a16:creationId xmlns:a16="http://schemas.microsoft.com/office/drawing/2014/main" xmlns="" id="{4BE45555-E70A-42E8-A405-579AFFEC9186}"/>
                </a:ext>
              </a:extLst>
            </p:cNvPr>
            <p:cNvGrpSpPr>
              <a:grpSpLocks/>
            </p:cNvGrpSpPr>
            <p:nvPr/>
          </p:nvGrpSpPr>
          <p:grpSpPr bwMode="auto">
            <a:xfrm>
              <a:off x="192" y="2284"/>
              <a:ext cx="1254" cy="923"/>
              <a:chOff x="192" y="2284"/>
              <a:chExt cx="1254" cy="923"/>
            </a:xfrm>
          </p:grpSpPr>
          <p:sp>
            <p:nvSpPr>
              <p:cNvPr id="40976" name="Freeform 16">
                <a:extLst>
                  <a:ext uri="{FF2B5EF4-FFF2-40B4-BE49-F238E27FC236}">
                    <a16:creationId xmlns:a16="http://schemas.microsoft.com/office/drawing/2014/main" xmlns="" id="{028E59E6-CD44-4FF6-8B8D-5C41B963B393}"/>
                  </a:ext>
                </a:extLst>
              </p:cNvPr>
              <p:cNvSpPr>
                <a:spLocks/>
              </p:cNvSpPr>
              <p:nvPr/>
            </p:nvSpPr>
            <p:spPr bwMode="hidden">
              <a:xfrm>
                <a:off x="408" y="3009"/>
                <a:ext cx="47" cy="6"/>
              </a:xfrm>
              <a:custGeom>
                <a:avLst/>
                <a:gdLst/>
                <a:ahLst/>
                <a:cxnLst>
                  <a:cxn ang="0">
                    <a:pos x="47" y="6"/>
                  </a:cxn>
                  <a:cxn ang="0">
                    <a:pos x="0" y="0"/>
                  </a:cxn>
                  <a:cxn ang="0">
                    <a:pos x="0" y="0"/>
                  </a:cxn>
                  <a:cxn ang="0">
                    <a:pos x="47" y="6"/>
                  </a:cxn>
                  <a:cxn ang="0">
                    <a:pos x="47" y="6"/>
                  </a:cxn>
                  <a:cxn ang="0">
                    <a:pos x="47" y="6"/>
                  </a:cxn>
                </a:cxnLst>
                <a:rect l="0" t="0" r="r" b="b"/>
                <a:pathLst>
                  <a:path w="47" h="6">
                    <a:moveTo>
                      <a:pt x="47" y="6"/>
                    </a:moveTo>
                    <a:lnTo>
                      <a:pt x="0" y="0"/>
                    </a:lnTo>
                    <a:lnTo>
                      <a:pt x="0" y="0"/>
                    </a:lnTo>
                    <a:lnTo>
                      <a:pt x="47" y="6"/>
                    </a:lnTo>
                    <a:lnTo>
                      <a:pt x="47" y="6"/>
                    </a:lnTo>
                    <a:lnTo>
                      <a:pt x="47" y="6"/>
                    </a:lnTo>
                    <a:close/>
                  </a:path>
                </a:pathLst>
              </a:custGeom>
              <a:solidFill>
                <a:srgbClr val="141485"/>
              </a:solidFill>
              <a:ln w="9525">
                <a:noFill/>
                <a:round/>
                <a:headEnd/>
                <a:tailEnd/>
              </a:ln>
            </p:spPr>
            <p:txBody>
              <a:bodyPr/>
              <a:lstStyle/>
              <a:p>
                <a:pPr>
                  <a:defRPr/>
                </a:pPr>
                <a:endParaRPr lang="en-US">
                  <a:cs typeface="Zar" pitchFamily="2" charset="-78"/>
                </a:endParaRPr>
              </a:p>
            </p:txBody>
          </p:sp>
          <p:sp>
            <p:nvSpPr>
              <p:cNvPr id="40977" name="Freeform 17">
                <a:extLst>
                  <a:ext uri="{FF2B5EF4-FFF2-40B4-BE49-F238E27FC236}">
                    <a16:creationId xmlns:a16="http://schemas.microsoft.com/office/drawing/2014/main" xmlns="" id="{AC2E9B54-4CB6-4142-903D-391AB6EAE874}"/>
                  </a:ext>
                </a:extLst>
              </p:cNvPr>
              <p:cNvSpPr>
                <a:spLocks/>
              </p:cNvSpPr>
              <p:nvPr/>
            </p:nvSpPr>
            <p:spPr bwMode="hidden">
              <a:xfrm>
                <a:off x="912" y="2284"/>
                <a:ext cx="324" cy="162"/>
              </a:xfrm>
              <a:custGeom>
                <a:avLst/>
                <a:gdLst/>
                <a:ahLst/>
                <a:cxnLst>
                  <a:cxn ang="0">
                    <a:pos x="0" y="24"/>
                  </a:cxn>
                  <a:cxn ang="0">
                    <a:pos x="6" y="24"/>
                  </a:cxn>
                  <a:cxn ang="0">
                    <a:pos x="12" y="18"/>
                  </a:cxn>
                  <a:cxn ang="0">
                    <a:pos x="48" y="6"/>
                  </a:cxn>
                  <a:cxn ang="0">
                    <a:pos x="101" y="0"/>
                  </a:cxn>
                  <a:cxn ang="0">
                    <a:pos x="137" y="6"/>
                  </a:cxn>
                  <a:cxn ang="0">
                    <a:pos x="173" y="18"/>
                  </a:cxn>
                  <a:cxn ang="0">
                    <a:pos x="239" y="54"/>
                  </a:cxn>
                  <a:cxn ang="0">
                    <a:pos x="287" y="90"/>
                  </a:cxn>
                  <a:cxn ang="0">
                    <a:pos x="317" y="114"/>
                  </a:cxn>
                  <a:cxn ang="0">
                    <a:pos x="323" y="126"/>
                  </a:cxn>
                  <a:cxn ang="0">
                    <a:pos x="323" y="126"/>
                  </a:cxn>
                  <a:cxn ang="0">
                    <a:pos x="221" y="162"/>
                  </a:cxn>
                  <a:cxn ang="0">
                    <a:pos x="0" y="24"/>
                  </a:cxn>
                  <a:cxn ang="0">
                    <a:pos x="0" y="24"/>
                  </a:cxn>
                </a:cxnLst>
                <a:rect l="0" t="0" r="r" b="b"/>
                <a:pathLst>
                  <a:path w="323" h="162">
                    <a:moveTo>
                      <a:pt x="0" y="24"/>
                    </a:moveTo>
                    <a:lnTo>
                      <a:pt x="6" y="24"/>
                    </a:lnTo>
                    <a:lnTo>
                      <a:pt x="12" y="18"/>
                    </a:lnTo>
                    <a:lnTo>
                      <a:pt x="48" y="6"/>
                    </a:lnTo>
                    <a:lnTo>
                      <a:pt x="101" y="0"/>
                    </a:lnTo>
                    <a:lnTo>
                      <a:pt x="137" y="6"/>
                    </a:lnTo>
                    <a:lnTo>
                      <a:pt x="173" y="18"/>
                    </a:lnTo>
                    <a:lnTo>
                      <a:pt x="239" y="54"/>
                    </a:lnTo>
                    <a:lnTo>
                      <a:pt x="287" y="90"/>
                    </a:lnTo>
                    <a:lnTo>
                      <a:pt x="317" y="114"/>
                    </a:lnTo>
                    <a:lnTo>
                      <a:pt x="323" y="126"/>
                    </a:lnTo>
                    <a:lnTo>
                      <a:pt x="323" y="126"/>
                    </a:lnTo>
                    <a:lnTo>
                      <a:pt x="221" y="162"/>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78" name="Freeform 18">
                <a:extLst>
                  <a:ext uri="{FF2B5EF4-FFF2-40B4-BE49-F238E27FC236}">
                    <a16:creationId xmlns:a16="http://schemas.microsoft.com/office/drawing/2014/main" xmlns="" id="{D1D39E8D-F1E9-4CE6-B8E3-523DA87382E4}"/>
                  </a:ext>
                </a:extLst>
              </p:cNvPr>
              <p:cNvSpPr>
                <a:spLocks noEditPoints="1"/>
              </p:cNvSpPr>
              <p:nvPr/>
            </p:nvSpPr>
            <p:spPr bwMode="hidden">
              <a:xfrm>
                <a:off x="192" y="2284"/>
                <a:ext cx="1254" cy="923"/>
              </a:xfrm>
              <a:custGeom>
                <a:avLst/>
                <a:gdLst/>
                <a:ahLst/>
                <a:cxnLst>
                  <a:cxn ang="0">
                    <a:pos x="1166" y="641"/>
                  </a:cxn>
                  <a:cxn ang="0">
                    <a:pos x="1166" y="473"/>
                  </a:cxn>
                  <a:cxn ang="0">
                    <a:pos x="1136" y="384"/>
                  </a:cxn>
                  <a:cxn ang="0">
                    <a:pos x="1112" y="288"/>
                  </a:cxn>
                  <a:cxn ang="0">
                    <a:pos x="1053" y="174"/>
                  </a:cxn>
                  <a:cxn ang="0">
                    <a:pos x="981" y="96"/>
                  </a:cxn>
                  <a:cxn ang="0">
                    <a:pos x="963" y="72"/>
                  </a:cxn>
                  <a:cxn ang="0">
                    <a:pos x="891" y="18"/>
                  </a:cxn>
                  <a:cxn ang="0">
                    <a:pos x="819" y="6"/>
                  </a:cxn>
                  <a:cxn ang="0">
                    <a:pos x="712" y="24"/>
                  </a:cxn>
                  <a:cxn ang="0">
                    <a:pos x="664" y="42"/>
                  </a:cxn>
                  <a:cxn ang="0">
                    <a:pos x="568" y="120"/>
                  </a:cxn>
                  <a:cxn ang="0">
                    <a:pos x="532" y="228"/>
                  </a:cxn>
                  <a:cxn ang="0">
                    <a:pos x="509" y="348"/>
                  </a:cxn>
                  <a:cxn ang="0">
                    <a:pos x="431" y="479"/>
                  </a:cxn>
                  <a:cxn ang="0">
                    <a:pos x="413" y="539"/>
                  </a:cxn>
                  <a:cxn ang="0">
                    <a:pos x="353" y="599"/>
                  </a:cxn>
                  <a:cxn ang="0">
                    <a:pos x="305" y="629"/>
                  </a:cxn>
                  <a:cxn ang="0">
                    <a:pos x="293" y="635"/>
                  </a:cxn>
                  <a:cxn ang="0">
                    <a:pos x="257" y="677"/>
                  </a:cxn>
                  <a:cxn ang="0">
                    <a:pos x="150" y="797"/>
                  </a:cxn>
                  <a:cxn ang="0">
                    <a:pos x="54" y="839"/>
                  </a:cxn>
                  <a:cxn ang="0">
                    <a:pos x="156" y="905"/>
                  </a:cxn>
                  <a:cxn ang="0">
                    <a:pos x="240" y="869"/>
                  </a:cxn>
                  <a:cxn ang="0">
                    <a:pos x="640" y="827"/>
                  </a:cxn>
                  <a:cxn ang="0">
                    <a:pos x="700" y="725"/>
                  </a:cxn>
                  <a:cxn ang="0">
                    <a:pos x="694" y="611"/>
                  </a:cxn>
                  <a:cxn ang="0">
                    <a:pos x="778" y="551"/>
                  </a:cxn>
                  <a:cxn ang="0">
                    <a:pos x="879" y="449"/>
                  </a:cxn>
                  <a:cxn ang="0">
                    <a:pos x="909" y="414"/>
                  </a:cxn>
                  <a:cxn ang="0">
                    <a:pos x="975" y="318"/>
                  </a:cxn>
                  <a:cxn ang="0">
                    <a:pos x="1023" y="336"/>
                  </a:cxn>
                  <a:cxn ang="0">
                    <a:pos x="1118" y="617"/>
                  </a:cxn>
                  <a:cxn ang="0">
                    <a:pos x="1112" y="689"/>
                  </a:cxn>
                  <a:cxn ang="0">
                    <a:pos x="1148" y="749"/>
                  </a:cxn>
                  <a:cxn ang="0">
                    <a:pos x="1202" y="713"/>
                  </a:cxn>
                  <a:cxn ang="0">
                    <a:pos x="1238" y="749"/>
                  </a:cxn>
                  <a:cxn ang="0">
                    <a:pos x="1250" y="743"/>
                  </a:cxn>
                  <a:cxn ang="0">
                    <a:pos x="694" y="264"/>
                  </a:cxn>
                  <a:cxn ang="0">
                    <a:pos x="784" y="372"/>
                  </a:cxn>
                  <a:cxn ang="0">
                    <a:pos x="766" y="443"/>
                  </a:cxn>
                  <a:cxn ang="0">
                    <a:pos x="706" y="515"/>
                  </a:cxn>
                  <a:cxn ang="0">
                    <a:pos x="658" y="569"/>
                  </a:cxn>
                  <a:cxn ang="0">
                    <a:pos x="616" y="593"/>
                  </a:cxn>
                  <a:cxn ang="0">
                    <a:pos x="574" y="617"/>
                  </a:cxn>
                  <a:cxn ang="0">
                    <a:pos x="562" y="707"/>
                  </a:cxn>
                  <a:cxn ang="0">
                    <a:pos x="353" y="755"/>
                  </a:cxn>
                  <a:cxn ang="0">
                    <a:pos x="389" y="641"/>
                  </a:cxn>
                  <a:cxn ang="0">
                    <a:pos x="425" y="647"/>
                  </a:cxn>
                  <a:cxn ang="0">
                    <a:pos x="443" y="617"/>
                  </a:cxn>
                  <a:cxn ang="0">
                    <a:pos x="568" y="515"/>
                  </a:cxn>
                  <a:cxn ang="0">
                    <a:pos x="616" y="473"/>
                  </a:cxn>
                  <a:cxn ang="0">
                    <a:pos x="640" y="396"/>
                  </a:cxn>
                  <a:cxn ang="0">
                    <a:pos x="640" y="378"/>
                  </a:cxn>
                  <a:cxn ang="0">
                    <a:pos x="664" y="270"/>
                  </a:cxn>
                  <a:cxn ang="0">
                    <a:pos x="682" y="192"/>
                  </a:cxn>
                  <a:cxn ang="0">
                    <a:pos x="694" y="264"/>
                  </a:cxn>
                  <a:cxn ang="0">
                    <a:pos x="532" y="455"/>
                  </a:cxn>
                  <a:cxn ang="0">
                    <a:pos x="634" y="803"/>
                  </a:cxn>
                </a:cxnLst>
                <a:rect l="0" t="0" r="r" b="b"/>
                <a:pathLst>
                  <a:path w="1250" h="923">
                    <a:moveTo>
                      <a:pt x="1244" y="713"/>
                    </a:moveTo>
                    <a:lnTo>
                      <a:pt x="1214" y="683"/>
                    </a:lnTo>
                    <a:lnTo>
                      <a:pt x="1166" y="653"/>
                    </a:lnTo>
                    <a:lnTo>
                      <a:pt x="1166" y="653"/>
                    </a:lnTo>
                    <a:lnTo>
                      <a:pt x="1166" y="641"/>
                    </a:lnTo>
                    <a:lnTo>
                      <a:pt x="1172" y="617"/>
                    </a:lnTo>
                    <a:lnTo>
                      <a:pt x="1172" y="581"/>
                    </a:lnTo>
                    <a:lnTo>
                      <a:pt x="1172" y="545"/>
                    </a:lnTo>
                    <a:lnTo>
                      <a:pt x="1172" y="509"/>
                    </a:lnTo>
                    <a:lnTo>
                      <a:pt x="1166" y="473"/>
                    </a:lnTo>
                    <a:lnTo>
                      <a:pt x="1154" y="443"/>
                    </a:lnTo>
                    <a:lnTo>
                      <a:pt x="1148" y="431"/>
                    </a:lnTo>
                    <a:lnTo>
                      <a:pt x="1142" y="425"/>
                    </a:lnTo>
                    <a:lnTo>
                      <a:pt x="1142" y="408"/>
                    </a:lnTo>
                    <a:lnTo>
                      <a:pt x="1136" y="384"/>
                    </a:lnTo>
                    <a:lnTo>
                      <a:pt x="1130" y="354"/>
                    </a:lnTo>
                    <a:lnTo>
                      <a:pt x="1118" y="324"/>
                    </a:lnTo>
                    <a:lnTo>
                      <a:pt x="1106" y="300"/>
                    </a:lnTo>
                    <a:lnTo>
                      <a:pt x="1112" y="294"/>
                    </a:lnTo>
                    <a:lnTo>
                      <a:pt x="1112" y="288"/>
                    </a:lnTo>
                    <a:lnTo>
                      <a:pt x="1112" y="270"/>
                    </a:lnTo>
                    <a:lnTo>
                      <a:pt x="1106" y="252"/>
                    </a:lnTo>
                    <a:lnTo>
                      <a:pt x="1083" y="210"/>
                    </a:lnTo>
                    <a:lnTo>
                      <a:pt x="1059" y="180"/>
                    </a:lnTo>
                    <a:lnTo>
                      <a:pt x="1053" y="174"/>
                    </a:lnTo>
                    <a:lnTo>
                      <a:pt x="1047" y="168"/>
                    </a:lnTo>
                    <a:lnTo>
                      <a:pt x="1041" y="126"/>
                    </a:lnTo>
                    <a:lnTo>
                      <a:pt x="1017" y="114"/>
                    </a:lnTo>
                    <a:lnTo>
                      <a:pt x="987" y="90"/>
                    </a:lnTo>
                    <a:lnTo>
                      <a:pt x="981" y="96"/>
                    </a:lnTo>
                    <a:lnTo>
                      <a:pt x="981" y="102"/>
                    </a:lnTo>
                    <a:lnTo>
                      <a:pt x="975" y="120"/>
                    </a:lnTo>
                    <a:lnTo>
                      <a:pt x="975" y="108"/>
                    </a:lnTo>
                    <a:lnTo>
                      <a:pt x="969" y="90"/>
                    </a:lnTo>
                    <a:lnTo>
                      <a:pt x="963" y="72"/>
                    </a:lnTo>
                    <a:lnTo>
                      <a:pt x="963" y="66"/>
                    </a:lnTo>
                    <a:lnTo>
                      <a:pt x="933" y="42"/>
                    </a:lnTo>
                    <a:lnTo>
                      <a:pt x="921" y="36"/>
                    </a:lnTo>
                    <a:lnTo>
                      <a:pt x="915" y="30"/>
                    </a:lnTo>
                    <a:lnTo>
                      <a:pt x="891" y="18"/>
                    </a:lnTo>
                    <a:lnTo>
                      <a:pt x="885" y="18"/>
                    </a:lnTo>
                    <a:lnTo>
                      <a:pt x="867" y="18"/>
                    </a:lnTo>
                    <a:lnTo>
                      <a:pt x="855" y="18"/>
                    </a:lnTo>
                    <a:lnTo>
                      <a:pt x="849" y="18"/>
                    </a:lnTo>
                    <a:lnTo>
                      <a:pt x="819" y="6"/>
                    </a:lnTo>
                    <a:lnTo>
                      <a:pt x="796" y="0"/>
                    </a:lnTo>
                    <a:lnTo>
                      <a:pt x="772" y="6"/>
                    </a:lnTo>
                    <a:lnTo>
                      <a:pt x="754" y="18"/>
                    </a:lnTo>
                    <a:lnTo>
                      <a:pt x="730" y="18"/>
                    </a:lnTo>
                    <a:lnTo>
                      <a:pt x="712" y="24"/>
                    </a:lnTo>
                    <a:lnTo>
                      <a:pt x="700" y="30"/>
                    </a:lnTo>
                    <a:lnTo>
                      <a:pt x="700" y="30"/>
                    </a:lnTo>
                    <a:lnTo>
                      <a:pt x="694" y="30"/>
                    </a:lnTo>
                    <a:lnTo>
                      <a:pt x="688" y="30"/>
                    </a:lnTo>
                    <a:lnTo>
                      <a:pt x="664" y="42"/>
                    </a:lnTo>
                    <a:lnTo>
                      <a:pt x="628" y="60"/>
                    </a:lnTo>
                    <a:lnTo>
                      <a:pt x="586" y="90"/>
                    </a:lnTo>
                    <a:lnTo>
                      <a:pt x="574" y="108"/>
                    </a:lnTo>
                    <a:lnTo>
                      <a:pt x="562" y="120"/>
                    </a:lnTo>
                    <a:lnTo>
                      <a:pt x="568" y="120"/>
                    </a:lnTo>
                    <a:lnTo>
                      <a:pt x="568" y="114"/>
                    </a:lnTo>
                    <a:lnTo>
                      <a:pt x="550" y="150"/>
                    </a:lnTo>
                    <a:lnTo>
                      <a:pt x="538" y="192"/>
                    </a:lnTo>
                    <a:lnTo>
                      <a:pt x="532" y="216"/>
                    </a:lnTo>
                    <a:lnTo>
                      <a:pt x="532" y="228"/>
                    </a:lnTo>
                    <a:lnTo>
                      <a:pt x="532" y="228"/>
                    </a:lnTo>
                    <a:lnTo>
                      <a:pt x="527" y="246"/>
                    </a:lnTo>
                    <a:lnTo>
                      <a:pt x="521" y="276"/>
                    </a:lnTo>
                    <a:lnTo>
                      <a:pt x="515" y="312"/>
                    </a:lnTo>
                    <a:lnTo>
                      <a:pt x="509" y="348"/>
                    </a:lnTo>
                    <a:lnTo>
                      <a:pt x="473" y="390"/>
                    </a:lnTo>
                    <a:lnTo>
                      <a:pt x="473" y="396"/>
                    </a:lnTo>
                    <a:lnTo>
                      <a:pt x="467" y="402"/>
                    </a:lnTo>
                    <a:lnTo>
                      <a:pt x="449" y="437"/>
                    </a:lnTo>
                    <a:lnTo>
                      <a:pt x="431" y="479"/>
                    </a:lnTo>
                    <a:lnTo>
                      <a:pt x="419" y="521"/>
                    </a:lnTo>
                    <a:lnTo>
                      <a:pt x="413" y="527"/>
                    </a:lnTo>
                    <a:lnTo>
                      <a:pt x="413" y="533"/>
                    </a:lnTo>
                    <a:lnTo>
                      <a:pt x="413" y="539"/>
                    </a:lnTo>
                    <a:lnTo>
                      <a:pt x="413" y="539"/>
                    </a:lnTo>
                    <a:lnTo>
                      <a:pt x="413" y="539"/>
                    </a:lnTo>
                    <a:lnTo>
                      <a:pt x="413" y="539"/>
                    </a:lnTo>
                    <a:lnTo>
                      <a:pt x="413" y="539"/>
                    </a:lnTo>
                    <a:lnTo>
                      <a:pt x="413" y="539"/>
                    </a:lnTo>
                    <a:lnTo>
                      <a:pt x="353" y="599"/>
                    </a:lnTo>
                    <a:lnTo>
                      <a:pt x="347" y="599"/>
                    </a:lnTo>
                    <a:lnTo>
                      <a:pt x="341" y="599"/>
                    </a:lnTo>
                    <a:lnTo>
                      <a:pt x="335" y="611"/>
                    </a:lnTo>
                    <a:lnTo>
                      <a:pt x="311" y="629"/>
                    </a:lnTo>
                    <a:lnTo>
                      <a:pt x="305" y="629"/>
                    </a:lnTo>
                    <a:lnTo>
                      <a:pt x="299" y="629"/>
                    </a:lnTo>
                    <a:lnTo>
                      <a:pt x="299" y="635"/>
                    </a:lnTo>
                    <a:lnTo>
                      <a:pt x="293" y="635"/>
                    </a:lnTo>
                    <a:lnTo>
                      <a:pt x="293" y="635"/>
                    </a:lnTo>
                    <a:lnTo>
                      <a:pt x="293" y="635"/>
                    </a:lnTo>
                    <a:lnTo>
                      <a:pt x="293" y="635"/>
                    </a:lnTo>
                    <a:lnTo>
                      <a:pt x="257" y="659"/>
                    </a:lnTo>
                    <a:lnTo>
                      <a:pt x="257" y="665"/>
                    </a:lnTo>
                    <a:lnTo>
                      <a:pt x="257" y="665"/>
                    </a:lnTo>
                    <a:lnTo>
                      <a:pt x="257" y="677"/>
                    </a:lnTo>
                    <a:lnTo>
                      <a:pt x="257" y="701"/>
                    </a:lnTo>
                    <a:lnTo>
                      <a:pt x="257" y="719"/>
                    </a:lnTo>
                    <a:lnTo>
                      <a:pt x="257" y="731"/>
                    </a:lnTo>
                    <a:lnTo>
                      <a:pt x="216" y="725"/>
                    </a:lnTo>
                    <a:lnTo>
                      <a:pt x="150" y="797"/>
                    </a:lnTo>
                    <a:lnTo>
                      <a:pt x="150" y="827"/>
                    </a:lnTo>
                    <a:lnTo>
                      <a:pt x="174" y="827"/>
                    </a:lnTo>
                    <a:lnTo>
                      <a:pt x="114" y="845"/>
                    </a:lnTo>
                    <a:lnTo>
                      <a:pt x="108" y="851"/>
                    </a:lnTo>
                    <a:lnTo>
                      <a:pt x="54" y="839"/>
                    </a:lnTo>
                    <a:lnTo>
                      <a:pt x="0" y="857"/>
                    </a:lnTo>
                    <a:lnTo>
                      <a:pt x="0" y="875"/>
                    </a:lnTo>
                    <a:lnTo>
                      <a:pt x="102" y="893"/>
                    </a:lnTo>
                    <a:lnTo>
                      <a:pt x="96" y="893"/>
                    </a:lnTo>
                    <a:lnTo>
                      <a:pt x="156" y="905"/>
                    </a:lnTo>
                    <a:lnTo>
                      <a:pt x="168" y="899"/>
                    </a:lnTo>
                    <a:lnTo>
                      <a:pt x="311" y="923"/>
                    </a:lnTo>
                    <a:lnTo>
                      <a:pt x="365" y="911"/>
                    </a:lnTo>
                    <a:lnTo>
                      <a:pt x="371" y="887"/>
                    </a:lnTo>
                    <a:lnTo>
                      <a:pt x="240" y="869"/>
                    </a:lnTo>
                    <a:lnTo>
                      <a:pt x="240" y="863"/>
                    </a:lnTo>
                    <a:lnTo>
                      <a:pt x="497" y="791"/>
                    </a:lnTo>
                    <a:lnTo>
                      <a:pt x="503" y="809"/>
                    </a:lnTo>
                    <a:lnTo>
                      <a:pt x="640" y="827"/>
                    </a:lnTo>
                    <a:lnTo>
                      <a:pt x="640" y="827"/>
                    </a:lnTo>
                    <a:lnTo>
                      <a:pt x="700" y="725"/>
                    </a:lnTo>
                    <a:lnTo>
                      <a:pt x="700" y="725"/>
                    </a:lnTo>
                    <a:lnTo>
                      <a:pt x="700" y="725"/>
                    </a:lnTo>
                    <a:lnTo>
                      <a:pt x="700" y="725"/>
                    </a:lnTo>
                    <a:lnTo>
                      <a:pt x="700" y="725"/>
                    </a:lnTo>
                    <a:lnTo>
                      <a:pt x="658" y="719"/>
                    </a:lnTo>
                    <a:lnTo>
                      <a:pt x="664" y="653"/>
                    </a:lnTo>
                    <a:lnTo>
                      <a:pt x="664" y="653"/>
                    </a:lnTo>
                    <a:lnTo>
                      <a:pt x="670" y="623"/>
                    </a:lnTo>
                    <a:lnTo>
                      <a:pt x="694" y="611"/>
                    </a:lnTo>
                    <a:lnTo>
                      <a:pt x="694" y="605"/>
                    </a:lnTo>
                    <a:lnTo>
                      <a:pt x="694" y="605"/>
                    </a:lnTo>
                    <a:lnTo>
                      <a:pt x="718" y="587"/>
                    </a:lnTo>
                    <a:lnTo>
                      <a:pt x="748" y="569"/>
                    </a:lnTo>
                    <a:lnTo>
                      <a:pt x="778" y="551"/>
                    </a:lnTo>
                    <a:lnTo>
                      <a:pt x="796" y="533"/>
                    </a:lnTo>
                    <a:lnTo>
                      <a:pt x="819" y="515"/>
                    </a:lnTo>
                    <a:lnTo>
                      <a:pt x="843" y="497"/>
                    </a:lnTo>
                    <a:lnTo>
                      <a:pt x="867" y="467"/>
                    </a:lnTo>
                    <a:lnTo>
                      <a:pt x="879" y="449"/>
                    </a:lnTo>
                    <a:lnTo>
                      <a:pt x="879" y="443"/>
                    </a:lnTo>
                    <a:lnTo>
                      <a:pt x="885" y="443"/>
                    </a:lnTo>
                    <a:lnTo>
                      <a:pt x="891" y="431"/>
                    </a:lnTo>
                    <a:lnTo>
                      <a:pt x="903" y="425"/>
                    </a:lnTo>
                    <a:lnTo>
                      <a:pt x="909" y="414"/>
                    </a:lnTo>
                    <a:lnTo>
                      <a:pt x="909" y="390"/>
                    </a:lnTo>
                    <a:lnTo>
                      <a:pt x="903" y="360"/>
                    </a:lnTo>
                    <a:lnTo>
                      <a:pt x="927" y="348"/>
                    </a:lnTo>
                    <a:lnTo>
                      <a:pt x="951" y="330"/>
                    </a:lnTo>
                    <a:lnTo>
                      <a:pt x="975" y="318"/>
                    </a:lnTo>
                    <a:lnTo>
                      <a:pt x="993" y="300"/>
                    </a:lnTo>
                    <a:lnTo>
                      <a:pt x="999" y="306"/>
                    </a:lnTo>
                    <a:lnTo>
                      <a:pt x="1011" y="306"/>
                    </a:lnTo>
                    <a:lnTo>
                      <a:pt x="1023" y="336"/>
                    </a:lnTo>
                    <a:lnTo>
                      <a:pt x="1023" y="336"/>
                    </a:lnTo>
                    <a:lnTo>
                      <a:pt x="1071" y="449"/>
                    </a:lnTo>
                    <a:lnTo>
                      <a:pt x="1071" y="467"/>
                    </a:lnTo>
                    <a:lnTo>
                      <a:pt x="1077" y="497"/>
                    </a:lnTo>
                    <a:lnTo>
                      <a:pt x="1101" y="563"/>
                    </a:lnTo>
                    <a:lnTo>
                      <a:pt x="1118" y="617"/>
                    </a:lnTo>
                    <a:lnTo>
                      <a:pt x="1124" y="641"/>
                    </a:lnTo>
                    <a:lnTo>
                      <a:pt x="1124" y="653"/>
                    </a:lnTo>
                    <a:lnTo>
                      <a:pt x="1118" y="659"/>
                    </a:lnTo>
                    <a:lnTo>
                      <a:pt x="1112" y="671"/>
                    </a:lnTo>
                    <a:lnTo>
                      <a:pt x="1112" y="689"/>
                    </a:lnTo>
                    <a:lnTo>
                      <a:pt x="1118" y="701"/>
                    </a:lnTo>
                    <a:lnTo>
                      <a:pt x="1124" y="719"/>
                    </a:lnTo>
                    <a:lnTo>
                      <a:pt x="1130" y="737"/>
                    </a:lnTo>
                    <a:lnTo>
                      <a:pt x="1136" y="749"/>
                    </a:lnTo>
                    <a:lnTo>
                      <a:pt x="1148" y="749"/>
                    </a:lnTo>
                    <a:lnTo>
                      <a:pt x="1154" y="743"/>
                    </a:lnTo>
                    <a:lnTo>
                      <a:pt x="1154" y="725"/>
                    </a:lnTo>
                    <a:lnTo>
                      <a:pt x="1148" y="707"/>
                    </a:lnTo>
                    <a:lnTo>
                      <a:pt x="1148" y="701"/>
                    </a:lnTo>
                    <a:lnTo>
                      <a:pt x="1202" y="713"/>
                    </a:lnTo>
                    <a:lnTo>
                      <a:pt x="1208" y="719"/>
                    </a:lnTo>
                    <a:lnTo>
                      <a:pt x="1214" y="737"/>
                    </a:lnTo>
                    <a:lnTo>
                      <a:pt x="1220" y="749"/>
                    </a:lnTo>
                    <a:lnTo>
                      <a:pt x="1232" y="755"/>
                    </a:lnTo>
                    <a:lnTo>
                      <a:pt x="1238" y="749"/>
                    </a:lnTo>
                    <a:lnTo>
                      <a:pt x="1232" y="737"/>
                    </a:lnTo>
                    <a:lnTo>
                      <a:pt x="1238" y="749"/>
                    </a:lnTo>
                    <a:lnTo>
                      <a:pt x="1244" y="755"/>
                    </a:lnTo>
                    <a:lnTo>
                      <a:pt x="1250" y="749"/>
                    </a:lnTo>
                    <a:lnTo>
                      <a:pt x="1250" y="743"/>
                    </a:lnTo>
                    <a:lnTo>
                      <a:pt x="1250" y="731"/>
                    </a:lnTo>
                    <a:lnTo>
                      <a:pt x="1244" y="719"/>
                    </a:lnTo>
                    <a:lnTo>
                      <a:pt x="1244" y="713"/>
                    </a:lnTo>
                    <a:lnTo>
                      <a:pt x="1244" y="713"/>
                    </a:lnTo>
                    <a:close/>
                    <a:moveTo>
                      <a:pt x="694" y="264"/>
                    </a:moveTo>
                    <a:lnTo>
                      <a:pt x="700" y="276"/>
                    </a:lnTo>
                    <a:lnTo>
                      <a:pt x="712" y="288"/>
                    </a:lnTo>
                    <a:lnTo>
                      <a:pt x="742" y="330"/>
                    </a:lnTo>
                    <a:lnTo>
                      <a:pt x="778" y="360"/>
                    </a:lnTo>
                    <a:lnTo>
                      <a:pt x="784" y="372"/>
                    </a:lnTo>
                    <a:lnTo>
                      <a:pt x="790" y="378"/>
                    </a:lnTo>
                    <a:lnTo>
                      <a:pt x="796" y="384"/>
                    </a:lnTo>
                    <a:lnTo>
                      <a:pt x="796" y="384"/>
                    </a:lnTo>
                    <a:lnTo>
                      <a:pt x="790" y="431"/>
                    </a:lnTo>
                    <a:lnTo>
                      <a:pt x="766" y="443"/>
                    </a:lnTo>
                    <a:lnTo>
                      <a:pt x="748" y="461"/>
                    </a:lnTo>
                    <a:lnTo>
                      <a:pt x="724" y="485"/>
                    </a:lnTo>
                    <a:lnTo>
                      <a:pt x="712" y="503"/>
                    </a:lnTo>
                    <a:lnTo>
                      <a:pt x="712" y="509"/>
                    </a:lnTo>
                    <a:lnTo>
                      <a:pt x="706" y="515"/>
                    </a:lnTo>
                    <a:lnTo>
                      <a:pt x="688" y="533"/>
                    </a:lnTo>
                    <a:lnTo>
                      <a:pt x="670" y="551"/>
                    </a:lnTo>
                    <a:lnTo>
                      <a:pt x="658" y="563"/>
                    </a:lnTo>
                    <a:lnTo>
                      <a:pt x="658" y="569"/>
                    </a:lnTo>
                    <a:lnTo>
                      <a:pt x="658" y="569"/>
                    </a:lnTo>
                    <a:lnTo>
                      <a:pt x="658" y="569"/>
                    </a:lnTo>
                    <a:lnTo>
                      <a:pt x="652" y="569"/>
                    </a:lnTo>
                    <a:lnTo>
                      <a:pt x="652" y="575"/>
                    </a:lnTo>
                    <a:lnTo>
                      <a:pt x="640" y="581"/>
                    </a:lnTo>
                    <a:lnTo>
                      <a:pt x="616" y="593"/>
                    </a:lnTo>
                    <a:lnTo>
                      <a:pt x="604" y="599"/>
                    </a:lnTo>
                    <a:lnTo>
                      <a:pt x="592" y="605"/>
                    </a:lnTo>
                    <a:lnTo>
                      <a:pt x="592" y="605"/>
                    </a:lnTo>
                    <a:lnTo>
                      <a:pt x="586" y="611"/>
                    </a:lnTo>
                    <a:lnTo>
                      <a:pt x="574" y="617"/>
                    </a:lnTo>
                    <a:lnTo>
                      <a:pt x="562" y="629"/>
                    </a:lnTo>
                    <a:lnTo>
                      <a:pt x="550" y="635"/>
                    </a:lnTo>
                    <a:lnTo>
                      <a:pt x="550" y="653"/>
                    </a:lnTo>
                    <a:lnTo>
                      <a:pt x="556" y="677"/>
                    </a:lnTo>
                    <a:lnTo>
                      <a:pt x="562" y="707"/>
                    </a:lnTo>
                    <a:lnTo>
                      <a:pt x="538" y="737"/>
                    </a:lnTo>
                    <a:lnTo>
                      <a:pt x="377" y="785"/>
                    </a:lnTo>
                    <a:lnTo>
                      <a:pt x="365" y="761"/>
                    </a:lnTo>
                    <a:lnTo>
                      <a:pt x="359" y="755"/>
                    </a:lnTo>
                    <a:lnTo>
                      <a:pt x="353" y="755"/>
                    </a:lnTo>
                    <a:lnTo>
                      <a:pt x="359" y="683"/>
                    </a:lnTo>
                    <a:lnTo>
                      <a:pt x="365" y="671"/>
                    </a:lnTo>
                    <a:lnTo>
                      <a:pt x="371" y="665"/>
                    </a:lnTo>
                    <a:lnTo>
                      <a:pt x="389" y="641"/>
                    </a:lnTo>
                    <a:lnTo>
                      <a:pt x="389" y="641"/>
                    </a:lnTo>
                    <a:lnTo>
                      <a:pt x="413" y="629"/>
                    </a:lnTo>
                    <a:lnTo>
                      <a:pt x="431" y="611"/>
                    </a:lnTo>
                    <a:lnTo>
                      <a:pt x="419" y="623"/>
                    </a:lnTo>
                    <a:lnTo>
                      <a:pt x="419" y="629"/>
                    </a:lnTo>
                    <a:lnTo>
                      <a:pt x="425" y="647"/>
                    </a:lnTo>
                    <a:lnTo>
                      <a:pt x="425" y="659"/>
                    </a:lnTo>
                    <a:lnTo>
                      <a:pt x="431" y="665"/>
                    </a:lnTo>
                    <a:lnTo>
                      <a:pt x="437" y="659"/>
                    </a:lnTo>
                    <a:lnTo>
                      <a:pt x="443" y="635"/>
                    </a:lnTo>
                    <a:lnTo>
                      <a:pt x="443" y="617"/>
                    </a:lnTo>
                    <a:lnTo>
                      <a:pt x="443" y="605"/>
                    </a:lnTo>
                    <a:lnTo>
                      <a:pt x="491" y="575"/>
                    </a:lnTo>
                    <a:lnTo>
                      <a:pt x="527" y="545"/>
                    </a:lnTo>
                    <a:lnTo>
                      <a:pt x="550" y="527"/>
                    </a:lnTo>
                    <a:lnTo>
                      <a:pt x="568" y="515"/>
                    </a:lnTo>
                    <a:lnTo>
                      <a:pt x="586" y="503"/>
                    </a:lnTo>
                    <a:lnTo>
                      <a:pt x="598" y="497"/>
                    </a:lnTo>
                    <a:lnTo>
                      <a:pt x="610" y="485"/>
                    </a:lnTo>
                    <a:lnTo>
                      <a:pt x="616" y="479"/>
                    </a:lnTo>
                    <a:lnTo>
                      <a:pt x="616" y="473"/>
                    </a:lnTo>
                    <a:lnTo>
                      <a:pt x="628" y="455"/>
                    </a:lnTo>
                    <a:lnTo>
                      <a:pt x="634" y="431"/>
                    </a:lnTo>
                    <a:lnTo>
                      <a:pt x="640" y="408"/>
                    </a:lnTo>
                    <a:lnTo>
                      <a:pt x="640" y="402"/>
                    </a:lnTo>
                    <a:lnTo>
                      <a:pt x="640" y="396"/>
                    </a:lnTo>
                    <a:lnTo>
                      <a:pt x="628" y="396"/>
                    </a:lnTo>
                    <a:lnTo>
                      <a:pt x="634" y="396"/>
                    </a:lnTo>
                    <a:lnTo>
                      <a:pt x="634" y="396"/>
                    </a:lnTo>
                    <a:lnTo>
                      <a:pt x="634" y="390"/>
                    </a:lnTo>
                    <a:lnTo>
                      <a:pt x="640" y="378"/>
                    </a:lnTo>
                    <a:lnTo>
                      <a:pt x="652" y="336"/>
                    </a:lnTo>
                    <a:lnTo>
                      <a:pt x="664" y="300"/>
                    </a:lnTo>
                    <a:lnTo>
                      <a:pt x="664" y="282"/>
                    </a:lnTo>
                    <a:lnTo>
                      <a:pt x="670" y="276"/>
                    </a:lnTo>
                    <a:lnTo>
                      <a:pt x="664" y="270"/>
                    </a:lnTo>
                    <a:lnTo>
                      <a:pt x="658" y="258"/>
                    </a:lnTo>
                    <a:lnTo>
                      <a:pt x="646" y="246"/>
                    </a:lnTo>
                    <a:lnTo>
                      <a:pt x="640" y="240"/>
                    </a:lnTo>
                    <a:lnTo>
                      <a:pt x="676" y="258"/>
                    </a:lnTo>
                    <a:lnTo>
                      <a:pt x="682" y="192"/>
                    </a:lnTo>
                    <a:lnTo>
                      <a:pt x="682" y="198"/>
                    </a:lnTo>
                    <a:lnTo>
                      <a:pt x="682" y="222"/>
                    </a:lnTo>
                    <a:lnTo>
                      <a:pt x="688" y="246"/>
                    </a:lnTo>
                    <a:lnTo>
                      <a:pt x="694" y="264"/>
                    </a:lnTo>
                    <a:lnTo>
                      <a:pt x="694" y="264"/>
                    </a:lnTo>
                    <a:close/>
                    <a:moveTo>
                      <a:pt x="532" y="455"/>
                    </a:moveTo>
                    <a:lnTo>
                      <a:pt x="527" y="461"/>
                    </a:lnTo>
                    <a:lnTo>
                      <a:pt x="532" y="449"/>
                    </a:lnTo>
                    <a:lnTo>
                      <a:pt x="532" y="455"/>
                    </a:lnTo>
                    <a:lnTo>
                      <a:pt x="532" y="455"/>
                    </a:lnTo>
                    <a:close/>
                    <a:moveTo>
                      <a:pt x="634" y="803"/>
                    </a:moveTo>
                    <a:lnTo>
                      <a:pt x="634" y="803"/>
                    </a:lnTo>
                    <a:lnTo>
                      <a:pt x="634" y="803"/>
                    </a:lnTo>
                    <a:lnTo>
                      <a:pt x="634" y="803"/>
                    </a:lnTo>
                    <a:lnTo>
                      <a:pt x="634" y="803"/>
                    </a:lnTo>
                    <a:close/>
                  </a:path>
                </a:pathLst>
              </a:custGeom>
              <a:solidFill>
                <a:schemeClr val="bg2"/>
              </a:solidFill>
              <a:ln w="9525">
                <a:noFill/>
                <a:round/>
                <a:headEnd/>
                <a:tailEnd/>
              </a:ln>
            </p:spPr>
            <p:txBody>
              <a:bodyPr/>
              <a:lstStyle/>
              <a:p>
                <a:pPr>
                  <a:defRPr/>
                </a:pPr>
                <a:endParaRPr lang="en-US">
                  <a:cs typeface="Zar" pitchFamily="2" charset="-78"/>
                </a:endParaRPr>
              </a:p>
            </p:txBody>
          </p:sp>
          <p:sp>
            <p:nvSpPr>
              <p:cNvPr id="40979" name="Freeform 19">
                <a:extLst>
                  <a:ext uri="{FF2B5EF4-FFF2-40B4-BE49-F238E27FC236}">
                    <a16:creationId xmlns:a16="http://schemas.microsoft.com/office/drawing/2014/main" xmlns="" id="{803E7346-4469-4B5B-BB3D-4768A7D46BF1}"/>
                  </a:ext>
                </a:extLst>
              </p:cNvPr>
              <p:cNvSpPr>
                <a:spLocks/>
              </p:cNvSpPr>
              <p:nvPr/>
            </p:nvSpPr>
            <p:spPr bwMode="hidden">
              <a:xfrm>
                <a:off x="684" y="2709"/>
                <a:ext cx="47" cy="78"/>
              </a:xfrm>
              <a:custGeom>
                <a:avLst/>
                <a:gdLst/>
                <a:ahLst/>
                <a:cxnLst>
                  <a:cxn ang="0">
                    <a:pos x="12" y="72"/>
                  </a:cxn>
                  <a:cxn ang="0">
                    <a:pos x="18" y="60"/>
                  </a:cxn>
                  <a:cxn ang="0">
                    <a:pos x="24" y="54"/>
                  </a:cxn>
                  <a:cxn ang="0">
                    <a:pos x="47" y="0"/>
                  </a:cxn>
                  <a:cxn ang="0">
                    <a:pos x="0" y="78"/>
                  </a:cxn>
                  <a:cxn ang="0">
                    <a:pos x="12" y="72"/>
                  </a:cxn>
                  <a:cxn ang="0">
                    <a:pos x="12" y="72"/>
                  </a:cxn>
                </a:cxnLst>
                <a:rect l="0" t="0" r="r" b="b"/>
                <a:pathLst>
                  <a:path w="47" h="78">
                    <a:moveTo>
                      <a:pt x="12" y="72"/>
                    </a:moveTo>
                    <a:lnTo>
                      <a:pt x="18" y="60"/>
                    </a:lnTo>
                    <a:lnTo>
                      <a:pt x="24" y="54"/>
                    </a:lnTo>
                    <a:lnTo>
                      <a:pt x="47" y="0"/>
                    </a:lnTo>
                    <a:lnTo>
                      <a:pt x="0" y="78"/>
                    </a:lnTo>
                    <a:lnTo>
                      <a:pt x="12" y="72"/>
                    </a:lnTo>
                    <a:lnTo>
                      <a:pt x="12" y="72"/>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0" name="Freeform 20">
                <a:extLst>
                  <a:ext uri="{FF2B5EF4-FFF2-40B4-BE49-F238E27FC236}">
                    <a16:creationId xmlns:a16="http://schemas.microsoft.com/office/drawing/2014/main" xmlns="" id="{9551B1FE-8423-4FAE-8EF1-B08CA30B13A8}"/>
                  </a:ext>
                </a:extLst>
              </p:cNvPr>
              <p:cNvSpPr>
                <a:spLocks/>
              </p:cNvSpPr>
              <p:nvPr/>
            </p:nvSpPr>
            <p:spPr bwMode="hidden">
              <a:xfrm>
                <a:off x="1284" y="2572"/>
                <a:ext cx="149" cy="419"/>
              </a:xfrm>
              <a:custGeom>
                <a:avLst/>
                <a:gdLst/>
                <a:ahLst/>
                <a:cxnLst>
                  <a:cxn ang="0">
                    <a:pos x="29" y="96"/>
                  </a:cxn>
                  <a:cxn ang="0">
                    <a:pos x="41" y="126"/>
                  </a:cxn>
                  <a:cxn ang="0">
                    <a:pos x="29" y="161"/>
                  </a:cxn>
                  <a:cxn ang="0">
                    <a:pos x="47" y="149"/>
                  </a:cxn>
                  <a:cxn ang="0">
                    <a:pos x="53" y="347"/>
                  </a:cxn>
                  <a:cxn ang="0">
                    <a:pos x="65" y="371"/>
                  </a:cxn>
                  <a:cxn ang="0">
                    <a:pos x="65" y="377"/>
                  </a:cxn>
                  <a:cxn ang="0">
                    <a:pos x="65" y="389"/>
                  </a:cxn>
                  <a:cxn ang="0">
                    <a:pos x="77" y="395"/>
                  </a:cxn>
                  <a:cxn ang="0">
                    <a:pos x="101" y="407"/>
                  </a:cxn>
                  <a:cxn ang="0">
                    <a:pos x="125" y="413"/>
                  </a:cxn>
                  <a:cxn ang="0">
                    <a:pos x="149" y="419"/>
                  </a:cxn>
                  <a:cxn ang="0">
                    <a:pos x="125" y="395"/>
                  </a:cxn>
                  <a:cxn ang="0">
                    <a:pos x="77" y="365"/>
                  </a:cxn>
                  <a:cxn ang="0">
                    <a:pos x="77" y="365"/>
                  </a:cxn>
                  <a:cxn ang="0">
                    <a:pos x="77" y="353"/>
                  </a:cxn>
                  <a:cxn ang="0">
                    <a:pos x="83" y="329"/>
                  </a:cxn>
                  <a:cxn ang="0">
                    <a:pos x="83" y="293"/>
                  </a:cxn>
                  <a:cxn ang="0">
                    <a:pos x="83" y="257"/>
                  </a:cxn>
                  <a:cxn ang="0">
                    <a:pos x="83" y="221"/>
                  </a:cxn>
                  <a:cxn ang="0">
                    <a:pos x="77" y="185"/>
                  </a:cxn>
                  <a:cxn ang="0">
                    <a:pos x="65" y="155"/>
                  </a:cxn>
                  <a:cxn ang="0">
                    <a:pos x="59" y="143"/>
                  </a:cxn>
                  <a:cxn ang="0">
                    <a:pos x="53" y="137"/>
                  </a:cxn>
                  <a:cxn ang="0">
                    <a:pos x="53" y="120"/>
                  </a:cxn>
                  <a:cxn ang="0">
                    <a:pos x="53" y="108"/>
                  </a:cxn>
                  <a:cxn ang="0">
                    <a:pos x="47" y="90"/>
                  </a:cxn>
                  <a:cxn ang="0">
                    <a:pos x="35" y="54"/>
                  </a:cxn>
                  <a:cxn ang="0">
                    <a:pos x="23" y="18"/>
                  </a:cxn>
                  <a:cxn ang="0">
                    <a:pos x="17" y="6"/>
                  </a:cxn>
                  <a:cxn ang="0">
                    <a:pos x="17" y="0"/>
                  </a:cxn>
                  <a:cxn ang="0">
                    <a:pos x="0" y="6"/>
                  </a:cxn>
                  <a:cxn ang="0">
                    <a:pos x="6" y="114"/>
                  </a:cxn>
                  <a:cxn ang="0">
                    <a:pos x="29" y="96"/>
                  </a:cxn>
                  <a:cxn ang="0">
                    <a:pos x="29" y="96"/>
                  </a:cxn>
                </a:cxnLst>
                <a:rect l="0" t="0" r="r" b="b"/>
                <a:pathLst>
                  <a:path w="149" h="419">
                    <a:moveTo>
                      <a:pt x="29" y="96"/>
                    </a:moveTo>
                    <a:lnTo>
                      <a:pt x="41" y="126"/>
                    </a:lnTo>
                    <a:lnTo>
                      <a:pt x="29" y="161"/>
                    </a:lnTo>
                    <a:lnTo>
                      <a:pt x="47" y="149"/>
                    </a:lnTo>
                    <a:lnTo>
                      <a:pt x="53" y="347"/>
                    </a:lnTo>
                    <a:lnTo>
                      <a:pt x="65" y="371"/>
                    </a:lnTo>
                    <a:lnTo>
                      <a:pt x="65" y="377"/>
                    </a:lnTo>
                    <a:lnTo>
                      <a:pt x="65" y="389"/>
                    </a:lnTo>
                    <a:lnTo>
                      <a:pt x="77" y="395"/>
                    </a:lnTo>
                    <a:lnTo>
                      <a:pt x="101" y="407"/>
                    </a:lnTo>
                    <a:lnTo>
                      <a:pt x="125" y="413"/>
                    </a:lnTo>
                    <a:lnTo>
                      <a:pt x="149" y="419"/>
                    </a:lnTo>
                    <a:lnTo>
                      <a:pt x="125" y="395"/>
                    </a:lnTo>
                    <a:lnTo>
                      <a:pt x="77" y="365"/>
                    </a:lnTo>
                    <a:lnTo>
                      <a:pt x="77" y="365"/>
                    </a:lnTo>
                    <a:lnTo>
                      <a:pt x="77" y="353"/>
                    </a:lnTo>
                    <a:lnTo>
                      <a:pt x="83" y="329"/>
                    </a:lnTo>
                    <a:lnTo>
                      <a:pt x="83" y="293"/>
                    </a:lnTo>
                    <a:lnTo>
                      <a:pt x="83" y="257"/>
                    </a:lnTo>
                    <a:lnTo>
                      <a:pt x="83" y="221"/>
                    </a:lnTo>
                    <a:lnTo>
                      <a:pt x="77" y="185"/>
                    </a:lnTo>
                    <a:lnTo>
                      <a:pt x="65" y="155"/>
                    </a:lnTo>
                    <a:lnTo>
                      <a:pt x="59" y="143"/>
                    </a:lnTo>
                    <a:lnTo>
                      <a:pt x="53" y="137"/>
                    </a:lnTo>
                    <a:lnTo>
                      <a:pt x="53" y="120"/>
                    </a:lnTo>
                    <a:lnTo>
                      <a:pt x="53" y="108"/>
                    </a:lnTo>
                    <a:lnTo>
                      <a:pt x="47" y="90"/>
                    </a:lnTo>
                    <a:lnTo>
                      <a:pt x="35" y="54"/>
                    </a:lnTo>
                    <a:lnTo>
                      <a:pt x="23" y="18"/>
                    </a:lnTo>
                    <a:lnTo>
                      <a:pt x="17" y="6"/>
                    </a:lnTo>
                    <a:lnTo>
                      <a:pt x="17" y="0"/>
                    </a:lnTo>
                    <a:lnTo>
                      <a:pt x="0" y="6"/>
                    </a:lnTo>
                    <a:lnTo>
                      <a:pt x="6" y="114"/>
                    </a:lnTo>
                    <a:lnTo>
                      <a:pt x="29" y="96"/>
                    </a:lnTo>
                    <a:lnTo>
                      <a:pt x="29" y="9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1" name="Freeform 21">
                <a:extLst>
                  <a:ext uri="{FF2B5EF4-FFF2-40B4-BE49-F238E27FC236}">
                    <a16:creationId xmlns:a16="http://schemas.microsoft.com/office/drawing/2014/main" xmlns="" id="{E001F44A-B97C-40DD-A022-B97D0A87ED80}"/>
                  </a:ext>
                </a:extLst>
              </p:cNvPr>
              <p:cNvSpPr>
                <a:spLocks/>
              </p:cNvSpPr>
              <p:nvPr/>
            </p:nvSpPr>
            <p:spPr bwMode="hidden">
              <a:xfrm>
                <a:off x="1140" y="2434"/>
                <a:ext cx="167" cy="138"/>
              </a:xfrm>
              <a:custGeom>
                <a:avLst/>
                <a:gdLst/>
                <a:ahLst/>
                <a:cxnLst>
                  <a:cxn ang="0">
                    <a:pos x="102" y="18"/>
                  </a:cxn>
                  <a:cxn ang="0">
                    <a:pos x="96" y="12"/>
                  </a:cxn>
                  <a:cxn ang="0">
                    <a:pos x="90" y="0"/>
                  </a:cxn>
                  <a:cxn ang="0">
                    <a:pos x="78" y="0"/>
                  </a:cxn>
                  <a:cxn ang="0">
                    <a:pos x="66" y="0"/>
                  </a:cxn>
                  <a:cxn ang="0">
                    <a:pos x="60" y="0"/>
                  </a:cxn>
                  <a:cxn ang="0">
                    <a:pos x="48" y="6"/>
                  </a:cxn>
                  <a:cxn ang="0">
                    <a:pos x="36" y="12"/>
                  </a:cxn>
                  <a:cxn ang="0">
                    <a:pos x="30" y="12"/>
                  </a:cxn>
                  <a:cxn ang="0">
                    <a:pos x="24" y="24"/>
                  </a:cxn>
                  <a:cxn ang="0">
                    <a:pos x="18" y="42"/>
                  </a:cxn>
                  <a:cxn ang="0">
                    <a:pos x="6" y="66"/>
                  </a:cxn>
                  <a:cxn ang="0">
                    <a:pos x="0" y="72"/>
                  </a:cxn>
                  <a:cxn ang="0">
                    <a:pos x="42" y="30"/>
                  </a:cxn>
                  <a:cxn ang="0">
                    <a:pos x="30" y="66"/>
                  </a:cxn>
                  <a:cxn ang="0">
                    <a:pos x="96" y="36"/>
                  </a:cxn>
                  <a:cxn ang="0">
                    <a:pos x="120" y="78"/>
                  </a:cxn>
                  <a:cxn ang="0">
                    <a:pos x="120" y="54"/>
                  </a:cxn>
                  <a:cxn ang="0">
                    <a:pos x="167" y="138"/>
                  </a:cxn>
                  <a:cxn ang="0">
                    <a:pos x="167" y="120"/>
                  </a:cxn>
                  <a:cxn ang="0">
                    <a:pos x="161" y="102"/>
                  </a:cxn>
                  <a:cxn ang="0">
                    <a:pos x="138" y="60"/>
                  </a:cxn>
                  <a:cxn ang="0">
                    <a:pos x="114" y="30"/>
                  </a:cxn>
                  <a:cxn ang="0">
                    <a:pos x="108" y="24"/>
                  </a:cxn>
                  <a:cxn ang="0">
                    <a:pos x="102" y="18"/>
                  </a:cxn>
                  <a:cxn ang="0">
                    <a:pos x="102" y="18"/>
                  </a:cxn>
                </a:cxnLst>
                <a:rect l="0" t="0" r="r" b="b"/>
                <a:pathLst>
                  <a:path w="167" h="138">
                    <a:moveTo>
                      <a:pt x="102" y="18"/>
                    </a:moveTo>
                    <a:lnTo>
                      <a:pt x="96" y="12"/>
                    </a:lnTo>
                    <a:lnTo>
                      <a:pt x="90" y="0"/>
                    </a:lnTo>
                    <a:lnTo>
                      <a:pt x="78" y="0"/>
                    </a:lnTo>
                    <a:lnTo>
                      <a:pt x="66" y="0"/>
                    </a:lnTo>
                    <a:lnTo>
                      <a:pt x="60" y="0"/>
                    </a:lnTo>
                    <a:lnTo>
                      <a:pt x="48" y="6"/>
                    </a:lnTo>
                    <a:lnTo>
                      <a:pt x="36" y="12"/>
                    </a:lnTo>
                    <a:lnTo>
                      <a:pt x="30" y="12"/>
                    </a:lnTo>
                    <a:lnTo>
                      <a:pt x="24" y="24"/>
                    </a:lnTo>
                    <a:lnTo>
                      <a:pt x="18" y="42"/>
                    </a:lnTo>
                    <a:lnTo>
                      <a:pt x="6" y="66"/>
                    </a:lnTo>
                    <a:lnTo>
                      <a:pt x="0" y="72"/>
                    </a:lnTo>
                    <a:lnTo>
                      <a:pt x="42" y="30"/>
                    </a:lnTo>
                    <a:lnTo>
                      <a:pt x="30" y="66"/>
                    </a:lnTo>
                    <a:lnTo>
                      <a:pt x="96" y="36"/>
                    </a:lnTo>
                    <a:lnTo>
                      <a:pt x="120" y="78"/>
                    </a:lnTo>
                    <a:lnTo>
                      <a:pt x="120" y="54"/>
                    </a:lnTo>
                    <a:lnTo>
                      <a:pt x="167" y="138"/>
                    </a:lnTo>
                    <a:lnTo>
                      <a:pt x="167" y="120"/>
                    </a:lnTo>
                    <a:lnTo>
                      <a:pt x="161" y="102"/>
                    </a:lnTo>
                    <a:lnTo>
                      <a:pt x="138" y="60"/>
                    </a:lnTo>
                    <a:lnTo>
                      <a:pt x="114" y="30"/>
                    </a:lnTo>
                    <a:lnTo>
                      <a:pt x="108" y="24"/>
                    </a:lnTo>
                    <a:lnTo>
                      <a:pt x="102" y="18"/>
                    </a:lnTo>
                    <a:lnTo>
                      <a:pt x="102" y="18"/>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2" name="Freeform 22">
                <a:extLst>
                  <a:ext uri="{FF2B5EF4-FFF2-40B4-BE49-F238E27FC236}">
                    <a16:creationId xmlns:a16="http://schemas.microsoft.com/office/drawing/2014/main" xmlns="" id="{C6091107-CB5D-4156-AD1C-2531F3215C1E}"/>
                  </a:ext>
                </a:extLst>
              </p:cNvPr>
              <p:cNvSpPr>
                <a:spLocks/>
              </p:cNvSpPr>
              <p:nvPr/>
            </p:nvSpPr>
            <p:spPr bwMode="hidden">
              <a:xfrm>
                <a:off x="948" y="2314"/>
                <a:ext cx="113" cy="114"/>
              </a:xfrm>
              <a:custGeom>
                <a:avLst/>
                <a:gdLst/>
                <a:ahLst/>
                <a:cxnLst>
                  <a:cxn ang="0">
                    <a:pos x="0" y="0"/>
                  </a:cxn>
                  <a:cxn ang="0">
                    <a:pos x="6" y="0"/>
                  </a:cxn>
                  <a:cxn ang="0">
                    <a:pos x="24" y="6"/>
                  </a:cxn>
                  <a:cxn ang="0">
                    <a:pos x="48" y="18"/>
                  </a:cxn>
                  <a:cxn ang="0">
                    <a:pos x="71" y="36"/>
                  </a:cxn>
                  <a:cxn ang="0">
                    <a:pos x="83" y="48"/>
                  </a:cxn>
                  <a:cxn ang="0">
                    <a:pos x="95" y="66"/>
                  </a:cxn>
                  <a:cxn ang="0">
                    <a:pos x="107" y="90"/>
                  </a:cxn>
                  <a:cxn ang="0">
                    <a:pos x="113" y="114"/>
                  </a:cxn>
                  <a:cxn ang="0">
                    <a:pos x="83" y="66"/>
                  </a:cxn>
                  <a:cxn ang="0">
                    <a:pos x="60" y="78"/>
                  </a:cxn>
                  <a:cxn ang="0">
                    <a:pos x="71" y="54"/>
                  </a:cxn>
                  <a:cxn ang="0">
                    <a:pos x="12" y="78"/>
                  </a:cxn>
                  <a:cxn ang="0">
                    <a:pos x="60" y="48"/>
                  </a:cxn>
                  <a:cxn ang="0">
                    <a:pos x="60" y="42"/>
                  </a:cxn>
                  <a:cxn ang="0">
                    <a:pos x="54" y="30"/>
                  </a:cxn>
                  <a:cxn ang="0">
                    <a:pos x="36" y="18"/>
                  </a:cxn>
                  <a:cxn ang="0">
                    <a:pos x="0" y="0"/>
                  </a:cxn>
                  <a:cxn ang="0">
                    <a:pos x="0" y="0"/>
                  </a:cxn>
                </a:cxnLst>
                <a:rect l="0" t="0" r="r" b="b"/>
                <a:pathLst>
                  <a:path w="113" h="114">
                    <a:moveTo>
                      <a:pt x="0" y="0"/>
                    </a:moveTo>
                    <a:lnTo>
                      <a:pt x="6" y="0"/>
                    </a:lnTo>
                    <a:lnTo>
                      <a:pt x="24" y="6"/>
                    </a:lnTo>
                    <a:lnTo>
                      <a:pt x="48" y="18"/>
                    </a:lnTo>
                    <a:lnTo>
                      <a:pt x="71" y="36"/>
                    </a:lnTo>
                    <a:lnTo>
                      <a:pt x="83" y="48"/>
                    </a:lnTo>
                    <a:lnTo>
                      <a:pt x="95" y="66"/>
                    </a:lnTo>
                    <a:lnTo>
                      <a:pt x="107" y="90"/>
                    </a:lnTo>
                    <a:lnTo>
                      <a:pt x="113" y="114"/>
                    </a:lnTo>
                    <a:lnTo>
                      <a:pt x="83" y="66"/>
                    </a:lnTo>
                    <a:lnTo>
                      <a:pt x="60" y="78"/>
                    </a:lnTo>
                    <a:lnTo>
                      <a:pt x="71" y="54"/>
                    </a:lnTo>
                    <a:lnTo>
                      <a:pt x="12" y="78"/>
                    </a:lnTo>
                    <a:lnTo>
                      <a:pt x="60" y="48"/>
                    </a:lnTo>
                    <a:lnTo>
                      <a:pt x="60" y="42"/>
                    </a:lnTo>
                    <a:lnTo>
                      <a:pt x="54" y="30"/>
                    </a:lnTo>
                    <a:lnTo>
                      <a:pt x="36" y="18"/>
                    </a:lnTo>
                    <a:lnTo>
                      <a:pt x="0" y="0"/>
                    </a:lnTo>
                    <a:lnTo>
                      <a:pt x="0"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3" name="Freeform 23">
                <a:extLst>
                  <a:ext uri="{FF2B5EF4-FFF2-40B4-BE49-F238E27FC236}">
                    <a16:creationId xmlns:a16="http://schemas.microsoft.com/office/drawing/2014/main" xmlns="" id="{6467B1A8-9111-492A-9217-4C2E3F04A111}"/>
                  </a:ext>
                </a:extLst>
              </p:cNvPr>
              <p:cNvSpPr>
                <a:spLocks/>
              </p:cNvSpPr>
              <p:nvPr/>
            </p:nvSpPr>
            <p:spPr bwMode="hidden">
              <a:xfrm>
                <a:off x="1122" y="2578"/>
                <a:ext cx="66" cy="60"/>
              </a:xfrm>
              <a:custGeom>
                <a:avLst/>
                <a:gdLst/>
                <a:ahLst/>
                <a:cxnLst>
                  <a:cxn ang="0">
                    <a:pos x="54" y="0"/>
                  </a:cxn>
                  <a:cxn ang="0">
                    <a:pos x="42" y="18"/>
                  </a:cxn>
                  <a:cxn ang="0">
                    <a:pos x="36" y="6"/>
                  </a:cxn>
                  <a:cxn ang="0">
                    <a:pos x="24" y="30"/>
                  </a:cxn>
                  <a:cxn ang="0">
                    <a:pos x="18" y="36"/>
                  </a:cxn>
                  <a:cxn ang="0">
                    <a:pos x="6" y="48"/>
                  </a:cxn>
                  <a:cxn ang="0">
                    <a:pos x="0" y="60"/>
                  </a:cxn>
                  <a:cxn ang="0">
                    <a:pos x="12" y="54"/>
                  </a:cxn>
                  <a:cxn ang="0">
                    <a:pos x="30" y="36"/>
                  </a:cxn>
                  <a:cxn ang="0">
                    <a:pos x="54" y="18"/>
                  </a:cxn>
                  <a:cxn ang="0">
                    <a:pos x="66" y="6"/>
                  </a:cxn>
                  <a:cxn ang="0">
                    <a:pos x="54" y="0"/>
                  </a:cxn>
                  <a:cxn ang="0">
                    <a:pos x="54" y="0"/>
                  </a:cxn>
                </a:cxnLst>
                <a:rect l="0" t="0" r="r" b="b"/>
                <a:pathLst>
                  <a:path w="66" h="60">
                    <a:moveTo>
                      <a:pt x="54" y="0"/>
                    </a:moveTo>
                    <a:lnTo>
                      <a:pt x="42" y="18"/>
                    </a:lnTo>
                    <a:lnTo>
                      <a:pt x="36" y="6"/>
                    </a:lnTo>
                    <a:lnTo>
                      <a:pt x="24" y="30"/>
                    </a:lnTo>
                    <a:lnTo>
                      <a:pt x="18" y="36"/>
                    </a:lnTo>
                    <a:lnTo>
                      <a:pt x="6" y="48"/>
                    </a:lnTo>
                    <a:lnTo>
                      <a:pt x="0" y="60"/>
                    </a:lnTo>
                    <a:lnTo>
                      <a:pt x="12" y="54"/>
                    </a:lnTo>
                    <a:lnTo>
                      <a:pt x="30" y="36"/>
                    </a:lnTo>
                    <a:lnTo>
                      <a:pt x="54" y="18"/>
                    </a:lnTo>
                    <a:lnTo>
                      <a:pt x="66" y="6"/>
                    </a:lnTo>
                    <a:lnTo>
                      <a:pt x="54" y="0"/>
                    </a:lnTo>
                    <a:lnTo>
                      <a:pt x="54"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4" name="Freeform 24">
                <a:extLst>
                  <a:ext uri="{FF2B5EF4-FFF2-40B4-BE49-F238E27FC236}">
                    <a16:creationId xmlns:a16="http://schemas.microsoft.com/office/drawing/2014/main" xmlns="" id="{D871D247-4C58-4AFA-B583-E0B3805061CA}"/>
                  </a:ext>
                </a:extLst>
              </p:cNvPr>
              <p:cNvSpPr>
                <a:spLocks/>
              </p:cNvSpPr>
              <p:nvPr/>
            </p:nvSpPr>
            <p:spPr bwMode="hidden">
              <a:xfrm>
                <a:off x="942" y="2674"/>
                <a:ext cx="161" cy="179"/>
              </a:xfrm>
              <a:custGeom>
                <a:avLst/>
                <a:gdLst/>
                <a:ahLst/>
                <a:cxnLst>
                  <a:cxn ang="0">
                    <a:pos x="131" y="53"/>
                  </a:cxn>
                  <a:cxn ang="0">
                    <a:pos x="137" y="53"/>
                  </a:cxn>
                  <a:cxn ang="0">
                    <a:pos x="143" y="41"/>
                  </a:cxn>
                  <a:cxn ang="0">
                    <a:pos x="155" y="35"/>
                  </a:cxn>
                  <a:cxn ang="0">
                    <a:pos x="161" y="24"/>
                  </a:cxn>
                  <a:cxn ang="0">
                    <a:pos x="161" y="12"/>
                  </a:cxn>
                  <a:cxn ang="0">
                    <a:pos x="161" y="0"/>
                  </a:cxn>
                  <a:cxn ang="0">
                    <a:pos x="149" y="24"/>
                  </a:cxn>
                  <a:cxn ang="0">
                    <a:pos x="143" y="35"/>
                  </a:cxn>
                  <a:cxn ang="0">
                    <a:pos x="131" y="35"/>
                  </a:cxn>
                  <a:cxn ang="0">
                    <a:pos x="119" y="41"/>
                  </a:cxn>
                  <a:cxn ang="0">
                    <a:pos x="125" y="53"/>
                  </a:cxn>
                  <a:cxn ang="0">
                    <a:pos x="95" y="95"/>
                  </a:cxn>
                  <a:cxn ang="0">
                    <a:pos x="0" y="137"/>
                  </a:cxn>
                  <a:cxn ang="0">
                    <a:pos x="60" y="119"/>
                  </a:cxn>
                  <a:cxn ang="0">
                    <a:pos x="54" y="125"/>
                  </a:cxn>
                  <a:cxn ang="0">
                    <a:pos x="48" y="131"/>
                  </a:cxn>
                  <a:cxn ang="0">
                    <a:pos x="24" y="155"/>
                  </a:cxn>
                  <a:cxn ang="0">
                    <a:pos x="12" y="167"/>
                  </a:cxn>
                  <a:cxn ang="0">
                    <a:pos x="0" y="173"/>
                  </a:cxn>
                  <a:cxn ang="0">
                    <a:pos x="0" y="179"/>
                  </a:cxn>
                  <a:cxn ang="0">
                    <a:pos x="6" y="173"/>
                  </a:cxn>
                  <a:cxn ang="0">
                    <a:pos x="30" y="155"/>
                  </a:cxn>
                  <a:cxn ang="0">
                    <a:pos x="48" y="143"/>
                  </a:cxn>
                  <a:cxn ang="0">
                    <a:pos x="71" y="125"/>
                  </a:cxn>
                  <a:cxn ang="0">
                    <a:pos x="95" y="107"/>
                  </a:cxn>
                  <a:cxn ang="0">
                    <a:pos x="119" y="77"/>
                  </a:cxn>
                  <a:cxn ang="0">
                    <a:pos x="131" y="59"/>
                  </a:cxn>
                  <a:cxn ang="0">
                    <a:pos x="131" y="53"/>
                  </a:cxn>
                  <a:cxn ang="0">
                    <a:pos x="131" y="53"/>
                  </a:cxn>
                </a:cxnLst>
                <a:rect l="0" t="0" r="r" b="b"/>
                <a:pathLst>
                  <a:path w="161" h="179">
                    <a:moveTo>
                      <a:pt x="131" y="53"/>
                    </a:moveTo>
                    <a:lnTo>
                      <a:pt x="137" y="53"/>
                    </a:lnTo>
                    <a:lnTo>
                      <a:pt x="143" y="41"/>
                    </a:lnTo>
                    <a:lnTo>
                      <a:pt x="155" y="35"/>
                    </a:lnTo>
                    <a:lnTo>
                      <a:pt x="161" y="24"/>
                    </a:lnTo>
                    <a:lnTo>
                      <a:pt x="161" y="12"/>
                    </a:lnTo>
                    <a:lnTo>
                      <a:pt x="161" y="0"/>
                    </a:lnTo>
                    <a:lnTo>
                      <a:pt x="149" y="24"/>
                    </a:lnTo>
                    <a:lnTo>
                      <a:pt x="143" y="35"/>
                    </a:lnTo>
                    <a:lnTo>
                      <a:pt x="131" y="35"/>
                    </a:lnTo>
                    <a:lnTo>
                      <a:pt x="119" y="41"/>
                    </a:lnTo>
                    <a:lnTo>
                      <a:pt x="125" y="53"/>
                    </a:lnTo>
                    <a:lnTo>
                      <a:pt x="95" y="95"/>
                    </a:lnTo>
                    <a:lnTo>
                      <a:pt x="0" y="137"/>
                    </a:lnTo>
                    <a:lnTo>
                      <a:pt x="60" y="119"/>
                    </a:lnTo>
                    <a:lnTo>
                      <a:pt x="54" y="125"/>
                    </a:lnTo>
                    <a:lnTo>
                      <a:pt x="48" y="131"/>
                    </a:lnTo>
                    <a:lnTo>
                      <a:pt x="24" y="155"/>
                    </a:lnTo>
                    <a:lnTo>
                      <a:pt x="12" y="167"/>
                    </a:lnTo>
                    <a:lnTo>
                      <a:pt x="0" y="173"/>
                    </a:lnTo>
                    <a:lnTo>
                      <a:pt x="0" y="179"/>
                    </a:lnTo>
                    <a:lnTo>
                      <a:pt x="6" y="173"/>
                    </a:lnTo>
                    <a:lnTo>
                      <a:pt x="30" y="155"/>
                    </a:lnTo>
                    <a:lnTo>
                      <a:pt x="48" y="143"/>
                    </a:lnTo>
                    <a:lnTo>
                      <a:pt x="71" y="125"/>
                    </a:lnTo>
                    <a:lnTo>
                      <a:pt x="95" y="107"/>
                    </a:lnTo>
                    <a:lnTo>
                      <a:pt x="119" y="77"/>
                    </a:lnTo>
                    <a:lnTo>
                      <a:pt x="131" y="59"/>
                    </a:lnTo>
                    <a:lnTo>
                      <a:pt x="131" y="53"/>
                    </a:lnTo>
                    <a:lnTo>
                      <a:pt x="131" y="53"/>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5" name="Freeform 25">
                <a:extLst>
                  <a:ext uri="{FF2B5EF4-FFF2-40B4-BE49-F238E27FC236}">
                    <a16:creationId xmlns:a16="http://schemas.microsoft.com/office/drawing/2014/main" xmlns="" id="{04AE6D7D-8573-466C-9995-A58E90DEDD0E}"/>
                  </a:ext>
                </a:extLst>
              </p:cNvPr>
              <p:cNvSpPr>
                <a:spLocks/>
              </p:cNvSpPr>
              <p:nvPr/>
            </p:nvSpPr>
            <p:spPr bwMode="hidden">
              <a:xfrm>
                <a:off x="737" y="2763"/>
                <a:ext cx="73" cy="54"/>
              </a:xfrm>
              <a:custGeom>
                <a:avLst/>
                <a:gdLst/>
                <a:ahLst/>
                <a:cxnLst>
                  <a:cxn ang="0">
                    <a:pos x="24" y="36"/>
                  </a:cxn>
                  <a:cxn ang="0">
                    <a:pos x="48" y="24"/>
                  </a:cxn>
                  <a:cxn ang="0">
                    <a:pos x="60" y="12"/>
                  </a:cxn>
                  <a:cxn ang="0">
                    <a:pos x="66" y="6"/>
                  </a:cxn>
                  <a:cxn ang="0">
                    <a:pos x="72" y="0"/>
                  </a:cxn>
                  <a:cxn ang="0">
                    <a:pos x="42" y="18"/>
                  </a:cxn>
                  <a:cxn ang="0">
                    <a:pos x="30" y="24"/>
                  </a:cxn>
                  <a:cxn ang="0">
                    <a:pos x="24" y="24"/>
                  </a:cxn>
                  <a:cxn ang="0">
                    <a:pos x="18" y="18"/>
                  </a:cxn>
                  <a:cxn ang="0">
                    <a:pos x="12" y="12"/>
                  </a:cxn>
                  <a:cxn ang="0">
                    <a:pos x="0" y="54"/>
                  </a:cxn>
                  <a:cxn ang="0">
                    <a:pos x="12" y="42"/>
                  </a:cxn>
                  <a:cxn ang="0">
                    <a:pos x="24" y="36"/>
                  </a:cxn>
                  <a:cxn ang="0">
                    <a:pos x="24" y="36"/>
                  </a:cxn>
                </a:cxnLst>
                <a:rect l="0" t="0" r="r" b="b"/>
                <a:pathLst>
                  <a:path w="72" h="54">
                    <a:moveTo>
                      <a:pt x="24" y="36"/>
                    </a:moveTo>
                    <a:lnTo>
                      <a:pt x="48" y="24"/>
                    </a:lnTo>
                    <a:lnTo>
                      <a:pt x="60" y="12"/>
                    </a:lnTo>
                    <a:lnTo>
                      <a:pt x="66" y="6"/>
                    </a:lnTo>
                    <a:lnTo>
                      <a:pt x="72" y="0"/>
                    </a:lnTo>
                    <a:lnTo>
                      <a:pt x="42" y="18"/>
                    </a:lnTo>
                    <a:lnTo>
                      <a:pt x="30" y="24"/>
                    </a:lnTo>
                    <a:lnTo>
                      <a:pt x="24" y="24"/>
                    </a:lnTo>
                    <a:lnTo>
                      <a:pt x="18" y="18"/>
                    </a:lnTo>
                    <a:lnTo>
                      <a:pt x="12" y="12"/>
                    </a:lnTo>
                    <a:lnTo>
                      <a:pt x="0" y="54"/>
                    </a:lnTo>
                    <a:lnTo>
                      <a:pt x="12" y="42"/>
                    </a:lnTo>
                    <a:lnTo>
                      <a:pt x="24" y="36"/>
                    </a:lnTo>
                    <a:lnTo>
                      <a:pt x="24" y="3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6" name="Freeform 26">
                <a:extLst>
                  <a:ext uri="{FF2B5EF4-FFF2-40B4-BE49-F238E27FC236}">
                    <a16:creationId xmlns:a16="http://schemas.microsoft.com/office/drawing/2014/main" xmlns="" id="{3813864A-2425-461A-8925-1F8D0FCCBB70}"/>
                  </a:ext>
                </a:extLst>
              </p:cNvPr>
              <p:cNvSpPr>
                <a:spLocks/>
              </p:cNvSpPr>
              <p:nvPr/>
            </p:nvSpPr>
            <p:spPr bwMode="hidden">
              <a:xfrm>
                <a:off x="624" y="2889"/>
                <a:ext cx="12" cy="54"/>
              </a:xfrm>
              <a:custGeom>
                <a:avLst/>
                <a:gdLst/>
                <a:ahLst/>
                <a:cxnLst>
                  <a:cxn ang="0">
                    <a:pos x="12" y="0"/>
                  </a:cxn>
                  <a:cxn ang="0">
                    <a:pos x="0" y="12"/>
                  </a:cxn>
                  <a:cxn ang="0">
                    <a:pos x="0" y="18"/>
                  </a:cxn>
                  <a:cxn ang="0">
                    <a:pos x="6" y="54"/>
                  </a:cxn>
                  <a:cxn ang="0">
                    <a:pos x="12" y="36"/>
                  </a:cxn>
                  <a:cxn ang="0">
                    <a:pos x="12" y="18"/>
                  </a:cxn>
                  <a:cxn ang="0">
                    <a:pos x="12" y="6"/>
                  </a:cxn>
                  <a:cxn ang="0">
                    <a:pos x="12" y="0"/>
                  </a:cxn>
                  <a:cxn ang="0">
                    <a:pos x="12" y="0"/>
                  </a:cxn>
                </a:cxnLst>
                <a:rect l="0" t="0" r="r" b="b"/>
                <a:pathLst>
                  <a:path w="12" h="54">
                    <a:moveTo>
                      <a:pt x="12" y="0"/>
                    </a:moveTo>
                    <a:lnTo>
                      <a:pt x="0" y="12"/>
                    </a:lnTo>
                    <a:lnTo>
                      <a:pt x="0" y="18"/>
                    </a:lnTo>
                    <a:lnTo>
                      <a:pt x="6" y="54"/>
                    </a:lnTo>
                    <a:lnTo>
                      <a:pt x="12" y="36"/>
                    </a:lnTo>
                    <a:lnTo>
                      <a:pt x="12" y="18"/>
                    </a:lnTo>
                    <a:lnTo>
                      <a:pt x="12" y="6"/>
                    </a:lnTo>
                    <a:lnTo>
                      <a:pt x="12" y="0"/>
                    </a:lnTo>
                    <a:lnTo>
                      <a:pt x="12"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7" name="Freeform 27">
                <a:extLst>
                  <a:ext uri="{FF2B5EF4-FFF2-40B4-BE49-F238E27FC236}">
                    <a16:creationId xmlns:a16="http://schemas.microsoft.com/office/drawing/2014/main" xmlns="" id="{FD603BC7-27DE-463E-9B1B-09E71D9108C7}"/>
                  </a:ext>
                </a:extLst>
              </p:cNvPr>
              <p:cNvSpPr>
                <a:spLocks/>
              </p:cNvSpPr>
              <p:nvPr/>
            </p:nvSpPr>
            <p:spPr bwMode="hidden">
              <a:xfrm>
                <a:off x="492" y="3021"/>
                <a:ext cx="48" cy="72"/>
              </a:xfrm>
              <a:custGeom>
                <a:avLst/>
                <a:gdLst/>
                <a:ahLst/>
                <a:cxnLst>
                  <a:cxn ang="0">
                    <a:pos x="48" y="6"/>
                  </a:cxn>
                  <a:cxn ang="0">
                    <a:pos x="48" y="6"/>
                  </a:cxn>
                  <a:cxn ang="0">
                    <a:pos x="48" y="6"/>
                  </a:cxn>
                  <a:cxn ang="0">
                    <a:pos x="48" y="6"/>
                  </a:cxn>
                  <a:cxn ang="0">
                    <a:pos x="6" y="0"/>
                  </a:cxn>
                  <a:cxn ang="0">
                    <a:pos x="42" y="12"/>
                  </a:cxn>
                  <a:cxn ang="0">
                    <a:pos x="42" y="12"/>
                  </a:cxn>
                  <a:cxn ang="0">
                    <a:pos x="0" y="72"/>
                  </a:cxn>
                  <a:cxn ang="0">
                    <a:pos x="18" y="54"/>
                  </a:cxn>
                  <a:cxn ang="0">
                    <a:pos x="18" y="66"/>
                  </a:cxn>
                  <a:cxn ang="0">
                    <a:pos x="48" y="6"/>
                  </a:cxn>
                  <a:cxn ang="0">
                    <a:pos x="48" y="6"/>
                  </a:cxn>
                  <a:cxn ang="0">
                    <a:pos x="48" y="6"/>
                  </a:cxn>
                </a:cxnLst>
                <a:rect l="0" t="0" r="r" b="b"/>
                <a:pathLst>
                  <a:path w="48" h="72">
                    <a:moveTo>
                      <a:pt x="48" y="6"/>
                    </a:moveTo>
                    <a:lnTo>
                      <a:pt x="48" y="6"/>
                    </a:lnTo>
                    <a:lnTo>
                      <a:pt x="48" y="6"/>
                    </a:lnTo>
                    <a:lnTo>
                      <a:pt x="48" y="6"/>
                    </a:lnTo>
                    <a:lnTo>
                      <a:pt x="6" y="0"/>
                    </a:lnTo>
                    <a:lnTo>
                      <a:pt x="42" y="12"/>
                    </a:lnTo>
                    <a:lnTo>
                      <a:pt x="42" y="12"/>
                    </a:lnTo>
                    <a:lnTo>
                      <a:pt x="0" y="72"/>
                    </a:lnTo>
                    <a:lnTo>
                      <a:pt x="18" y="54"/>
                    </a:lnTo>
                    <a:lnTo>
                      <a:pt x="18" y="66"/>
                    </a:lnTo>
                    <a:lnTo>
                      <a:pt x="48" y="6"/>
                    </a:lnTo>
                    <a:lnTo>
                      <a:pt x="48" y="6"/>
                    </a:lnTo>
                    <a:lnTo>
                      <a:pt x="48" y="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8" name="Freeform 28">
                <a:extLst>
                  <a:ext uri="{FF2B5EF4-FFF2-40B4-BE49-F238E27FC236}">
                    <a16:creationId xmlns:a16="http://schemas.microsoft.com/office/drawing/2014/main" xmlns="" id="{C9B8E80E-7728-44B4-B21E-9DC2104DA41A}"/>
                  </a:ext>
                </a:extLst>
              </p:cNvPr>
              <p:cNvSpPr>
                <a:spLocks/>
              </p:cNvSpPr>
              <p:nvPr/>
            </p:nvSpPr>
            <p:spPr bwMode="hidden">
              <a:xfrm>
                <a:off x="437" y="3027"/>
                <a:ext cx="288" cy="84"/>
              </a:xfrm>
              <a:custGeom>
                <a:avLst/>
                <a:gdLst/>
                <a:ahLst/>
                <a:cxnLst>
                  <a:cxn ang="0">
                    <a:pos x="287" y="0"/>
                  </a:cxn>
                  <a:cxn ang="0">
                    <a:pos x="0" y="84"/>
                  </a:cxn>
                  <a:cxn ang="0">
                    <a:pos x="168" y="36"/>
                  </a:cxn>
                  <a:cxn ang="0">
                    <a:pos x="114" y="60"/>
                  </a:cxn>
                  <a:cxn ang="0">
                    <a:pos x="276" y="18"/>
                  </a:cxn>
                  <a:cxn ang="0">
                    <a:pos x="287" y="0"/>
                  </a:cxn>
                  <a:cxn ang="0">
                    <a:pos x="287" y="0"/>
                  </a:cxn>
                </a:cxnLst>
                <a:rect l="0" t="0" r="r" b="b"/>
                <a:pathLst>
                  <a:path w="287" h="84">
                    <a:moveTo>
                      <a:pt x="287" y="0"/>
                    </a:moveTo>
                    <a:lnTo>
                      <a:pt x="0" y="84"/>
                    </a:lnTo>
                    <a:lnTo>
                      <a:pt x="168" y="36"/>
                    </a:lnTo>
                    <a:lnTo>
                      <a:pt x="114" y="60"/>
                    </a:lnTo>
                    <a:lnTo>
                      <a:pt x="276" y="18"/>
                    </a:lnTo>
                    <a:lnTo>
                      <a:pt x="287" y="0"/>
                    </a:lnTo>
                    <a:lnTo>
                      <a:pt x="287"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89" name="Freeform 29">
                <a:extLst>
                  <a:ext uri="{FF2B5EF4-FFF2-40B4-BE49-F238E27FC236}">
                    <a16:creationId xmlns:a16="http://schemas.microsoft.com/office/drawing/2014/main" xmlns="" id="{829A3D2F-EDC2-497C-B19B-64CBF73FB0CA}"/>
                  </a:ext>
                </a:extLst>
              </p:cNvPr>
              <p:cNvSpPr>
                <a:spLocks/>
              </p:cNvSpPr>
              <p:nvPr/>
            </p:nvSpPr>
            <p:spPr bwMode="hidden">
              <a:xfrm>
                <a:off x="828" y="3003"/>
                <a:ext cx="66" cy="108"/>
              </a:xfrm>
              <a:custGeom>
                <a:avLst/>
                <a:gdLst/>
                <a:ahLst/>
                <a:cxnLst>
                  <a:cxn ang="0">
                    <a:pos x="6" y="0"/>
                  </a:cxn>
                  <a:cxn ang="0">
                    <a:pos x="66" y="6"/>
                  </a:cxn>
                  <a:cxn ang="0">
                    <a:pos x="0" y="84"/>
                  </a:cxn>
                  <a:cxn ang="0">
                    <a:pos x="54" y="24"/>
                  </a:cxn>
                  <a:cxn ang="0">
                    <a:pos x="6" y="108"/>
                  </a:cxn>
                  <a:cxn ang="0">
                    <a:pos x="66" y="6"/>
                  </a:cxn>
                  <a:cxn ang="0">
                    <a:pos x="6" y="0"/>
                  </a:cxn>
                  <a:cxn ang="0">
                    <a:pos x="6" y="0"/>
                  </a:cxn>
                </a:cxnLst>
                <a:rect l="0" t="0" r="r" b="b"/>
                <a:pathLst>
                  <a:path w="66" h="108">
                    <a:moveTo>
                      <a:pt x="6" y="0"/>
                    </a:moveTo>
                    <a:lnTo>
                      <a:pt x="66" y="6"/>
                    </a:lnTo>
                    <a:lnTo>
                      <a:pt x="0" y="84"/>
                    </a:lnTo>
                    <a:lnTo>
                      <a:pt x="54" y="24"/>
                    </a:lnTo>
                    <a:lnTo>
                      <a:pt x="6" y="108"/>
                    </a:lnTo>
                    <a:lnTo>
                      <a:pt x="66" y="6"/>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90" name="Freeform 30">
                <a:extLst>
                  <a:ext uri="{FF2B5EF4-FFF2-40B4-BE49-F238E27FC236}">
                    <a16:creationId xmlns:a16="http://schemas.microsoft.com/office/drawing/2014/main" xmlns="" id="{F279E2E1-96DF-4706-A5BD-A6D67A6AC7EA}"/>
                  </a:ext>
                </a:extLst>
              </p:cNvPr>
              <p:cNvSpPr>
                <a:spLocks/>
              </p:cNvSpPr>
              <p:nvPr/>
            </p:nvSpPr>
            <p:spPr bwMode="hidden">
              <a:xfrm>
                <a:off x="366" y="3111"/>
                <a:ext cx="77" cy="42"/>
              </a:xfrm>
              <a:custGeom>
                <a:avLst/>
                <a:gdLst/>
                <a:ahLst/>
                <a:cxnLst>
                  <a:cxn ang="0">
                    <a:pos x="36" y="0"/>
                  </a:cxn>
                  <a:cxn ang="0">
                    <a:pos x="42" y="0"/>
                  </a:cxn>
                  <a:cxn ang="0">
                    <a:pos x="60" y="6"/>
                  </a:cxn>
                  <a:cxn ang="0">
                    <a:pos x="48" y="6"/>
                  </a:cxn>
                  <a:cxn ang="0">
                    <a:pos x="42" y="6"/>
                  </a:cxn>
                  <a:cxn ang="0">
                    <a:pos x="60" y="6"/>
                  </a:cxn>
                  <a:cxn ang="0">
                    <a:pos x="0" y="24"/>
                  </a:cxn>
                  <a:cxn ang="0">
                    <a:pos x="71" y="6"/>
                  </a:cxn>
                  <a:cxn ang="0">
                    <a:pos x="66" y="42"/>
                  </a:cxn>
                  <a:cxn ang="0">
                    <a:pos x="77" y="6"/>
                  </a:cxn>
                  <a:cxn ang="0">
                    <a:pos x="36" y="0"/>
                  </a:cxn>
                  <a:cxn ang="0">
                    <a:pos x="36" y="0"/>
                  </a:cxn>
                </a:cxnLst>
                <a:rect l="0" t="0" r="r" b="b"/>
                <a:pathLst>
                  <a:path w="77" h="42">
                    <a:moveTo>
                      <a:pt x="36" y="0"/>
                    </a:moveTo>
                    <a:lnTo>
                      <a:pt x="42" y="0"/>
                    </a:lnTo>
                    <a:lnTo>
                      <a:pt x="60" y="6"/>
                    </a:lnTo>
                    <a:lnTo>
                      <a:pt x="48" y="6"/>
                    </a:lnTo>
                    <a:lnTo>
                      <a:pt x="42" y="6"/>
                    </a:lnTo>
                    <a:lnTo>
                      <a:pt x="60" y="6"/>
                    </a:lnTo>
                    <a:lnTo>
                      <a:pt x="0" y="24"/>
                    </a:lnTo>
                    <a:lnTo>
                      <a:pt x="71" y="6"/>
                    </a:lnTo>
                    <a:lnTo>
                      <a:pt x="66" y="42"/>
                    </a:lnTo>
                    <a:lnTo>
                      <a:pt x="77" y="6"/>
                    </a:lnTo>
                    <a:lnTo>
                      <a:pt x="36" y="0"/>
                    </a:lnTo>
                    <a:lnTo>
                      <a:pt x="36"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91" name="Freeform 31">
                <a:extLst>
                  <a:ext uri="{FF2B5EF4-FFF2-40B4-BE49-F238E27FC236}">
                    <a16:creationId xmlns:a16="http://schemas.microsoft.com/office/drawing/2014/main" xmlns="" id="{F3E4CF93-5185-4758-9428-E936A33A92F6}"/>
                  </a:ext>
                </a:extLst>
              </p:cNvPr>
              <p:cNvSpPr>
                <a:spLocks/>
              </p:cNvSpPr>
              <p:nvPr/>
            </p:nvSpPr>
            <p:spPr bwMode="hidden">
              <a:xfrm>
                <a:off x="498" y="3165"/>
                <a:ext cx="66" cy="30"/>
              </a:xfrm>
              <a:custGeom>
                <a:avLst/>
                <a:gdLst/>
                <a:ahLst/>
                <a:cxnLst>
                  <a:cxn ang="0">
                    <a:pos x="66" y="6"/>
                  </a:cxn>
                  <a:cxn ang="0">
                    <a:pos x="0" y="0"/>
                  </a:cxn>
                  <a:cxn ang="0">
                    <a:pos x="54" y="6"/>
                  </a:cxn>
                  <a:cxn ang="0">
                    <a:pos x="18" y="18"/>
                  </a:cxn>
                  <a:cxn ang="0">
                    <a:pos x="60" y="12"/>
                  </a:cxn>
                  <a:cxn ang="0">
                    <a:pos x="60" y="30"/>
                  </a:cxn>
                  <a:cxn ang="0">
                    <a:pos x="60" y="30"/>
                  </a:cxn>
                  <a:cxn ang="0">
                    <a:pos x="66" y="6"/>
                  </a:cxn>
                  <a:cxn ang="0">
                    <a:pos x="66" y="6"/>
                  </a:cxn>
                </a:cxnLst>
                <a:rect l="0" t="0" r="r" b="b"/>
                <a:pathLst>
                  <a:path w="66" h="30">
                    <a:moveTo>
                      <a:pt x="66" y="6"/>
                    </a:moveTo>
                    <a:lnTo>
                      <a:pt x="0" y="0"/>
                    </a:lnTo>
                    <a:lnTo>
                      <a:pt x="54" y="6"/>
                    </a:lnTo>
                    <a:lnTo>
                      <a:pt x="18" y="18"/>
                    </a:lnTo>
                    <a:lnTo>
                      <a:pt x="60" y="12"/>
                    </a:lnTo>
                    <a:lnTo>
                      <a:pt x="60" y="30"/>
                    </a:lnTo>
                    <a:lnTo>
                      <a:pt x="60" y="30"/>
                    </a:lnTo>
                    <a:lnTo>
                      <a:pt x="66" y="6"/>
                    </a:lnTo>
                    <a:lnTo>
                      <a:pt x="66" y="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92" name="Freeform 32">
                <a:extLst>
                  <a:ext uri="{FF2B5EF4-FFF2-40B4-BE49-F238E27FC236}">
                    <a16:creationId xmlns:a16="http://schemas.microsoft.com/office/drawing/2014/main" xmlns="" id="{7AC78B93-9529-41BD-82DD-2CDB8872DC13}"/>
                  </a:ext>
                </a:extLst>
              </p:cNvPr>
              <p:cNvSpPr>
                <a:spLocks/>
              </p:cNvSpPr>
              <p:nvPr/>
            </p:nvSpPr>
            <p:spPr bwMode="hidden">
              <a:xfrm>
                <a:off x="840" y="2919"/>
                <a:ext cx="18" cy="60"/>
              </a:xfrm>
              <a:custGeom>
                <a:avLst/>
                <a:gdLst/>
                <a:ahLst/>
                <a:cxnLst>
                  <a:cxn ang="0">
                    <a:pos x="0" y="24"/>
                  </a:cxn>
                  <a:cxn ang="0">
                    <a:pos x="12" y="24"/>
                  </a:cxn>
                  <a:cxn ang="0">
                    <a:pos x="12" y="60"/>
                  </a:cxn>
                  <a:cxn ang="0">
                    <a:pos x="18" y="18"/>
                  </a:cxn>
                  <a:cxn ang="0">
                    <a:pos x="18" y="18"/>
                  </a:cxn>
                  <a:cxn ang="0">
                    <a:pos x="18" y="0"/>
                  </a:cxn>
                  <a:cxn ang="0">
                    <a:pos x="12" y="18"/>
                  </a:cxn>
                  <a:cxn ang="0">
                    <a:pos x="0" y="24"/>
                  </a:cxn>
                  <a:cxn ang="0">
                    <a:pos x="0" y="24"/>
                  </a:cxn>
                </a:cxnLst>
                <a:rect l="0" t="0" r="r" b="b"/>
                <a:pathLst>
                  <a:path w="18" h="60">
                    <a:moveTo>
                      <a:pt x="0" y="24"/>
                    </a:moveTo>
                    <a:lnTo>
                      <a:pt x="12" y="24"/>
                    </a:lnTo>
                    <a:lnTo>
                      <a:pt x="12" y="60"/>
                    </a:lnTo>
                    <a:lnTo>
                      <a:pt x="18" y="18"/>
                    </a:lnTo>
                    <a:lnTo>
                      <a:pt x="18" y="18"/>
                    </a:lnTo>
                    <a:lnTo>
                      <a:pt x="18" y="0"/>
                    </a:lnTo>
                    <a:lnTo>
                      <a:pt x="12" y="18"/>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93" name="Freeform 33">
                <a:extLst>
                  <a:ext uri="{FF2B5EF4-FFF2-40B4-BE49-F238E27FC236}">
                    <a16:creationId xmlns:a16="http://schemas.microsoft.com/office/drawing/2014/main" xmlns="" id="{29B1B359-F251-4B59-84FA-AD6BA6A3D2C2}"/>
                  </a:ext>
                </a:extLst>
              </p:cNvPr>
              <p:cNvSpPr>
                <a:spLocks/>
              </p:cNvSpPr>
              <p:nvPr/>
            </p:nvSpPr>
            <p:spPr bwMode="hidden">
              <a:xfrm>
                <a:off x="546" y="3021"/>
                <a:ext cx="6" cy="18"/>
              </a:xfrm>
              <a:custGeom>
                <a:avLst/>
                <a:gdLst/>
                <a:ahLst/>
                <a:cxnLst>
                  <a:cxn ang="0">
                    <a:pos x="6" y="0"/>
                  </a:cxn>
                  <a:cxn ang="0">
                    <a:pos x="0" y="18"/>
                  </a:cxn>
                  <a:cxn ang="0">
                    <a:pos x="6" y="12"/>
                  </a:cxn>
                  <a:cxn ang="0">
                    <a:pos x="6" y="0"/>
                  </a:cxn>
                  <a:cxn ang="0">
                    <a:pos x="6" y="0"/>
                  </a:cxn>
                </a:cxnLst>
                <a:rect l="0" t="0" r="r" b="b"/>
                <a:pathLst>
                  <a:path w="6" h="18">
                    <a:moveTo>
                      <a:pt x="6" y="0"/>
                    </a:moveTo>
                    <a:lnTo>
                      <a:pt x="0" y="18"/>
                    </a:lnTo>
                    <a:lnTo>
                      <a:pt x="6" y="12"/>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94" name="Freeform 34">
                <a:extLst>
                  <a:ext uri="{FF2B5EF4-FFF2-40B4-BE49-F238E27FC236}">
                    <a16:creationId xmlns:a16="http://schemas.microsoft.com/office/drawing/2014/main" xmlns="" id="{BB128C7E-9232-4CF7-8AD3-A7A672F5B3AD}"/>
                  </a:ext>
                </a:extLst>
              </p:cNvPr>
              <p:cNvSpPr>
                <a:spLocks/>
              </p:cNvSpPr>
              <p:nvPr/>
            </p:nvSpPr>
            <p:spPr bwMode="hidden">
              <a:xfrm>
                <a:off x="534" y="2943"/>
                <a:ext cx="30" cy="78"/>
              </a:xfrm>
              <a:custGeom>
                <a:avLst/>
                <a:gdLst/>
                <a:ahLst/>
                <a:cxnLst>
                  <a:cxn ang="0">
                    <a:pos x="24" y="6"/>
                  </a:cxn>
                  <a:cxn ang="0">
                    <a:pos x="18" y="24"/>
                  </a:cxn>
                  <a:cxn ang="0">
                    <a:pos x="0" y="18"/>
                  </a:cxn>
                  <a:cxn ang="0">
                    <a:pos x="12" y="30"/>
                  </a:cxn>
                  <a:cxn ang="0">
                    <a:pos x="6" y="42"/>
                  </a:cxn>
                  <a:cxn ang="0">
                    <a:pos x="18" y="78"/>
                  </a:cxn>
                  <a:cxn ang="0">
                    <a:pos x="18" y="24"/>
                  </a:cxn>
                  <a:cxn ang="0">
                    <a:pos x="24" y="12"/>
                  </a:cxn>
                  <a:cxn ang="0">
                    <a:pos x="30" y="6"/>
                  </a:cxn>
                  <a:cxn ang="0">
                    <a:pos x="30" y="6"/>
                  </a:cxn>
                  <a:cxn ang="0">
                    <a:pos x="12" y="0"/>
                  </a:cxn>
                  <a:cxn ang="0">
                    <a:pos x="24" y="6"/>
                  </a:cxn>
                  <a:cxn ang="0">
                    <a:pos x="24" y="6"/>
                  </a:cxn>
                </a:cxnLst>
                <a:rect l="0" t="0" r="r" b="b"/>
                <a:pathLst>
                  <a:path w="30" h="78">
                    <a:moveTo>
                      <a:pt x="24" y="6"/>
                    </a:moveTo>
                    <a:lnTo>
                      <a:pt x="18" y="24"/>
                    </a:lnTo>
                    <a:lnTo>
                      <a:pt x="0" y="18"/>
                    </a:lnTo>
                    <a:lnTo>
                      <a:pt x="12" y="30"/>
                    </a:lnTo>
                    <a:lnTo>
                      <a:pt x="6" y="42"/>
                    </a:lnTo>
                    <a:lnTo>
                      <a:pt x="18" y="78"/>
                    </a:lnTo>
                    <a:lnTo>
                      <a:pt x="18" y="24"/>
                    </a:lnTo>
                    <a:lnTo>
                      <a:pt x="24" y="12"/>
                    </a:lnTo>
                    <a:lnTo>
                      <a:pt x="30" y="6"/>
                    </a:lnTo>
                    <a:lnTo>
                      <a:pt x="30" y="6"/>
                    </a:lnTo>
                    <a:lnTo>
                      <a:pt x="12" y="0"/>
                    </a:lnTo>
                    <a:lnTo>
                      <a:pt x="24" y="6"/>
                    </a:lnTo>
                    <a:lnTo>
                      <a:pt x="24" y="6"/>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95" name="Freeform 35">
                <a:extLst>
                  <a:ext uri="{FF2B5EF4-FFF2-40B4-BE49-F238E27FC236}">
                    <a16:creationId xmlns:a16="http://schemas.microsoft.com/office/drawing/2014/main" xmlns="" id="{0AFFB202-903F-461B-8961-6351FB5CC9E6}"/>
                  </a:ext>
                </a:extLst>
              </p:cNvPr>
              <p:cNvSpPr>
                <a:spLocks/>
              </p:cNvSpPr>
              <p:nvPr/>
            </p:nvSpPr>
            <p:spPr bwMode="hidden">
              <a:xfrm>
                <a:off x="540" y="3039"/>
                <a:ext cx="24" cy="24"/>
              </a:xfrm>
              <a:custGeom>
                <a:avLst/>
                <a:gdLst/>
                <a:ahLst/>
                <a:cxnLst>
                  <a:cxn ang="0">
                    <a:pos x="6" y="0"/>
                  </a:cxn>
                  <a:cxn ang="0">
                    <a:pos x="0" y="0"/>
                  </a:cxn>
                  <a:cxn ang="0">
                    <a:pos x="6" y="0"/>
                  </a:cxn>
                  <a:cxn ang="0">
                    <a:pos x="12" y="6"/>
                  </a:cxn>
                  <a:cxn ang="0">
                    <a:pos x="24" y="24"/>
                  </a:cxn>
                  <a:cxn ang="0">
                    <a:pos x="24" y="18"/>
                  </a:cxn>
                  <a:cxn ang="0">
                    <a:pos x="18" y="6"/>
                  </a:cxn>
                  <a:cxn ang="0">
                    <a:pos x="12" y="0"/>
                  </a:cxn>
                  <a:cxn ang="0">
                    <a:pos x="6" y="0"/>
                  </a:cxn>
                  <a:cxn ang="0">
                    <a:pos x="6" y="0"/>
                  </a:cxn>
                  <a:cxn ang="0">
                    <a:pos x="6" y="0"/>
                  </a:cxn>
                </a:cxnLst>
                <a:rect l="0" t="0" r="r" b="b"/>
                <a:pathLst>
                  <a:path w="24" h="24">
                    <a:moveTo>
                      <a:pt x="6" y="0"/>
                    </a:moveTo>
                    <a:lnTo>
                      <a:pt x="0" y="0"/>
                    </a:lnTo>
                    <a:lnTo>
                      <a:pt x="6" y="0"/>
                    </a:lnTo>
                    <a:lnTo>
                      <a:pt x="12" y="6"/>
                    </a:lnTo>
                    <a:lnTo>
                      <a:pt x="24" y="24"/>
                    </a:lnTo>
                    <a:lnTo>
                      <a:pt x="24" y="18"/>
                    </a:lnTo>
                    <a:lnTo>
                      <a:pt x="18" y="6"/>
                    </a:lnTo>
                    <a:lnTo>
                      <a:pt x="12" y="0"/>
                    </a:lnTo>
                    <a:lnTo>
                      <a:pt x="6" y="0"/>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pPr>
                  <a:defRPr/>
                </a:pPr>
                <a:endParaRPr lang="en-US">
                  <a:cs typeface="Zar" pitchFamily="2" charset="-78"/>
                </a:endParaRPr>
              </a:p>
            </p:txBody>
          </p:sp>
          <p:sp>
            <p:nvSpPr>
              <p:cNvPr id="40996" name="Freeform 36">
                <a:extLst>
                  <a:ext uri="{FF2B5EF4-FFF2-40B4-BE49-F238E27FC236}">
                    <a16:creationId xmlns:a16="http://schemas.microsoft.com/office/drawing/2014/main" xmlns="" id="{D4BB5E59-AC96-4E98-8C9B-EA9FBD95F34A}"/>
                  </a:ext>
                </a:extLst>
              </p:cNvPr>
              <p:cNvSpPr>
                <a:spLocks/>
              </p:cNvSpPr>
              <p:nvPr/>
            </p:nvSpPr>
            <p:spPr bwMode="hidden">
              <a:xfrm>
                <a:off x="801" y="2681"/>
                <a:ext cx="215" cy="216"/>
              </a:xfrm>
              <a:custGeom>
                <a:avLst/>
                <a:gdLst/>
                <a:ahLst/>
                <a:cxnLst>
                  <a:cxn ang="0">
                    <a:pos x="215" y="0"/>
                  </a:cxn>
                  <a:cxn ang="0">
                    <a:pos x="147" y="36"/>
                  </a:cxn>
                  <a:cxn ang="0">
                    <a:pos x="132" y="49"/>
                  </a:cxn>
                  <a:cxn ang="0">
                    <a:pos x="104" y="79"/>
                  </a:cxn>
                  <a:cxn ang="0">
                    <a:pos x="87" y="114"/>
                  </a:cxn>
                  <a:cxn ang="0">
                    <a:pos x="48" y="156"/>
                  </a:cxn>
                  <a:cxn ang="0">
                    <a:pos x="42" y="166"/>
                  </a:cxn>
                  <a:cxn ang="0">
                    <a:pos x="29" y="177"/>
                  </a:cxn>
                  <a:cxn ang="0">
                    <a:pos x="0" y="208"/>
                  </a:cxn>
                  <a:cxn ang="0">
                    <a:pos x="48" y="216"/>
                  </a:cxn>
                  <a:cxn ang="0">
                    <a:pos x="215" y="0"/>
                  </a:cxn>
                </a:cxnLst>
                <a:rect l="0" t="0" r="r" b="b"/>
                <a:pathLst>
                  <a:path w="215" h="216">
                    <a:moveTo>
                      <a:pt x="215" y="0"/>
                    </a:moveTo>
                    <a:lnTo>
                      <a:pt x="147" y="36"/>
                    </a:lnTo>
                    <a:lnTo>
                      <a:pt x="132" y="49"/>
                    </a:lnTo>
                    <a:lnTo>
                      <a:pt x="104" y="79"/>
                    </a:lnTo>
                    <a:lnTo>
                      <a:pt x="87" y="114"/>
                    </a:lnTo>
                    <a:lnTo>
                      <a:pt x="48" y="156"/>
                    </a:lnTo>
                    <a:lnTo>
                      <a:pt x="42" y="166"/>
                    </a:lnTo>
                    <a:lnTo>
                      <a:pt x="29" y="177"/>
                    </a:lnTo>
                    <a:lnTo>
                      <a:pt x="0" y="208"/>
                    </a:lnTo>
                    <a:lnTo>
                      <a:pt x="48" y="216"/>
                    </a:lnTo>
                    <a:lnTo>
                      <a:pt x="215" y="0"/>
                    </a:lnTo>
                    <a:close/>
                  </a:path>
                </a:pathLst>
              </a:custGeom>
              <a:solidFill>
                <a:schemeClr val="bg2"/>
              </a:solidFill>
              <a:ln w="9525">
                <a:noFill/>
                <a:round/>
                <a:headEnd/>
                <a:tailEnd/>
              </a:ln>
              <a:effectLst/>
            </p:spPr>
            <p:txBody>
              <a:bodyPr/>
              <a:lstStyle/>
              <a:p>
                <a:pPr>
                  <a:defRPr/>
                </a:pPr>
                <a:endParaRPr lang="en-US">
                  <a:cs typeface="Zar" pitchFamily="2" charset="-78"/>
                </a:endParaRPr>
              </a:p>
            </p:txBody>
          </p:sp>
          <p:sp>
            <p:nvSpPr>
              <p:cNvPr id="40997" name="Freeform 37">
                <a:extLst>
                  <a:ext uri="{FF2B5EF4-FFF2-40B4-BE49-F238E27FC236}">
                    <a16:creationId xmlns:a16="http://schemas.microsoft.com/office/drawing/2014/main" xmlns="" id="{47E01738-A612-41D0-8C20-DCD3C37616A4}"/>
                  </a:ext>
                </a:extLst>
              </p:cNvPr>
              <p:cNvSpPr>
                <a:spLocks/>
              </p:cNvSpPr>
              <p:nvPr/>
            </p:nvSpPr>
            <p:spPr bwMode="hidden">
              <a:xfrm>
                <a:off x="536" y="2710"/>
                <a:ext cx="212" cy="179"/>
              </a:xfrm>
              <a:custGeom>
                <a:avLst/>
                <a:gdLst/>
                <a:ahLst/>
                <a:cxnLst>
                  <a:cxn ang="0">
                    <a:pos x="212" y="0"/>
                  </a:cxn>
                  <a:cxn ang="0">
                    <a:pos x="144" y="36"/>
                  </a:cxn>
                  <a:cxn ang="0">
                    <a:pos x="0" y="179"/>
                  </a:cxn>
                  <a:cxn ang="0">
                    <a:pos x="177" y="85"/>
                  </a:cxn>
                  <a:cxn ang="0">
                    <a:pos x="212" y="0"/>
                  </a:cxn>
                </a:cxnLst>
                <a:rect l="0" t="0" r="r" b="b"/>
                <a:pathLst>
                  <a:path w="212" h="179">
                    <a:moveTo>
                      <a:pt x="212" y="0"/>
                    </a:moveTo>
                    <a:lnTo>
                      <a:pt x="144" y="36"/>
                    </a:lnTo>
                    <a:lnTo>
                      <a:pt x="0" y="179"/>
                    </a:lnTo>
                    <a:lnTo>
                      <a:pt x="177" y="85"/>
                    </a:lnTo>
                    <a:lnTo>
                      <a:pt x="212" y="0"/>
                    </a:lnTo>
                    <a:close/>
                  </a:path>
                </a:pathLst>
              </a:custGeom>
              <a:solidFill>
                <a:schemeClr val="bg2"/>
              </a:solidFill>
              <a:ln w="9525">
                <a:noFill/>
                <a:round/>
                <a:headEnd/>
                <a:tailEnd/>
              </a:ln>
              <a:effectLst/>
            </p:spPr>
            <p:txBody>
              <a:bodyPr/>
              <a:lstStyle/>
              <a:p>
                <a:pPr>
                  <a:defRPr/>
                </a:pPr>
                <a:endParaRPr lang="en-US">
                  <a:cs typeface="Zar" pitchFamily="2" charset="-78"/>
                </a:endParaRPr>
              </a:p>
            </p:txBody>
          </p:sp>
          <p:sp>
            <p:nvSpPr>
              <p:cNvPr id="40998" name="Freeform 38">
                <a:extLst>
                  <a:ext uri="{FF2B5EF4-FFF2-40B4-BE49-F238E27FC236}">
                    <a16:creationId xmlns:a16="http://schemas.microsoft.com/office/drawing/2014/main" xmlns="" id="{DC8B916F-187D-4319-85FC-EA84EC159485}"/>
                  </a:ext>
                </a:extLst>
              </p:cNvPr>
              <p:cNvSpPr>
                <a:spLocks/>
              </p:cNvSpPr>
              <p:nvPr/>
            </p:nvSpPr>
            <p:spPr bwMode="hidden">
              <a:xfrm>
                <a:off x="1037" y="2609"/>
                <a:ext cx="64" cy="79"/>
              </a:xfrm>
              <a:custGeom>
                <a:avLst/>
                <a:gdLst/>
                <a:ahLst/>
                <a:cxnLst>
                  <a:cxn ang="0">
                    <a:pos x="0" y="22"/>
                  </a:cxn>
                  <a:cxn ang="0">
                    <a:pos x="64" y="79"/>
                  </a:cxn>
                  <a:cxn ang="0">
                    <a:pos x="60" y="0"/>
                  </a:cxn>
                  <a:cxn ang="0">
                    <a:pos x="0" y="22"/>
                  </a:cxn>
                </a:cxnLst>
                <a:rect l="0" t="0" r="r" b="b"/>
                <a:pathLst>
                  <a:path w="64" h="79">
                    <a:moveTo>
                      <a:pt x="0" y="22"/>
                    </a:moveTo>
                    <a:lnTo>
                      <a:pt x="64" y="79"/>
                    </a:lnTo>
                    <a:lnTo>
                      <a:pt x="60" y="0"/>
                    </a:lnTo>
                    <a:lnTo>
                      <a:pt x="0" y="22"/>
                    </a:lnTo>
                    <a:close/>
                  </a:path>
                </a:pathLst>
              </a:custGeom>
              <a:solidFill>
                <a:schemeClr val="bg2"/>
              </a:solidFill>
              <a:ln w="9525">
                <a:noFill/>
                <a:round/>
                <a:headEnd/>
                <a:tailEnd/>
              </a:ln>
              <a:effectLst/>
            </p:spPr>
            <p:txBody>
              <a:bodyPr/>
              <a:lstStyle/>
              <a:p>
                <a:pPr>
                  <a:defRPr/>
                </a:pPr>
                <a:endParaRPr lang="en-US">
                  <a:cs typeface="Zar" pitchFamily="2" charset="-78"/>
                </a:endParaRPr>
              </a:p>
            </p:txBody>
          </p:sp>
          <p:sp>
            <p:nvSpPr>
              <p:cNvPr id="40999" name="Freeform 39">
                <a:extLst>
                  <a:ext uri="{FF2B5EF4-FFF2-40B4-BE49-F238E27FC236}">
                    <a16:creationId xmlns:a16="http://schemas.microsoft.com/office/drawing/2014/main" xmlns="" id="{A864FF8E-1091-41C1-A5E7-5FC5F8729B66}"/>
                  </a:ext>
                </a:extLst>
              </p:cNvPr>
              <p:cNvSpPr>
                <a:spLocks/>
              </p:cNvSpPr>
              <p:nvPr userDrawn="1"/>
            </p:nvSpPr>
            <p:spPr bwMode="hidden">
              <a:xfrm>
                <a:off x="867" y="2471"/>
                <a:ext cx="137" cy="207"/>
              </a:xfrm>
              <a:custGeom>
                <a:avLst/>
                <a:gdLst/>
                <a:ahLst/>
                <a:cxnLst>
                  <a:cxn ang="0">
                    <a:pos x="0" y="0"/>
                  </a:cxn>
                  <a:cxn ang="0">
                    <a:pos x="17" y="87"/>
                  </a:cxn>
                  <a:cxn ang="0">
                    <a:pos x="69" y="154"/>
                  </a:cxn>
                  <a:cxn ang="0">
                    <a:pos x="137" y="207"/>
                  </a:cxn>
                  <a:cxn ang="0">
                    <a:pos x="0" y="0"/>
                  </a:cxn>
                </a:cxnLst>
                <a:rect l="0" t="0" r="r" b="b"/>
                <a:pathLst>
                  <a:path w="137" h="207">
                    <a:moveTo>
                      <a:pt x="0" y="0"/>
                    </a:moveTo>
                    <a:lnTo>
                      <a:pt x="17" y="87"/>
                    </a:lnTo>
                    <a:lnTo>
                      <a:pt x="69" y="154"/>
                    </a:lnTo>
                    <a:lnTo>
                      <a:pt x="137" y="207"/>
                    </a:lnTo>
                    <a:lnTo>
                      <a:pt x="0" y="0"/>
                    </a:lnTo>
                    <a:close/>
                  </a:path>
                </a:pathLst>
              </a:custGeom>
              <a:solidFill>
                <a:schemeClr val="bg2"/>
              </a:solidFill>
              <a:ln w="9525">
                <a:noFill/>
                <a:round/>
                <a:headEnd/>
                <a:tailEnd/>
              </a:ln>
              <a:effectLst/>
            </p:spPr>
            <p:txBody>
              <a:bodyPr/>
              <a:lstStyle/>
              <a:p>
                <a:pPr>
                  <a:defRPr/>
                </a:pPr>
                <a:endParaRPr lang="en-US">
                  <a:cs typeface="Zar" pitchFamily="2" charset="-78"/>
                </a:endParaRPr>
              </a:p>
            </p:txBody>
          </p:sp>
          <p:sp>
            <p:nvSpPr>
              <p:cNvPr id="41000" name="Freeform 40">
                <a:extLst>
                  <a:ext uri="{FF2B5EF4-FFF2-40B4-BE49-F238E27FC236}">
                    <a16:creationId xmlns:a16="http://schemas.microsoft.com/office/drawing/2014/main" xmlns="" id="{D4370B30-4229-49C6-996A-CCDD56BB08E8}"/>
                  </a:ext>
                </a:extLst>
              </p:cNvPr>
              <p:cNvSpPr>
                <a:spLocks/>
              </p:cNvSpPr>
              <p:nvPr userDrawn="1"/>
            </p:nvSpPr>
            <p:spPr bwMode="hidden">
              <a:xfrm>
                <a:off x="817" y="2507"/>
                <a:ext cx="65" cy="222"/>
              </a:xfrm>
              <a:custGeom>
                <a:avLst/>
                <a:gdLst/>
                <a:ahLst/>
                <a:cxnLst>
                  <a:cxn ang="0">
                    <a:pos x="0" y="222"/>
                  </a:cxn>
                  <a:cxn ang="0">
                    <a:pos x="40" y="142"/>
                  </a:cxn>
                  <a:cxn ang="0">
                    <a:pos x="65" y="72"/>
                  </a:cxn>
                  <a:cxn ang="0">
                    <a:pos x="7" y="0"/>
                  </a:cxn>
                  <a:cxn ang="0">
                    <a:pos x="0" y="222"/>
                  </a:cxn>
                </a:cxnLst>
                <a:rect l="0" t="0" r="r" b="b"/>
                <a:pathLst>
                  <a:path w="65" h="222">
                    <a:moveTo>
                      <a:pt x="0" y="222"/>
                    </a:moveTo>
                    <a:lnTo>
                      <a:pt x="40" y="142"/>
                    </a:lnTo>
                    <a:lnTo>
                      <a:pt x="65" y="72"/>
                    </a:lnTo>
                    <a:lnTo>
                      <a:pt x="7" y="0"/>
                    </a:lnTo>
                    <a:lnTo>
                      <a:pt x="0" y="222"/>
                    </a:lnTo>
                    <a:close/>
                  </a:path>
                </a:pathLst>
              </a:custGeom>
              <a:solidFill>
                <a:schemeClr val="bg2"/>
              </a:solidFill>
              <a:ln w="9525">
                <a:noFill/>
                <a:round/>
                <a:headEnd/>
                <a:tailEnd/>
              </a:ln>
              <a:effectLst/>
            </p:spPr>
            <p:txBody>
              <a:bodyPr/>
              <a:lstStyle/>
              <a:p>
                <a:pPr>
                  <a:defRPr/>
                </a:pPr>
                <a:endParaRPr lang="en-US">
                  <a:cs typeface="Zar" pitchFamily="2" charset="-78"/>
                </a:endParaRPr>
              </a:p>
            </p:txBody>
          </p:sp>
        </p:grpSp>
      </p:grpSp>
      <p:sp>
        <p:nvSpPr>
          <p:cNvPr id="41001" name="Rectangle 41">
            <a:extLst>
              <a:ext uri="{FF2B5EF4-FFF2-40B4-BE49-F238E27FC236}">
                <a16:creationId xmlns:a16="http://schemas.microsoft.com/office/drawing/2014/main" xmlns="" id="{D0C4782D-49DE-46B3-844A-A3D4C207962D}"/>
              </a:ext>
            </a:extLst>
          </p:cNvPr>
          <p:cNvSpPr>
            <a:spLocks noGrp="1" noChangeArrowheads="1"/>
          </p:cNvSpPr>
          <p:nvPr>
            <p:ph type="title"/>
          </p:nvPr>
        </p:nvSpPr>
        <p:spPr bwMode="auto">
          <a:xfrm>
            <a:off x="457200" y="158750"/>
            <a:ext cx="8229600" cy="1258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41002" name="Rectangle 42">
            <a:extLst>
              <a:ext uri="{FF2B5EF4-FFF2-40B4-BE49-F238E27FC236}">
                <a16:creationId xmlns:a16="http://schemas.microsoft.com/office/drawing/2014/main" xmlns="" id="{2B4E6B42-1523-48B3-AAAA-49277D49F4C9}"/>
              </a:ext>
            </a:extLst>
          </p:cNvPr>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1003" name="Rectangle 43">
            <a:extLst>
              <a:ext uri="{FF2B5EF4-FFF2-40B4-BE49-F238E27FC236}">
                <a16:creationId xmlns:a16="http://schemas.microsoft.com/office/drawing/2014/main" xmlns="" id="{D5DE1D56-CFCC-402A-9C59-18D0FC0B3C00}"/>
              </a:ext>
            </a:extLst>
          </p:cNvPr>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smtClean="0">
                <a:effectLst>
                  <a:outerShdw blurRad="38100" dist="38100" dir="2700000" algn="tl">
                    <a:srgbClr val="000000"/>
                  </a:outerShdw>
                </a:effectLst>
                <a:cs typeface="+mn-cs"/>
              </a:defRPr>
            </a:lvl1pPr>
          </a:lstStyle>
          <a:p>
            <a:pPr>
              <a:defRPr/>
            </a:pPr>
            <a:endParaRPr lang="en-US"/>
          </a:p>
        </p:txBody>
      </p:sp>
      <p:sp>
        <p:nvSpPr>
          <p:cNvPr id="41004" name="Rectangle 44">
            <a:extLst>
              <a:ext uri="{FF2B5EF4-FFF2-40B4-BE49-F238E27FC236}">
                <a16:creationId xmlns:a16="http://schemas.microsoft.com/office/drawing/2014/main" xmlns="" id="{C25D5E5E-584E-4DD0-A6C3-85FA381074C2}"/>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effectLst>
                  <a:outerShdw blurRad="38100" dist="38100" dir="2700000" algn="tl">
                    <a:srgbClr val="000000"/>
                  </a:outerShdw>
                </a:effectLst>
                <a:cs typeface="+mn-cs"/>
              </a:defRPr>
            </a:lvl1pPr>
          </a:lstStyle>
          <a:p>
            <a:pPr>
              <a:defRPr/>
            </a:pPr>
            <a:endParaRPr lang="en-US"/>
          </a:p>
        </p:txBody>
      </p:sp>
      <p:sp>
        <p:nvSpPr>
          <p:cNvPr id="41005" name="Rectangle 45">
            <a:extLst>
              <a:ext uri="{FF2B5EF4-FFF2-40B4-BE49-F238E27FC236}">
                <a16:creationId xmlns:a16="http://schemas.microsoft.com/office/drawing/2014/main" xmlns="" id="{3E2CD0DD-B754-49B5-AAAA-93F6C8DD0174}"/>
              </a:ext>
            </a:extLst>
          </p:cNvPr>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cs typeface="Arial" panose="020B0604020202020204" pitchFamily="34" charset="0"/>
              </a:defRPr>
            </a:lvl1pPr>
          </a:lstStyle>
          <a:p>
            <a:fld id="{D6A91FB9-B9C8-4902-9881-64DBE915B4EF}" type="slidenum">
              <a:rPr lang="ar-SA"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708" r:id="rId1"/>
    <p:sldLayoutId id="2147483707" r:id="rId2"/>
    <p:sldLayoutId id="2147483706" r:id="rId3"/>
    <p:sldLayoutId id="2147483705" r:id="rId4"/>
    <p:sldLayoutId id="2147483704" r:id="rId5"/>
    <p:sldLayoutId id="2147483703" r:id="rId6"/>
    <p:sldLayoutId id="2147483702" r:id="rId7"/>
    <p:sldLayoutId id="2147483701" r:id="rId8"/>
    <p:sldLayoutId id="2147483700" r:id="rId9"/>
    <p:sldLayoutId id="2147483699" r:id="rId10"/>
    <p:sldLayoutId id="2147483698"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Blip>
          <a:blip r:embed="rId1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hlink"/>
        </a:buClr>
        <a:buFont typeface="Wingdings" panose="05000000000000000000" pitchFamily="2" charset="2"/>
        <a:buBlip>
          <a:blip r:embed="rId13"/>
        </a:buBlip>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Font typeface="Wingdings" panose="05000000000000000000" pitchFamily="2" charset="2"/>
        <a:buBlip>
          <a:blip r:embed="rId13"/>
        </a:buBlip>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4F077B-E81E-4F0D-86DA-2FC9A2195A55}"/>
              </a:ext>
            </a:extLst>
          </p:cNvPr>
          <p:cNvSpPr>
            <a:spLocks noGrp="1"/>
          </p:cNvSpPr>
          <p:nvPr>
            <p:ph type="title"/>
          </p:nvPr>
        </p:nvSpPr>
        <p:spPr/>
        <p:txBody>
          <a:bodyPr/>
          <a:lstStyle/>
          <a:p>
            <a:pPr eaLnBrk="1" hangingPunct="1">
              <a:defRPr/>
            </a:pPr>
            <a:r>
              <a:rPr lang="fa-IR" b="1" dirty="0"/>
              <a:t>قانون هشتاد ــ بيست</a:t>
            </a: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xmlns="" id="{34A492F4-154C-4634-BEA6-732208D90378}"/>
              </a:ext>
            </a:extLst>
          </p:cNvPr>
          <p:cNvSpPr>
            <a:spLocks noGrp="1" noChangeArrowheads="1"/>
          </p:cNvSpPr>
          <p:nvPr>
            <p:ph type="ctrTitle"/>
          </p:nvPr>
        </p:nvSpPr>
        <p:spPr>
          <a:xfrm>
            <a:off x="323850" y="3933825"/>
            <a:ext cx="8569325" cy="1470025"/>
          </a:xfrm>
        </p:spPr>
        <p:txBody>
          <a:bodyPr/>
          <a:lstStyle/>
          <a:p>
            <a:pPr eaLnBrk="1" hangingPunct="1">
              <a:defRPr/>
            </a:pPr>
            <a:r>
              <a:rPr lang="fa-IR" sz="5400" b="1">
                <a:cs typeface="Zar" pitchFamily="2" charset="-78"/>
              </a:rPr>
              <a:t>  آيا با قانون </a:t>
            </a:r>
            <a:br>
              <a:rPr lang="fa-IR" sz="5400" b="1">
                <a:cs typeface="Zar" pitchFamily="2" charset="-78"/>
              </a:rPr>
            </a:br>
            <a:r>
              <a:rPr lang="fa-IR" sz="10600" b="1" i="1" u="sng">
                <a:cs typeface="Zar" pitchFamily="2" charset="-78"/>
              </a:rPr>
              <a:t>هشتاد – بيست</a:t>
            </a:r>
            <a:r>
              <a:rPr lang="fa-IR" sz="5400" b="1">
                <a:cs typeface="Zar" pitchFamily="2" charset="-78"/>
              </a:rPr>
              <a:t>  </a:t>
            </a:r>
            <a:br>
              <a:rPr lang="fa-IR" sz="5400" b="1">
                <a:cs typeface="Zar" pitchFamily="2" charset="-78"/>
              </a:rPr>
            </a:br>
            <a:r>
              <a:rPr lang="fa-IR" sz="5400" b="1">
                <a:cs typeface="Zar" pitchFamily="2" charset="-78"/>
              </a:rPr>
              <a:t/>
            </a:r>
            <a:br>
              <a:rPr lang="fa-IR" sz="5400" b="1">
                <a:cs typeface="Zar" pitchFamily="2" charset="-78"/>
              </a:rPr>
            </a:br>
            <a:r>
              <a:rPr lang="fa-IR" sz="5400" b="1">
                <a:cs typeface="Zar" pitchFamily="2" charset="-78"/>
              </a:rPr>
              <a:t>آشنا هستيد؟</a:t>
            </a:r>
            <a:endParaRPr lang="en-US" sz="5400" b="1">
              <a:cs typeface="Za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xmlns="" id="{B69599EC-6335-4537-B9D9-897221AB1C8C}"/>
              </a:ext>
            </a:extLst>
          </p:cNvPr>
          <p:cNvSpPr>
            <a:spLocks noGrp="1" noChangeArrowheads="1"/>
          </p:cNvSpPr>
          <p:nvPr>
            <p:ph type="title"/>
          </p:nvPr>
        </p:nvSpPr>
        <p:spPr>
          <a:xfrm>
            <a:off x="323850" y="260350"/>
            <a:ext cx="8569325" cy="3167063"/>
          </a:xfrm>
        </p:spPr>
        <p:txBody>
          <a:bodyPr/>
          <a:lstStyle/>
          <a:p>
            <a:pPr eaLnBrk="1" hangingPunct="1">
              <a:defRPr/>
            </a:pPr>
            <a:r>
              <a:rPr lang="fa-IR" sz="4000">
                <a:cs typeface="Zar" pitchFamily="2" charset="-78"/>
              </a:rPr>
              <a:t>در سال 1906 يک اقتصاددان ايتاليايي به نام </a:t>
            </a:r>
            <a:br>
              <a:rPr lang="fa-IR" sz="4000">
                <a:cs typeface="Zar" pitchFamily="2" charset="-78"/>
              </a:rPr>
            </a:br>
            <a:r>
              <a:rPr lang="fa-IR" sz="4000" i="1">
                <a:solidFill>
                  <a:srgbClr val="660033"/>
                </a:solidFill>
                <a:cs typeface="Zar" pitchFamily="2" charset="-78"/>
              </a:rPr>
              <a:t>ويلفردو پارتو</a:t>
            </a:r>
            <a:r>
              <a:rPr lang="fa-IR" sz="4000">
                <a:cs typeface="Zar" pitchFamily="2" charset="-78"/>
              </a:rPr>
              <a:t>در حين تحقيق راجع به توزيع ثروت در ايتاليا متوجه  شد که 80 درصد ثروت کشورش در دست 20 درصد افراد مي باشد.</a:t>
            </a:r>
            <a:r>
              <a:rPr lang="fa-IR" sz="4000"/>
              <a:t> </a:t>
            </a:r>
            <a:endParaRPr lang="en-US" sz="4000"/>
          </a:p>
        </p:txBody>
      </p:sp>
      <p:pic>
        <p:nvPicPr>
          <p:cNvPr id="5123" name="Picture 4">
            <a:extLst>
              <a:ext uri="{FF2B5EF4-FFF2-40B4-BE49-F238E27FC236}">
                <a16:creationId xmlns:a16="http://schemas.microsoft.com/office/drawing/2014/main" xmlns="" id="{93AC616A-14E0-4658-B477-ABACFBA27C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8038" y="3516313"/>
            <a:ext cx="2238375" cy="300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a:extLst>
              <a:ext uri="{FF2B5EF4-FFF2-40B4-BE49-F238E27FC236}">
                <a16:creationId xmlns:a16="http://schemas.microsoft.com/office/drawing/2014/main" xmlns="" id="{828493FD-9207-46AB-A241-73C241AC1F70}"/>
              </a:ext>
            </a:extLst>
          </p:cNvPr>
          <p:cNvSpPr>
            <a:spLocks noGrp="1" noChangeArrowheads="1"/>
          </p:cNvSpPr>
          <p:nvPr>
            <p:ph type="body" idx="1"/>
          </p:nvPr>
        </p:nvSpPr>
        <p:spPr>
          <a:xfrm>
            <a:off x="468313" y="1557338"/>
            <a:ext cx="8229600" cy="4530725"/>
          </a:xfrm>
        </p:spPr>
        <p:txBody>
          <a:bodyPr/>
          <a:lstStyle/>
          <a:p>
            <a:pPr algn="ctr" eaLnBrk="1" hangingPunct="1">
              <a:buFont typeface="Wingdings" panose="05000000000000000000" pitchFamily="2" charset="2"/>
              <a:buNone/>
              <a:defRPr/>
            </a:pPr>
            <a:r>
              <a:rPr lang="fa-IR" sz="4000">
                <a:cs typeface="Zar" pitchFamily="2" charset="-78"/>
              </a:rPr>
              <a:t>او 20 درصد با نفوذ و ثروتمند را </a:t>
            </a:r>
          </a:p>
          <a:p>
            <a:pPr algn="ctr" eaLnBrk="1" hangingPunct="1">
              <a:buFont typeface="Wingdings" panose="05000000000000000000" pitchFamily="2" charset="2"/>
              <a:buNone/>
              <a:defRPr/>
            </a:pPr>
            <a:r>
              <a:rPr lang="fa-IR" sz="4000">
                <a:cs typeface="Zar" pitchFamily="2" charset="-78"/>
              </a:rPr>
              <a:t> </a:t>
            </a:r>
            <a:r>
              <a:rPr lang="fa-IR" sz="4000" b="1" u="sng">
                <a:solidFill>
                  <a:srgbClr val="660033"/>
                </a:solidFill>
                <a:latin typeface="Arial"/>
                <a:cs typeface="Zar" pitchFamily="2" charset="-78"/>
              </a:rPr>
              <a:t>” اقليت مهم“</a:t>
            </a:r>
            <a:r>
              <a:rPr lang="fa-IR" sz="4000">
                <a:cs typeface="Zar" pitchFamily="2" charset="-78"/>
              </a:rPr>
              <a:t>  </a:t>
            </a:r>
          </a:p>
          <a:p>
            <a:pPr algn="ctr" eaLnBrk="1" hangingPunct="1">
              <a:buFont typeface="Wingdings" panose="05000000000000000000" pitchFamily="2" charset="2"/>
              <a:buNone/>
              <a:defRPr/>
            </a:pPr>
            <a:r>
              <a:rPr lang="fa-IR" sz="4000">
                <a:cs typeface="Zar" pitchFamily="2" charset="-78"/>
              </a:rPr>
              <a:t>و بقيه 80 درصد جمعيت جامعه را</a:t>
            </a:r>
          </a:p>
          <a:p>
            <a:pPr algn="ctr" eaLnBrk="1" hangingPunct="1">
              <a:buFont typeface="Wingdings" panose="05000000000000000000" pitchFamily="2" charset="2"/>
              <a:buNone/>
              <a:defRPr/>
            </a:pPr>
            <a:r>
              <a:rPr lang="fa-IR" sz="4000">
                <a:cs typeface="Zar" pitchFamily="2" charset="-78"/>
              </a:rPr>
              <a:t>  </a:t>
            </a:r>
            <a:r>
              <a:rPr lang="fa-IR" sz="4000" b="1" u="sng">
                <a:solidFill>
                  <a:srgbClr val="660033"/>
                </a:solidFill>
                <a:latin typeface="Arial"/>
                <a:cs typeface="Zar" pitchFamily="2" charset="-78"/>
              </a:rPr>
              <a:t>” اکثريت کم اهميت “</a:t>
            </a:r>
            <a:r>
              <a:rPr lang="fa-IR" sz="4000" b="1">
                <a:cs typeface="Zar" pitchFamily="2" charset="-78"/>
              </a:rPr>
              <a:t>  </a:t>
            </a:r>
          </a:p>
          <a:p>
            <a:pPr algn="ctr" eaLnBrk="1" hangingPunct="1">
              <a:buFont typeface="Wingdings" panose="05000000000000000000" pitchFamily="2" charset="2"/>
              <a:buNone/>
              <a:defRPr/>
            </a:pPr>
            <a:r>
              <a:rPr lang="fa-IR" sz="4000">
                <a:cs typeface="Zar" pitchFamily="2" charset="-78"/>
              </a:rPr>
              <a:t>ناميد.</a:t>
            </a:r>
            <a:endParaRPr lang="en-US" sz="4000">
              <a:cs typeface="Zar"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a:extLst>
              <a:ext uri="{FF2B5EF4-FFF2-40B4-BE49-F238E27FC236}">
                <a16:creationId xmlns:a16="http://schemas.microsoft.com/office/drawing/2014/main" xmlns="" id="{FC5273D3-8D2B-4154-B2F0-21C180D4F403}"/>
              </a:ext>
            </a:extLst>
          </p:cNvPr>
          <p:cNvSpPr>
            <a:spLocks noGrp="1" noChangeArrowheads="1"/>
          </p:cNvSpPr>
          <p:nvPr>
            <p:ph type="body" idx="1"/>
          </p:nvPr>
        </p:nvSpPr>
        <p:spPr>
          <a:xfrm>
            <a:off x="2555875" y="2492375"/>
            <a:ext cx="5832475" cy="4608513"/>
          </a:xfrm>
        </p:spPr>
        <p:txBody>
          <a:bodyPr/>
          <a:lstStyle/>
          <a:p>
            <a:pPr algn="ctr" eaLnBrk="1" hangingPunct="1">
              <a:buFont typeface="Wingdings" panose="05000000000000000000" pitchFamily="2" charset="2"/>
              <a:buNone/>
              <a:defRPr/>
            </a:pPr>
            <a:r>
              <a:rPr lang="ar-SA" sz="4000">
                <a:cs typeface="Zar" pitchFamily="2" charset="-78"/>
              </a:rPr>
              <a:t>پيشتاز مديريت كيفيت</a:t>
            </a:r>
            <a:r>
              <a:rPr lang="fa-IR" sz="4000">
                <a:cs typeface="Zar" pitchFamily="2" charset="-78"/>
              </a:rPr>
              <a:t>، </a:t>
            </a:r>
            <a:r>
              <a:rPr lang="ar-SA" sz="4000">
                <a:cs typeface="Zar" pitchFamily="2" charset="-78"/>
              </a:rPr>
              <a:t>دكتر </a:t>
            </a:r>
            <a:r>
              <a:rPr lang="ar-SA" sz="4000" i="1">
                <a:solidFill>
                  <a:srgbClr val="660033"/>
                </a:solidFill>
                <a:cs typeface="Zar" pitchFamily="2" charset="-78"/>
              </a:rPr>
              <a:t>ژوزف جوران</a:t>
            </a:r>
            <a:r>
              <a:rPr lang="ar-SA" sz="4000">
                <a:cs typeface="Zar" pitchFamily="2" charset="-78"/>
              </a:rPr>
              <a:t> كه در سال 1940 در آمريكا زندگي مي كرد، يك اصل جهانشمول را شناسايي كرد</a:t>
            </a:r>
            <a:r>
              <a:rPr lang="fa-IR" sz="4000">
                <a:cs typeface="Zar" pitchFamily="2" charset="-78"/>
              </a:rPr>
              <a:t> و آنرا به پارتو نسبت داد. او اين اصل را، اصل پارتو يا قانون 20/80 ناميد.</a:t>
            </a:r>
            <a:endParaRPr lang="en-US" sz="4000">
              <a:cs typeface="Zar" pitchFamily="2" charset="-78"/>
            </a:endParaRPr>
          </a:p>
        </p:txBody>
      </p:sp>
      <p:sp>
        <p:nvSpPr>
          <p:cNvPr id="45061" name="Rectangle 5">
            <a:extLst>
              <a:ext uri="{FF2B5EF4-FFF2-40B4-BE49-F238E27FC236}">
                <a16:creationId xmlns:a16="http://schemas.microsoft.com/office/drawing/2014/main" xmlns="" id="{58A05CC1-DD41-4C74-BC48-6B166BA4EE35}"/>
              </a:ext>
            </a:extLst>
          </p:cNvPr>
          <p:cNvSpPr>
            <a:spLocks noGrp="1" noChangeArrowheads="1"/>
          </p:cNvSpPr>
          <p:nvPr>
            <p:ph type="title"/>
          </p:nvPr>
        </p:nvSpPr>
        <p:spPr>
          <a:xfrm>
            <a:off x="468313" y="1196975"/>
            <a:ext cx="8229600" cy="1258888"/>
          </a:xfrm>
        </p:spPr>
        <p:txBody>
          <a:bodyPr/>
          <a:lstStyle/>
          <a:p>
            <a:pPr eaLnBrk="1" hangingPunct="1">
              <a:defRPr/>
            </a:pPr>
            <a:r>
              <a:rPr lang="fa-IR" sz="4000">
                <a:solidFill>
                  <a:schemeClr val="tx1"/>
                </a:solidFill>
                <a:cs typeface="Zar" pitchFamily="2" charset="-78"/>
              </a:rPr>
              <a:t>بسياري از محققين اين پديده را در امور تخصصي خود مورد بررسي قرار دادند وبه نتايج مشابه جالبي رسيدند.</a:t>
            </a:r>
            <a:endParaRPr lang="en-US" sz="4000">
              <a:solidFill>
                <a:schemeClr val="tx1"/>
              </a:solidFill>
              <a:cs typeface="Zar" pitchFamily="2" charset="-78"/>
            </a:endParaRPr>
          </a:p>
        </p:txBody>
      </p:sp>
      <p:pic>
        <p:nvPicPr>
          <p:cNvPr id="7172" name="Picture 6">
            <a:extLst>
              <a:ext uri="{FF2B5EF4-FFF2-40B4-BE49-F238E27FC236}">
                <a16:creationId xmlns:a16="http://schemas.microsoft.com/office/drawing/2014/main" xmlns="" id="{B0058027-CF24-4A42-ABF7-892DAA5069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492375"/>
            <a:ext cx="2119313" cy="324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xmlns="" id="{194F1C9D-C098-4010-87A0-F1B211A2981C}"/>
              </a:ext>
            </a:extLst>
          </p:cNvPr>
          <p:cNvSpPr>
            <a:spLocks noGrp="1" noChangeArrowheads="1"/>
          </p:cNvSpPr>
          <p:nvPr>
            <p:ph type="title"/>
          </p:nvPr>
        </p:nvSpPr>
        <p:spPr/>
        <p:txBody>
          <a:bodyPr/>
          <a:lstStyle/>
          <a:p>
            <a:pPr eaLnBrk="1" hangingPunct="1">
              <a:defRPr/>
            </a:pPr>
            <a:endParaRPr lang="en-US"/>
          </a:p>
        </p:txBody>
      </p:sp>
      <p:sp>
        <p:nvSpPr>
          <p:cNvPr id="59395" name="Rectangle 3">
            <a:extLst>
              <a:ext uri="{FF2B5EF4-FFF2-40B4-BE49-F238E27FC236}">
                <a16:creationId xmlns:a16="http://schemas.microsoft.com/office/drawing/2014/main" xmlns="" id="{9C0C9802-031C-4913-94C9-0F566BA85E21}"/>
              </a:ext>
            </a:extLst>
          </p:cNvPr>
          <p:cNvSpPr>
            <a:spLocks noGrp="1" noChangeArrowheads="1"/>
          </p:cNvSpPr>
          <p:nvPr>
            <p:ph type="body" idx="1"/>
          </p:nvPr>
        </p:nvSpPr>
        <p:spPr>
          <a:xfrm>
            <a:off x="468313" y="1628775"/>
            <a:ext cx="8229600" cy="4530725"/>
          </a:xfrm>
        </p:spPr>
        <p:txBody>
          <a:bodyPr/>
          <a:lstStyle/>
          <a:p>
            <a:pPr algn="ctr" eaLnBrk="1" hangingPunct="1">
              <a:buFont typeface="Wingdings" panose="05000000000000000000" pitchFamily="2" charset="2"/>
              <a:buNone/>
              <a:defRPr/>
            </a:pPr>
            <a:r>
              <a:rPr lang="fa-IR" sz="4000">
                <a:cs typeface="Zar" pitchFamily="2" charset="-78"/>
              </a:rPr>
              <a:t>قانون مذکور يکي از مفيد ترين مفاهيم موجود در زمينه مديريت و زندگي است.</a:t>
            </a:r>
          </a:p>
          <a:p>
            <a:pPr algn="ctr" eaLnBrk="1" hangingPunct="1">
              <a:buFont typeface="Wingdings" panose="05000000000000000000" pitchFamily="2" charset="2"/>
              <a:buNone/>
              <a:defRPr/>
            </a:pPr>
            <a:r>
              <a:rPr lang="fa-IR" sz="4000">
                <a:cs typeface="Zar" pitchFamily="2" charset="-78"/>
              </a:rPr>
              <a:t>به مثالهاي زير توجه کنيد:</a:t>
            </a:r>
            <a:endParaRPr lang="en-US" sz="4000">
              <a:cs typeface="Za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a:extLst>
              <a:ext uri="{FF2B5EF4-FFF2-40B4-BE49-F238E27FC236}">
                <a16:creationId xmlns:a16="http://schemas.microsoft.com/office/drawing/2014/main" xmlns="" id="{3354D339-5D47-457C-80A2-66969E3F3AEF}"/>
              </a:ext>
            </a:extLst>
          </p:cNvPr>
          <p:cNvSpPr>
            <a:spLocks noGrp="1" noChangeArrowheads="1"/>
          </p:cNvSpPr>
          <p:nvPr>
            <p:ph type="body" idx="1"/>
          </p:nvPr>
        </p:nvSpPr>
        <p:spPr>
          <a:xfrm>
            <a:off x="468313" y="1773238"/>
            <a:ext cx="8229600" cy="4530725"/>
          </a:xfrm>
        </p:spPr>
        <p:txBody>
          <a:bodyPr/>
          <a:lstStyle/>
          <a:p>
            <a:pPr algn="ctr" eaLnBrk="1" hangingPunct="1">
              <a:buFont typeface="Wingdings" panose="05000000000000000000" pitchFamily="2" charset="2"/>
              <a:buNone/>
              <a:defRPr/>
            </a:pPr>
            <a:r>
              <a:rPr lang="fa-IR" sz="4000">
                <a:cs typeface="Zar" pitchFamily="2" charset="-78"/>
              </a:rPr>
              <a:t>80 درصد سود شما مربوط به 20 درصد از محصولات يا خدمات شماست.</a:t>
            </a:r>
            <a:endParaRPr lang="en-US" sz="4000">
              <a:cs typeface="Zar"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7" name="Rectangle 5">
            <a:extLst>
              <a:ext uri="{FF2B5EF4-FFF2-40B4-BE49-F238E27FC236}">
                <a16:creationId xmlns:a16="http://schemas.microsoft.com/office/drawing/2014/main" xmlns="" id="{C260D410-705F-4C3C-80D4-861EAEC77E07}"/>
              </a:ext>
            </a:extLst>
          </p:cNvPr>
          <p:cNvSpPr>
            <a:spLocks noGrp="1" noChangeArrowheads="1"/>
          </p:cNvSpPr>
          <p:nvPr>
            <p:ph type="subTitle" idx="1"/>
          </p:nvPr>
        </p:nvSpPr>
        <p:spPr>
          <a:xfrm>
            <a:off x="250825" y="1700213"/>
            <a:ext cx="8642350" cy="2303462"/>
          </a:xfrm>
        </p:spPr>
        <p:txBody>
          <a:bodyPr/>
          <a:lstStyle/>
          <a:p>
            <a:pPr eaLnBrk="1" hangingPunct="1">
              <a:defRPr/>
            </a:pPr>
            <a:r>
              <a:rPr lang="fa-IR" sz="4000">
                <a:cs typeface="Zar" pitchFamily="2" charset="-78"/>
              </a:rPr>
              <a:t>80 درصد بيماران دچار 20 درصد بيماريها مي شوند.</a:t>
            </a:r>
            <a:endParaRPr lang="en-US" sz="4000">
              <a:cs typeface="Zar"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xmlns="" id="{F24A70D3-1D90-48A7-BB9F-7F0DEFF5798B}"/>
              </a:ext>
            </a:extLst>
          </p:cNvPr>
          <p:cNvSpPr>
            <a:spLocks noGrp="1" noChangeArrowheads="1"/>
          </p:cNvSpPr>
          <p:nvPr>
            <p:ph type="title"/>
          </p:nvPr>
        </p:nvSpPr>
        <p:spPr/>
        <p:txBody>
          <a:bodyPr/>
          <a:lstStyle/>
          <a:p>
            <a:pPr eaLnBrk="1" hangingPunct="1">
              <a:defRPr/>
            </a:pPr>
            <a:endParaRPr lang="en-US"/>
          </a:p>
        </p:txBody>
      </p:sp>
      <p:sp>
        <p:nvSpPr>
          <p:cNvPr id="53252" name="Rectangle 4">
            <a:extLst>
              <a:ext uri="{FF2B5EF4-FFF2-40B4-BE49-F238E27FC236}">
                <a16:creationId xmlns:a16="http://schemas.microsoft.com/office/drawing/2014/main" xmlns="" id="{2C3036C6-00E9-49B8-A2F1-F0758663EB0A}"/>
              </a:ext>
            </a:extLst>
          </p:cNvPr>
          <p:cNvSpPr>
            <a:spLocks noGrp="1" noChangeArrowheads="1"/>
          </p:cNvSpPr>
          <p:nvPr>
            <p:ph type="body" idx="1"/>
          </p:nvPr>
        </p:nvSpPr>
        <p:spPr>
          <a:xfrm>
            <a:off x="0" y="1916113"/>
            <a:ext cx="9144000" cy="4530725"/>
          </a:xfrm>
        </p:spPr>
        <p:txBody>
          <a:bodyPr/>
          <a:lstStyle/>
          <a:p>
            <a:pPr algn="ctr" eaLnBrk="1" hangingPunct="1">
              <a:buFont typeface="Wingdings" panose="05000000000000000000" pitchFamily="2" charset="2"/>
              <a:buNone/>
              <a:defRPr/>
            </a:pPr>
            <a:r>
              <a:rPr lang="fa-IR" sz="4000">
                <a:cs typeface="Zar" pitchFamily="2" charset="-78"/>
              </a:rPr>
              <a:t>80 درصد انبار شما از 20 درصد لوازم شما پر شده است.</a:t>
            </a:r>
            <a:endParaRPr lang="en-US" sz="4000">
              <a:cs typeface="Zar"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a:extLst>
              <a:ext uri="{FF2B5EF4-FFF2-40B4-BE49-F238E27FC236}">
                <a16:creationId xmlns:a16="http://schemas.microsoft.com/office/drawing/2014/main" xmlns="" id="{1ECB0B20-BCF5-45EC-8DD2-4B4F4AF4E3C7}"/>
              </a:ext>
            </a:extLst>
          </p:cNvPr>
          <p:cNvSpPr>
            <a:spLocks noGrp="1" noChangeArrowheads="1"/>
          </p:cNvSpPr>
          <p:nvPr>
            <p:ph type="body" idx="1"/>
          </p:nvPr>
        </p:nvSpPr>
        <p:spPr>
          <a:xfrm>
            <a:off x="468313" y="1844675"/>
            <a:ext cx="8507412" cy="4530725"/>
          </a:xfrm>
        </p:spPr>
        <p:txBody>
          <a:bodyPr/>
          <a:lstStyle/>
          <a:p>
            <a:pPr algn="ctr" eaLnBrk="1" hangingPunct="1">
              <a:buFont typeface="Wingdings" panose="05000000000000000000" pitchFamily="2" charset="2"/>
              <a:buNone/>
              <a:defRPr/>
            </a:pPr>
            <a:r>
              <a:rPr lang="fa-IR" sz="4000">
                <a:cs typeface="Zar" pitchFamily="2" charset="-78"/>
              </a:rPr>
              <a:t>80 درصد تصادفات مربوط به 20 درصد جرايم رانندگی است.</a:t>
            </a:r>
            <a:endParaRPr lang="en-US" sz="4000">
              <a:cs typeface="Za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074628B7-23CA-4591-BE31-3533898069EC}"/>
              </a:ext>
            </a:extLst>
          </p:cNvPr>
          <p:cNvSpPr>
            <a:spLocks noGrp="1" noChangeArrowheads="1"/>
          </p:cNvSpPr>
          <p:nvPr>
            <p:ph type="title"/>
          </p:nvPr>
        </p:nvSpPr>
        <p:spPr/>
        <p:txBody>
          <a:bodyPr/>
          <a:lstStyle/>
          <a:p>
            <a:pPr eaLnBrk="1" hangingPunct="1">
              <a:defRPr/>
            </a:pPr>
            <a:endParaRPr lang="en-US"/>
          </a:p>
        </p:txBody>
      </p:sp>
      <p:sp>
        <p:nvSpPr>
          <p:cNvPr id="65539" name="Rectangle 3">
            <a:extLst>
              <a:ext uri="{FF2B5EF4-FFF2-40B4-BE49-F238E27FC236}">
                <a16:creationId xmlns:a16="http://schemas.microsoft.com/office/drawing/2014/main" xmlns="" id="{5E239299-B172-465E-8F48-4D49847741C8}"/>
              </a:ext>
            </a:extLst>
          </p:cNvPr>
          <p:cNvSpPr>
            <a:spLocks noGrp="1" noChangeArrowheads="1"/>
          </p:cNvSpPr>
          <p:nvPr>
            <p:ph type="body" idx="1"/>
          </p:nvPr>
        </p:nvSpPr>
        <p:spPr>
          <a:xfrm>
            <a:off x="468313" y="1989138"/>
            <a:ext cx="8229600" cy="4530725"/>
          </a:xfrm>
        </p:spPr>
        <p:txBody>
          <a:bodyPr/>
          <a:lstStyle/>
          <a:p>
            <a:pPr algn="ctr" eaLnBrk="1" hangingPunct="1">
              <a:buFont typeface="Wingdings" panose="05000000000000000000" pitchFamily="2" charset="2"/>
              <a:buNone/>
              <a:defRPr/>
            </a:pPr>
            <a:r>
              <a:rPr lang="fa-IR" sz="4000">
                <a:cs typeface="Zar" pitchFamily="2" charset="-78"/>
              </a:rPr>
              <a:t>80 درصد شاخص  سهام مربوط به 20 درصد شرکتهاست.</a:t>
            </a:r>
            <a:endParaRPr lang="en-US" sz="4000">
              <a:cs typeface="Zar"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xmlns="" id="{6C34C2A4-361C-464D-8A15-2AD466C03ADE}"/>
              </a:ext>
            </a:extLst>
          </p:cNvPr>
          <p:cNvSpPr>
            <a:spLocks noGrp="1" noChangeArrowheads="1"/>
          </p:cNvSpPr>
          <p:nvPr>
            <p:ph type="title"/>
          </p:nvPr>
        </p:nvSpPr>
        <p:spPr/>
        <p:txBody>
          <a:bodyPr/>
          <a:lstStyle/>
          <a:p>
            <a:pPr eaLnBrk="1" hangingPunct="1">
              <a:defRPr/>
            </a:pPr>
            <a:endParaRPr lang="en-US"/>
          </a:p>
        </p:txBody>
      </p:sp>
      <p:sp>
        <p:nvSpPr>
          <p:cNvPr id="54275" name="Rectangle 3">
            <a:extLst>
              <a:ext uri="{FF2B5EF4-FFF2-40B4-BE49-F238E27FC236}">
                <a16:creationId xmlns:a16="http://schemas.microsoft.com/office/drawing/2014/main" xmlns="" id="{4BEA1BFB-86D3-44DE-9CC8-7343AE68FA05}"/>
              </a:ext>
            </a:extLst>
          </p:cNvPr>
          <p:cNvSpPr>
            <a:spLocks noGrp="1" noChangeArrowheads="1"/>
          </p:cNvSpPr>
          <p:nvPr>
            <p:ph type="body" idx="1"/>
          </p:nvPr>
        </p:nvSpPr>
        <p:spPr>
          <a:xfrm>
            <a:off x="468313" y="1916113"/>
            <a:ext cx="8229600" cy="4530725"/>
          </a:xfrm>
        </p:spPr>
        <p:txBody>
          <a:bodyPr/>
          <a:lstStyle/>
          <a:p>
            <a:pPr algn="ctr" eaLnBrk="1" hangingPunct="1">
              <a:buFont typeface="Wingdings" panose="05000000000000000000" pitchFamily="2" charset="2"/>
              <a:buNone/>
              <a:defRPr/>
            </a:pPr>
            <a:r>
              <a:rPr lang="ar-SA" sz="4000">
                <a:cs typeface="Zar" pitchFamily="2" charset="-78"/>
              </a:rPr>
              <a:t>80 درصد مشكلات </a:t>
            </a:r>
            <a:r>
              <a:rPr lang="fa-IR" sz="4000">
                <a:cs typeface="Zar" pitchFamily="2" charset="-78"/>
              </a:rPr>
              <a:t>پرسنلي سازمان شما مربوط به 20</a:t>
            </a:r>
            <a:r>
              <a:rPr lang="ar-SA" sz="4000">
                <a:cs typeface="Zar" pitchFamily="2" charset="-78"/>
              </a:rPr>
              <a:t> درصد كاركنان است</a:t>
            </a:r>
            <a:r>
              <a:rPr lang="fa-IR" sz="4000">
                <a:cs typeface="Zar" pitchFamily="2" charset="-78"/>
              </a:rPr>
              <a:t>.</a:t>
            </a:r>
            <a:r>
              <a:rPr lang="en-US" sz="4000">
                <a:cs typeface="Zar" pitchFamily="2" charset="-78"/>
              </a:rPr>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xmlns="" id="{03B31833-82AA-49C6-86AB-BC3AB0FB2F7B}"/>
              </a:ext>
            </a:extLst>
          </p:cNvPr>
          <p:cNvSpPr>
            <a:spLocks noGrp="1" noChangeArrowheads="1"/>
          </p:cNvSpPr>
          <p:nvPr>
            <p:ph type="title"/>
          </p:nvPr>
        </p:nvSpPr>
        <p:spPr/>
        <p:txBody>
          <a:bodyPr/>
          <a:lstStyle/>
          <a:p>
            <a:pPr eaLnBrk="1" hangingPunct="1">
              <a:defRPr/>
            </a:pPr>
            <a:r>
              <a:rPr lang="fa-IR" b="1">
                <a:cs typeface="Zar" pitchFamily="2" charset="-78"/>
              </a:rPr>
              <a:t>جمله طلايي:</a:t>
            </a:r>
            <a:endParaRPr lang="en-US" b="1">
              <a:cs typeface="Zar" pitchFamily="2" charset="-78"/>
            </a:endParaRPr>
          </a:p>
        </p:txBody>
      </p:sp>
      <p:sp>
        <p:nvSpPr>
          <p:cNvPr id="55299" name="Rectangle 3">
            <a:extLst>
              <a:ext uri="{FF2B5EF4-FFF2-40B4-BE49-F238E27FC236}">
                <a16:creationId xmlns:a16="http://schemas.microsoft.com/office/drawing/2014/main" xmlns="" id="{283DC45C-CC24-43CE-A74A-72F73324F1DF}"/>
              </a:ext>
            </a:extLst>
          </p:cNvPr>
          <p:cNvSpPr>
            <a:spLocks noGrp="1" noChangeArrowheads="1"/>
          </p:cNvSpPr>
          <p:nvPr>
            <p:ph type="body" idx="1"/>
          </p:nvPr>
        </p:nvSpPr>
        <p:spPr>
          <a:xfrm>
            <a:off x="468313" y="2327275"/>
            <a:ext cx="8229600" cy="4530725"/>
          </a:xfrm>
        </p:spPr>
        <p:txBody>
          <a:bodyPr/>
          <a:lstStyle/>
          <a:p>
            <a:pPr algn="ctr" eaLnBrk="1" hangingPunct="1">
              <a:buFont typeface="Wingdings" panose="05000000000000000000" pitchFamily="2" charset="2"/>
              <a:buNone/>
              <a:defRPr/>
            </a:pPr>
            <a:r>
              <a:rPr lang="fa-IR" sz="4800" b="1" i="1">
                <a:cs typeface="Zar" pitchFamily="2" charset="-78"/>
              </a:rPr>
              <a:t>80 درصد موفقيت شما مربوط به 20 درصد فعاليت شماست.</a:t>
            </a:r>
            <a:endParaRPr lang="en-US" sz="4800" b="1" i="1">
              <a:cs typeface="Zar"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xmlns="" id="{D6870977-D682-493B-98AF-09982662E35D}"/>
              </a:ext>
            </a:extLst>
          </p:cNvPr>
          <p:cNvSpPr>
            <a:spLocks noGrp="1" noChangeArrowheads="1"/>
          </p:cNvSpPr>
          <p:nvPr>
            <p:ph type="title"/>
          </p:nvPr>
        </p:nvSpPr>
        <p:spPr/>
        <p:txBody>
          <a:bodyPr/>
          <a:lstStyle/>
          <a:p>
            <a:pPr eaLnBrk="1" hangingPunct="1">
              <a:defRPr/>
            </a:pPr>
            <a:endParaRPr lang="en-US"/>
          </a:p>
        </p:txBody>
      </p:sp>
      <p:sp>
        <p:nvSpPr>
          <p:cNvPr id="62467" name="Rectangle 3">
            <a:extLst>
              <a:ext uri="{FF2B5EF4-FFF2-40B4-BE49-F238E27FC236}">
                <a16:creationId xmlns:a16="http://schemas.microsoft.com/office/drawing/2014/main" xmlns="" id="{1C86D725-EBD8-444F-8F21-CC91F86B99ED}"/>
              </a:ext>
            </a:extLst>
          </p:cNvPr>
          <p:cNvSpPr>
            <a:spLocks noGrp="1" noChangeArrowheads="1"/>
          </p:cNvSpPr>
          <p:nvPr>
            <p:ph type="body" idx="1"/>
          </p:nvPr>
        </p:nvSpPr>
        <p:spPr/>
        <p:txBody>
          <a:bodyPr/>
          <a:lstStyle/>
          <a:p>
            <a:pPr algn="ctr" eaLnBrk="1" hangingPunct="1">
              <a:buFont typeface="Wingdings" panose="05000000000000000000" pitchFamily="2" charset="2"/>
              <a:buNone/>
              <a:defRPr/>
            </a:pPr>
            <a:r>
              <a:rPr lang="fa-IR" sz="4000">
                <a:cs typeface="Zar" pitchFamily="2" charset="-78"/>
              </a:rPr>
              <a:t>شما اغلب افرادي را مي بينيد که در تمام مدت کار ميکنند اما ظاهراً کار زيادي انجام نمي دهند، اما انجام دادن يک يا دو کار اصلي را به بعد موکول مي کنند.</a:t>
            </a:r>
            <a:endParaRPr lang="en-US" sz="4000">
              <a:cs typeface="Za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a:extLst>
              <a:ext uri="{FF2B5EF4-FFF2-40B4-BE49-F238E27FC236}">
                <a16:creationId xmlns:a16="http://schemas.microsoft.com/office/drawing/2014/main" xmlns="" id="{7B57865F-D3B0-4C46-A13C-F0217F781BD2}"/>
              </a:ext>
            </a:extLst>
          </p:cNvPr>
          <p:cNvSpPr>
            <a:spLocks noGrp="1" noChangeArrowheads="1"/>
          </p:cNvSpPr>
          <p:nvPr>
            <p:ph type="body" idx="1"/>
          </p:nvPr>
        </p:nvSpPr>
        <p:spPr/>
        <p:txBody>
          <a:bodyPr/>
          <a:lstStyle/>
          <a:p>
            <a:pPr algn="ctr" eaLnBrk="1" hangingPunct="1">
              <a:buFont typeface="Wingdings" panose="05000000000000000000" pitchFamily="2" charset="2"/>
              <a:buNone/>
              <a:defRPr/>
            </a:pPr>
            <a:r>
              <a:rPr lang="ar-SA" sz="4000">
                <a:cs typeface="Zar" pitchFamily="2" charset="-78"/>
              </a:rPr>
              <a:t>قاعده 20/80 مي تواند بعنوان يك يادآوري روزانه در خدمت ما باشد و ب</a:t>
            </a:r>
            <a:r>
              <a:rPr lang="fa-IR" sz="4000">
                <a:cs typeface="Zar" pitchFamily="2" charset="-78"/>
              </a:rPr>
              <a:t>ه </a:t>
            </a:r>
            <a:r>
              <a:rPr lang="ar-SA" sz="4000">
                <a:cs typeface="Zar" pitchFamily="2" charset="-78"/>
              </a:rPr>
              <a:t>ما يادآور شود كه 80 درصد زمان و انرژي خود را بر 20 درصد آنچه واقعاً مهم است، متمركز كنيم</a:t>
            </a:r>
            <a:r>
              <a:rPr lang="fa-IR" sz="4000">
                <a:cs typeface="Zar" pitchFamily="2" charset="-78"/>
              </a:rPr>
              <a:t>.</a:t>
            </a:r>
            <a:endParaRPr lang="en-US" sz="4000">
              <a:cs typeface="Zar"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a:extLst>
              <a:ext uri="{FF2B5EF4-FFF2-40B4-BE49-F238E27FC236}">
                <a16:creationId xmlns:a16="http://schemas.microsoft.com/office/drawing/2014/main" xmlns="" id="{422EAA0E-44DB-4DDB-B266-B9765B12A0EB}"/>
              </a:ext>
            </a:extLst>
          </p:cNvPr>
          <p:cNvSpPr>
            <a:spLocks noGrp="1" noChangeArrowheads="1"/>
          </p:cNvSpPr>
          <p:nvPr>
            <p:ph type="body" idx="1"/>
          </p:nvPr>
        </p:nvSpPr>
        <p:spPr/>
        <p:txBody>
          <a:bodyPr/>
          <a:lstStyle/>
          <a:p>
            <a:pPr algn="ctr" eaLnBrk="1" hangingPunct="1">
              <a:buFont typeface="Wingdings" panose="05000000000000000000" pitchFamily="2" charset="2"/>
              <a:buNone/>
              <a:defRPr/>
            </a:pPr>
            <a:r>
              <a:rPr lang="fa-IR" sz="4000">
                <a:cs typeface="Zar" pitchFamily="2" charset="-78"/>
              </a:rPr>
              <a:t>بدين منظور قبل از شروع هر کاري از خود بپرسيد:</a:t>
            </a:r>
          </a:p>
          <a:p>
            <a:pPr algn="ctr" eaLnBrk="1" hangingPunct="1">
              <a:buFont typeface="Wingdings" panose="05000000000000000000" pitchFamily="2" charset="2"/>
              <a:buNone/>
              <a:defRPr/>
            </a:pPr>
            <a:endParaRPr lang="fa-IR" sz="4000">
              <a:cs typeface="Zar" pitchFamily="2" charset="-78"/>
            </a:endParaRPr>
          </a:p>
          <a:p>
            <a:pPr algn="ctr" eaLnBrk="1" hangingPunct="1">
              <a:buFont typeface="Wingdings" panose="05000000000000000000" pitchFamily="2" charset="2"/>
              <a:buNone/>
              <a:defRPr/>
            </a:pPr>
            <a:r>
              <a:rPr lang="fa-IR" sz="5400">
                <a:solidFill>
                  <a:srgbClr val="33CC33"/>
                </a:solidFill>
                <a:cs typeface="Zar" pitchFamily="2" charset="-78"/>
              </a:rPr>
              <a:t>آيا اين کار در زمره  بيست درصد مهم  است يا هشتاد درصد کم اهميت؟</a:t>
            </a:r>
            <a:endParaRPr lang="en-US" sz="5400">
              <a:solidFill>
                <a:srgbClr val="33CC33"/>
              </a:solidFill>
              <a:cs typeface="Zar"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a:extLst>
              <a:ext uri="{FF2B5EF4-FFF2-40B4-BE49-F238E27FC236}">
                <a16:creationId xmlns:a16="http://schemas.microsoft.com/office/drawing/2014/main" xmlns="" id="{2623F1E8-6FF4-4DD1-AD13-C1077E958C8B}"/>
              </a:ext>
            </a:extLst>
          </p:cNvPr>
          <p:cNvSpPr>
            <a:spLocks noGrp="1" noChangeArrowheads="1"/>
          </p:cNvSpPr>
          <p:nvPr>
            <p:ph type="body" idx="1"/>
          </p:nvPr>
        </p:nvSpPr>
        <p:spPr>
          <a:xfrm>
            <a:off x="468313" y="2327275"/>
            <a:ext cx="8229600" cy="4530725"/>
          </a:xfrm>
        </p:spPr>
        <p:txBody>
          <a:bodyPr/>
          <a:lstStyle/>
          <a:p>
            <a:pPr algn="ctr" eaLnBrk="1" hangingPunct="1">
              <a:buFont typeface="Wingdings" panose="05000000000000000000" pitchFamily="2" charset="2"/>
              <a:buNone/>
              <a:defRPr/>
            </a:pPr>
            <a:r>
              <a:rPr lang="ar-SA" sz="4000">
                <a:cs typeface="Zar" pitchFamily="2" charset="-78"/>
              </a:rPr>
              <a:t>تنها هوشمندانه كار </a:t>
            </a:r>
            <a:r>
              <a:rPr lang="fa-IR" sz="4000">
                <a:cs typeface="Zar" pitchFamily="2" charset="-78"/>
              </a:rPr>
              <a:t>کردن کافي نيست</a:t>
            </a:r>
            <a:r>
              <a:rPr lang="ar-SA" sz="4000">
                <a:cs typeface="Zar" pitchFamily="2" charset="-78"/>
              </a:rPr>
              <a:t>، بلكه هوشمندانه بر روي چيزهاي درست و مهم </a:t>
            </a:r>
            <a:r>
              <a:rPr lang="fa-IR" sz="4000">
                <a:cs typeface="Zar" pitchFamily="2" charset="-78"/>
              </a:rPr>
              <a:t>تمرکز</a:t>
            </a:r>
            <a:r>
              <a:rPr lang="ar-SA" sz="4000">
                <a:cs typeface="Zar" pitchFamily="2" charset="-78"/>
              </a:rPr>
              <a:t>كني</a:t>
            </a:r>
            <a:r>
              <a:rPr lang="fa-IR" sz="4000">
                <a:cs typeface="Zar" pitchFamily="2" charset="-78"/>
              </a:rPr>
              <a:t>م.</a:t>
            </a:r>
            <a:endParaRPr lang="en-US" sz="4000">
              <a:cs typeface="Zar" pitchFamily="2" charset="-78"/>
            </a:endParaRPr>
          </a:p>
        </p:txBody>
      </p:sp>
    </p:spTree>
  </p:cSld>
  <p:clrMapOvr>
    <a:masterClrMapping/>
  </p:clrMapOvr>
</p:sld>
</file>

<file path=ppt/theme/theme1.xml><?xml version="1.0" encoding="utf-8"?>
<a:theme xmlns:a="http://schemas.openxmlformats.org/drawingml/2006/main" name="Competition">
  <a:themeElements>
    <a:clrScheme name="Competition 2">
      <a:dk1>
        <a:srgbClr val="800000"/>
      </a:dk1>
      <a:lt1>
        <a:srgbClr val="FFFFFF"/>
      </a:lt1>
      <a:dk2>
        <a:srgbClr val="FF9900"/>
      </a:dk2>
      <a:lt2>
        <a:srgbClr val="FFFF99"/>
      </a:lt2>
      <a:accent1>
        <a:srgbClr val="FF5050"/>
      </a:accent1>
      <a:accent2>
        <a:srgbClr val="CC3300"/>
      </a:accent2>
      <a:accent3>
        <a:srgbClr val="FFCAAA"/>
      </a:accent3>
      <a:accent4>
        <a:srgbClr val="DADADA"/>
      </a:accent4>
      <a:accent5>
        <a:srgbClr val="FFB3B3"/>
      </a:accent5>
      <a:accent6>
        <a:srgbClr val="B92D00"/>
      </a:accent6>
      <a:hlink>
        <a:srgbClr val="FFFF99"/>
      </a:hlink>
      <a:folHlink>
        <a:srgbClr val="FFCC00"/>
      </a:folHlink>
    </a:clrScheme>
    <a:fontScheme name="Competition">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600" b="0" i="0" u="none" strike="noStrike" cap="none" normalizeH="0" baseline="0" smtClean="0">
            <a:ln>
              <a:noFill/>
            </a:ln>
            <a:solidFill>
              <a:schemeClr val="tx1"/>
            </a:solidFill>
            <a:effectLst/>
            <a:latin typeface="Verdana" pitchFamily="34" charset="0"/>
            <a:cs typeface="Zar" pitchFamily="2" charset="-7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600" b="0" i="0" u="none" strike="noStrike" cap="none" normalizeH="0" baseline="0" smtClean="0">
            <a:ln>
              <a:noFill/>
            </a:ln>
            <a:solidFill>
              <a:schemeClr val="tx1"/>
            </a:solidFill>
            <a:effectLst/>
            <a:latin typeface="Verdana" pitchFamily="34" charset="0"/>
            <a:cs typeface="Zar" pitchFamily="2" charset="-78"/>
          </a:defRPr>
        </a:defPPr>
      </a:lstStyle>
    </a:lnDef>
  </a:objectDefaults>
  <a:extraClrSchemeLst>
    <a:extraClrScheme>
      <a:clrScheme name="Competition 1">
        <a:dk1>
          <a:srgbClr val="5C1F00"/>
        </a:dk1>
        <a:lt1>
          <a:srgbClr val="FFFFFF"/>
        </a:lt1>
        <a:dk2>
          <a:srgbClr val="990000"/>
        </a:dk2>
        <a:lt2>
          <a:srgbClr val="FFF9BB"/>
        </a:lt2>
        <a:accent1>
          <a:srgbClr val="FF3300"/>
        </a:accent1>
        <a:accent2>
          <a:srgbClr val="B86D52"/>
        </a:accent2>
        <a:accent3>
          <a:srgbClr val="CAAAAA"/>
        </a:accent3>
        <a:accent4>
          <a:srgbClr val="DADADA"/>
        </a:accent4>
        <a:accent5>
          <a:srgbClr val="FFADAA"/>
        </a:accent5>
        <a:accent6>
          <a:srgbClr val="A66249"/>
        </a:accent6>
        <a:hlink>
          <a:srgbClr val="FF9900"/>
        </a:hlink>
        <a:folHlink>
          <a:srgbClr val="FFCC66"/>
        </a:folHlink>
      </a:clrScheme>
      <a:clrMap bg1="dk2" tx1="lt1" bg2="dk1" tx2="lt2" accent1="accent1" accent2="accent2" accent3="accent3" accent4="accent4" accent5="accent5" accent6="accent6" hlink="hlink" folHlink="folHlink"/>
    </a:extraClrScheme>
    <a:extraClrScheme>
      <a:clrScheme name="Competition 2">
        <a:dk1>
          <a:srgbClr val="800000"/>
        </a:dk1>
        <a:lt1>
          <a:srgbClr val="FFFFFF"/>
        </a:lt1>
        <a:dk2>
          <a:srgbClr val="FF9900"/>
        </a:dk2>
        <a:lt2>
          <a:srgbClr val="FFFF99"/>
        </a:lt2>
        <a:accent1>
          <a:srgbClr val="FF5050"/>
        </a:accent1>
        <a:accent2>
          <a:srgbClr val="CC3300"/>
        </a:accent2>
        <a:accent3>
          <a:srgbClr val="FFCAAA"/>
        </a:accent3>
        <a:accent4>
          <a:srgbClr val="DADADA"/>
        </a:accent4>
        <a:accent5>
          <a:srgbClr val="FFB3B3"/>
        </a:accent5>
        <a:accent6>
          <a:srgbClr val="B92D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ompetition 3">
        <a:dk1>
          <a:srgbClr val="2A5400"/>
        </a:dk1>
        <a:lt1>
          <a:srgbClr val="FFFFFF"/>
        </a:lt1>
        <a:dk2>
          <a:srgbClr val="4A9400"/>
        </a:dk2>
        <a:lt2>
          <a:srgbClr val="F3F2D9"/>
        </a:lt2>
        <a:accent1>
          <a:srgbClr val="99CC00"/>
        </a:accent1>
        <a:accent2>
          <a:srgbClr val="6B4A39"/>
        </a:accent2>
        <a:accent3>
          <a:srgbClr val="B1C8AA"/>
        </a:accent3>
        <a:accent4>
          <a:srgbClr val="DADADA"/>
        </a:accent4>
        <a:accent5>
          <a:srgbClr val="CAE2AA"/>
        </a:accent5>
        <a:accent6>
          <a:srgbClr val="604233"/>
        </a:accent6>
        <a:hlink>
          <a:srgbClr val="E2BC5E"/>
        </a:hlink>
        <a:folHlink>
          <a:srgbClr val="AB7F6B"/>
        </a:folHlink>
      </a:clrScheme>
      <a:clrMap bg1="dk2" tx1="lt1" bg2="dk1" tx2="lt2" accent1="accent1" accent2="accent2" accent3="accent3" accent4="accent4" accent5="accent5" accent6="accent6" hlink="hlink" folHlink="folHlink"/>
    </a:extraClrScheme>
    <a:extraClrScheme>
      <a:clrScheme name="Competition 4">
        <a:dk1>
          <a:srgbClr val="005A58"/>
        </a:dk1>
        <a:lt1>
          <a:srgbClr val="FFFFFF"/>
        </a:lt1>
        <a:dk2>
          <a:srgbClr val="009E9A"/>
        </a:dk2>
        <a:lt2>
          <a:srgbClr val="C5EBE4"/>
        </a:lt2>
        <a:accent1>
          <a:srgbClr val="0099CC"/>
        </a:accent1>
        <a:accent2>
          <a:srgbClr val="339933"/>
        </a:accent2>
        <a:accent3>
          <a:srgbClr val="AACCCA"/>
        </a:accent3>
        <a:accent4>
          <a:srgbClr val="DADADA"/>
        </a:accent4>
        <a:accent5>
          <a:srgbClr val="AACAE2"/>
        </a:accent5>
        <a:accent6>
          <a:srgbClr val="2D8A2D"/>
        </a:accent6>
        <a:hlink>
          <a:srgbClr val="00FF99"/>
        </a:hlink>
        <a:folHlink>
          <a:srgbClr val="4CD2D2"/>
        </a:folHlink>
      </a:clrScheme>
      <a:clrMap bg1="dk2" tx1="lt1" bg2="dk1" tx2="lt2" accent1="accent1" accent2="accent2" accent3="accent3" accent4="accent4" accent5="accent5" accent6="accent6" hlink="hlink" folHlink="folHlink"/>
    </a:extraClrScheme>
    <a:extraClrScheme>
      <a:clrScheme name="Competition 5">
        <a:dk1>
          <a:srgbClr val="000070"/>
        </a:dk1>
        <a:lt1>
          <a:srgbClr val="FFFFFF"/>
        </a:lt1>
        <a:dk2>
          <a:srgbClr val="0000FF"/>
        </a:dk2>
        <a:lt2>
          <a:srgbClr val="C5C5FF"/>
        </a:lt2>
        <a:accent1>
          <a:srgbClr val="0099FF"/>
        </a:accent1>
        <a:accent2>
          <a:srgbClr val="7883B4"/>
        </a:accent2>
        <a:accent3>
          <a:srgbClr val="AAAAFF"/>
        </a:accent3>
        <a:accent4>
          <a:srgbClr val="DADADA"/>
        </a:accent4>
        <a:accent5>
          <a:srgbClr val="AACAFF"/>
        </a:accent5>
        <a:accent6>
          <a:srgbClr val="6C76A3"/>
        </a:accent6>
        <a:hlink>
          <a:srgbClr val="00FFFF"/>
        </a:hlink>
        <a:folHlink>
          <a:srgbClr val="2DBF68"/>
        </a:folHlink>
      </a:clrScheme>
      <a:clrMap bg1="dk2" tx1="lt1" bg2="dk1" tx2="lt2" accent1="accent1" accent2="accent2" accent3="accent3" accent4="accent4" accent5="accent5" accent6="accent6" hlink="hlink" folHlink="folHlink"/>
    </a:extraClrScheme>
    <a:extraClrScheme>
      <a:clrScheme name="Competition 6">
        <a:dk1>
          <a:srgbClr val="4D4D4D"/>
        </a:dk1>
        <a:lt1>
          <a:srgbClr val="FFFFFF"/>
        </a:lt1>
        <a:dk2>
          <a:srgbClr val="8202E2"/>
        </a:dk2>
        <a:lt2>
          <a:srgbClr val="CCCCFF"/>
        </a:lt2>
        <a:accent1>
          <a:srgbClr val="CC99FF"/>
        </a:accent1>
        <a:accent2>
          <a:srgbClr val="666699"/>
        </a:accent2>
        <a:accent3>
          <a:srgbClr val="C1AAEE"/>
        </a:accent3>
        <a:accent4>
          <a:srgbClr val="DADADA"/>
        </a:accent4>
        <a:accent5>
          <a:srgbClr val="E2CAFF"/>
        </a:accent5>
        <a:accent6>
          <a:srgbClr val="5C5C8A"/>
        </a:accent6>
        <a:hlink>
          <a:srgbClr val="FF7C80"/>
        </a:hlink>
        <a:folHlink>
          <a:srgbClr val="FF5050"/>
        </a:folHlink>
      </a:clrScheme>
      <a:clrMap bg1="dk2" tx1="lt1" bg2="dk1" tx2="lt2" accent1="accent1" accent2="accent2" accent3="accent3" accent4="accent4" accent5="accent5" accent6="accent6" hlink="hlink" folHlink="folHlink"/>
    </a:extraClrScheme>
    <a:extraClrScheme>
      <a:clrScheme name="Competition 7">
        <a:dk1>
          <a:srgbClr val="575863"/>
        </a:dk1>
        <a:lt1>
          <a:srgbClr val="FFFFFF"/>
        </a:lt1>
        <a:dk2>
          <a:srgbClr val="818982"/>
        </a:dk2>
        <a:lt2>
          <a:srgbClr val="EAEAEA"/>
        </a:lt2>
        <a:accent1>
          <a:srgbClr val="CC6600"/>
        </a:accent1>
        <a:accent2>
          <a:srgbClr val="A4A686"/>
        </a:accent2>
        <a:accent3>
          <a:srgbClr val="C1C4C1"/>
        </a:accent3>
        <a:accent4>
          <a:srgbClr val="DADADA"/>
        </a:accent4>
        <a:accent5>
          <a:srgbClr val="E2B8AA"/>
        </a:accent5>
        <a:accent6>
          <a:srgbClr val="949679"/>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Competition 8">
        <a:dk1>
          <a:srgbClr val="000000"/>
        </a:dk1>
        <a:lt1>
          <a:srgbClr val="FFFFFF"/>
        </a:lt1>
        <a:dk2>
          <a:srgbClr val="000000"/>
        </a:dk2>
        <a:lt2>
          <a:srgbClr val="CDCDCD"/>
        </a:lt2>
        <a:accent1>
          <a:srgbClr val="CDD9F7"/>
        </a:accent1>
        <a:accent2>
          <a:srgbClr val="99FF33"/>
        </a:accent2>
        <a:accent3>
          <a:srgbClr val="FFFFFF"/>
        </a:accent3>
        <a:accent4>
          <a:srgbClr val="000000"/>
        </a:accent4>
        <a:accent5>
          <a:srgbClr val="E3E9FA"/>
        </a:accent5>
        <a:accent6>
          <a:srgbClr val="8AE72D"/>
        </a:accent6>
        <a:hlink>
          <a:srgbClr val="0033CC"/>
        </a:hlink>
        <a:folHlink>
          <a:srgbClr val="6699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Competition</Template>
  <TotalTime>211</TotalTime>
  <Words>329</Words>
  <Application>Microsoft Office PowerPoint</Application>
  <PresentationFormat>On-screen Show (4:3)</PresentationFormat>
  <Paragraphs>26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Verdana</vt:lpstr>
      <vt:lpstr>Wingdings</vt:lpstr>
      <vt:lpstr>Zar</vt:lpstr>
      <vt:lpstr>Competition</vt:lpstr>
      <vt:lpstr>قانون هشتاد ــ بيست</vt:lpstr>
      <vt:lpstr>  آيا با قانون  هشتاد – بيست    آشنا هستيد؟</vt:lpstr>
      <vt:lpstr>در سال 1906 يک اقتصاددان ايتاليايي به نام  ويلفردو پارتودر حين تحقيق راجع به توزيع ثروت در ايتاليا متوجه  شد که 80 درصد ثروت کشورش در دست 20 درصد افراد مي باشد. </vt:lpstr>
      <vt:lpstr>PowerPoint Presentation</vt:lpstr>
      <vt:lpstr>بسياري از محققين اين پديده را در امور تخصصي خود مورد بررسي قرار دادند وبه نتايج مشابه جالبي رسيدند.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جمله طلايي:</vt:lpstr>
      <vt:lpstr>PowerPoint Presentation</vt:lpstr>
      <vt:lpstr>PowerPoint Presentation</vt:lpstr>
      <vt:lpstr>PowerPoint Presentation</vt:lpstr>
      <vt:lpstr>PowerPoint Presentation</vt:lpstr>
    </vt:vector>
  </TitlesOfParts>
  <Company>saipa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آياباقانون 80-20 آشنا هستيد؟</dc:title>
  <dc:creator>norouzi_b</dc:creator>
  <cp:lastModifiedBy>DadeFam-43262657</cp:lastModifiedBy>
  <cp:revision>15</cp:revision>
  <dcterms:created xsi:type="dcterms:W3CDTF">2006-11-09T06:28:48Z</dcterms:created>
  <dcterms:modified xsi:type="dcterms:W3CDTF">2023-08-10T00:48:00Z</dcterms:modified>
</cp:coreProperties>
</file>