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299" r:id="rId2"/>
    <p:sldId id="29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94" r:id="rId17"/>
    <p:sldId id="295" r:id="rId18"/>
    <p:sldId id="270" r:id="rId19"/>
    <p:sldId id="271" r:id="rId20"/>
    <p:sldId id="300" r:id="rId21"/>
    <p:sldId id="301" r:id="rId22"/>
    <p:sldId id="272" r:id="rId23"/>
    <p:sldId id="302" r:id="rId24"/>
    <p:sldId id="303" r:id="rId25"/>
    <p:sldId id="273" r:id="rId26"/>
    <p:sldId id="274" r:id="rId27"/>
    <p:sldId id="275" r:id="rId28"/>
    <p:sldId id="276" r:id="rId29"/>
    <p:sldId id="277" r:id="rId30"/>
    <p:sldId id="278" r:id="rId31"/>
    <p:sldId id="281" r:id="rId32"/>
    <p:sldId id="282" r:id="rId33"/>
    <p:sldId id="283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304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A89C1B-19B4-415B-B2B6-5908225DBE3C}" type="doc">
      <dgm:prSet loTypeId="urn:microsoft.com/office/officeart/2005/8/layout/pyramid1" loCatId="pyramid" qsTypeId="urn:microsoft.com/office/officeart/2005/8/quickstyle/simple5" qsCatId="simple" csTypeId="urn:microsoft.com/office/officeart/2005/8/colors/colorful4" csCatId="colorful" phldr="1"/>
      <dgm:spPr/>
    </dgm:pt>
    <dgm:pt modelId="{7D398015-8E2C-4CBA-ACC3-2B37E061F3E0}">
      <dgm:prSet phldrT="[Text]"/>
      <dgm:spPr>
        <a:solidFill>
          <a:schemeClr val="tx1">
            <a:alpha val="91000"/>
          </a:schemeClr>
        </a:solidFill>
      </dgm:spPr>
      <dgm:t>
        <a:bodyPr/>
        <a:lstStyle/>
        <a:p>
          <a:pPr algn="l" rtl="1"/>
          <a:r>
            <a:rPr lang="en-US" dirty="0"/>
            <a:t>10% of what we read</a:t>
          </a:r>
          <a:endParaRPr lang="fa-IR" dirty="0"/>
        </a:p>
      </dgm:t>
    </dgm:pt>
    <dgm:pt modelId="{3F908195-701C-4C89-B569-1E7B4066E5F0}" type="parTrans" cxnId="{4006086B-3FD7-4B47-ABD5-F06141BC9951}">
      <dgm:prSet/>
      <dgm:spPr/>
      <dgm:t>
        <a:bodyPr/>
        <a:lstStyle/>
        <a:p>
          <a:pPr rtl="1"/>
          <a:endParaRPr lang="fa-IR"/>
        </a:p>
      </dgm:t>
    </dgm:pt>
    <dgm:pt modelId="{C18DB345-D193-413A-B366-5736B45C6415}" type="sibTrans" cxnId="{4006086B-3FD7-4B47-ABD5-F06141BC9951}">
      <dgm:prSet/>
      <dgm:spPr/>
      <dgm:t>
        <a:bodyPr/>
        <a:lstStyle/>
        <a:p>
          <a:pPr rtl="1"/>
          <a:endParaRPr lang="fa-IR"/>
        </a:p>
      </dgm:t>
    </dgm:pt>
    <dgm:pt modelId="{3DE5C94D-7104-45D9-A1D2-D7EB70399D7C}">
      <dgm:prSet phldrT="[Text]"/>
      <dgm:spPr/>
      <dgm:t>
        <a:bodyPr/>
        <a:lstStyle/>
        <a:p>
          <a:pPr algn="l" rtl="1"/>
          <a:r>
            <a:rPr lang="en-US" dirty="0"/>
            <a:t>20% of what we hear</a:t>
          </a:r>
          <a:endParaRPr lang="fa-IR" dirty="0"/>
        </a:p>
      </dgm:t>
    </dgm:pt>
    <dgm:pt modelId="{F8EEC36D-0152-4F6E-AAE1-103D6EAA9A65}" type="parTrans" cxnId="{1EE205FC-D637-4D95-A013-3E434BCC4EA9}">
      <dgm:prSet/>
      <dgm:spPr/>
      <dgm:t>
        <a:bodyPr/>
        <a:lstStyle/>
        <a:p>
          <a:pPr rtl="1"/>
          <a:endParaRPr lang="fa-IR"/>
        </a:p>
      </dgm:t>
    </dgm:pt>
    <dgm:pt modelId="{71A7A7FB-FF8F-4A73-92C3-0DF19E59D1E1}" type="sibTrans" cxnId="{1EE205FC-D637-4D95-A013-3E434BCC4EA9}">
      <dgm:prSet/>
      <dgm:spPr/>
      <dgm:t>
        <a:bodyPr/>
        <a:lstStyle/>
        <a:p>
          <a:pPr rtl="1"/>
          <a:endParaRPr lang="fa-IR"/>
        </a:p>
      </dgm:t>
    </dgm:pt>
    <dgm:pt modelId="{50E96CA4-8D22-43BF-9FF6-ADA2F58642D6}">
      <dgm:prSet phldrT="[Text]"/>
      <dgm:spPr/>
      <dgm:t>
        <a:bodyPr/>
        <a:lstStyle/>
        <a:p>
          <a:pPr algn="l" rtl="1"/>
          <a:r>
            <a:rPr lang="en-US" dirty="0"/>
            <a:t>30% of what we see</a:t>
          </a:r>
          <a:endParaRPr lang="fa-IR" dirty="0"/>
        </a:p>
      </dgm:t>
    </dgm:pt>
    <dgm:pt modelId="{C08C3509-6ECF-4958-8FF7-270631CFD5F2}" type="parTrans" cxnId="{421551C4-D0C7-489D-B624-C107F7996348}">
      <dgm:prSet/>
      <dgm:spPr/>
      <dgm:t>
        <a:bodyPr/>
        <a:lstStyle/>
        <a:p>
          <a:pPr rtl="1"/>
          <a:endParaRPr lang="fa-IR"/>
        </a:p>
      </dgm:t>
    </dgm:pt>
    <dgm:pt modelId="{C76143A4-A6E0-4C9E-9625-BF6AAB8ECE9C}" type="sibTrans" cxnId="{421551C4-D0C7-489D-B624-C107F7996348}">
      <dgm:prSet/>
      <dgm:spPr/>
      <dgm:t>
        <a:bodyPr/>
        <a:lstStyle/>
        <a:p>
          <a:pPr rtl="1"/>
          <a:endParaRPr lang="fa-IR"/>
        </a:p>
      </dgm:t>
    </dgm:pt>
    <dgm:pt modelId="{726FC9DF-2F38-4B7D-8159-39069239C2B1}">
      <dgm:prSet/>
      <dgm:spPr/>
      <dgm:t>
        <a:bodyPr/>
        <a:lstStyle/>
        <a:p>
          <a:pPr algn="l" rtl="1"/>
          <a:r>
            <a:rPr lang="en-US" dirty="0"/>
            <a:t>50% of what we see and hear </a:t>
          </a:r>
          <a:endParaRPr lang="fa-IR" dirty="0"/>
        </a:p>
      </dgm:t>
    </dgm:pt>
    <dgm:pt modelId="{03E1F0D6-1E42-46A2-B16B-9A2114D37292}" type="parTrans" cxnId="{635331B2-8AEB-4973-A1FC-DB2FFD031ECC}">
      <dgm:prSet/>
      <dgm:spPr/>
      <dgm:t>
        <a:bodyPr/>
        <a:lstStyle/>
        <a:p>
          <a:pPr rtl="1"/>
          <a:endParaRPr lang="fa-IR"/>
        </a:p>
      </dgm:t>
    </dgm:pt>
    <dgm:pt modelId="{47D7CB04-E03B-4ABF-B96F-253122707AEB}" type="sibTrans" cxnId="{635331B2-8AEB-4973-A1FC-DB2FFD031ECC}">
      <dgm:prSet/>
      <dgm:spPr/>
      <dgm:t>
        <a:bodyPr/>
        <a:lstStyle/>
        <a:p>
          <a:pPr rtl="1"/>
          <a:endParaRPr lang="fa-IR"/>
        </a:p>
      </dgm:t>
    </dgm:pt>
    <dgm:pt modelId="{B3866697-CE57-4295-9D31-72063E4B413B}">
      <dgm:prSet/>
      <dgm:spPr/>
      <dgm:t>
        <a:bodyPr/>
        <a:lstStyle/>
        <a:p>
          <a:pPr algn="l" rtl="1"/>
          <a:r>
            <a:rPr lang="en-US" dirty="0"/>
            <a:t>70% of what we say</a:t>
          </a:r>
          <a:endParaRPr lang="fa-IR" dirty="0"/>
        </a:p>
      </dgm:t>
    </dgm:pt>
    <dgm:pt modelId="{A745B229-437B-4868-B60D-C85F67B03EA0}" type="parTrans" cxnId="{2836B7DE-C3CB-4D16-89CB-D56E8F205653}">
      <dgm:prSet/>
      <dgm:spPr/>
      <dgm:t>
        <a:bodyPr/>
        <a:lstStyle/>
        <a:p>
          <a:pPr rtl="1"/>
          <a:endParaRPr lang="fa-IR"/>
        </a:p>
      </dgm:t>
    </dgm:pt>
    <dgm:pt modelId="{2DAC9DCE-8185-4A3E-A222-3B01D344F159}" type="sibTrans" cxnId="{2836B7DE-C3CB-4D16-89CB-D56E8F205653}">
      <dgm:prSet/>
      <dgm:spPr/>
      <dgm:t>
        <a:bodyPr/>
        <a:lstStyle/>
        <a:p>
          <a:pPr rtl="1"/>
          <a:endParaRPr lang="fa-IR"/>
        </a:p>
      </dgm:t>
    </dgm:pt>
    <dgm:pt modelId="{D27BE9D7-BB7B-4A4E-8A1A-EFB3E47E0661}">
      <dgm:prSet/>
      <dgm:spPr/>
      <dgm:t>
        <a:bodyPr/>
        <a:lstStyle/>
        <a:p>
          <a:pPr algn="l" rtl="1"/>
          <a:r>
            <a:rPr lang="en-US" dirty="0"/>
            <a:t>90% of what we say and do</a:t>
          </a:r>
          <a:endParaRPr lang="fa-IR" dirty="0"/>
        </a:p>
      </dgm:t>
    </dgm:pt>
    <dgm:pt modelId="{498D35EE-35BE-4BF7-B97A-1F525DF1FEB7}" type="parTrans" cxnId="{E7707CA1-BCE1-4061-8D7C-A058F5E2C5CB}">
      <dgm:prSet/>
      <dgm:spPr/>
      <dgm:t>
        <a:bodyPr/>
        <a:lstStyle/>
        <a:p>
          <a:pPr rtl="1"/>
          <a:endParaRPr lang="fa-IR"/>
        </a:p>
      </dgm:t>
    </dgm:pt>
    <dgm:pt modelId="{5F3B1721-EB78-47A2-93A1-A7AF135F554E}" type="sibTrans" cxnId="{E7707CA1-BCE1-4061-8D7C-A058F5E2C5CB}">
      <dgm:prSet/>
      <dgm:spPr/>
      <dgm:t>
        <a:bodyPr/>
        <a:lstStyle/>
        <a:p>
          <a:pPr rtl="1"/>
          <a:endParaRPr lang="fa-IR"/>
        </a:p>
      </dgm:t>
    </dgm:pt>
    <dgm:pt modelId="{7E6BBDFA-58EF-4492-8BAE-F812749EDD38}">
      <dgm:prSet custT="1"/>
      <dgm:spPr/>
      <dgm:t>
        <a:bodyPr/>
        <a:lstStyle/>
        <a:p>
          <a:pPr rtl="1"/>
          <a:r>
            <a:rPr lang="en-US" sz="1600" dirty="0">
              <a:solidFill>
                <a:schemeClr val="tx2">
                  <a:lumMod val="10000"/>
                </a:schemeClr>
              </a:solidFill>
            </a:rPr>
            <a:t>Reading</a:t>
          </a:r>
          <a:endParaRPr lang="fa-IR" sz="1600" dirty="0">
            <a:solidFill>
              <a:schemeClr val="tx2">
                <a:lumMod val="10000"/>
              </a:schemeClr>
            </a:solidFill>
          </a:endParaRPr>
        </a:p>
      </dgm:t>
    </dgm:pt>
    <dgm:pt modelId="{9A70A927-5376-4CE8-B378-B7FDCBF7A3AF}" type="parTrans" cxnId="{2C26D13A-313B-4D8C-9AD0-F13EEF9BB420}">
      <dgm:prSet/>
      <dgm:spPr/>
      <dgm:t>
        <a:bodyPr/>
        <a:lstStyle/>
        <a:p>
          <a:pPr rtl="1"/>
          <a:endParaRPr lang="fa-IR"/>
        </a:p>
      </dgm:t>
    </dgm:pt>
    <dgm:pt modelId="{B016E702-C2A3-4C10-A2FB-7FEB3C9D4D29}" type="sibTrans" cxnId="{2C26D13A-313B-4D8C-9AD0-F13EEF9BB420}">
      <dgm:prSet/>
      <dgm:spPr/>
      <dgm:t>
        <a:bodyPr/>
        <a:lstStyle/>
        <a:p>
          <a:pPr rtl="1"/>
          <a:endParaRPr lang="fa-IR"/>
        </a:p>
      </dgm:t>
    </dgm:pt>
    <dgm:pt modelId="{F692DD31-5E34-4DB5-B375-431F99CB8D43}">
      <dgm:prSet custT="1"/>
      <dgm:spPr/>
      <dgm:t>
        <a:bodyPr/>
        <a:lstStyle/>
        <a:p>
          <a:pPr rtl="1"/>
          <a:r>
            <a:rPr lang="en-US" sz="2000" dirty="0">
              <a:solidFill>
                <a:schemeClr val="tx2">
                  <a:lumMod val="10000"/>
                </a:schemeClr>
              </a:solidFill>
            </a:rPr>
            <a:t>Hearing words</a:t>
          </a:r>
          <a:endParaRPr lang="fa-IR" sz="2000" dirty="0">
            <a:solidFill>
              <a:schemeClr val="tx2">
                <a:lumMod val="10000"/>
              </a:schemeClr>
            </a:solidFill>
          </a:endParaRPr>
        </a:p>
      </dgm:t>
    </dgm:pt>
    <dgm:pt modelId="{EC4A9688-1257-4867-B077-50A35C5A0BA2}" type="parTrans" cxnId="{BD0015BB-7B67-4A46-A749-9D1BCC2B6E6F}">
      <dgm:prSet/>
      <dgm:spPr/>
      <dgm:t>
        <a:bodyPr/>
        <a:lstStyle/>
        <a:p>
          <a:pPr rtl="1"/>
          <a:endParaRPr lang="fa-IR"/>
        </a:p>
      </dgm:t>
    </dgm:pt>
    <dgm:pt modelId="{6BB2703B-3346-42E6-B688-D4F722127C2C}" type="sibTrans" cxnId="{BD0015BB-7B67-4A46-A749-9D1BCC2B6E6F}">
      <dgm:prSet/>
      <dgm:spPr/>
      <dgm:t>
        <a:bodyPr/>
        <a:lstStyle/>
        <a:p>
          <a:pPr rtl="1"/>
          <a:endParaRPr lang="fa-IR"/>
        </a:p>
      </dgm:t>
    </dgm:pt>
    <dgm:pt modelId="{9DCF46E9-173F-4F3D-90BE-6556D3E176B3}">
      <dgm:prSet custT="1"/>
      <dgm:spPr/>
      <dgm:t>
        <a:bodyPr/>
        <a:lstStyle/>
        <a:p>
          <a:pPr rtl="1"/>
          <a:r>
            <a:rPr lang="en-US" sz="2000" dirty="0">
              <a:solidFill>
                <a:schemeClr val="accent4">
                  <a:lumMod val="10000"/>
                </a:schemeClr>
              </a:solidFill>
            </a:rPr>
            <a:t>Looking at pictures</a:t>
          </a:r>
          <a:endParaRPr lang="fa-IR" sz="2000" dirty="0">
            <a:solidFill>
              <a:schemeClr val="accent4">
                <a:lumMod val="10000"/>
              </a:schemeClr>
            </a:solidFill>
          </a:endParaRPr>
        </a:p>
      </dgm:t>
    </dgm:pt>
    <dgm:pt modelId="{245CD5BB-1D8D-4C0D-832D-DE6E51F942BB}" type="parTrans" cxnId="{8CEB7470-0DD9-4A4F-A70B-22BB6D9FDA38}">
      <dgm:prSet/>
      <dgm:spPr/>
      <dgm:t>
        <a:bodyPr/>
        <a:lstStyle/>
        <a:p>
          <a:pPr rtl="1"/>
          <a:endParaRPr lang="fa-IR"/>
        </a:p>
      </dgm:t>
    </dgm:pt>
    <dgm:pt modelId="{EB25B6D9-5894-4897-A57E-CB9C6A14617C}" type="sibTrans" cxnId="{8CEB7470-0DD9-4A4F-A70B-22BB6D9FDA38}">
      <dgm:prSet/>
      <dgm:spPr/>
      <dgm:t>
        <a:bodyPr/>
        <a:lstStyle/>
        <a:p>
          <a:pPr rtl="1"/>
          <a:endParaRPr lang="fa-IR"/>
        </a:p>
      </dgm:t>
    </dgm:pt>
    <dgm:pt modelId="{AF1B8666-C99E-4CF0-AF5A-0D7DDB87BEF5}">
      <dgm:prSet custT="1"/>
      <dgm:spPr/>
      <dgm:t>
        <a:bodyPr/>
        <a:lstStyle/>
        <a:p>
          <a:pPr rtl="1"/>
          <a:r>
            <a:rPr lang="en-US" sz="1200" dirty="0" err="1">
              <a:solidFill>
                <a:schemeClr val="accent4">
                  <a:lumMod val="10000"/>
                </a:schemeClr>
              </a:solidFill>
            </a:rPr>
            <a:t>Whatching</a:t>
          </a:r>
          <a:r>
            <a:rPr lang="en-US" sz="1200" dirty="0">
              <a:solidFill>
                <a:schemeClr val="accent4">
                  <a:lumMod val="10000"/>
                </a:schemeClr>
              </a:solidFill>
            </a:rPr>
            <a:t> a film/video</a:t>
          </a:r>
        </a:p>
        <a:p>
          <a:pPr rtl="1"/>
          <a:r>
            <a:rPr lang="en-US" sz="1200" dirty="0">
              <a:solidFill>
                <a:schemeClr val="accent4">
                  <a:lumMod val="10000"/>
                </a:schemeClr>
              </a:solidFill>
            </a:rPr>
            <a:t>Looking at  an exhibit</a:t>
          </a:r>
        </a:p>
        <a:p>
          <a:pPr rtl="1"/>
          <a:r>
            <a:rPr lang="en-US" sz="1200" dirty="0" err="1">
              <a:solidFill>
                <a:schemeClr val="accent4">
                  <a:lumMod val="10000"/>
                </a:schemeClr>
              </a:solidFill>
            </a:rPr>
            <a:t>Whatching</a:t>
          </a:r>
          <a:r>
            <a:rPr lang="en-US" sz="1200" dirty="0">
              <a:solidFill>
                <a:schemeClr val="accent4">
                  <a:lumMod val="10000"/>
                </a:schemeClr>
              </a:solidFill>
            </a:rPr>
            <a:t> a demonstration</a:t>
          </a:r>
        </a:p>
        <a:p>
          <a:pPr rtl="1"/>
          <a:r>
            <a:rPr lang="en-US" sz="1200" dirty="0">
              <a:solidFill>
                <a:schemeClr val="accent4">
                  <a:lumMod val="10000"/>
                </a:schemeClr>
              </a:solidFill>
            </a:rPr>
            <a:t>Seeing it done on location</a:t>
          </a:r>
          <a:endParaRPr lang="fa-IR" sz="1200" dirty="0">
            <a:solidFill>
              <a:schemeClr val="accent4">
                <a:lumMod val="10000"/>
              </a:schemeClr>
            </a:solidFill>
          </a:endParaRPr>
        </a:p>
      </dgm:t>
    </dgm:pt>
    <dgm:pt modelId="{11093544-E7D7-4D7B-8FF9-D27C6FDCFA0B}" type="parTrans" cxnId="{4E6548BE-C263-4A3B-B27A-3F3AFF0A52F1}">
      <dgm:prSet/>
      <dgm:spPr/>
      <dgm:t>
        <a:bodyPr/>
        <a:lstStyle/>
        <a:p>
          <a:pPr rtl="1"/>
          <a:endParaRPr lang="fa-IR"/>
        </a:p>
      </dgm:t>
    </dgm:pt>
    <dgm:pt modelId="{7D514557-B15D-473D-A915-5B4666A91820}" type="sibTrans" cxnId="{4E6548BE-C263-4A3B-B27A-3F3AFF0A52F1}">
      <dgm:prSet/>
      <dgm:spPr/>
      <dgm:t>
        <a:bodyPr/>
        <a:lstStyle/>
        <a:p>
          <a:pPr rtl="1"/>
          <a:endParaRPr lang="fa-IR"/>
        </a:p>
      </dgm:t>
    </dgm:pt>
    <dgm:pt modelId="{043FA91D-203D-4D88-9FF0-24F4C2C87A37}">
      <dgm:prSet custT="1"/>
      <dgm:spPr/>
      <dgm:t>
        <a:bodyPr/>
        <a:lstStyle/>
        <a:p>
          <a:pPr rtl="1"/>
          <a:r>
            <a:rPr lang="en-US" sz="1600" dirty="0">
              <a:solidFill>
                <a:schemeClr val="accent4">
                  <a:lumMod val="10000"/>
                </a:schemeClr>
              </a:solidFill>
            </a:rPr>
            <a:t>Participating in a discussion</a:t>
          </a:r>
        </a:p>
        <a:p>
          <a:pPr rtl="1"/>
          <a:r>
            <a:rPr lang="en-US" sz="1600" dirty="0">
              <a:solidFill>
                <a:schemeClr val="accent4">
                  <a:lumMod val="10000"/>
                </a:schemeClr>
              </a:solidFill>
            </a:rPr>
            <a:t>Giving a talk</a:t>
          </a:r>
          <a:endParaRPr lang="fa-IR" sz="1600" dirty="0">
            <a:solidFill>
              <a:schemeClr val="accent4">
                <a:lumMod val="10000"/>
              </a:schemeClr>
            </a:solidFill>
          </a:endParaRPr>
        </a:p>
      </dgm:t>
    </dgm:pt>
    <dgm:pt modelId="{C7A303B5-D5AA-425C-8B20-5CF6AA0C90A7}" type="parTrans" cxnId="{006D7E1C-E1BF-4B2F-9668-279460F290F8}">
      <dgm:prSet/>
      <dgm:spPr/>
      <dgm:t>
        <a:bodyPr/>
        <a:lstStyle/>
        <a:p>
          <a:pPr rtl="1"/>
          <a:endParaRPr lang="fa-IR"/>
        </a:p>
      </dgm:t>
    </dgm:pt>
    <dgm:pt modelId="{B25E5E99-889D-4356-86E3-2ACE4B663CFF}" type="sibTrans" cxnId="{006D7E1C-E1BF-4B2F-9668-279460F290F8}">
      <dgm:prSet/>
      <dgm:spPr/>
      <dgm:t>
        <a:bodyPr/>
        <a:lstStyle/>
        <a:p>
          <a:pPr rtl="1"/>
          <a:endParaRPr lang="fa-IR"/>
        </a:p>
      </dgm:t>
    </dgm:pt>
    <dgm:pt modelId="{65CCCC19-12C9-49C3-996B-B8B6B97E6C43}">
      <dgm:prSet custT="1"/>
      <dgm:spPr/>
      <dgm:t>
        <a:bodyPr/>
        <a:lstStyle/>
        <a:p>
          <a:pPr rtl="1"/>
          <a:r>
            <a:rPr lang="en-US" sz="1400" dirty="0">
              <a:solidFill>
                <a:schemeClr val="accent4">
                  <a:lumMod val="10000"/>
                </a:schemeClr>
              </a:solidFill>
            </a:rPr>
            <a:t>Doing a dramatic presentation </a:t>
          </a:r>
        </a:p>
        <a:p>
          <a:pPr rtl="1"/>
          <a:r>
            <a:rPr lang="en-US" sz="1400" dirty="0">
              <a:solidFill>
                <a:schemeClr val="accent4">
                  <a:lumMod val="10000"/>
                </a:schemeClr>
              </a:solidFill>
            </a:rPr>
            <a:t>Teaching others/simulating</a:t>
          </a:r>
        </a:p>
        <a:p>
          <a:pPr rtl="1"/>
          <a:r>
            <a:rPr lang="en-US" sz="1400" dirty="0">
              <a:solidFill>
                <a:schemeClr val="accent4">
                  <a:lumMod val="10000"/>
                </a:schemeClr>
              </a:solidFill>
            </a:rPr>
            <a:t>Doing the real thing</a:t>
          </a:r>
          <a:endParaRPr lang="fa-IR" sz="1400" dirty="0">
            <a:solidFill>
              <a:schemeClr val="accent4">
                <a:lumMod val="10000"/>
              </a:schemeClr>
            </a:solidFill>
          </a:endParaRPr>
        </a:p>
      </dgm:t>
    </dgm:pt>
    <dgm:pt modelId="{70962751-D2BA-4F90-B3BB-891351132F2F}" type="parTrans" cxnId="{A2B60BE2-AF35-4AC1-B593-655E96BE909C}">
      <dgm:prSet/>
      <dgm:spPr/>
      <dgm:t>
        <a:bodyPr/>
        <a:lstStyle/>
        <a:p>
          <a:pPr rtl="1"/>
          <a:endParaRPr lang="fa-IR"/>
        </a:p>
      </dgm:t>
    </dgm:pt>
    <dgm:pt modelId="{72136326-145F-4171-8682-E1FF870D1CDB}" type="sibTrans" cxnId="{A2B60BE2-AF35-4AC1-B593-655E96BE909C}">
      <dgm:prSet/>
      <dgm:spPr/>
      <dgm:t>
        <a:bodyPr/>
        <a:lstStyle/>
        <a:p>
          <a:pPr rtl="1"/>
          <a:endParaRPr lang="fa-IR"/>
        </a:p>
      </dgm:t>
    </dgm:pt>
    <dgm:pt modelId="{9D8FE878-882A-4FFD-B2A3-4FFB28CFFA32}" type="pres">
      <dgm:prSet presAssocID="{6CA89C1B-19B4-415B-B2B6-5908225DBE3C}" presName="Name0" presStyleCnt="0">
        <dgm:presLayoutVars>
          <dgm:dir/>
          <dgm:animLvl val="lvl"/>
          <dgm:resizeHandles val="exact"/>
        </dgm:presLayoutVars>
      </dgm:prSet>
      <dgm:spPr/>
    </dgm:pt>
    <dgm:pt modelId="{903ECF1A-0B53-4F60-8305-C8FE71B3CFB8}" type="pres">
      <dgm:prSet presAssocID="{7E6BBDFA-58EF-4492-8BAE-F812749EDD38}" presName="Name8" presStyleCnt="0"/>
      <dgm:spPr/>
    </dgm:pt>
    <dgm:pt modelId="{69674B92-7CA9-4BF6-928A-E40D53847445}" type="pres">
      <dgm:prSet presAssocID="{7E6BBDFA-58EF-4492-8BAE-F812749EDD38}" presName="acctBkgd" presStyleLbl="alignAcc1" presStyleIdx="0" presStyleCnt="6" custLinFactNeighborX="1796" custLinFactNeighborY="-10102"/>
      <dgm:spPr/>
      <dgm:t>
        <a:bodyPr/>
        <a:lstStyle/>
        <a:p>
          <a:pPr rtl="1"/>
          <a:endParaRPr lang="fa-IR"/>
        </a:p>
      </dgm:t>
    </dgm:pt>
    <dgm:pt modelId="{4C7D108A-6C4C-4F29-B177-53B7D9FAFF1A}" type="pres">
      <dgm:prSet presAssocID="{7E6BBDFA-58EF-4492-8BAE-F812749EDD38}" presName="acctTx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661C7D-5536-4058-A5B9-184E6BC751CA}" type="pres">
      <dgm:prSet presAssocID="{7E6BBDFA-58EF-4492-8BAE-F812749EDD38}" presName="level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A2EC61B-477E-48E0-B004-4704A6C8133B}" type="pres">
      <dgm:prSet presAssocID="{7E6BBDFA-58EF-4492-8BAE-F812749EDD3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C576481-24D8-4AF3-AB89-BA2F4BF7A6FA}" type="pres">
      <dgm:prSet presAssocID="{F692DD31-5E34-4DB5-B375-431F99CB8D43}" presName="Name8" presStyleCnt="0"/>
      <dgm:spPr/>
    </dgm:pt>
    <dgm:pt modelId="{05199316-2710-4B55-A474-3DDAED5B3CA8}" type="pres">
      <dgm:prSet presAssocID="{F692DD31-5E34-4DB5-B375-431F99CB8D43}" presName="acctBkgd" presStyleLbl="alignAcc1" presStyleIdx="1" presStyleCnt="6"/>
      <dgm:spPr/>
      <dgm:t>
        <a:bodyPr/>
        <a:lstStyle/>
        <a:p>
          <a:pPr rtl="1"/>
          <a:endParaRPr lang="fa-IR"/>
        </a:p>
      </dgm:t>
    </dgm:pt>
    <dgm:pt modelId="{46C8A373-53EB-4EEF-BE34-89F80D7E40C4}" type="pres">
      <dgm:prSet presAssocID="{F692DD31-5E34-4DB5-B375-431F99CB8D43}" presName="acctTx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E0B8409-8B2C-40B0-835A-B251DC36CBC1}" type="pres">
      <dgm:prSet presAssocID="{F692DD31-5E34-4DB5-B375-431F99CB8D43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3BA29AC-B848-417F-8151-AAC5AD4D1AD0}" type="pres">
      <dgm:prSet presAssocID="{F692DD31-5E34-4DB5-B375-431F99CB8D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D794F24-F2CD-49CF-9E9C-BE6C531C7A86}" type="pres">
      <dgm:prSet presAssocID="{9DCF46E9-173F-4F3D-90BE-6556D3E176B3}" presName="Name8" presStyleCnt="0"/>
      <dgm:spPr/>
    </dgm:pt>
    <dgm:pt modelId="{59E64410-1763-485E-8E5E-70893545A282}" type="pres">
      <dgm:prSet presAssocID="{9DCF46E9-173F-4F3D-90BE-6556D3E176B3}" presName="acctBkgd" presStyleLbl="alignAcc1" presStyleIdx="2" presStyleCnt="6" custLinFactNeighborX="1762" custLinFactNeighborY="2034"/>
      <dgm:spPr/>
      <dgm:t>
        <a:bodyPr/>
        <a:lstStyle/>
        <a:p>
          <a:pPr rtl="1"/>
          <a:endParaRPr lang="fa-IR"/>
        </a:p>
      </dgm:t>
    </dgm:pt>
    <dgm:pt modelId="{05AD8012-A0EB-4065-89FD-EBB91DDECC9D}" type="pres">
      <dgm:prSet presAssocID="{9DCF46E9-173F-4F3D-90BE-6556D3E176B3}" presName="acctTx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B9FD89-A85F-438F-A4DF-050A3EF3626C}" type="pres">
      <dgm:prSet presAssocID="{9DCF46E9-173F-4F3D-90BE-6556D3E176B3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F3A886D-481D-4EAD-97AF-99F6B7730F13}" type="pres">
      <dgm:prSet presAssocID="{9DCF46E9-173F-4F3D-90BE-6556D3E176B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5EA5C23-6743-4350-8302-FEFF64E8FAC9}" type="pres">
      <dgm:prSet presAssocID="{AF1B8666-C99E-4CF0-AF5A-0D7DDB87BEF5}" presName="Name8" presStyleCnt="0"/>
      <dgm:spPr/>
    </dgm:pt>
    <dgm:pt modelId="{B590D453-FC66-4B80-815B-E5FB947038F0}" type="pres">
      <dgm:prSet presAssocID="{AF1B8666-C99E-4CF0-AF5A-0D7DDB87BEF5}" presName="acctBkgd" presStyleLbl="alignAcc1" presStyleIdx="3" presStyleCnt="6" custLinFactNeighborX="1738" custLinFactNeighborY="3052"/>
      <dgm:spPr/>
      <dgm:t>
        <a:bodyPr/>
        <a:lstStyle/>
        <a:p>
          <a:pPr rtl="1"/>
          <a:endParaRPr lang="fa-IR"/>
        </a:p>
      </dgm:t>
    </dgm:pt>
    <dgm:pt modelId="{2726AE3D-7CCC-4CF2-9135-386ED3B7BBD5}" type="pres">
      <dgm:prSet presAssocID="{AF1B8666-C99E-4CF0-AF5A-0D7DDB87BEF5}" presName="acctTx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FF71E93-53BF-4C99-97DD-C5C1D9D9EA8E}" type="pres">
      <dgm:prSet presAssocID="{AF1B8666-C99E-4CF0-AF5A-0D7DDB87BEF5}" presName="level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65F9E09-C237-4994-9A9B-CBD34E29A361}" type="pres">
      <dgm:prSet presAssocID="{AF1B8666-C99E-4CF0-AF5A-0D7DDB87BEF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05AC6BF-A412-4154-BA9C-336B158712EF}" type="pres">
      <dgm:prSet presAssocID="{043FA91D-203D-4D88-9FF0-24F4C2C87A37}" presName="Name8" presStyleCnt="0"/>
      <dgm:spPr/>
    </dgm:pt>
    <dgm:pt modelId="{86803036-F508-46CA-A40C-C91F904B37E5}" type="pres">
      <dgm:prSet presAssocID="{043FA91D-203D-4D88-9FF0-24F4C2C87A37}" presName="acctBkgd" presStyleLbl="alignAcc1" presStyleIdx="4" presStyleCnt="6" custLinFactNeighborX="641" custLinFactNeighborY="3439"/>
      <dgm:spPr/>
      <dgm:t>
        <a:bodyPr/>
        <a:lstStyle/>
        <a:p>
          <a:pPr rtl="1"/>
          <a:endParaRPr lang="fa-IR"/>
        </a:p>
      </dgm:t>
    </dgm:pt>
    <dgm:pt modelId="{D721D06C-0AED-4F54-BD8D-CFA637DAF93E}" type="pres">
      <dgm:prSet presAssocID="{043FA91D-203D-4D88-9FF0-24F4C2C87A37}" presName="acctTx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622AC35-AF49-4AD0-B12E-CC41883BB6E4}" type="pres">
      <dgm:prSet presAssocID="{043FA91D-203D-4D88-9FF0-24F4C2C87A37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780B8DC-55E4-48E2-B3C3-8A473DC334B1}" type="pres">
      <dgm:prSet presAssocID="{043FA91D-203D-4D88-9FF0-24F4C2C87A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27B2180-AB9E-4CE7-B9BC-7D0B07E58DEC}" type="pres">
      <dgm:prSet presAssocID="{65CCCC19-12C9-49C3-996B-B8B6B97E6C43}" presName="Name8" presStyleCnt="0"/>
      <dgm:spPr/>
    </dgm:pt>
    <dgm:pt modelId="{C6D8FB5E-5FA6-4BFF-B091-C554457EDE0A}" type="pres">
      <dgm:prSet presAssocID="{65CCCC19-12C9-49C3-996B-B8B6B97E6C43}" presName="acctBkgd" presStyleLbl="alignAcc1" presStyleIdx="5" presStyleCnt="6" custLinFactNeighborX="1672" custLinFactNeighborY="5086"/>
      <dgm:spPr/>
      <dgm:t>
        <a:bodyPr/>
        <a:lstStyle/>
        <a:p>
          <a:pPr rtl="1"/>
          <a:endParaRPr lang="fa-IR"/>
        </a:p>
      </dgm:t>
    </dgm:pt>
    <dgm:pt modelId="{E4E3A788-DB5A-489A-B5AE-391E6CF4E511}" type="pres">
      <dgm:prSet presAssocID="{65CCCC19-12C9-49C3-996B-B8B6B97E6C43}" presName="acctTx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1BCC2E6-67AB-44D6-A859-DE65772F2273}" type="pres">
      <dgm:prSet presAssocID="{65CCCC19-12C9-49C3-996B-B8B6B97E6C43}" presName="level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C0B216D-608F-4D38-A2C9-0F758DD2F805}" type="pres">
      <dgm:prSet presAssocID="{65CCCC19-12C9-49C3-996B-B8B6B97E6C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C9BA25FC-CD87-4140-B211-95D7CCD3F699}" type="presOf" srcId="{D27BE9D7-BB7B-4A4E-8A1A-EFB3E47E0661}" destId="{E4E3A788-DB5A-489A-B5AE-391E6CF4E511}" srcOrd="1" destOrd="0" presId="urn:microsoft.com/office/officeart/2005/8/layout/pyramid1"/>
    <dgm:cxn modelId="{E7707CA1-BCE1-4061-8D7C-A058F5E2C5CB}" srcId="{65CCCC19-12C9-49C3-996B-B8B6B97E6C43}" destId="{D27BE9D7-BB7B-4A4E-8A1A-EFB3E47E0661}" srcOrd="0" destOrd="0" parTransId="{498D35EE-35BE-4BF7-B97A-1F525DF1FEB7}" sibTransId="{5F3B1721-EB78-47A2-93A1-A7AF135F554E}"/>
    <dgm:cxn modelId="{059CF01B-DE3C-41CD-8761-A045B0ACDDE6}" type="presOf" srcId="{7E6BBDFA-58EF-4492-8BAE-F812749EDD38}" destId="{0A2EC61B-477E-48E0-B004-4704A6C8133B}" srcOrd="1" destOrd="0" presId="urn:microsoft.com/office/officeart/2005/8/layout/pyramid1"/>
    <dgm:cxn modelId="{EF78BB3C-ED00-4ABF-97AC-79D8CE4F28FD}" type="presOf" srcId="{7E6BBDFA-58EF-4492-8BAE-F812749EDD38}" destId="{AA661C7D-5536-4058-A5B9-184E6BC751CA}" srcOrd="0" destOrd="0" presId="urn:microsoft.com/office/officeart/2005/8/layout/pyramid1"/>
    <dgm:cxn modelId="{2836B7DE-C3CB-4D16-89CB-D56E8F205653}" srcId="{043FA91D-203D-4D88-9FF0-24F4C2C87A37}" destId="{B3866697-CE57-4295-9D31-72063E4B413B}" srcOrd="0" destOrd="0" parTransId="{A745B229-437B-4868-B60D-C85F67B03EA0}" sibTransId="{2DAC9DCE-8185-4A3E-A222-3B01D344F159}"/>
    <dgm:cxn modelId="{337B96D2-9734-4928-A3DA-83FF9EFDF562}" type="presOf" srcId="{3DE5C94D-7104-45D9-A1D2-D7EB70399D7C}" destId="{05199316-2710-4B55-A474-3DDAED5B3CA8}" srcOrd="0" destOrd="0" presId="urn:microsoft.com/office/officeart/2005/8/layout/pyramid1"/>
    <dgm:cxn modelId="{01BA0455-A53C-4B14-9ACC-BDE7118A1815}" type="presOf" srcId="{726FC9DF-2F38-4B7D-8159-39069239C2B1}" destId="{2726AE3D-7CCC-4CF2-9135-386ED3B7BBD5}" srcOrd="1" destOrd="0" presId="urn:microsoft.com/office/officeart/2005/8/layout/pyramid1"/>
    <dgm:cxn modelId="{D66258B2-3CED-4191-99AF-F83DCFA31653}" type="presOf" srcId="{65CCCC19-12C9-49C3-996B-B8B6B97E6C43}" destId="{FC0B216D-608F-4D38-A2C9-0F758DD2F805}" srcOrd="1" destOrd="0" presId="urn:microsoft.com/office/officeart/2005/8/layout/pyramid1"/>
    <dgm:cxn modelId="{26D27D5D-ECAF-4C7D-A837-D9862E7017A6}" type="presOf" srcId="{AF1B8666-C99E-4CF0-AF5A-0D7DDB87BEF5}" destId="{7FF71E93-53BF-4C99-97DD-C5C1D9D9EA8E}" srcOrd="0" destOrd="0" presId="urn:microsoft.com/office/officeart/2005/8/layout/pyramid1"/>
    <dgm:cxn modelId="{894D1B1F-59EB-45BE-B6B9-68CFB5A3A25A}" type="presOf" srcId="{043FA91D-203D-4D88-9FF0-24F4C2C87A37}" destId="{F780B8DC-55E4-48E2-B3C3-8A473DC334B1}" srcOrd="1" destOrd="0" presId="urn:microsoft.com/office/officeart/2005/8/layout/pyramid1"/>
    <dgm:cxn modelId="{03F610D5-7BBD-443C-9077-C2C0504B9474}" type="presOf" srcId="{F692DD31-5E34-4DB5-B375-431F99CB8D43}" destId="{D3BA29AC-B848-417F-8151-AAC5AD4D1AD0}" srcOrd="1" destOrd="0" presId="urn:microsoft.com/office/officeart/2005/8/layout/pyramid1"/>
    <dgm:cxn modelId="{3AE228FE-8547-4689-B453-E66C258FE495}" type="presOf" srcId="{50E96CA4-8D22-43BF-9FF6-ADA2F58642D6}" destId="{59E64410-1763-485E-8E5E-70893545A282}" srcOrd="0" destOrd="0" presId="urn:microsoft.com/office/officeart/2005/8/layout/pyramid1"/>
    <dgm:cxn modelId="{85517B5E-55DC-4D28-A783-4DED11F50999}" type="presOf" srcId="{726FC9DF-2F38-4B7D-8159-39069239C2B1}" destId="{B590D453-FC66-4B80-815B-E5FB947038F0}" srcOrd="0" destOrd="0" presId="urn:microsoft.com/office/officeart/2005/8/layout/pyramid1"/>
    <dgm:cxn modelId="{4E6548BE-C263-4A3B-B27A-3F3AFF0A52F1}" srcId="{6CA89C1B-19B4-415B-B2B6-5908225DBE3C}" destId="{AF1B8666-C99E-4CF0-AF5A-0D7DDB87BEF5}" srcOrd="3" destOrd="0" parTransId="{11093544-E7D7-4D7B-8FF9-D27C6FDCFA0B}" sibTransId="{7D514557-B15D-473D-A915-5B4666A91820}"/>
    <dgm:cxn modelId="{421551C4-D0C7-489D-B624-C107F7996348}" srcId="{9DCF46E9-173F-4F3D-90BE-6556D3E176B3}" destId="{50E96CA4-8D22-43BF-9FF6-ADA2F58642D6}" srcOrd="0" destOrd="0" parTransId="{C08C3509-6ECF-4958-8FF7-270631CFD5F2}" sibTransId="{C76143A4-A6E0-4C9E-9625-BF6AAB8ECE9C}"/>
    <dgm:cxn modelId="{A2B60BE2-AF35-4AC1-B593-655E96BE909C}" srcId="{6CA89C1B-19B4-415B-B2B6-5908225DBE3C}" destId="{65CCCC19-12C9-49C3-996B-B8B6B97E6C43}" srcOrd="5" destOrd="0" parTransId="{70962751-D2BA-4F90-B3BB-891351132F2F}" sibTransId="{72136326-145F-4171-8682-E1FF870D1CDB}"/>
    <dgm:cxn modelId="{8DB87FE2-6D56-447C-86E6-35764238BC56}" type="presOf" srcId="{7D398015-8E2C-4CBA-ACC3-2B37E061F3E0}" destId="{4C7D108A-6C4C-4F29-B177-53B7D9FAFF1A}" srcOrd="1" destOrd="0" presId="urn:microsoft.com/office/officeart/2005/8/layout/pyramid1"/>
    <dgm:cxn modelId="{EFB3271E-E0C3-4E7F-AA22-285EFAC000BA}" type="presOf" srcId="{9DCF46E9-173F-4F3D-90BE-6556D3E176B3}" destId="{AAB9FD89-A85F-438F-A4DF-050A3EF3626C}" srcOrd="0" destOrd="0" presId="urn:microsoft.com/office/officeart/2005/8/layout/pyramid1"/>
    <dgm:cxn modelId="{635331B2-8AEB-4973-A1FC-DB2FFD031ECC}" srcId="{AF1B8666-C99E-4CF0-AF5A-0D7DDB87BEF5}" destId="{726FC9DF-2F38-4B7D-8159-39069239C2B1}" srcOrd="0" destOrd="0" parTransId="{03E1F0D6-1E42-46A2-B16B-9A2114D37292}" sibTransId="{47D7CB04-E03B-4ABF-B96F-253122707AEB}"/>
    <dgm:cxn modelId="{BD0015BB-7B67-4A46-A749-9D1BCC2B6E6F}" srcId="{6CA89C1B-19B4-415B-B2B6-5908225DBE3C}" destId="{F692DD31-5E34-4DB5-B375-431F99CB8D43}" srcOrd="1" destOrd="0" parTransId="{EC4A9688-1257-4867-B077-50A35C5A0BA2}" sibTransId="{6BB2703B-3346-42E6-B688-D4F722127C2C}"/>
    <dgm:cxn modelId="{9ECD0ED1-3681-40C8-A807-36CAECB615E2}" type="presOf" srcId="{7D398015-8E2C-4CBA-ACC3-2B37E061F3E0}" destId="{69674B92-7CA9-4BF6-928A-E40D53847445}" srcOrd="0" destOrd="0" presId="urn:microsoft.com/office/officeart/2005/8/layout/pyramid1"/>
    <dgm:cxn modelId="{E6F57139-2474-4DE2-BD27-C99542C0CEBD}" type="presOf" srcId="{65CCCC19-12C9-49C3-996B-B8B6B97E6C43}" destId="{61BCC2E6-67AB-44D6-A859-DE65772F2273}" srcOrd="0" destOrd="0" presId="urn:microsoft.com/office/officeart/2005/8/layout/pyramid1"/>
    <dgm:cxn modelId="{31F4382E-75B1-4579-A67B-FA36347C4F86}" type="presOf" srcId="{50E96CA4-8D22-43BF-9FF6-ADA2F58642D6}" destId="{05AD8012-A0EB-4065-89FD-EBB91DDECC9D}" srcOrd="1" destOrd="0" presId="urn:microsoft.com/office/officeart/2005/8/layout/pyramid1"/>
    <dgm:cxn modelId="{C6DB2479-C1B4-4277-8C16-B219CA8F584B}" type="presOf" srcId="{B3866697-CE57-4295-9D31-72063E4B413B}" destId="{D721D06C-0AED-4F54-BD8D-CFA637DAF93E}" srcOrd="1" destOrd="0" presId="urn:microsoft.com/office/officeart/2005/8/layout/pyramid1"/>
    <dgm:cxn modelId="{1DF7FBB0-680F-4735-9776-E888C0534D59}" type="presOf" srcId="{3DE5C94D-7104-45D9-A1D2-D7EB70399D7C}" destId="{46C8A373-53EB-4EEF-BE34-89F80D7E40C4}" srcOrd="1" destOrd="0" presId="urn:microsoft.com/office/officeart/2005/8/layout/pyramid1"/>
    <dgm:cxn modelId="{518F88BA-7479-4762-AEB5-4C21FF625FF0}" type="presOf" srcId="{AF1B8666-C99E-4CF0-AF5A-0D7DDB87BEF5}" destId="{F65F9E09-C237-4994-9A9B-CBD34E29A361}" srcOrd="1" destOrd="0" presId="urn:microsoft.com/office/officeart/2005/8/layout/pyramid1"/>
    <dgm:cxn modelId="{1414035F-D510-495D-83D4-AAD45A81389A}" type="presOf" srcId="{043FA91D-203D-4D88-9FF0-24F4C2C87A37}" destId="{C622AC35-AF49-4AD0-B12E-CC41883BB6E4}" srcOrd="0" destOrd="0" presId="urn:microsoft.com/office/officeart/2005/8/layout/pyramid1"/>
    <dgm:cxn modelId="{1EE205FC-D637-4D95-A013-3E434BCC4EA9}" srcId="{F692DD31-5E34-4DB5-B375-431F99CB8D43}" destId="{3DE5C94D-7104-45D9-A1D2-D7EB70399D7C}" srcOrd="0" destOrd="0" parTransId="{F8EEC36D-0152-4F6E-AAE1-103D6EAA9A65}" sibTransId="{71A7A7FB-FF8F-4A73-92C3-0DF19E59D1E1}"/>
    <dgm:cxn modelId="{71CEF2CD-6A6B-454C-AEFC-BF8CD280D1A2}" type="presOf" srcId="{F692DD31-5E34-4DB5-B375-431F99CB8D43}" destId="{4E0B8409-8B2C-40B0-835A-B251DC36CBC1}" srcOrd="0" destOrd="0" presId="urn:microsoft.com/office/officeart/2005/8/layout/pyramid1"/>
    <dgm:cxn modelId="{33D87E0F-05AB-44A3-9D5D-470AE028EE36}" type="presOf" srcId="{9DCF46E9-173F-4F3D-90BE-6556D3E176B3}" destId="{BF3A886D-481D-4EAD-97AF-99F6B7730F13}" srcOrd="1" destOrd="0" presId="urn:microsoft.com/office/officeart/2005/8/layout/pyramid1"/>
    <dgm:cxn modelId="{8CEB7470-0DD9-4A4F-A70B-22BB6D9FDA38}" srcId="{6CA89C1B-19B4-415B-B2B6-5908225DBE3C}" destId="{9DCF46E9-173F-4F3D-90BE-6556D3E176B3}" srcOrd="2" destOrd="0" parTransId="{245CD5BB-1D8D-4C0D-832D-DE6E51F942BB}" sibTransId="{EB25B6D9-5894-4897-A57E-CB9C6A14617C}"/>
    <dgm:cxn modelId="{0B713AF0-8743-4E16-8362-16B2512952A8}" type="presOf" srcId="{B3866697-CE57-4295-9D31-72063E4B413B}" destId="{86803036-F508-46CA-A40C-C91F904B37E5}" srcOrd="0" destOrd="0" presId="urn:microsoft.com/office/officeart/2005/8/layout/pyramid1"/>
    <dgm:cxn modelId="{006D7E1C-E1BF-4B2F-9668-279460F290F8}" srcId="{6CA89C1B-19B4-415B-B2B6-5908225DBE3C}" destId="{043FA91D-203D-4D88-9FF0-24F4C2C87A37}" srcOrd="4" destOrd="0" parTransId="{C7A303B5-D5AA-425C-8B20-5CF6AA0C90A7}" sibTransId="{B25E5E99-889D-4356-86E3-2ACE4B663CFF}"/>
    <dgm:cxn modelId="{CE8418DC-1287-4144-B209-65F6DB3DFEB7}" type="presOf" srcId="{D27BE9D7-BB7B-4A4E-8A1A-EFB3E47E0661}" destId="{C6D8FB5E-5FA6-4BFF-B091-C554457EDE0A}" srcOrd="0" destOrd="0" presId="urn:microsoft.com/office/officeart/2005/8/layout/pyramid1"/>
    <dgm:cxn modelId="{4006086B-3FD7-4B47-ABD5-F06141BC9951}" srcId="{7E6BBDFA-58EF-4492-8BAE-F812749EDD38}" destId="{7D398015-8E2C-4CBA-ACC3-2B37E061F3E0}" srcOrd="0" destOrd="0" parTransId="{3F908195-701C-4C89-B569-1E7B4066E5F0}" sibTransId="{C18DB345-D193-413A-B366-5736B45C6415}"/>
    <dgm:cxn modelId="{8684B877-9CDE-4556-8589-1C38F93F062A}" type="presOf" srcId="{6CA89C1B-19B4-415B-B2B6-5908225DBE3C}" destId="{9D8FE878-882A-4FFD-B2A3-4FFB28CFFA32}" srcOrd="0" destOrd="0" presId="urn:microsoft.com/office/officeart/2005/8/layout/pyramid1"/>
    <dgm:cxn modelId="{2C26D13A-313B-4D8C-9AD0-F13EEF9BB420}" srcId="{6CA89C1B-19B4-415B-B2B6-5908225DBE3C}" destId="{7E6BBDFA-58EF-4492-8BAE-F812749EDD38}" srcOrd="0" destOrd="0" parTransId="{9A70A927-5376-4CE8-B378-B7FDCBF7A3AF}" sibTransId="{B016E702-C2A3-4C10-A2FB-7FEB3C9D4D29}"/>
    <dgm:cxn modelId="{213BC59D-7673-43C6-8977-C3DE2FF69286}" type="presParOf" srcId="{9D8FE878-882A-4FFD-B2A3-4FFB28CFFA32}" destId="{903ECF1A-0B53-4F60-8305-C8FE71B3CFB8}" srcOrd="0" destOrd="0" presId="urn:microsoft.com/office/officeart/2005/8/layout/pyramid1"/>
    <dgm:cxn modelId="{811CED70-C61B-4C73-94C8-CC60023766F0}" type="presParOf" srcId="{903ECF1A-0B53-4F60-8305-C8FE71B3CFB8}" destId="{69674B92-7CA9-4BF6-928A-E40D53847445}" srcOrd="0" destOrd="0" presId="urn:microsoft.com/office/officeart/2005/8/layout/pyramid1"/>
    <dgm:cxn modelId="{51A4D360-F76D-4BE6-9050-821333C37081}" type="presParOf" srcId="{903ECF1A-0B53-4F60-8305-C8FE71B3CFB8}" destId="{4C7D108A-6C4C-4F29-B177-53B7D9FAFF1A}" srcOrd="1" destOrd="0" presId="urn:microsoft.com/office/officeart/2005/8/layout/pyramid1"/>
    <dgm:cxn modelId="{AE6C19B7-4F33-4AEC-BF9F-85B78684891A}" type="presParOf" srcId="{903ECF1A-0B53-4F60-8305-C8FE71B3CFB8}" destId="{AA661C7D-5536-4058-A5B9-184E6BC751CA}" srcOrd="2" destOrd="0" presId="urn:microsoft.com/office/officeart/2005/8/layout/pyramid1"/>
    <dgm:cxn modelId="{FB6AAECA-B0C7-4003-946E-EF769634E3FB}" type="presParOf" srcId="{903ECF1A-0B53-4F60-8305-C8FE71B3CFB8}" destId="{0A2EC61B-477E-48E0-B004-4704A6C8133B}" srcOrd="3" destOrd="0" presId="urn:microsoft.com/office/officeart/2005/8/layout/pyramid1"/>
    <dgm:cxn modelId="{480E9F01-2A42-42A9-95F4-F5058E3BD460}" type="presParOf" srcId="{9D8FE878-882A-4FFD-B2A3-4FFB28CFFA32}" destId="{8C576481-24D8-4AF3-AB89-BA2F4BF7A6FA}" srcOrd="1" destOrd="0" presId="urn:microsoft.com/office/officeart/2005/8/layout/pyramid1"/>
    <dgm:cxn modelId="{74A696D8-217E-4884-B64C-1C314DBA9712}" type="presParOf" srcId="{8C576481-24D8-4AF3-AB89-BA2F4BF7A6FA}" destId="{05199316-2710-4B55-A474-3DDAED5B3CA8}" srcOrd="0" destOrd="0" presId="urn:microsoft.com/office/officeart/2005/8/layout/pyramid1"/>
    <dgm:cxn modelId="{67EED931-105E-4165-9F67-F9ECB18C99AF}" type="presParOf" srcId="{8C576481-24D8-4AF3-AB89-BA2F4BF7A6FA}" destId="{46C8A373-53EB-4EEF-BE34-89F80D7E40C4}" srcOrd="1" destOrd="0" presId="urn:microsoft.com/office/officeart/2005/8/layout/pyramid1"/>
    <dgm:cxn modelId="{E997326B-1DA8-4821-A10F-7150FB1FCC1C}" type="presParOf" srcId="{8C576481-24D8-4AF3-AB89-BA2F4BF7A6FA}" destId="{4E0B8409-8B2C-40B0-835A-B251DC36CBC1}" srcOrd="2" destOrd="0" presId="urn:microsoft.com/office/officeart/2005/8/layout/pyramid1"/>
    <dgm:cxn modelId="{7C30D390-F0FA-4165-B190-FB1E73C0CA11}" type="presParOf" srcId="{8C576481-24D8-4AF3-AB89-BA2F4BF7A6FA}" destId="{D3BA29AC-B848-417F-8151-AAC5AD4D1AD0}" srcOrd="3" destOrd="0" presId="urn:microsoft.com/office/officeart/2005/8/layout/pyramid1"/>
    <dgm:cxn modelId="{797C03C6-EB19-42BE-A992-0C0C37659CB3}" type="presParOf" srcId="{9D8FE878-882A-4FFD-B2A3-4FFB28CFFA32}" destId="{3D794F24-F2CD-49CF-9E9C-BE6C531C7A86}" srcOrd="2" destOrd="0" presId="urn:microsoft.com/office/officeart/2005/8/layout/pyramid1"/>
    <dgm:cxn modelId="{30D8D761-300F-4F50-BBC3-19E02AF437A6}" type="presParOf" srcId="{3D794F24-F2CD-49CF-9E9C-BE6C531C7A86}" destId="{59E64410-1763-485E-8E5E-70893545A282}" srcOrd="0" destOrd="0" presId="urn:microsoft.com/office/officeart/2005/8/layout/pyramid1"/>
    <dgm:cxn modelId="{FB7B8A19-8CAB-4A55-A62A-90ADAC9BF8A3}" type="presParOf" srcId="{3D794F24-F2CD-49CF-9E9C-BE6C531C7A86}" destId="{05AD8012-A0EB-4065-89FD-EBB91DDECC9D}" srcOrd="1" destOrd="0" presId="urn:microsoft.com/office/officeart/2005/8/layout/pyramid1"/>
    <dgm:cxn modelId="{78835DF1-A8BF-4B81-9F1A-909CD90950F2}" type="presParOf" srcId="{3D794F24-F2CD-49CF-9E9C-BE6C531C7A86}" destId="{AAB9FD89-A85F-438F-A4DF-050A3EF3626C}" srcOrd="2" destOrd="0" presId="urn:microsoft.com/office/officeart/2005/8/layout/pyramid1"/>
    <dgm:cxn modelId="{A7C6FC83-A299-4F1F-BBE5-2409C909CD4F}" type="presParOf" srcId="{3D794F24-F2CD-49CF-9E9C-BE6C531C7A86}" destId="{BF3A886D-481D-4EAD-97AF-99F6B7730F13}" srcOrd="3" destOrd="0" presId="urn:microsoft.com/office/officeart/2005/8/layout/pyramid1"/>
    <dgm:cxn modelId="{AA2F6564-ADEF-4C3C-A999-79E090EC32C4}" type="presParOf" srcId="{9D8FE878-882A-4FFD-B2A3-4FFB28CFFA32}" destId="{F5EA5C23-6743-4350-8302-FEFF64E8FAC9}" srcOrd="3" destOrd="0" presId="urn:microsoft.com/office/officeart/2005/8/layout/pyramid1"/>
    <dgm:cxn modelId="{F21CEB88-1F45-43A1-98C2-D9A2BAE4698D}" type="presParOf" srcId="{F5EA5C23-6743-4350-8302-FEFF64E8FAC9}" destId="{B590D453-FC66-4B80-815B-E5FB947038F0}" srcOrd="0" destOrd="0" presId="urn:microsoft.com/office/officeart/2005/8/layout/pyramid1"/>
    <dgm:cxn modelId="{2982FF6D-A906-422D-BA64-BCAE79DAE480}" type="presParOf" srcId="{F5EA5C23-6743-4350-8302-FEFF64E8FAC9}" destId="{2726AE3D-7CCC-4CF2-9135-386ED3B7BBD5}" srcOrd="1" destOrd="0" presId="urn:microsoft.com/office/officeart/2005/8/layout/pyramid1"/>
    <dgm:cxn modelId="{20189020-533A-4664-B628-51539C344FB3}" type="presParOf" srcId="{F5EA5C23-6743-4350-8302-FEFF64E8FAC9}" destId="{7FF71E93-53BF-4C99-97DD-C5C1D9D9EA8E}" srcOrd="2" destOrd="0" presId="urn:microsoft.com/office/officeart/2005/8/layout/pyramid1"/>
    <dgm:cxn modelId="{1D573A5F-4429-46EA-81B3-B3D518E89C92}" type="presParOf" srcId="{F5EA5C23-6743-4350-8302-FEFF64E8FAC9}" destId="{F65F9E09-C237-4994-9A9B-CBD34E29A361}" srcOrd="3" destOrd="0" presId="urn:microsoft.com/office/officeart/2005/8/layout/pyramid1"/>
    <dgm:cxn modelId="{B2EF3618-607E-4BFB-9953-E0F1A7B70F7A}" type="presParOf" srcId="{9D8FE878-882A-4FFD-B2A3-4FFB28CFFA32}" destId="{905AC6BF-A412-4154-BA9C-336B158712EF}" srcOrd="4" destOrd="0" presId="urn:microsoft.com/office/officeart/2005/8/layout/pyramid1"/>
    <dgm:cxn modelId="{4E8468ED-148A-493F-831C-59F3E9C73496}" type="presParOf" srcId="{905AC6BF-A412-4154-BA9C-336B158712EF}" destId="{86803036-F508-46CA-A40C-C91F904B37E5}" srcOrd="0" destOrd="0" presId="urn:microsoft.com/office/officeart/2005/8/layout/pyramid1"/>
    <dgm:cxn modelId="{7C2DD50F-C11A-4578-A7BA-B7AEA5FD3809}" type="presParOf" srcId="{905AC6BF-A412-4154-BA9C-336B158712EF}" destId="{D721D06C-0AED-4F54-BD8D-CFA637DAF93E}" srcOrd="1" destOrd="0" presId="urn:microsoft.com/office/officeart/2005/8/layout/pyramid1"/>
    <dgm:cxn modelId="{24A50F6B-C04F-4DED-9233-4443F8611268}" type="presParOf" srcId="{905AC6BF-A412-4154-BA9C-336B158712EF}" destId="{C622AC35-AF49-4AD0-B12E-CC41883BB6E4}" srcOrd="2" destOrd="0" presId="urn:microsoft.com/office/officeart/2005/8/layout/pyramid1"/>
    <dgm:cxn modelId="{ECE571FC-7BBE-4C2C-8BA5-D3A96144C9EF}" type="presParOf" srcId="{905AC6BF-A412-4154-BA9C-336B158712EF}" destId="{F780B8DC-55E4-48E2-B3C3-8A473DC334B1}" srcOrd="3" destOrd="0" presId="urn:microsoft.com/office/officeart/2005/8/layout/pyramid1"/>
    <dgm:cxn modelId="{286E811C-D771-4C1C-B381-A2C1D311EB5F}" type="presParOf" srcId="{9D8FE878-882A-4FFD-B2A3-4FFB28CFFA32}" destId="{827B2180-AB9E-4CE7-B9BC-7D0B07E58DEC}" srcOrd="5" destOrd="0" presId="urn:microsoft.com/office/officeart/2005/8/layout/pyramid1"/>
    <dgm:cxn modelId="{25AE29B0-9751-42F5-B12E-A539463FC8F8}" type="presParOf" srcId="{827B2180-AB9E-4CE7-B9BC-7D0B07E58DEC}" destId="{C6D8FB5E-5FA6-4BFF-B091-C554457EDE0A}" srcOrd="0" destOrd="0" presId="urn:microsoft.com/office/officeart/2005/8/layout/pyramid1"/>
    <dgm:cxn modelId="{19A700F9-6DDC-4200-AB8E-962A33771CB0}" type="presParOf" srcId="{827B2180-AB9E-4CE7-B9BC-7D0B07E58DEC}" destId="{E4E3A788-DB5A-489A-B5AE-391E6CF4E511}" srcOrd="1" destOrd="0" presId="urn:microsoft.com/office/officeart/2005/8/layout/pyramid1"/>
    <dgm:cxn modelId="{7D44FC47-7BD9-408A-AEF2-2668C19BE1FF}" type="presParOf" srcId="{827B2180-AB9E-4CE7-B9BC-7D0B07E58DEC}" destId="{61BCC2E6-67AB-44D6-A859-DE65772F2273}" srcOrd="2" destOrd="0" presId="urn:microsoft.com/office/officeart/2005/8/layout/pyramid1"/>
    <dgm:cxn modelId="{D2665F9F-4F66-4EE6-AAD1-FB18BDD95AED}" type="presParOf" srcId="{827B2180-AB9E-4CE7-B9BC-7D0B07E58DEC}" destId="{FC0B216D-608F-4D38-A2C9-0F758DD2F805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A89C1B-19B4-415B-B2B6-5908225DBE3C}" type="doc">
      <dgm:prSet loTypeId="urn:microsoft.com/office/officeart/2005/8/layout/pyramid1" loCatId="pyramid" qsTypeId="urn:microsoft.com/office/officeart/2005/8/quickstyle/simple5" qsCatId="simple" csTypeId="urn:microsoft.com/office/officeart/2005/8/colors/colorful4" csCatId="colorful" phldr="1"/>
      <dgm:spPr/>
    </dgm:pt>
    <dgm:pt modelId="{7D398015-8E2C-4CBA-ACC3-2B37E061F3E0}">
      <dgm:prSet phldrT="[Text]"/>
      <dgm:spPr>
        <a:solidFill>
          <a:schemeClr val="bg1"/>
        </a:solidFill>
      </dgm:spPr>
      <dgm:t>
        <a:bodyPr/>
        <a:lstStyle/>
        <a:p>
          <a:pPr algn="l" rtl="1"/>
          <a:r>
            <a:rPr lang="en-US" dirty="0">
              <a:solidFill>
                <a:schemeClr val="tx1"/>
              </a:solidFill>
            </a:rPr>
            <a:t>10% of what we read</a:t>
          </a:r>
          <a:endParaRPr lang="fa-IR" dirty="0">
            <a:solidFill>
              <a:schemeClr val="tx1"/>
            </a:solidFill>
          </a:endParaRPr>
        </a:p>
      </dgm:t>
    </dgm:pt>
    <dgm:pt modelId="{3F908195-701C-4C89-B569-1E7B4066E5F0}" type="parTrans" cxnId="{4006086B-3FD7-4B47-ABD5-F06141BC9951}">
      <dgm:prSet/>
      <dgm:spPr/>
      <dgm:t>
        <a:bodyPr/>
        <a:lstStyle/>
        <a:p>
          <a:pPr rtl="1"/>
          <a:endParaRPr lang="fa-IR"/>
        </a:p>
      </dgm:t>
    </dgm:pt>
    <dgm:pt modelId="{C18DB345-D193-413A-B366-5736B45C6415}" type="sibTrans" cxnId="{4006086B-3FD7-4B47-ABD5-F06141BC9951}">
      <dgm:prSet/>
      <dgm:spPr/>
      <dgm:t>
        <a:bodyPr/>
        <a:lstStyle/>
        <a:p>
          <a:pPr rtl="1"/>
          <a:endParaRPr lang="fa-IR"/>
        </a:p>
      </dgm:t>
    </dgm:pt>
    <dgm:pt modelId="{3DE5C94D-7104-45D9-A1D2-D7EB70399D7C}">
      <dgm:prSet phldrT="[Text]"/>
      <dgm:spPr/>
      <dgm:t>
        <a:bodyPr/>
        <a:lstStyle/>
        <a:p>
          <a:pPr algn="l" rtl="1"/>
          <a:r>
            <a:rPr lang="en-US" dirty="0"/>
            <a:t>20% of what we hear</a:t>
          </a:r>
          <a:endParaRPr lang="fa-IR" dirty="0"/>
        </a:p>
      </dgm:t>
    </dgm:pt>
    <dgm:pt modelId="{F8EEC36D-0152-4F6E-AAE1-103D6EAA9A65}" type="parTrans" cxnId="{1EE205FC-D637-4D95-A013-3E434BCC4EA9}">
      <dgm:prSet/>
      <dgm:spPr/>
      <dgm:t>
        <a:bodyPr/>
        <a:lstStyle/>
        <a:p>
          <a:pPr rtl="1"/>
          <a:endParaRPr lang="fa-IR"/>
        </a:p>
      </dgm:t>
    </dgm:pt>
    <dgm:pt modelId="{71A7A7FB-FF8F-4A73-92C3-0DF19E59D1E1}" type="sibTrans" cxnId="{1EE205FC-D637-4D95-A013-3E434BCC4EA9}">
      <dgm:prSet/>
      <dgm:spPr/>
      <dgm:t>
        <a:bodyPr/>
        <a:lstStyle/>
        <a:p>
          <a:pPr rtl="1"/>
          <a:endParaRPr lang="fa-IR"/>
        </a:p>
      </dgm:t>
    </dgm:pt>
    <dgm:pt modelId="{50E96CA4-8D22-43BF-9FF6-ADA2F58642D6}">
      <dgm:prSet phldrT="[Text]"/>
      <dgm:spPr/>
      <dgm:t>
        <a:bodyPr/>
        <a:lstStyle/>
        <a:p>
          <a:pPr algn="l" rtl="1"/>
          <a:r>
            <a:rPr lang="en-US" dirty="0"/>
            <a:t>30% of what we see</a:t>
          </a:r>
          <a:endParaRPr lang="fa-IR" dirty="0"/>
        </a:p>
      </dgm:t>
    </dgm:pt>
    <dgm:pt modelId="{C08C3509-6ECF-4958-8FF7-270631CFD5F2}" type="parTrans" cxnId="{421551C4-D0C7-489D-B624-C107F7996348}">
      <dgm:prSet/>
      <dgm:spPr/>
      <dgm:t>
        <a:bodyPr/>
        <a:lstStyle/>
        <a:p>
          <a:pPr rtl="1"/>
          <a:endParaRPr lang="fa-IR"/>
        </a:p>
      </dgm:t>
    </dgm:pt>
    <dgm:pt modelId="{C76143A4-A6E0-4C9E-9625-BF6AAB8ECE9C}" type="sibTrans" cxnId="{421551C4-D0C7-489D-B624-C107F7996348}">
      <dgm:prSet/>
      <dgm:spPr/>
      <dgm:t>
        <a:bodyPr/>
        <a:lstStyle/>
        <a:p>
          <a:pPr rtl="1"/>
          <a:endParaRPr lang="fa-IR"/>
        </a:p>
      </dgm:t>
    </dgm:pt>
    <dgm:pt modelId="{726FC9DF-2F38-4B7D-8159-39069239C2B1}">
      <dgm:prSet/>
      <dgm:spPr/>
      <dgm:t>
        <a:bodyPr/>
        <a:lstStyle/>
        <a:p>
          <a:pPr algn="l" rtl="1"/>
          <a:r>
            <a:rPr lang="en-US" dirty="0"/>
            <a:t>50% of what we see and hear </a:t>
          </a:r>
          <a:endParaRPr lang="fa-IR" dirty="0"/>
        </a:p>
      </dgm:t>
    </dgm:pt>
    <dgm:pt modelId="{03E1F0D6-1E42-46A2-B16B-9A2114D37292}" type="parTrans" cxnId="{635331B2-8AEB-4973-A1FC-DB2FFD031ECC}">
      <dgm:prSet/>
      <dgm:spPr/>
      <dgm:t>
        <a:bodyPr/>
        <a:lstStyle/>
        <a:p>
          <a:pPr rtl="1"/>
          <a:endParaRPr lang="fa-IR"/>
        </a:p>
      </dgm:t>
    </dgm:pt>
    <dgm:pt modelId="{47D7CB04-E03B-4ABF-B96F-253122707AEB}" type="sibTrans" cxnId="{635331B2-8AEB-4973-A1FC-DB2FFD031ECC}">
      <dgm:prSet/>
      <dgm:spPr/>
      <dgm:t>
        <a:bodyPr/>
        <a:lstStyle/>
        <a:p>
          <a:pPr rtl="1"/>
          <a:endParaRPr lang="fa-IR"/>
        </a:p>
      </dgm:t>
    </dgm:pt>
    <dgm:pt modelId="{B3866697-CE57-4295-9D31-72063E4B413B}">
      <dgm:prSet/>
      <dgm:spPr/>
      <dgm:t>
        <a:bodyPr/>
        <a:lstStyle/>
        <a:p>
          <a:pPr algn="l" rtl="1"/>
          <a:r>
            <a:rPr lang="en-US" dirty="0"/>
            <a:t>70% of what we say</a:t>
          </a:r>
          <a:endParaRPr lang="fa-IR" dirty="0"/>
        </a:p>
      </dgm:t>
    </dgm:pt>
    <dgm:pt modelId="{A745B229-437B-4868-B60D-C85F67B03EA0}" type="parTrans" cxnId="{2836B7DE-C3CB-4D16-89CB-D56E8F205653}">
      <dgm:prSet/>
      <dgm:spPr/>
      <dgm:t>
        <a:bodyPr/>
        <a:lstStyle/>
        <a:p>
          <a:pPr rtl="1"/>
          <a:endParaRPr lang="fa-IR"/>
        </a:p>
      </dgm:t>
    </dgm:pt>
    <dgm:pt modelId="{2DAC9DCE-8185-4A3E-A222-3B01D344F159}" type="sibTrans" cxnId="{2836B7DE-C3CB-4D16-89CB-D56E8F205653}">
      <dgm:prSet/>
      <dgm:spPr/>
      <dgm:t>
        <a:bodyPr/>
        <a:lstStyle/>
        <a:p>
          <a:pPr rtl="1"/>
          <a:endParaRPr lang="fa-IR"/>
        </a:p>
      </dgm:t>
    </dgm:pt>
    <dgm:pt modelId="{D27BE9D7-BB7B-4A4E-8A1A-EFB3E47E0661}">
      <dgm:prSet/>
      <dgm:spPr/>
      <dgm:t>
        <a:bodyPr/>
        <a:lstStyle/>
        <a:p>
          <a:pPr algn="l" rtl="1"/>
          <a:r>
            <a:rPr lang="en-US" dirty="0"/>
            <a:t>90% of what we say and do</a:t>
          </a:r>
          <a:endParaRPr lang="fa-IR" dirty="0"/>
        </a:p>
      </dgm:t>
    </dgm:pt>
    <dgm:pt modelId="{498D35EE-35BE-4BF7-B97A-1F525DF1FEB7}" type="parTrans" cxnId="{E7707CA1-BCE1-4061-8D7C-A058F5E2C5CB}">
      <dgm:prSet/>
      <dgm:spPr/>
      <dgm:t>
        <a:bodyPr/>
        <a:lstStyle/>
        <a:p>
          <a:pPr rtl="1"/>
          <a:endParaRPr lang="fa-IR"/>
        </a:p>
      </dgm:t>
    </dgm:pt>
    <dgm:pt modelId="{5F3B1721-EB78-47A2-93A1-A7AF135F554E}" type="sibTrans" cxnId="{E7707CA1-BCE1-4061-8D7C-A058F5E2C5CB}">
      <dgm:prSet/>
      <dgm:spPr/>
      <dgm:t>
        <a:bodyPr/>
        <a:lstStyle/>
        <a:p>
          <a:pPr rtl="1"/>
          <a:endParaRPr lang="fa-IR"/>
        </a:p>
      </dgm:t>
    </dgm:pt>
    <dgm:pt modelId="{7E6BBDFA-58EF-4492-8BAE-F812749EDD38}">
      <dgm:prSet custT="1"/>
      <dgm:spPr/>
      <dgm:t>
        <a:bodyPr/>
        <a:lstStyle/>
        <a:p>
          <a:pPr rtl="1"/>
          <a:r>
            <a:rPr lang="en-US" sz="1600" b="1" dirty="0">
              <a:solidFill>
                <a:schemeClr val="tx1"/>
              </a:solidFill>
            </a:rPr>
            <a:t>Reading</a:t>
          </a:r>
          <a:endParaRPr lang="fa-IR" sz="1600" b="1" dirty="0">
            <a:solidFill>
              <a:schemeClr val="tx1"/>
            </a:solidFill>
          </a:endParaRPr>
        </a:p>
      </dgm:t>
    </dgm:pt>
    <dgm:pt modelId="{9A70A927-5376-4CE8-B378-B7FDCBF7A3AF}" type="parTrans" cxnId="{2C26D13A-313B-4D8C-9AD0-F13EEF9BB420}">
      <dgm:prSet/>
      <dgm:spPr/>
      <dgm:t>
        <a:bodyPr/>
        <a:lstStyle/>
        <a:p>
          <a:pPr rtl="1"/>
          <a:endParaRPr lang="fa-IR"/>
        </a:p>
      </dgm:t>
    </dgm:pt>
    <dgm:pt modelId="{B016E702-C2A3-4C10-A2FB-7FEB3C9D4D29}" type="sibTrans" cxnId="{2C26D13A-313B-4D8C-9AD0-F13EEF9BB420}">
      <dgm:prSet/>
      <dgm:spPr/>
      <dgm:t>
        <a:bodyPr/>
        <a:lstStyle/>
        <a:p>
          <a:pPr rtl="1"/>
          <a:endParaRPr lang="fa-IR"/>
        </a:p>
      </dgm:t>
    </dgm:pt>
    <dgm:pt modelId="{F692DD31-5E34-4DB5-B375-431F99CB8D43}">
      <dgm:prSet custT="1"/>
      <dgm:spPr/>
      <dgm:t>
        <a:bodyPr/>
        <a:lstStyle/>
        <a:p>
          <a:pPr rtl="1"/>
          <a:r>
            <a:rPr lang="en-US" sz="2000" b="1" dirty="0">
              <a:solidFill>
                <a:schemeClr val="tx1"/>
              </a:solidFill>
            </a:rPr>
            <a:t>Hearing words</a:t>
          </a:r>
          <a:endParaRPr lang="fa-IR" sz="2000" b="1" dirty="0">
            <a:solidFill>
              <a:schemeClr val="tx1"/>
            </a:solidFill>
          </a:endParaRPr>
        </a:p>
      </dgm:t>
    </dgm:pt>
    <dgm:pt modelId="{EC4A9688-1257-4867-B077-50A35C5A0BA2}" type="parTrans" cxnId="{BD0015BB-7B67-4A46-A749-9D1BCC2B6E6F}">
      <dgm:prSet/>
      <dgm:spPr/>
      <dgm:t>
        <a:bodyPr/>
        <a:lstStyle/>
        <a:p>
          <a:pPr rtl="1"/>
          <a:endParaRPr lang="fa-IR"/>
        </a:p>
      </dgm:t>
    </dgm:pt>
    <dgm:pt modelId="{6BB2703B-3346-42E6-B688-D4F722127C2C}" type="sibTrans" cxnId="{BD0015BB-7B67-4A46-A749-9D1BCC2B6E6F}">
      <dgm:prSet/>
      <dgm:spPr/>
      <dgm:t>
        <a:bodyPr/>
        <a:lstStyle/>
        <a:p>
          <a:pPr rtl="1"/>
          <a:endParaRPr lang="fa-IR"/>
        </a:p>
      </dgm:t>
    </dgm:pt>
    <dgm:pt modelId="{9DCF46E9-173F-4F3D-90BE-6556D3E176B3}">
      <dgm:prSet custT="1"/>
      <dgm:spPr/>
      <dgm:t>
        <a:bodyPr/>
        <a:lstStyle/>
        <a:p>
          <a:pPr rtl="1"/>
          <a:r>
            <a:rPr lang="en-US" sz="2000" b="1" dirty="0">
              <a:solidFill>
                <a:schemeClr val="tx1"/>
              </a:solidFill>
            </a:rPr>
            <a:t>Looking at pictures</a:t>
          </a:r>
          <a:endParaRPr lang="fa-IR" sz="2000" b="1" dirty="0">
            <a:solidFill>
              <a:schemeClr val="tx1"/>
            </a:solidFill>
          </a:endParaRPr>
        </a:p>
      </dgm:t>
    </dgm:pt>
    <dgm:pt modelId="{245CD5BB-1D8D-4C0D-832D-DE6E51F942BB}" type="parTrans" cxnId="{8CEB7470-0DD9-4A4F-A70B-22BB6D9FDA38}">
      <dgm:prSet/>
      <dgm:spPr/>
      <dgm:t>
        <a:bodyPr/>
        <a:lstStyle/>
        <a:p>
          <a:pPr rtl="1"/>
          <a:endParaRPr lang="fa-IR"/>
        </a:p>
      </dgm:t>
    </dgm:pt>
    <dgm:pt modelId="{EB25B6D9-5894-4897-A57E-CB9C6A14617C}" type="sibTrans" cxnId="{8CEB7470-0DD9-4A4F-A70B-22BB6D9FDA38}">
      <dgm:prSet/>
      <dgm:spPr/>
      <dgm:t>
        <a:bodyPr/>
        <a:lstStyle/>
        <a:p>
          <a:pPr rtl="1"/>
          <a:endParaRPr lang="fa-IR"/>
        </a:p>
      </dgm:t>
    </dgm:pt>
    <dgm:pt modelId="{AF1B8666-C99E-4CF0-AF5A-0D7DDB87BEF5}">
      <dgm:prSet custT="1"/>
      <dgm:spPr/>
      <dgm:t>
        <a:bodyPr/>
        <a:lstStyle/>
        <a:p>
          <a:pPr rtl="1"/>
          <a:r>
            <a:rPr lang="en-US" sz="1400" b="1" dirty="0" err="1">
              <a:solidFill>
                <a:srgbClr val="FF3300"/>
              </a:solidFill>
            </a:rPr>
            <a:t>Whatching</a:t>
          </a:r>
          <a:r>
            <a:rPr lang="en-US" sz="1400" b="1" dirty="0">
              <a:solidFill>
                <a:srgbClr val="FF3300"/>
              </a:solidFill>
            </a:rPr>
            <a:t> a film/video</a:t>
          </a:r>
        </a:p>
        <a:p>
          <a:pPr rtl="1"/>
          <a:r>
            <a:rPr lang="en-US" sz="1400" b="1" dirty="0">
              <a:solidFill>
                <a:srgbClr val="FF3300"/>
              </a:solidFill>
            </a:rPr>
            <a:t>Looking at  an exhibit</a:t>
          </a:r>
        </a:p>
        <a:p>
          <a:pPr rtl="1"/>
          <a:r>
            <a:rPr lang="en-US" sz="1400" b="1" dirty="0" err="1">
              <a:solidFill>
                <a:srgbClr val="FF3300"/>
              </a:solidFill>
            </a:rPr>
            <a:t>Whatching</a:t>
          </a:r>
          <a:r>
            <a:rPr lang="en-US" sz="1400" b="1" dirty="0">
              <a:solidFill>
                <a:srgbClr val="FF3300"/>
              </a:solidFill>
            </a:rPr>
            <a:t> a demonstration</a:t>
          </a:r>
        </a:p>
        <a:p>
          <a:pPr rtl="1"/>
          <a:r>
            <a:rPr lang="en-US" sz="1400" b="1" dirty="0">
              <a:solidFill>
                <a:srgbClr val="FF3300"/>
              </a:solidFill>
            </a:rPr>
            <a:t>Seeing it done on location</a:t>
          </a:r>
          <a:endParaRPr lang="fa-IR" sz="1400" b="1" dirty="0">
            <a:solidFill>
              <a:srgbClr val="FF3300"/>
            </a:solidFill>
          </a:endParaRPr>
        </a:p>
      </dgm:t>
    </dgm:pt>
    <dgm:pt modelId="{11093544-E7D7-4D7B-8FF9-D27C6FDCFA0B}" type="parTrans" cxnId="{4E6548BE-C263-4A3B-B27A-3F3AFF0A52F1}">
      <dgm:prSet/>
      <dgm:spPr/>
      <dgm:t>
        <a:bodyPr/>
        <a:lstStyle/>
        <a:p>
          <a:pPr rtl="1"/>
          <a:endParaRPr lang="fa-IR"/>
        </a:p>
      </dgm:t>
    </dgm:pt>
    <dgm:pt modelId="{7D514557-B15D-473D-A915-5B4666A91820}" type="sibTrans" cxnId="{4E6548BE-C263-4A3B-B27A-3F3AFF0A52F1}">
      <dgm:prSet/>
      <dgm:spPr/>
      <dgm:t>
        <a:bodyPr/>
        <a:lstStyle/>
        <a:p>
          <a:pPr rtl="1"/>
          <a:endParaRPr lang="fa-IR"/>
        </a:p>
      </dgm:t>
    </dgm:pt>
    <dgm:pt modelId="{043FA91D-203D-4D88-9FF0-24F4C2C87A37}">
      <dgm:prSet custT="1"/>
      <dgm:spPr/>
      <dgm:t>
        <a:bodyPr/>
        <a:lstStyle/>
        <a:p>
          <a:pPr rtl="1"/>
          <a:r>
            <a:rPr lang="en-US" sz="1600" b="1" dirty="0">
              <a:solidFill>
                <a:schemeClr val="tx1"/>
              </a:solidFill>
            </a:rPr>
            <a:t>Participating in a discussion</a:t>
          </a:r>
        </a:p>
        <a:p>
          <a:pPr rtl="1"/>
          <a:r>
            <a:rPr lang="en-US" sz="1600" b="1" dirty="0">
              <a:solidFill>
                <a:schemeClr val="tx1"/>
              </a:solidFill>
            </a:rPr>
            <a:t>Giving a talk</a:t>
          </a:r>
          <a:endParaRPr lang="fa-IR" sz="1600" b="1" dirty="0">
            <a:solidFill>
              <a:schemeClr val="tx1"/>
            </a:solidFill>
          </a:endParaRPr>
        </a:p>
      </dgm:t>
    </dgm:pt>
    <dgm:pt modelId="{C7A303B5-D5AA-425C-8B20-5CF6AA0C90A7}" type="parTrans" cxnId="{006D7E1C-E1BF-4B2F-9668-279460F290F8}">
      <dgm:prSet/>
      <dgm:spPr/>
      <dgm:t>
        <a:bodyPr/>
        <a:lstStyle/>
        <a:p>
          <a:pPr rtl="1"/>
          <a:endParaRPr lang="fa-IR"/>
        </a:p>
      </dgm:t>
    </dgm:pt>
    <dgm:pt modelId="{B25E5E99-889D-4356-86E3-2ACE4B663CFF}" type="sibTrans" cxnId="{006D7E1C-E1BF-4B2F-9668-279460F290F8}">
      <dgm:prSet/>
      <dgm:spPr/>
      <dgm:t>
        <a:bodyPr/>
        <a:lstStyle/>
        <a:p>
          <a:pPr rtl="1"/>
          <a:endParaRPr lang="fa-IR"/>
        </a:p>
      </dgm:t>
    </dgm:pt>
    <dgm:pt modelId="{65CCCC19-12C9-49C3-996B-B8B6B97E6C43}">
      <dgm:prSet custT="1"/>
      <dgm:spPr/>
      <dgm:t>
        <a:bodyPr/>
        <a:lstStyle/>
        <a:p>
          <a:pPr rtl="1"/>
          <a:r>
            <a:rPr lang="en-US" sz="1800" b="1" dirty="0">
              <a:solidFill>
                <a:schemeClr val="tx1"/>
              </a:solidFill>
            </a:rPr>
            <a:t>Doing a dramatic presentation </a:t>
          </a:r>
        </a:p>
        <a:p>
          <a:pPr rtl="1"/>
          <a:r>
            <a:rPr lang="en-US" sz="1800" b="1" dirty="0">
              <a:solidFill>
                <a:schemeClr val="tx1"/>
              </a:solidFill>
            </a:rPr>
            <a:t>Teaching others/simulating</a:t>
          </a:r>
        </a:p>
        <a:p>
          <a:pPr rtl="1"/>
          <a:r>
            <a:rPr lang="en-US" sz="1800" b="1" dirty="0">
              <a:solidFill>
                <a:schemeClr val="tx1"/>
              </a:solidFill>
            </a:rPr>
            <a:t>Doing the real thing</a:t>
          </a:r>
          <a:endParaRPr lang="fa-IR" sz="1800" b="1" dirty="0">
            <a:solidFill>
              <a:schemeClr val="tx1"/>
            </a:solidFill>
          </a:endParaRPr>
        </a:p>
      </dgm:t>
    </dgm:pt>
    <dgm:pt modelId="{70962751-D2BA-4F90-B3BB-891351132F2F}" type="parTrans" cxnId="{A2B60BE2-AF35-4AC1-B593-655E96BE909C}">
      <dgm:prSet/>
      <dgm:spPr/>
      <dgm:t>
        <a:bodyPr/>
        <a:lstStyle/>
        <a:p>
          <a:pPr rtl="1"/>
          <a:endParaRPr lang="fa-IR"/>
        </a:p>
      </dgm:t>
    </dgm:pt>
    <dgm:pt modelId="{72136326-145F-4171-8682-E1FF870D1CDB}" type="sibTrans" cxnId="{A2B60BE2-AF35-4AC1-B593-655E96BE909C}">
      <dgm:prSet/>
      <dgm:spPr/>
      <dgm:t>
        <a:bodyPr/>
        <a:lstStyle/>
        <a:p>
          <a:pPr rtl="1"/>
          <a:endParaRPr lang="fa-IR"/>
        </a:p>
      </dgm:t>
    </dgm:pt>
    <dgm:pt modelId="{9D8FE878-882A-4FFD-B2A3-4FFB28CFFA32}" type="pres">
      <dgm:prSet presAssocID="{6CA89C1B-19B4-415B-B2B6-5908225DBE3C}" presName="Name0" presStyleCnt="0">
        <dgm:presLayoutVars>
          <dgm:dir/>
          <dgm:animLvl val="lvl"/>
          <dgm:resizeHandles val="exact"/>
        </dgm:presLayoutVars>
      </dgm:prSet>
      <dgm:spPr/>
    </dgm:pt>
    <dgm:pt modelId="{903ECF1A-0B53-4F60-8305-C8FE71B3CFB8}" type="pres">
      <dgm:prSet presAssocID="{7E6BBDFA-58EF-4492-8BAE-F812749EDD38}" presName="Name8" presStyleCnt="0"/>
      <dgm:spPr/>
    </dgm:pt>
    <dgm:pt modelId="{69674B92-7CA9-4BF6-928A-E40D53847445}" type="pres">
      <dgm:prSet presAssocID="{7E6BBDFA-58EF-4492-8BAE-F812749EDD38}" presName="acctBkgd" presStyleLbl="alignAcc1" presStyleIdx="0" presStyleCnt="6" custLinFactNeighborX="1796" custLinFactNeighborY="-10102"/>
      <dgm:spPr/>
      <dgm:t>
        <a:bodyPr/>
        <a:lstStyle/>
        <a:p>
          <a:pPr rtl="1"/>
          <a:endParaRPr lang="fa-IR"/>
        </a:p>
      </dgm:t>
    </dgm:pt>
    <dgm:pt modelId="{4C7D108A-6C4C-4F29-B177-53B7D9FAFF1A}" type="pres">
      <dgm:prSet presAssocID="{7E6BBDFA-58EF-4492-8BAE-F812749EDD38}" presName="acctTx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661C7D-5536-4058-A5B9-184E6BC751CA}" type="pres">
      <dgm:prSet presAssocID="{7E6BBDFA-58EF-4492-8BAE-F812749EDD38}" presName="level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0A2EC61B-477E-48E0-B004-4704A6C8133B}" type="pres">
      <dgm:prSet presAssocID="{7E6BBDFA-58EF-4492-8BAE-F812749EDD3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C576481-24D8-4AF3-AB89-BA2F4BF7A6FA}" type="pres">
      <dgm:prSet presAssocID="{F692DD31-5E34-4DB5-B375-431F99CB8D43}" presName="Name8" presStyleCnt="0"/>
      <dgm:spPr/>
    </dgm:pt>
    <dgm:pt modelId="{05199316-2710-4B55-A474-3DDAED5B3CA8}" type="pres">
      <dgm:prSet presAssocID="{F692DD31-5E34-4DB5-B375-431F99CB8D43}" presName="acctBkgd" presStyleLbl="alignAcc1" presStyleIdx="1" presStyleCnt="6"/>
      <dgm:spPr/>
      <dgm:t>
        <a:bodyPr/>
        <a:lstStyle/>
        <a:p>
          <a:pPr rtl="1"/>
          <a:endParaRPr lang="fa-IR"/>
        </a:p>
      </dgm:t>
    </dgm:pt>
    <dgm:pt modelId="{46C8A373-53EB-4EEF-BE34-89F80D7E40C4}" type="pres">
      <dgm:prSet presAssocID="{F692DD31-5E34-4DB5-B375-431F99CB8D43}" presName="acctTx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E0B8409-8B2C-40B0-835A-B251DC36CBC1}" type="pres">
      <dgm:prSet presAssocID="{F692DD31-5E34-4DB5-B375-431F99CB8D43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3BA29AC-B848-417F-8151-AAC5AD4D1AD0}" type="pres">
      <dgm:prSet presAssocID="{F692DD31-5E34-4DB5-B375-431F99CB8D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D794F24-F2CD-49CF-9E9C-BE6C531C7A86}" type="pres">
      <dgm:prSet presAssocID="{9DCF46E9-173F-4F3D-90BE-6556D3E176B3}" presName="Name8" presStyleCnt="0"/>
      <dgm:spPr/>
    </dgm:pt>
    <dgm:pt modelId="{59E64410-1763-485E-8E5E-70893545A282}" type="pres">
      <dgm:prSet presAssocID="{9DCF46E9-173F-4F3D-90BE-6556D3E176B3}" presName="acctBkgd" presStyleLbl="alignAcc1" presStyleIdx="2" presStyleCnt="6" custLinFactNeighborX="1762" custLinFactNeighborY="2034"/>
      <dgm:spPr/>
      <dgm:t>
        <a:bodyPr/>
        <a:lstStyle/>
        <a:p>
          <a:pPr rtl="1"/>
          <a:endParaRPr lang="fa-IR"/>
        </a:p>
      </dgm:t>
    </dgm:pt>
    <dgm:pt modelId="{05AD8012-A0EB-4065-89FD-EBB91DDECC9D}" type="pres">
      <dgm:prSet presAssocID="{9DCF46E9-173F-4F3D-90BE-6556D3E176B3}" presName="acctTx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B9FD89-A85F-438F-A4DF-050A3EF3626C}" type="pres">
      <dgm:prSet presAssocID="{9DCF46E9-173F-4F3D-90BE-6556D3E176B3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F3A886D-481D-4EAD-97AF-99F6B7730F13}" type="pres">
      <dgm:prSet presAssocID="{9DCF46E9-173F-4F3D-90BE-6556D3E176B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5EA5C23-6743-4350-8302-FEFF64E8FAC9}" type="pres">
      <dgm:prSet presAssocID="{AF1B8666-C99E-4CF0-AF5A-0D7DDB87BEF5}" presName="Name8" presStyleCnt="0"/>
      <dgm:spPr/>
    </dgm:pt>
    <dgm:pt modelId="{B590D453-FC66-4B80-815B-E5FB947038F0}" type="pres">
      <dgm:prSet presAssocID="{AF1B8666-C99E-4CF0-AF5A-0D7DDB87BEF5}" presName="acctBkgd" presStyleLbl="alignAcc1" presStyleIdx="3" presStyleCnt="6" custLinFactNeighborX="1738" custLinFactNeighborY="3052"/>
      <dgm:spPr/>
      <dgm:t>
        <a:bodyPr/>
        <a:lstStyle/>
        <a:p>
          <a:pPr rtl="1"/>
          <a:endParaRPr lang="fa-IR"/>
        </a:p>
      </dgm:t>
    </dgm:pt>
    <dgm:pt modelId="{2726AE3D-7CCC-4CF2-9135-386ED3B7BBD5}" type="pres">
      <dgm:prSet presAssocID="{AF1B8666-C99E-4CF0-AF5A-0D7DDB87BEF5}" presName="acctTx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FF71E93-53BF-4C99-97DD-C5C1D9D9EA8E}" type="pres">
      <dgm:prSet presAssocID="{AF1B8666-C99E-4CF0-AF5A-0D7DDB87BEF5}" presName="level" presStyleLbl="node1" presStyleIdx="3" presStyleCnt="6" custScaleX="100980" custScaleY="8912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65F9E09-C237-4994-9A9B-CBD34E29A361}" type="pres">
      <dgm:prSet presAssocID="{AF1B8666-C99E-4CF0-AF5A-0D7DDB87BEF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905AC6BF-A412-4154-BA9C-336B158712EF}" type="pres">
      <dgm:prSet presAssocID="{043FA91D-203D-4D88-9FF0-24F4C2C87A37}" presName="Name8" presStyleCnt="0"/>
      <dgm:spPr/>
    </dgm:pt>
    <dgm:pt modelId="{86803036-F508-46CA-A40C-C91F904B37E5}" type="pres">
      <dgm:prSet presAssocID="{043FA91D-203D-4D88-9FF0-24F4C2C87A37}" presName="acctBkgd" presStyleLbl="alignAcc1" presStyleIdx="4" presStyleCnt="6" custLinFactNeighborX="641" custLinFactNeighborY="3439"/>
      <dgm:spPr/>
      <dgm:t>
        <a:bodyPr/>
        <a:lstStyle/>
        <a:p>
          <a:pPr rtl="1"/>
          <a:endParaRPr lang="fa-IR"/>
        </a:p>
      </dgm:t>
    </dgm:pt>
    <dgm:pt modelId="{D721D06C-0AED-4F54-BD8D-CFA637DAF93E}" type="pres">
      <dgm:prSet presAssocID="{043FA91D-203D-4D88-9FF0-24F4C2C87A37}" presName="acctTx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622AC35-AF49-4AD0-B12E-CC41883BB6E4}" type="pres">
      <dgm:prSet presAssocID="{043FA91D-203D-4D88-9FF0-24F4C2C87A37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780B8DC-55E4-48E2-B3C3-8A473DC334B1}" type="pres">
      <dgm:prSet presAssocID="{043FA91D-203D-4D88-9FF0-24F4C2C87A3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27B2180-AB9E-4CE7-B9BC-7D0B07E58DEC}" type="pres">
      <dgm:prSet presAssocID="{65CCCC19-12C9-49C3-996B-B8B6B97E6C43}" presName="Name8" presStyleCnt="0"/>
      <dgm:spPr/>
    </dgm:pt>
    <dgm:pt modelId="{C6D8FB5E-5FA6-4BFF-B091-C554457EDE0A}" type="pres">
      <dgm:prSet presAssocID="{65CCCC19-12C9-49C3-996B-B8B6B97E6C43}" presName="acctBkgd" presStyleLbl="alignAcc1" presStyleIdx="5" presStyleCnt="6" custLinFactNeighborX="1672" custLinFactNeighborY="5086"/>
      <dgm:spPr/>
      <dgm:t>
        <a:bodyPr/>
        <a:lstStyle/>
        <a:p>
          <a:pPr rtl="1"/>
          <a:endParaRPr lang="fa-IR"/>
        </a:p>
      </dgm:t>
    </dgm:pt>
    <dgm:pt modelId="{E4E3A788-DB5A-489A-B5AE-391E6CF4E511}" type="pres">
      <dgm:prSet presAssocID="{65CCCC19-12C9-49C3-996B-B8B6B97E6C43}" presName="acctTx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61BCC2E6-67AB-44D6-A859-DE65772F2273}" type="pres">
      <dgm:prSet presAssocID="{65CCCC19-12C9-49C3-996B-B8B6B97E6C43}" presName="level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C0B216D-608F-4D38-A2C9-0F758DD2F805}" type="pres">
      <dgm:prSet presAssocID="{65CCCC19-12C9-49C3-996B-B8B6B97E6C4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341FC7AF-FA7F-4CD4-89B3-68D83FB895DA}" type="presOf" srcId="{3DE5C94D-7104-45D9-A1D2-D7EB70399D7C}" destId="{05199316-2710-4B55-A474-3DDAED5B3CA8}" srcOrd="0" destOrd="0" presId="urn:microsoft.com/office/officeart/2005/8/layout/pyramid1"/>
    <dgm:cxn modelId="{E7707CA1-BCE1-4061-8D7C-A058F5E2C5CB}" srcId="{65CCCC19-12C9-49C3-996B-B8B6B97E6C43}" destId="{D27BE9D7-BB7B-4A4E-8A1A-EFB3E47E0661}" srcOrd="0" destOrd="0" parTransId="{498D35EE-35BE-4BF7-B97A-1F525DF1FEB7}" sibTransId="{5F3B1721-EB78-47A2-93A1-A7AF135F554E}"/>
    <dgm:cxn modelId="{D2479658-79EE-4C32-B01C-93DD3B2A11A6}" type="presOf" srcId="{AF1B8666-C99E-4CF0-AF5A-0D7DDB87BEF5}" destId="{F65F9E09-C237-4994-9A9B-CBD34E29A361}" srcOrd="1" destOrd="0" presId="urn:microsoft.com/office/officeart/2005/8/layout/pyramid1"/>
    <dgm:cxn modelId="{6E15232E-C27D-428A-909C-4062F24419D8}" type="presOf" srcId="{9DCF46E9-173F-4F3D-90BE-6556D3E176B3}" destId="{AAB9FD89-A85F-438F-A4DF-050A3EF3626C}" srcOrd="0" destOrd="0" presId="urn:microsoft.com/office/officeart/2005/8/layout/pyramid1"/>
    <dgm:cxn modelId="{81EDC356-23FC-4B7B-8976-11B7EDA79B05}" type="presOf" srcId="{7D398015-8E2C-4CBA-ACC3-2B37E061F3E0}" destId="{69674B92-7CA9-4BF6-928A-E40D53847445}" srcOrd="0" destOrd="0" presId="urn:microsoft.com/office/officeart/2005/8/layout/pyramid1"/>
    <dgm:cxn modelId="{2836B7DE-C3CB-4D16-89CB-D56E8F205653}" srcId="{043FA91D-203D-4D88-9FF0-24F4C2C87A37}" destId="{B3866697-CE57-4295-9D31-72063E4B413B}" srcOrd="0" destOrd="0" parTransId="{A745B229-437B-4868-B60D-C85F67B03EA0}" sibTransId="{2DAC9DCE-8185-4A3E-A222-3B01D344F159}"/>
    <dgm:cxn modelId="{FF4D2C73-4225-431F-A220-7A0404109976}" type="presOf" srcId="{7E6BBDFA-58EF-4492-8BAE-F812749EDD38}" destId="{AA661C7D-5536-4058-A5B9-184E6BC751CA}" srcOrd="0" destOrd="0" presId="urn:microsoft.com/office/officeart/2005/8/layout/pyramid1"/>
    <dgm:cxn modelId="{65156C3B-9137-45BB-B288-B142A58DCDE1}" type="presOf" srcId="{AF1B8666-C99E-4CF0-AF5A-0D7DDB87BEF5}" destId="{7FF71E93-53BF-4C99-97DD-C5C1D9D9EA8E}" srcOrd="0" destOrd="0" presId="urn:microsoft.com/office/officeart/2005/8/layout/pyramid1"/>
    <dgm:cxn modelId="{024CE8A4-C63D-4C2A-94A0-F50BF7496198}" type="presOf" srcId="{65CCCC19-12C9-49C3-996B-B8B6B97E6C43}" destId="{61BCC2E6-67AB-44D6-A859-DE65772F2273}" srcOrd="0" destOrd="0" presId="urn:microsoft.com/office/officeart/2005/8/layout/pyramid1"/>
    <dgm:cxn modelId="{B4A6FD12-B220-4323-B3DE-0F568CED48A7}" type="presOf" srcId="{F692DD31-5E34-4DB5-B375-431F99CB8D43}" destId="{4E0B8409-8B2C-40B0-835A-B251DC36CBC1}" srcOrd="0" destOrd="0" presId="urn:microsoft.com/office/officeart/2005/8/layout/pyramid1"/>
    <dgm:cxn modelId="{869FDA9B-F01C-44DD-B212-DF7249CAD749}" type="presOf" srcId="{726FC9DF-2F38-4B7D-8159-39069239C2B1}" destId="{2726AE3D-7CCC-4CF2-9135-386ED3B7BBD5}" srcOrd="1" destOrd="0" presId="urn:microsoft.com/office/officeart/2005/8/layout/pyramid1"/>
    <dgm:cxn modelId="{4C3C75ED-722E-48C5-A646-85E00B5923B2}" type="presOf" srcId="{65CCCC19-12C9-49C3-996B-B8B6B97E6C43}" destId="{FC0B216D-608F-4D38-A2C9-0F758DD2F805}" srcOrd="1" destOrd="0" presId="urn:microsoft.com/office/officeart/2005/8/layout/pyramid1"/>
    <dgm:cxn modelId="{4E6548BE-C263-4A3B-B27A-3F3AFF0A52F1}" srcId="{6CA89C1B-19B4-415B-B2B6-5908225DBE3C}" destId="{AF1B8666-C99E-4CF0-AF5A-0D7DDB87BEF5}" srcOrd="3" destOrd="0" parTransId="{11093544-E7D7-4D7B-8FF9-D27C6FDCFA0B}" sibTransId="{7D514557-B15D-473D-A915-5B4666A91820}"/>
    <dgm:cxn modelId="{421551C4-D0C7-489D-B624-C107F7996348}" srcId="{9DCF46E9-173F-4F3D-90BE-6556D3E176B3}" destId="{50E96CA4-8D22-43BF-9FF6-ADA2F58642D6}" srcOrd="0" destOrd="0" parTransId="{C08C3509-6ECF-4958-8FF7-270631CFD5F2}" sibTransId="{C76143A4-A6E0-4C9E-9625-BF6AAB8ECE9C}"/>
    <dgm:cxn modelId="{C0ED8D8F-00D2-453A-ADB6-B8A0C15BEB40}" type="presOf" srcId="{D27BE9D7-BB7B-4A4E-8A1A-EFB3E47E0661}" destId="{E4E3A788-DB5A-489A-B5AE-391E6CF4E511}" srcOrd="1" destOrd="0" presId="urn:microsoft.com/office/officeart/2005/8/layout/pyramid1"/>
    <dgm:cxn modelId="{A2B60BE2-AF35-4AC1-B593-655E96BE909C}" srcId="{6CA89C1B-19B4-415B-B2B6-5908225DBE3C}" destId="{65CCCC19-12C9-49C3-996B-B8B6B97E6C43}" srcOrd="5" destOrd="0" parTransId="{70962751-D2BA-4F90-B3BB-891351132F2F}" sibTransId="{72136326-145F-4171-8682-E1FF870D1CDB}"/>
    <dgm:cxn modelId="{1C5EB3E4-55A5-4CD2-AF70-0FBA9A68A54B}" type="presOf" srcId="{B3866697-CE57-4295-9D31-72063E4B413B}" destId="{86803036-F508-46CA-A40C-C91F904B37E5}" srcOrd="0" destOrd="0" presId="urn:microsoft.com/office/officeart/2005/8/layout/pyramid1"/>
    <dgm:cxn modelId="{FEE14AB0-468D-43D4-8111-56BC061CCAB4}" type="presOf" srcId="{726FC9DF-2F38-4B7D-8159-39069239C2B1}" destId="{B590D453-FC66-4B80-815B-E5FB947038F0}" srcOrd="0" destOrd="0" presId="urn:microsoft.com/office/officeart/2005/8/layout/pyramid1"/>
    <dgm:cxn modelId="{635331B2-8AEB-4973-A1FC-DB2FFD031ECC}" srcId="{AF1B8666-C99E-4CF0-AF5A-0D7DDB87BEF5}" destId="{726FC9DF-2F38-4B7D-8159-39069239C2B1}" srcOrd="0" destOrd="0" parTransId="{03E1F0D6-1E42-46A2-B16B-9A2114D37292}" sibTransId="{47D7CB04-E03B-4ABF-B96F-253122707AEB}"/>
    <dgm:cxn modelId="{BD0015BB-7B67-4A46-A749-9D1BCC2B6E6F}" srcId="{6CA89C1B-19B4-415B-B2B6-5908225DBE3C}" destId="{F692DD31-5E34-4DB5-B375-431F99CB8D43}" srcOrd="1" destOrd="0" parTransId="{EC4A9688-1257-4867-B077-50A35C5A0BA2}" sibTransId="{6BB2703B-3346-42E6-B688-D4F722127C2C}"/>
    <dgm:cxn modelId="{7C8C3824-422A-45AB-8BD6-999B5418B5C7}" type="presOf" srcId="{B3866697-CE57-4295-9D31-72063E4B413B}" destId="{D721D06C-0AED-4F54-BD8D-CFA637DAF93E}" srcOrd="1" destOrd="0" presId="urn:microsoft.com/office/officeart/2005/8/layout/pyramid1"/>
    <dgm:cxn modelId="{EC257A81-7158-4671-AB07-AD34210D32CF}" type="presOf" srcId="{7E6BBDFA-58EF-4492-8BAE-F812749EDD38}" destId="{0A2EC61B-477E-48E0-B004-4704A6C8133B}" srcOrd="1" destOrd="0" presId="urn:microsoft.com/office/officeart/2005/8/layout/pyramid1"/>
    <dgm:cxn modelId="{B2148029-01CC-43E4-9068-D626456362B1}" type="presOf" srcId="{50E96CA4-8D22-43BF-9FF6-ADA2F58642D6}" destId="{05AD8012-A0EB-4065-89FD-EBB91DDECC9D}" srcOrd="1" destOrd="0" presId="urn:microsoft.com/office/officeart/2005/8/layout/pyramid1"/>
    <dgm:cxn modelId="{73839245-5689-406D-9F64-A1E9632EB4AE}" type="presOf" srcId="{043FA91D-203D-4D88-9FF0-24F4C2C87A37}" destId="{C622AC35-AF49-4AD0-B12E-CC41883BB6E4}" srcOrd="0" destOrd="0" presId="urn:microsoft.com/office/officeart/2005/8/layout/pyramid1"/>
    <dgm:cxn modelId="{1EE205FC-D637-4D95-A013-3E434BCC4EA9}" srcId="{F692DD31-5E34-4DB5-B375-431F99CB8D43}" destId="{3DE5C94D-7104-45D9-A1D2-D7EB70399D7C}" srcOrd="0" destOrd="0" parTransId="{F8EEC36D-0152-4F6E-AAE1-103D6EAA9A65}" sibTransId="{71A7A7FB-FF8F-4A73-92C3-0DF19E59D1E1}"/>
    <dgm:cxn modelId="{51EEEDFC-B37F-454F-B293-C29DCD83E67B}" type="presOf" srcId="{F692DD31-5E34-4DB5-B375-431F99CB8D43}" destId="{D3BA29AC-B848-417F-8151-AAC5AD4D1AD0}" srcOrd="1" destOrd="0" presId="urn:microsoft.com/office/officeart/2005/8/layout/pyramid1"/>
    <dgm:cxn modelId="{AA02F7C4-4484-469B-B94A-7943D5A6EDDB}" type="presOf" srcId="{043FA91D-203D-4D88-9FF0-24F4C2C87A37}" destId="{F780B8DC-55E4-48E2-B3C3-8A473DC334B1}" srcOrd="1" destOrd="0" presId="urn:microsoft.com/office/officeart/2005/8/layout/pyramid1"/>
    <dgm:cxn modelId="{69C49B71-C534-44C9-9273-D69E5809EE0C}" type="presOf" srcId="{D27BE9D7-BB7B-4A4E-8A1A-EFB3E47E0661}" destId="{C6D8FB5E-5FA6-4BFF-B091-C554457EDE0A}" srcOrd="0" destOrd="0" presId="urn:microsoft.com/office/officeart/2005/8/layout/pyramid1"/>
    <dgm:cxn modelId="{8B40A40B-34AA-4FFF-8B0E-681CEB3501EF}" type="presOf" srcId="{7D398015-8E2C-4CBA-ACC3-2B37E061F3E0}" destId="{4C7D108A-6C4C-4F29-B177-53B7D9FAFF1A}" srcOrd="1" destOrd="0" presId="urn:microsoft.com/office/officeart/2005/8/layout/pyramid1"/>
    <dgm:cxn modelId="{909FE8C5-0A1A-4987-800E-83BD6EC4FC34}" type="presOf" srcId="{6CA89C1B-19B4-415B-B2B6-5908225DBE3C}" destId="{9D8FE878-882A-4FFD-B2A3-4FFB28CFFA32}" srcOrd="0" destOrd="0" presId="urn:microsoft.com/office/officeart/2005/8/layout/pyramid1"/>
    <dgm:cxn modelId="{8CEB7470-0DD9-4A4F-A70B-22BB6D9FDA38}" srcId="{6CA89C1B-19B4-415B-B2B6-5908225DBE3C}" destId="{9DCF46E9-173F-4F3D-90BE-6556D3E176B3}" srcOrd="2" destOrd="0" parTransId="{245CD5BB-1D8D-4C0D-832D-DE6E51F942BB}" sibTransId="{EB25B6D9-5894-4897-A57E-CB9C6A14617C}"/>
    <dgm:cxn modelId="{C7DE6588-FD21-4F11-99BA-C9F758DFC53C}" type="presOf" srcId="{3DE5C94D-7104-45D9-A1D2-D7EB70399D7C}" destId="{46C8A373-53EB-4EEF-BE34-89F80D7E40C4}" srcOrd="1" destOrd="0" presId="urn:microsoft.com/office/officeart/2005/8/layout/pyramid1"/>
    <dgm:cxn modelId="{006D7E1C-E1BF-4B2F-9668-279460F290F8}" srcId="{6CA89C1B-19B4-415B-B2B6-5908225DBE3C}" destId="{043FA91D-203D-4D88-9FF0-24F4C2C87A37}" srcOrd="4" destOrd="0" parTransId="{C7A303B5-D5AA-425C-8B20-5CF6AA0C90A7}" sibTransId="{B25E5E99-889D-4356-86E3-2ACE4B663CFF}"/>
    <dgm:cxn modelId="{91D73F54-351F-4ECC-A511-24F899404DDE}" type="presOf" srcId="{9DCF46E9-173F-4F3D-90BE-6556D3E176B3}" destId="{BF3A886D-481D-4EAD-97AF-99F6B7730F13}" srcOrd="1" destOrd="0" presId="urn:microsoft.com/office/officeart/2005/8/layout/pyramid1"/>
    <dgm:cxn modelId="{4006086B-3FD7-4B47-ABD5-F06141BC9951}" srcId="{7E6BBDFA-58EF-4492-8BAE-F812749EDD38}" destId="{7D398015-8E2C-4CBA-ACC3-2B37E061F3E0}" srcOrd="0" destOrd="0" parTransId="{3F908195-701C-4C89-B569-1E7B4066E5F0}" sibTransId="{C18DB345-D193-413A-B366-5736B45C6415}"/>
    <dgm:cxn modelId="{2C26D13A-313B-4D8C-9AD0-F13EEF9BB420}" srcId="{6CA89C1B-19B4-415B-B2B6-5908225DBE3C}" destId="{7E6BBDFA-58EF-4492-8BAE-F812749EDD38}" srcOrd="0" destOrd="0" parTransId="{9A70A927-5376-4CE8-B378-B7FDCBF7A3AF}" sibTransId="{B016E702-C2A3-4C10-A2FB-7FEB3C9D4D29}"/>
    <dgm:cxn modelId="{95F44E11-F621-42EE-A27A-5E971F28D722}" type="presOf" srcId="{50E96CA4-8D22-43BF-9FF6-ADA2F58642D6}" destId="{59E64410-1763-485E-8E5E-70893545A282}" srcOrd="0" destOrd="0" presId="urn:microsoft.com/office/officeart/2005/8/layout/pyramid1"/>
    <dgm:cxn modelId="{9B16F7FC-A76C-4B46-B8FE-EC345CF09998}" type="presParOf" srcId="{9D8FE878-882A-4FFD-B2A3-4FFB28CFFA32}" destId="{903ECF1A-0B53-4F60-8305-C8FE71B3CFB8}" srcOrd="0" destOrd="0" presId="urn:microsoft.com/office/officeart/2005/8/layout/pyramid1"/>
    <dgm:cxn modelId="{FB2A6833-9B92-464E-A9F4-8CB91A4F55DB}" type="presParOf" srcId="{903ECF1A-0B53-4F60-8305-C8FE71B3CFB8}" destId="{69674B92-7CA9-4BF6-928A-E40D53847445}" srcOrd="0" destOrd="0" presId="urn:microsoft.com/office/officeart/2005/8/layout/pyramid1"/>
    <dgm:cxn modelId="{F85C2C6A-4905-4039-82A8-70B27FAB67C2}" type="presParOf" srcId="{903ECF1A-0B53-4F60-8305-C8FE71B3CFB8}" destId="{4C7D108A-6C4C-4F29-B177-53B7D9FAFF1A}" srcOrd="1" destOrd="0" presId="urn:microsoft.com/office/officeart/2005/8/layout/pyramid1"/>
    <dgm:cxn modelId="{CA185B87-6B6F-4AF0-BC9E-3B974C6001FE}" type="presParOf" srcId="{903ECF1A-0B53-4F60-8305-C8FE71B3CFB8}" destId="{AA661C7D-5536-4058-A5B9-184E6BC751CA}" srcOrd="2" destOrd="0" presId="urn:microsoft.com/office/officeart/2005/8/layout/pyramid1"/>
    <dgm:cxn modelId="{3439CB87-0D62-4B88-8C05-5D7D6FC4BCF1}" type="presParOf" srcId="{903ECF1A-0B53-4F60-8305-C8FE71B3CFB8}" destId="{0A2EC61B-477E-48E0-B004-4704A6C8133B}" srcOrd="3" destOrd="0" presId="urn:microsoft.com/office/officeart/2005/8/layout/pyramid1"/>
    <dgm:cxn modelId="{577C1CE8-4A51-48B3-A503-AB2620CB24C9}" type="presParOf" srcId="{9D8FE878-882A-4FFD-B2A3-4FFB28CFFA32}" destId="{8C576481-24D8-4AF3-AB89-BA2F4BF7A6FA}" srcOrd="1" destOrd="0" presId="urn:microsoft.com/office/officeart/2005/8/layout/pyramid1"/>
    <dgm:cxn modelId="{3757ADDB-ED8A-484A-9ED4-B7904D6F7817}" type="presParOf" srcId="{8C576481-24D8-4AF3-AB89-BA2F4BF7A6FA}" destId="{05199316-2710-4B55-A474-3DDAED5B3CA8}" srcOrd="0" destOrd="0" presId="urn:microsoft.com/office/officeart/2005/8/layout/pyramid1"/>
    <dgm:cxn modelId="{A92458BE-89C7-47CB-9D2B-CC8224207D21}" type="presParOf" srcId="{8C576481-24D8-4AF3-AB89-BA2F4BF7A6FA}" destId="{46C8A373-53EB-4EEF-BE34-89F80D7E40C4}" srcOrd="1" destOrd="0" presId="urn:microsoft.com/office/officeart/2005/8/layout/pyramid1"/>
    <dgm:cxn modelId="{C3471C08-B1CB-4F26-A7B7-E717C8028305}" type="presParOf" srcId="{8C576481-24D8-4AF3-AB89-BA2F4BF7A6FA}" destId="{4E0B8409-8B2C-40B0-835A-B251DC36CBC1}" srcOrd="2" destOrd="0" presId="urn:microsoft.com/office/officeart/2005/8/layout/pyramid1"/>
    <dgm:cxn modelId="{CF5D1F31-819A-4306-99CD-F1076280214F}" type="presParOf" srcId="{8C576481-24D8-4AF3-AB89-BA2F4BF7A6FA}" destId="{D3BA29AC-B848-417F-8151-AAC5AD4D1AD0}" srcOrd="3" destOrd="0" presId="urn:microsoft.com/office/officeart/2005/8/layout/pyramid1"/>
    <dgm:cxn modelId="{3ADA3904-98FA-48C2-BECA-E4BC146C80B9}" type="presParOf" srcId="{9D8FE878-882A-4FFD-B2A3-4FFB28CFFA32}" destId="{3D794F24-F2CD-49CF-9E9C-BE6C531C7A86}" srcOrd="2" destOrd="0" presId="urn:microsoft.com/office/officeart/2005/8/layout/pyramid1"/>
    <dgm:cxn modelId="{17283C2E-9793-477D-BC1F-07468513BFE5}" type="presParOf" srcId="{3D794F24-F2CD-49CF-9E9C-BE6C531C7A86}" destId="{59E64410-1763-485E-8E5E-70893545A282}" srcOrd="0" destOrd="0" presId="urn:microsoft.com/office/officeart/2005/8/layout/pyramid1"/>
    <dgm:cxn modelId="{709AEC04-089F-4DB1-AE9C-B3FDDDC26609}" type="presParOf" srcId="{3D794F24-F2CD-49CF-9E9C-BE6C531C7A86}" destId="{05AD8012-A0EB-4065-89FD-EBB91DDECC9D}" srcOrd="1" destOrd="0" presId="urn:microsoft.com/office/officeart/2005/8/layout/pyramid1"/>
    <dgm:cxn modelId="{AD3DE1B9-82DD-4030-BF68-78DD981BF53E}" type="presParOf" srcId="{3D794F24-F2CD-49CF-9E9C-BE6C531C7A86}" destId="{AAB9FD89-A85F-438F-A4DF-050A3EF3626C}" srcOrd="2" destOrd="0" presId="urn:microsoft.com/office/officeart/2005/8/layout/pyramid1"/>
    <dgm:cxn modelId="{DFEE4CBB-5F11-49E9-ABAC-215A53248045}" type="presParOf" srcId="{3D794F24-F2CD-49CF-9E9C-BE6C531C7A86}" destId="{BF3A886D-481D-4EAD-97AF-99F6B7730F13}" srcOrd="3" destOrd="0" presId="urn:microsoft.com/office/officeart/2005/8/layout/pyramid1"/>
    <dgm:cxn modelId="{D2E595D2-810F-413F-8B68-12980D760B42}" type="presParOf" srcId="{9D8FE878-882A-4FFD-B2A3-4FFB28CFFA32}" destId="{F5EA5C23-6743-4350-8302-FEFF64E8FAC9}" srcOrd="3" destOrd="0" presId="urn:microsoft.com/office/officeart/2005/8/layout/pyramid1"/>
    <dgm:cxn modelId="{6B6731B0-C1FA-448C-AFE9-179FD017C61B}" type="presParOf" srcId="{F5EA5C23-6743-4350-8302-FEFF64E8FAC9}" destId="{B590D453-FC66-4B80-815B-E5FB947038F0}" srcOrd="0" destOrd="0" presId="urn:microsoft.com/office/officeart/2005/8/layout/pyramid1"/>
    <dgm:cxn modelId="{F29D1F66-7143-4850-94C6-3BCB3F4B44D7}" type="presParOf" srcId="{F5EA5C23-6743-4350-8302-FEFF64E8FAC9}" destId="{2726AE3D-7CCC-4CF2-9135-386ED3B7BBD5}" srcOrd="1" destOrd="0" presId="urn:microsoft.com/office/officeart/2005/8/layout/pyramid1"/>
    <dgm:cxn modelId="{26728C0A-A69F-4F4B-8FCB-8BE8EB09C6B7}" type="presParOf" srcId="{F5EA5C23-6743-4350-8302-FEFF64E8FAC9}" destId="{7FF71E93-53BF-4C99-97DD-C5C1D9D9EA8E}" srcOrd="2" destOrd="0" presId="urn:microsoft.com/office/officeart/2005/8/layout/pyramid1"/>
    <dgm:cxn modelId="{B30B29BE-272A-42D9-865F-8A10E134C6A1}" type="presParOf" srcId="{F5EA5C23-6743-4350-8302-FEFF64E8FAC9}" destId="{F65F9E09-C237-4994-9A9B-CBD34E29A361}" srcOrd="3" destOrd="0" presId="urn:microsoft.com/office/officeart/2005/8/layout/pyramid1"/>
    <dgm:cxn modelId="{B776B681-B4F9-483D-9B6B-DDB5098AFDE3}" type="presParOf" srcId="{9D8FE878-882A-4FFD-B2A3-4FFB28CFFA32}" destId="{905AC6BF-A412-4154-BA9C-336B158712EF}" srcOrd="4" destOrd="0" presId="urn:microsoft.com/office/officeart/2005/8/layout/pyramid1"/>
    <dgm:cxn modelId="{92908766-4A36-4C16-A048-626C73C589D3}" type="presParOf" srcId="{905AC6BF-A412-4154-BA9C-336B158712EF}" destId="{86803036-F508-46CA-A40C-C91F904B37E5}" srcOrd="0" destOrd="0" presId="urn:microsoft.com/office/officeart/2005/8/layout/pyramid1"/>
    <dgm:cxn modelId="{95227546-0DE7-46F2-B7C3-C3C590B60BDE}" type="presParOf" srcId="{905AC6BF-A412-4154-BA9C-336B158712EF}" destId="{D721D06C-0AED-4F54-BD8D-CFA637DAF93E}" srcOrd="1" destOrd="0" presId="urn:microsoft.com/office/officeart/2005/8/layout/pyramid1"/>
    <dgm:cxn modelId="{9594ED95-BCBC-4392-AFD4-32BA842E92C7}" type="presParOf" srcId="{905AC6BF-A412-4154-BA9C-336B158712EF}" destId="{C622AC35-AF49-4AD0-B12E-CC41883BB6E4}" srcOrd="2" destOrd="0" presId="urn:microsoft.com/office/officeart/2005/8/layout/pyramid1"/>
    <dgm:cxn modelId="{D37569E8-D59B-470A-85FC-8308797FAAA1}" type="presParOf" srcId="{905AC6BF-A412-4154-BA9C-336B158712EF}" destId="{F780B8DC-55E4-48E2-B3C3-8A473DC334B1}" srcOrd="3" destOrd="0" presId="urn:microsoft.com/office/officeart/2005/8/layout/pyramid1"/>
    <dgm:cxn modelId="{696906C0-14A3-411E-BC41-8378A1FD6EFE}" type="presParOf" srcId="{9D8FE878-882A-4FFD-B2A3-4FFB28CFFA32}" destId="{827B2180-AB9E-4CE7-B9BC-7D0B07E58DEC}" srcOrd="5" destOrd="0" presId="urn:microsoft.com/office/officeart/2005/8/layout/pyramid1"/>
    <dgm:cxn modelId="{2CB08E33-ABB2-461E-862E-6FD72972BF2F}" type="presParOf" srcId="{827B2180-AB9E-4CE7-B9BC-7D0B07E58DEC}" destId="{C6D8FB5E-5FA6-4BFF-B091-C554457EDE0A}" srcOrd="0" destOrd="0" presId="urn:microsoft.com/office/officeart/2005/8/layout/pyramid1"/>
    <dgm:cxn modelId="{5973CDF8-843E-46DA-9271-CCC3840369D9}" type="presParOf" srcId="{827B2180-AB9E-4CE7-B9BC-7D0B07E58DEC}" destId="{E4E3A788-DB5A-489A-B5AE-391E6CF4E511}" srcOrd="1" destOrd="0" presId="urn:microsoft.com/office/officeart/2005/8/layout/pyramid1"/>
    <dgm:cxn modelId="{590AE80C-5F92-4FF0-B8BE-4ED450516425}" type="presParOf" srcId="{827B2180-AB9E-4CE7-B9BC-7D0B07E58DEC}" destId="{61BCC2E6-67AB-44D6-A859-DE65772F2273}" srcOrd="2" destOrd="0" presId="urn:microsoft.com/office/officeart/2005/8/layout/pyramid1"/>
    <dgm:cxn modelId="{A8292683-13C1-4898-BECF-3A668C3A2AA0}" type="presParOf" srcId="{827B2180-AB9E-4CE7-B9BC-7D0B07E58DEC}" destId="{FC0B216D-608F-4D38-A2C9-0F758DD2F805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94BB40-1069-4460-B85B-1D84C917FD66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64AF1-6EF3-4665-A644-68A6D88C39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30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7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a-IR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ACCCBA-7C50-47B7-908B-CFDCBBDAE99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616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026ADA-2F47-4716-A8A0-0AA608E2CDF6}" type="slidenum">
              <a:rPr lang="ar-SA"/>
              <a:pPr/>
              <a:t>22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ln/>
        </p:spPr>
        <p:txBody>
          <a:bodyPr lIns="90488" tIns="44450" rIns="90488" bIns="44450"/>
          <a:lstStyle/>
          <a:p>
            <a:r>
              <a:rPr lang="en-US" altLang="en-US">
                <a:solidFill>
                  <a:srgbClr val="FF0000"/>
                </a:solidFill>
              </a:rPr>
              <a:t>“Blah, blah, blah.”</a:t>
            </a:r>
          </a:p>
          <a:p>
            <a:pPr lvl="2"/>
            <a:r>
              <a:rPr lang="en-US" altLang="en-US">
                <a:solidFill>
                  <a:srgbClr val="FF0000"/>
                </a:solidFill>
              </a:rPr>
              <a:t>Michael Derida</a:t>
            </a:r>
            <a:r>
              <a:rPr lang="en-US" altLang="en-US"/>
              <a:t> </a:t>
            </a:r>
            <a:r>
              <a:rPr lang="en-US" altLang="en-US">
                <a:solidFill>
                  <a:srgbClr val="FF0000"/>
                </a:solidFill>
              </a:rPr>
              <a:t>[get deconstructionist quote]</a:t>
            </a:r>
          </a:p>
          <a:p>
            <a:endParaRPr lang="en-US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11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9F20BB-A11B-470C-9A5A-3B655EDCB4CF}" type="slidenum">
              <a:rPr lang="ar-SA"/>
              <a:pPr/>
              <a:t>25</a:t>
            </a:fld>
            <a:endParaRPr 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ln/>
        </p:spPr>
        <p:txBody>
          <a:bodyPr lIns="90488" tIns="44450" rIns="90488" bIns="44450"/>
          <a:lstStyle/>
          <a:p>
            <a:r>
              <a:rPr lang="en-US" altLang="en-US"/>
              <a:t>Intro with who are we blurb</a:t>
            </a:r>
          </a:p>
          <a:p>
            <a:r>
              <a:rPr lang="en-US" altLang="en-US"/>
              <a:t>	10 MIN</a:t>
            </a:r>
          </a:p>
          <a:p>
            <a:r>
              <a:rPr lang="en-US" altLang="en-US"/>
              <a:t>080-0845</a:t>
            </a:r>
          </a:p>
        </p:txBody>
      </p:sp>
    </p:spTree>
    <p:extLst>
      <p:ext uri="{BB962C8B-B14F-4D97-AF65-F5344CB8AC3E}">
        <p14:creationId xmlns:p14="http://schemas.microsoft.com/office/powerpoint/2010/main" val="245342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E8A61A-160C-4FFE-9AD2-B84F383FE368}" type="slidenum">
              <a:rPr lang="ar-SA"/>
              <a:pPr/>
              <a:t>26</a:t>
            </a:fld>
            <a:endParaRPr lang="en-US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ln/>
        </p:spPr>
        <p:txBody>
          <a:bodyPr lIns="90488" tIns="44450" rIns="90488" bIns="44450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0688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001398-C09B-4BBC-A270-B0D4F0443D6A}" type="slidenum">
              <a:rPr lang="ar-SA"/>
              <a:pPr/>
              <a:t>27</a:t>
            </a:fld>
            <a:endParaRPr lang="en-US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ln/>
        </p:spPr>
        <p:txBody>
          <a:bodyPr lIns="90488" tIns="44450" rIns="90488" bIns="44450"/>
          <a:lstStyle/>
          <a:p>
            <a:r>
              <a:rPr lang="en-US" altLang="en-US"/>
              <a:t>Gilroy CHE letter</a:t>
            </a:r>
          </a:p>
          <a:p>
            <a:r>
              <a:rPr lang="en-US" altLang="en-US"/>
              <a:t>Takeshita online posting</a:t>
            </a:r>
          </a:p>
          <a:p>
            <a:r>
              <a:rPr lang="en-US" altLang="en-US"/>
              <a:t>So presentation</a:t>
            </a:r>
          </a:p>
        </p:txBody>
      </p:sp>
    </p:spTree>
    <p:extLst>
      <p:ext uri="{BB962C8B-B14F-4D97-AF65-F5344CB8AC3E}">
        <p14:creationId xmlns:p14="http://schemas.microsoft.com/office/powerpoint/2010/main" val="11581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369072-C9E2-47CF-9056-F0D2D4A1B7B2}" type="slidenum">
              <a:rPr lang="ar-SA"/>
              <a:pPr/>
              <a:t>28</a:t>
            </a:fld>
            <a:endParaRPr lang="en-US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ln/>
        </p:spPr>
        <p:txBody>
          <a:bodyPr lIns="90488" tIns="44450" rIns="90488" bIns="44450"/>
          <a:lstStyle/>
          <a:p>
            <a:r>
              <a:rPr lang="en-US" altLang="en-US"/>
              <a:t>Gilroy CHE letter</a:t>
            </a:r>
          </a:p>
          <a:p>
            <a:r>
              <a:rPr lang="en-US" altLang="en-US"/>
              <a:t>Takeshita online posting</a:t>
            </a:r>
          </a:p>
          <a:p>
            <a:r>
              <a:rPr lang="en-US" altLang="en-US"/>
              <a:t>So presentation</a:t>
            </a:r>
          </a:p>
        </p:txBody>
      </p:sp>
    </p:spTree>
    <p:extLst>
      <p:ext uri="{BB962C8B-B14F-4D97-AF65-F5344CB8AC3E}">
        <p14:creationId xmlns:p14="http://schemas.microsoft.com/office/powerpoint/2010/main" val="3197823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6D34D3-24BF-43CD-AFAF-24BFF640A757}" type="slidenum">
              <a:rPr lang="ar-SA"/>
              <a:pPr/>
              <a:t>29</a:t>
            </a:fld>
            <a:endParaRPr 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ln/>
        </p:spPr>
        <p:txBody>
          <a:bodyPr lIns="90488" tIns="44450" rIns="90488" bIns="44450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8107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13468F-CB00-44B8-A668-DFFD9A2CD40B}" type="slidenum">
              <a:rPr lang="ar-SA"/>
              <a:pPr/>
              <a:t>30</a:t>
            </a:fld>
            <a:endParaRPr lang="en-US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700" cap="flat">
            <a:solidFill>
              <a:schemeClr val="tx1"/>
            </a:solidFill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ln/>
        </p:spPr>
        <p:txBody>
          <a:bodyPr lIns="90488" tIns="44450" rIns="90488" bIns="44450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1884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5681AE6-B3DB-4874-811D-2056DF6A6C45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041D558-32D6-4621-AE25-06BC9FC74FD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822" y="0"/>
            <a:ext cx="8939178" cy="7481862"/>
          </a:xfrm>
        </p:spPr>
        <p:txBody>
          <a:bodyPr>
            <a:normAutofit/>
          </a:bodyPr>
          <a:lstStyle/>
          <a:p>
            <a:pPr algn="ctr" rtl="1" eaLnBrk="1" hangingPunct="1">
              <a:lnSpc>
                <a:spcPct val="80000"/>
              </a:lnSpc>
              <a:defRPr/>
            </a:pPr>
            <a:r>
              <a:rPr lang="en-U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/>
            </a:r>
            <a:br>
              <a:rPr lang="en-U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</a:br>
            <a: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/>
            </a:r>
            <a:b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</a:br>
            <a: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/>
            </a:r>
            <a:b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</a:br>
            <a:r>
              <a:rPr lang="fa-I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>فنون</a:t>
            </a:r>
            <a:r>
              <a:rPr lang="en-US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>موثر در تدریس موفق</a:t>
            </a:r>
            <a: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  <a:t/>
            </a:r>
            <a:br>
              <a:rPr lang="fa-I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B Titr" pitchFamily="2" charset="-78"/>
              </a:rPr>
            </a:br>
            <a:endParaRPr lang="en-US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AutoShape 10" descr="Oak"/>
          <p:cNvSpPr>
            <a:spLocks noChangeArrowheads="1"/>
          </p:cNvSpPr>
          <p:nvPr/>
        </p:nvSpPr>
        <p:spPr bwMode="auto">
          <a:xfrm>
            <a:off x="1447800" y="4038600"/>
            <a:ext cx="6400800" cy="1524000"/>
          </a:xfrm>
          <a:prstGeom prst="roundRect">
            <a:avLst>
              <a:gd name="adj" fmla="val 16667"/>
            </a:avLst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7" name="Oval 9" descr="Medium wood"/>
          <p:cNvSpPr>
            <a:spLocks noChangeArrowheads="1"/>
          </p:cNvSpPr>
          <p:nvPr/>
        </p:nvSpPr>
        <p:spPr bwMode="auto">
          <a:xfrm>
            <a:off x="533400" y="1295400"/>
            <a:ext cx="8153400" cy="1905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500166" y="4191000"/>
            <a:ext cx="6227784" cy="1200329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2400" dirty="0">
                <a:cs typeface="B Titr" pitchFamily="2" charset="-78"/>
              </a:rPr>
              <a:t>اين يك باور غلط است كه هنوز در ميان برخي از</a:t>
            </a:r>
          </a:p>
          <a:p>
            <a:pPr algn="ctr" eaLnBrk="1" hangingPunct="1"/>
            <a:endParaRPr lang="ar-SA" sz="2400" dirty="0">
              <a:cs typeface="B Titr" pitchFamily="2" charset="-78"/>
            </a:endParaRPr>
          </a:p>
          <a:p>
            <a:pPr algn="ctr" eaLnBrk="1" hangingPunct="1"/>
            <a:r>
              <a:rPr lang="ar-SA" sz="2400" dirty="0">
                <a:cs typeface="B Titr" pitchFamily="2" charset="-78"/>
              </a:rPr>
              <a:t>استادان و حتي مسئولان آموزشي ما وجود دارد. 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804863" y="2017713"/>
            <a:ext cx="7688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2800" dirty="0">
                <a:cs typeface="B Titr" pitchFamily="2" charset="-78"/>
              </a:rPr>
              <a:t>هر كس چيزي را بلد باشد ميتواند آن را به ديگران ياد بدهد؟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nimBg="1"/>
      <p:bldP spid="2057" grpId="0" animBg="1"/>
      <p:bldP spid="2053" grpId="0" animBg="1" autoUpdateAnimBg="0"/>
      <p:bldP spid="205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7924800" cy="4525963"/>
          </a:xfrm>
        </p:spPr>
        <p:txBody>
          <a:bodyPr/>
          <a:lstStyle/>
          <a:p>
            <a:pPr algn="r" rtl="1">
              <a:buNone/>
            </a:pPr>
            <a:r>
              <a:rPr lang="fa-IR" dirty="0" smtClean="0">
                <a:cs typeface="B Titr" pitchFamily="2" charset="-78"/>
              </a:rPr>
              <a:t>1- </a:t>
            </a:r>
            <a:r>
              <a:rPr lang="fa-IR" sz="2800" dirty="0" smtClean="0">
                <a:cs typeface="B Titr" pitchFamily="2" charset="-78"/>
              </a:rPr>
              <a:t>اسامی دانشجویان را </a:t>
            </a:r>
            <a:r>
              <a:rPr lang="fa-IR" sz="2800" dirty="0">
                <a:cs typeface="B Titr" pitchFamily="2" charset="-78"/>
              </a:rPr>
              <a:t>یاد </a:t>
            </a:r>
            <a:r>
              <a:rPr lang="fa-IR" sz="2800" dirty="0" smtClean="0">
                <a:cs typeface="B Titr" pitchFamily="2" charset="-78"/>
              </a:rPr>
              <a:t>بگیرید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 – علایق </a:t>
            </a:r>
            <a:r>
              <a:rPr lang="fa-IR" sz="2800" dirty="0" smtClean="0">
                <a:cs typeface="B Titr" pitchFamily="2" charset="-78"/>
              </a:rPr>
              <a:t>دانشجویان را </a:t>
            </a:r>
            <a:r>
              <a:rPr lang="fa-IR" sz="2800" dirty="0">
                <a:cs typeface="B Titr" pitchFamily="2" charset="-78"/>
              </a:rPr>
              <a:t>از طریق گفتگوهای شخصی </a:t>
            </a:r>
            <a:r>
              <a:rPr lang="fa-IR" sz="2800" dirty="0" smtClean="0">
                <a:cs typeface="B Titr" pitchFamily="2" charset="-78"/>
              </a:rPr>
              <a:t>بشناسید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 – با تحولات دنیا همگام </a:t>
            </a:r>
            <a:r>
              <a:rPr lang="fa-IR" sz="2800" dirty="0" smtClean="0">
                <a:cs typeface="B Titr" pitchFamily="2" charset="-78"/>
              </a:rPr>
              <a:t>باشید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4 – انتظارات را در میان بگذارید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66" y="285728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428736"/>
            <a:ext cx="8286808" cy="5143536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5 – الزامات خود را فهرست نمایید و درمورد انتظارات خود ، واضح عمل </a:t>
            </a:r>
            <a:r>
              <a:rPr lang="fa-IR" sz="2800" dirty="0" smtClean="0">
                <a:cs typeface="B Titr" pitchFamily="2" charset="-78"/>
              </a:rPr>
              <a:t>کنید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6 – از فرد فرد </a:t>
            </a:r>
            <a:r>
              <a:rPr lang="fa-IR" sz="2800" dirty="0" smtClean="0">
                <a:cs typeface="B Titr" pitchFamily="2" charset="-78"/>
              </a:rPr>
              <a:t>دانشجویان </a:t>
            </a:r>
            <a:r>
              <a:rPr lang="fa-IR" sz="2800" dirty="0">
                <a:cs typeface="B Titr" pitchFamily="2" charset="-78"/>
              </a:rPr>
              <a:t>بخواهید انتظاراتشان را بیان </a:t>
            </a:r>
            <a:r>
              <a:rPr lang="fa-IR" sz="2800" dirty="0" smtClean="0">
                <a:cs typeface="B Titr" pitchFamily="2" charset="-78"/>
              </a:rPr>
              <a:t>کنند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7 – به کلاستان افتخار کنید تا برداشت های اولیه مثبت در ذهن شما شکل </a:t>
            </a:r>
            <a:r>
              <a:rPr lang="fa-IR" sz="2800" dirty="0" smtClean="0">
                <a:cs typeface="B Titr" pitchFamily="2" charset="-78"/>
              </a:rPr>
              <a:t>گیرد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8 – به </a:t>
            </a:r>
            <a:r>
              <a:rPr lang="fa-IR" sz="2800" dirty="0" smtClean="0">
                <a:cs typeface="B Titr" pitchFamily="2" charset="-78"/>
              </a:rPr>
              <a:t>دانشجویان </a:t>
            </a:r>
            <a:r>
              <a:rPr lang="fa-IR" sz="2800" dirty="0">
                <a:cs typeface="B Titr" pitchFamily="2" charset="-78"/>
              </a:rPr>
              <a:t>درس های زندگی که فراتر از دانش کتاب درسی است ، </a:t>
            </a:r>
            <a:r>
              <a:rPr lang="fa-IR" sz="2800" dirty="0" smtClean="0">
                <a:cs typeface="B Titr" pitchFamily="2" charset="-78"/>
              </a:rPr>
              <a:t>بدهید                                                                      </a:t>
            </a:r>
            <a:r>
              <a:rPr lang="fa-IR" sz="1600" dirty="0" smtClean="0">
                <a:cs typeface="B Titr" pitchFamily="2" charset="-78"/>
              </a:rPr>
              <a:t>8  </a:t>
            </a:r>
            <a:r>
              <a:rPr lang="fa-IR" sz="2800" dirty="0" smtClean="0">
                <a:cs typeface="B Titr" pitchFamily="2" charset="-78"/>
              </a:rPr>
              <a:t> 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66" y="214290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215370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9 – مراقب باشید مبنای قضاوت درمورد استعداد یادگیری دانش آموزان بر اساس اولین برداشت شما نباشد 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10 – خودتان </a:t>
            </a:r>
            <a:r>
              <a:rPr lang="fa-IR" sz="2800" dirty="0" smtClean="0">
                <a:cs typeface="B Titr" pitchFamily="2" charset="-78"/>
              </a:rPr>
              <a:t>باشید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11 – فراگیران را در فرایند تدریس مشارکت دهید تا علاقه ی آن ها به موضوع درس افزایش </a:t>
            </a:r>
            <a:r>
              <a:rPr lang="fa-IR" sz="2800" dirty="0" smtClean="0">
                <a:cs typeface="B Titr" pitchFamily="2" charset="-78"/>
              </a:rPr>
              <a:t>یابد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12 – نتیجه گیری مناسب داشته باشید</a:t>
            </a: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cs typeface="B Titr" pitchFamily="2" charset="-78"/>
              </a:rPr>
              <a:t> </a:t>
            </a:r>
            <a:r>
              <a:rPr lang="fa-IR" sz="2800" dirty="0">
                <a:cs typeface="B Titr" pitchFamily="2" charset="-78"/>
              </a:rPr>
              <a:t>13 – بر موضوع درس تسلط داشته </a:t>
            </a:r>
            <a:r>
              <a:rPr lang="fa-IR" sz="2800" dirty="0" smtClean="0">
                <a:cs typeface="B Titr" pitchFamily="2" charset="-78"/>
              </a:rPr>
              <a:t>باشید                           </a:t>
            </a:r>
            <a:r>
              <a:rPr lang="fa-IR" sz="1800" dirty="0" smtClean="0">
                <a:cs typeface="B Titr" pitchFamily="2" charset="-78"/>
              </a:rPr>
              <a:t>1</a:t>
            </a:r>
            <a:r>
              <a:rPr lang="fa-IR" sz="2800" dirty="0" smtClean="0">
                <a:cs typeface="B Titr" pitchFamily="2" charset="-78"/>
              </a:rPr>
              <a:t>                          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14 – بر کلاس تسلط داشته </a:t>
            </a:r>
            <a:r>
              <a:rPr lang="fa-IR" sz="2800" dirty="0" smtClean="0">
                <a:cs typeface="B Titr" pitchFamily="2" charset="-78"/>
              </a:rPr>
              <a:t>باشید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15 – به عنوان معلم رفتار سنجیده و منطقی داشته باشید و متانت خود را همواره حفظ کنید </a:t>
            </a:r>
            <a:endParaRPr lang="en-US" sz="2800" dirty="0">
              <a:cs typeface="B Titr" pitchFamily="2" charset="-78"/>
            </a:endParaRPr>
          </a:p>
          <a:p>
            <a:pPr algn="r" rtl="1"/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429684" cy="5114948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>
                <a:cs typeface="B Titr" pitchFamily="2" charset="-78"/>
              </a:rPr>
              <a:t>16</a:t>
            </a:r>
            <a:r>
              <a:rPr lang="fa-IR" sz="2800" dirty="0">
                <a:cs typeface="B Titr" pitchFamily="2" charset="-78"/>
              </a:rPr>
              <a:t> – از روش های متنوع و شاداب در تدریس استفاده کنید و یکنواختی را از بین </a:t>
            </a:r>
            <a:r>
              <a:rPr lang="fa-IR" sz="2800" dirty="0" smtClean="0">
                <a:cs typeface="B Titr" pitchFamily="2" charset="-78"/>
              </a:rPr>
              <a:t>ببرید                                                               </a:t>
            </a:r>
            <a:r>
              <a:rPr lang="fa-IR" sz="1800" dirty="0" smtClean="0">
                <a:cs typeface="B Titr" pitchFamily="2" charset="-78"/>
              </a:rPr>
              <a:t>25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17 – عوامل موثر بر جریان </a:t>
            </a:r>
            <a:r>
              <a:rPr lang="fa-IR" sz="2800" dirty="0" smtClean="0">
                <a:cs typeface="B Titr" pitchFamily="2" charset="-78"/>
              </a:rPr>
              <a:t>(استاد ، د انشجو، </a:t>
            </a:r>
            <a:r>
              <a:rPr lang="fa-IR" sz="2800" dirty="0">
                <a:cs typeface="B Titr" pitchFamily="2" charset="-78"/>
              </a:rPr>
              <a:t>مطلب درسی ، وسیله و شرایط محیطی ) را دقیقأ مورد بررسی قرار دهید و عوامل مخل جریان ارتباط را ، حتی الامکان بر طرف </a:t>
            </a:r>
            <a:r>
              <a:rPr lang="fa-IR" sz="2800" dirty="0" smtClean="0">
                <a:cs typeface="B Titr" pitchFamily="2" charset="-78"/>
              </a:rPr>
              <a:t>سازید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18 – از مهارت های جلب توجه و تمرکزبخشی ، نظیر نگاه کردن به تمام فراگیران به طور دقیق ، حرکت در کلاس ، سکوت ، حرکات دست و چشم و ابرو به نحو موثر و به جا استفاده </a:t>
            </a:r>
            <a:r>
              <a:rPr lang="fa-IR" sz="2800" dirty="0" smtClean="0">
                <a:cs typeface="B Titr" pitchFamily="2" charset="-78"/>
              </a:rPr>
              <a:t>کنید                  </a:t>
            </a:r>
            <a:r>
              <a:rPr lang="fa-IR" sz="2000" dirty="0" smtClean="0">
                <a:cs typeface="B Titr" pitchFamily="2" charset="-78"/>
              </a:rPr>
              <a:t>1  </a:t>
            </a:r>
            <a:endParaRPr lang="en-US" sz="2800" dirty="0">
              <a:cs typeface="B Titr" pitchFamily="2" charset="-78"/>
            </a:endParaRP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85728"/>
            <a:ext cx="7467600" cy="1143000"/>
          </a:xfrm>
        </p:spPr>
        <p:txBody>
          <a:bodyPr/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501122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19 – رقابت ها را به رفاقت مبدل کنید و رابطه ی عاطفی بین فراگیران تقویت کنید 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20 – نیازهای خاص هر دوره ی سنی را مد نظر داشته </a:t>
            </a:r>
            <a:r>
              <a:rPr lang="fa-IR" sz="2800" dirty="0" smtClean="0">
                <a:cs typeface="B Titr" pitchFamily="2" charset="-78"/>
              </a:rPr>
              <a:t>باشید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21 – به وضع ظاهری خود توجه داشته </a:t>
            </a:r>
            <a:r>
              <a:rPr lang="fa-IR" sz="2800" dirty="0" smtClean="0">
                <a:cs typeface="B Titr" pitchFamily="2" charset="-78"/>
              </a:rPr>
              <a:t>باشید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22 – هیچ گاه نگذارید که شاگردان تان احساس شکست </a:t>
            </a:r>
            <a:r>
              <a:rPr lang="fa-IR" sz="2800" dirty="0" smtClean="0">
                <a:cs typeface="B Titr" pitchFamily="2" charset="-78"/>
              </a:rPr>
              <a:t>نمایند      </a:t>
            </a:r>
            <a:r>
              <a:rPr lang="fa-IR" sz="1800" dirty="0" smtClean="0">
                <a:cs typeface="B Titr" pitchFamily="2" charset="-78"/>
              </a:rPr>
              <a:t>7</a:t>
            </a:r>
            <a:endParaRPr lang="en-US" sz="2800" dirty="0">
              <a:cs typeface="B Titr" pitchFamily="2" charset="-78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501122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23 – برای ایجاد یادگیری کامل ، امکان تکرار فراوان تجربه ها را فراهم </a:t>
            </a:r>
            <a:r>
              <a:rPr lang="fa-IR" sz="2800" dirty="0" smtClean="0">
                <a:cs typeface="B Titr" pitchFamily="2" charset="-78"/>
              </a:rPr>
              <a:t>سازید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24 – واضح صحبت کنید و علائم کلامی را به نحو موثر به کار </a:t>
            </a:r>
            <a:r>
              <a:rPr lang="fa-IR" sz="2800" dirty="0" smtClean="0">
                <a:cs typeface="B Titr" pitchFamily="2" charset="-78"/>
              </a:rPr>
              <a:t>ببرید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25 – با طرح برنامه وارد کلاس شوید و با اعتماد به نفس کامل به بیان مطالب بپردازید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429684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26 – هرگاه مجبور شدید که با </a:t>
            </a:r>
            <a:r>
              <a:rPr lang="fa-IR" sz="2800" dirty="0" smtClean="0">
                <a:cs typeface="B Titr" pitchFamily="2" charset="-78"/>
              </a:rPr>
              <a:t>دانشجویا ن به خشونت </a:t>
            </a:r>
            <a:r>
              <a:rPr lang="fa-IR" sz="2800" dirty="0">
                <a:cs typeface="B Titr" pitchFamily="2" charset="-78"/>
              </a:rPr>
              <a:t>رفتار کنید سعی کنید دوباره رابطه رابرقرار کنید و به او نشان دهید که دوستش </a:t>
            </a:r>
            <a:r>
              <a:rPr lang="fa-IR" sz="2800" dirty="0" smtClean="0">
                <a:cs typeface="B Titr" pitchFamily="2" charset="-78"/>
              </a:rPr>
              <a:t>دارید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27 – تا جایی که امکان دارد سعی کنید عصبانی </a:t>
            </a:r>
            <a:r>
              <a:rPr lang="fa-IR" sz="2800" dirty="0" smtClean="0">
                <a:cs typeface="B Titr" pitchFamily="2" charset="-78"/>
              </a:rPr>
              <a:t>نشوید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28- انواع شیوه های نفوذ را مد نظر داشته باشید و سعی کنید آن ها را عملی سازید</a:t>
            </a: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467600" cy="1143000"/>
          </a:xfrm>
        </p:spPr>
        <p:txBody>
          <a:bodyPr/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715404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29 – از بردن ناراحتی های شخصی خود به کلاس درس خودداری کنید 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30 – به </a:t>
            </a:r>
            <a:r>
              <a:rPr lang="fa-IR" sz="2800" dirty="0" smtClean="0">
                <a:cs typeface="B Titr" pitchFamily="2" charset="-78"/>
              </a:rPr>
              <a:t>دانشجویان </a:t>
            </a:r>
            <a:r>
              <a:rPr lang="fa-IR" sz="2800" dirty="0">
                <a:cs typeface="B Titr" pitchFamily="2" charset="-78"/>
              </a:rPr>
              <a:t>نشان دهید که به آن ها علاقه مندید و اینکه آن ها به کلاس شما تعلق دارند 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31 – الگوی مناسبی برای </a:t>
            </a:r>
            <a:r>
              <a:rPr lang="fa-IR" sz="2800" dirty="0" smtClean="0">
                <a:cs typeface="B Titr" pitchFamily="2" charset="-78"/>
              </a:rPr>
              <a:t>دانشجویان باشید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32 – هرگز نوع رابطه ای که با </a:t>
            </a:r>
            <a:r>
              <a:rPr lang="fa-IR" sz="2800" dirty="0" smtClean="0">
                <a:cs typeface="B Titr" pitchFamily="2" charset="-78"/>
              </a:rPr>
              <a:t>دانشجویان دارید </a:t>
            </a:r>
            <a:r>
              <a:rPr lang="fa-IR" sz="2800" dirty="0">
                <a:cs typeface="B Titr" pitchFamily="2" charset="-78"/>
              </a:rPr>
              <a:t>، مورد تهدید قرار </a:t>
            </a:r>
            <a:r>
              <a:rPr lang="fa-IR" sz="2800" dirty="0" smtClean="0">
                <a:cs typeface="B Titr" pitchFamily="2" charset="-78"/>
              </a:rPr>
              <a:t>ندهید</a:t>
            </a: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33 – سو گیری های نا آگاهانه را به حداقل </a:t>
            </a:r>
            <a:r>
              <a:rPr lang="fa-IR" sz="2800" dirty="0" smtClean="0">
                <a:cs typeface="B Titr" pitchFamily="2" charset="-78"/>
              </a:rPr>
              <a:t>برسانید                        </a:t>
            </a:r>
            <a:r>
              <a:rPr lang="fa-IR" sz="1800" dirty="0" smtClean="0">
                <a:cs typeface="B Titr" pitchFamily="2" charset="-78"/>
              </a:rPr>
              <a:t>14</a:t>
            </a:r>
            <a:endParaRPr lang="fa-IR" sz="2800" dirty="0" smtClean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34 – انتظارات خود را از </a:t>
            </a:r>
            <a:r>
              <a:rPr lang="fa-IR" sz="2800" dirty="0" smtClean="0">
                <a:cs typeface="B Titr" pitchFamily="2" charset="-78"/>
              </a:rPr>
              <a:t>دانشجویان </a:t>
            </a:r>
            <a:r>
              <a:rPr lang="fa-IR" sz="2800" dirty="0">
                <a:cs typeface="B Titr" pitchFamily="2" charset="-78"/>
              </a:rPr>
              <a:t>نا موفق از نظر تحصیلی کم نکنید</a:t>
            </a: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r>
              <a:rPr lang="fa-IR" sz="2800" dirty="0">
                <a:cs typeface="B Titr" pitchFamily="2" charset="-78"/>
              </a:rPr>
              <a:t> </a:t>
            </a:r>
            <a:endParaRPr lang="en-US" sz="2800" dirty="0">
              <a:cs typeface="B Titr" pitchFamily="2" charset="-78"/>
            </a:endParaRPr>
          </a:p>
          <a:p>
            <a:pPr algn="r" rtl="1">
              <a:buNone/>
            </a:pP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467600" cy="1143000"/>
          </a:xfrm>
        </p:spPr>
        <p:txBody>
          <a:bodyPr/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2800" dirty="0">
                <a:cs typeface="B Titr" pitchFamily="2" charset="-78"/>
              </a:rPr>
              <a:t>تدریس فعالیت هدفمندی است کی به صورت متقابل بین معلم و </a:t>
            </a:r>
            <a:r>
              <a:rPr lang="fa-IR" sz="2800" dirty="0" smtClean="0">
                <a:cs typeface="B Titr" pitchFamily="2" charset="-78"/>
              </a:rPr>
              <a:t>دانشجویان انجام </a:t>
            </a:r>
            <a:r>
              <a:rPr lang="fa-IR" sz="2800" dirty="0">
                <a:cs typeface="B Titr" pitchFamily="2" charset="-78"/>
              </a:rPr>
              <a:t>می شود و هرچه از مقاطع تحصیلی بالا به پایین می آییم ، اهمیت توجه به اصول تدریس بیشتر نمایان می </a:t>
            </a:r>
            <a:r>
              <a:rPr lang="fa-IR" sz="2800" dirty="0" smtClean="0">
                <a:cs typeface="B Titr" pitchFamily="2" charset="-78"/>
              </a:rPr>
              <a:t>گردد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571612"/>
            <a:ext cx="7781956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a-IR" sz="2800" dirty="0">
                <a:cs typeface="B Titr" pitchFamily="2" charset="-78"/>
              </a:rPr>
              <a:t>توجه به عامل انسانی ، یادگیری اسامی </a:t>
            </a:r>
            <a:r>
              <a:rPr lang="fa-IR" sz="2800" dirty="0" smtClean="0">
                <a:cs typeface="B Titr" pitchFamily="2" charset="-78"/>
              </a:rPr>
              <a:t>و دانشجویان </a:t>
            </a:r>
            <a:r>
              <a:rPr lang="fa-IR" sz="2800" dirty="0">
                <a:cs typeface="B Titr" pitchFamily="2" charset="-78"/>
              </a:rPr>
              <a:t>شناخت علایق آن ها ، همگامی با تحولات دنیا ، مثبت اندیشی استقلال عمل ، مشارکت فراگیران در فرایند تدریس ، نتیجه گیری مناسب ، تسلط بر موضوع درس و کلاس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285728"/>
            <a:ext cx="7467600" cy="1143000"/>
          </a:xfrm>
        </p:spPr>
        <p:txBody>
          <a:bodyPr>
            <a:normAutofit/>
          </a:bodyPr>
          <a:lstStyle/>
          <a:p>
            <a:pPr algn="r"/>
            <a:r>
              <a:rPr lang="fa-IR" sz="3200" dirty="0" smtClean="0">
                <a:solidFill>
                  <a:srgbClr val="FF0000"/>
                </a:solidFill>
                <a:cs typeface="B Titr" pitchFamily="2" charset="-78"/>
              </a:rPr>
              <a:t>فنون موثر در تدریس موفق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2143092"/>
            <a:ext cx="7467600" cy="4714908"/>
          </a:xfrm>
        </p:spPr>
        <p:txBody>
          <a:bodyPr/>
          <a:lstStyle/>
          <a:p>
            <a:pPr algn="ctr">
              <a:buNone/>
            </a:pPr>
            <a:r>
              <a:rPr lang="fa-IR" dirty="0" smtClean="0"/>
              <a:t> </a:t>
            </a:r>
            <a:r>
              <a:rPr lang="fa-IR" sz="2800" dirty="0">
                <a:cs typeface="B Titr" pitchFamily="2" charset="-78"/>
              </a:rPr>
              <a:t>استفاده از روش های متنوع و شاداب در تدریس ، توجه به وضع ظاهری خود ، وضوح در کلام ، برنامه ریزی و پرهیز از عصبانیت ، تهدید و سوگیری های نا آگاهانه از جمله کلیدهای اساسی موفقیت در تدریس هستند . </a:t>
            </a:r>
            <a:endParaRPr lang="en-US" sz="2800" dirty="0">
              <a:cs typeface="B Titr" pitchFamily="2" charset="-78"/>
            </a:endParaRPr>
          </a:p>
          <a:p>
            <a:pPr algn="ctr">
              <a:buNone/>
            </a:pP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9" name="AutoShape 23" descr="Green marble"/>
          <p:cNvSpPr>
            <a:spLocks noChangeArrowheads="1"/>
          </p:cNvSpPr>
          <p:nvPr/>
        </p:nvSpPr>
        <p:spPr bwMode="auto">
          <a:xfrm>
            <a:off x="609600" y="228600"/>
            <a:ext cx="8001000" cy="1143000"/>
          </a:xfrm>
          <a:prstGeom prst="roundRect">
            <a:avLst>
              <a:gd name="adj" fmla="val 16667"/>
            </a:avLst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914400" y="228600"/>
            <a:ext cx="68451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3200" dirty="0">
                <a:cs typeface="B Titr" pitchFamily="2" charset="-78"/>
              </a:rPr>
              <a:t>جهت </a:t>
            </a:r>
            <a:r>
              <a:rPr lang="ar-SA" sz="3200" dirty="0" smtClean="0">
                <a:cs typeface="B Titr" pitchFamily="2" charset="-78"/>
              </a:rPr>
              <a:t>تسهليل در يادگيري فراگيرندگان 20 نكته </a:t>
            </a:r>
          </a:p>
          <a:p>
            <a:pPr algn="ctr" eaLnBrk="1" hangingPunct="1"/>
            <a:r>
              <a:rPr lang="ar-SA" sz="3200" dirty="0" smtClean="0">
                <a:cs typeface="B Titr" pitchFamily="2" charset="-78"/>
              </a:rPr>
              <a:t>كليدي زير را بكار گيريد..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176766" y="1527175"/>
            <a:ext cx="24497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00"/>
                </a:solidFill>
                <a:cs typeface="B Titr" pitchFamily="2" charset="-78"/>
              </a:rPr>
              <a:t>- </a:t>
            </a:r>
            <a:r>
              <a:rPr lang="ar-SA" sz="2400" dirty="0">
                <a:cs typeface="B Titr" pitchFamily="2" charset="-78"/>
              </a:rPr>
              <a:t>موضوع را بشكافيد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634912" y="1955800"/>
            <a:ext cx="3967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FF00"/>
                </a:solidFill>
                <a:cs typeface="B Titr" pitchFamily="2" charset="-78"/>
              </a:rPr>
              <a:t>-</a:t>
            </a:r>
            <a:r>
              <a:rPr lang="ar-SA" sz="2400" dirty="0">
                <a:cs typeface="B Titr" pitchFamily="2" charset="-78"/>
              </a:rPr>
              <a:t> نكات مثبت را در آنها تقويت كنيد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6113463" y="2365375"/>
            <a:ext cx="2436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66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ايجاد انگيزه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4851579" y="2870200"/>
            <a:ext cx="37240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مشاركت دانشجو را جلب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5262491" y="3327400"/>
            <a:ext cx="32576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chemeClr val="accent1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نكات كليدي را ارائه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6813044" y="3813175"/>
            <a:ext cx="16610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نظارت كنيد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6534122" y="4241800"/>
            <a:ext cx="19399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6699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راهنمايي كنيد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4626331" y="4622800"/>
            <a:ext cx="38699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نشان دهيد و با دليل اثبات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8229600" y="50292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endParaRPr lang="en-US" sz="2400">
              <a:solidFill>
                <a:srgbClr val="000066"/>
              </a:solidFill>
              <a:cs typeface="Yagut" pitchFamily="10" charset="-78"/>
            </a:endParaRP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5772696" y="5032375"/>
            <a:ext cx="27013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تشويق و دلگرم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5397593" y="5413375"/>
            <a:ext cx="30764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نكات جديد را ارائه دهيد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5833486" y="5765800"/>
            <a:ext cx="26532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6699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به سوالات پاسخ دهيد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4208164" y="6175375"/>
            <a:ext cx="4265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66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مديريت زمان را در نظر داشته باشيد</a:t>
            </a:r>
            <a:endParaRPr lang="en-US" sz="24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3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3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9" grpId="0" animBg="1"/>
      <p:bldP spid="14340" grpId="0" autoUpdateAnimBg="0"/>
      <p:bldP spid="14341" grpId="0" autoUpdateAnimBg="0"/>
      <p:bldP spid="14342" grpId="0" autoUpdateAnimBg="0"/>
      <p:bldP spid="14347" grpId="0" autoUpdateAnimBg="0"/>
      <p:bldP spid="14348" grpId="0" autoUpdateAnimBg="0"/>
      <p:bldP spid="14349" grpId="0" autoUpdateAnimBg="0"/>
      <p:bldP spid="14350" grpId="0" autoUpdateAnimBg="0"/>
      <p:bldP spid="14351" grpId="0" autoUpdateAnimBg="0"/>
      <p:bldP spid="14352" grpId="0" autoUpdateAnimBg="0"/>
      <p:bldP spid="14355" grpId="0" autoUpdateAnimBg="0"/>
      <p:bldP spid="14356" grpId="0" autoUpdateAnimBg="0"/>
      <p:bldP spid="14357" grpId="0" autoUpdateAnimBg="0"/>
      <p:bldP spid="1435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8229600" y="12954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endParaRPr lang="en-US" sz="2400">
              <a:solidFill>
                <a:srgbClr val="800000"/>
              </a:solidFill>
              <a:cs typeface="Yagut" pitchFamily="10" charset="-78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807614" y="762000"/>
            <a:ext cx="25378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66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كلاسداري بلد باشيد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5816435" y="1676400"/>
            <a:ext cx="24465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ارتباط برقرار كنيد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265670" y="2514600"/>
            <a:ext cx="50369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cs typeface="B Titr" pitchFamily="2" charset="-78"/>
              </a:rPr>
              <a:t>- از روش هاي مختلف تدريس استفاده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747663" y="3327400"/>
            <a:ext cx="46073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cs typeface="B Titr" pitchFamily="2" charset="-78"/>
              </a:rPr>
              <a:t>- از وسايل كمك آموزشي استفاده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114260" y="4191000"/>
            <a:ext cx="52629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CC3300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مسئوليت و تكليف براي دانشجو مشخص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585945" y="5029200"/>
            <a:ext cx="47500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9DB4FF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فرصت استفاده از مهارتها  را فراهم نماييد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4268732" y="5867400"/>
            <a:ext cx="40767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6699"/>
                </a:solidFill>
              </a:rPr>
              <a:t>- </a:t>
            </a:r>
            <a:r>
              <a:rPr lang="ar-SA" sz="2400" dirty="0">
                <a:cs typeface="B Titr" pitchFamily="2" charset="-78"/>
              </a:rPr>
              <a:t>خود را بطور مستمر ارزيابي نماييد</a:t>
            </a:r>
            <a:endParaRPr lang="en-US" sz="24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utoUpdateAnimBg="0"/>
      <p:bldP spid="15365" grpId="0" autoUpdateAnimBg="0"/>
      <p:bldP spid="15366" grpId="0" autoUpdateAnimBg="0"/>
      <p:bldP spid="15367" grpId="0" autoUpdateAnimBg="0"/>
      <p:bldP spid="15368" grpId="0" autoUpdateAnimBg="0"/>
      <p:bldP spid="15369" grpId="0" autoUpdateAnimBg="0"/>
      <p:bldP spid="15371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928926" y="1214422"/>
            <a:ext cx="33073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4800" dirty="0">
                <a:solidFill>
                  <a:schemeClr val="tx2"/>
                </a:solidFill>
                <a:cs typeface="B Titr" pitchFamily="2" charset="-78"/>
              </a:rPr>
              <a:t>اصول يادگيري</a:t>
            </a:r>
            <a:endParaRPr lang="en-US" sz="4800" dirty="0">
              <a:solidFill>
                <a:schemeClr val="tx2"/>
              </a:solidFill>
              <a:cs typeface="B Titr" pitchFamily="2" charset="-78"/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59743" y="2662238"/>
            <a:ext cx="48381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يادگيري </a:t>
            </a:r>
            <a:r>
              <a:rPr lang="ar-SA" sz="3200" dirty="0">
                <a:cs typeface="B Titr" pitchFamily="2" charset="-78"/>
              </a:rPr>
              <a:t>يك فرايند تكاملي </a:t>
            </a:r>
            <a:r>
              <a:rPr lang="ar-SA" sz="3200" dirty="0" smtClean="0">
                <a:cs typeface="B Titr" pitchFamily="2" charset="-78"/>
              </a:rPr>
              <a:t>است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662379" y="5786454"/>
            <a:ext cx="69958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solidFill>
                  <a:schemeClr val="tx2"/>
                </a:solidFill>
                <a:cs typeface="B Titr" pitchFamily="2" charset="-78"/>
              </a:rPr>
              <a:t>عاملي </a:t>
            </a:r>
            <a:r>
              <a:rPr lang="ar-SA" sz="3200" dirty="0">
                <a:solidFill>
                  <a:schemeClr val="tx2"/>
                </a:solidFill>
                <a:cs typeface="B Titr" pitchFamily="2" charset="-78"/>
              </a:rPr>
              <a:t>كه مي تواند انگيزش ايجاد كند </a:t>
            </a:r>
            <a:r>
              <a:rPr lang="ar-SA" sz="4000" dirty="0">
                <a:solidFill>
                  <a:srgbClr val="FF6699"/>
                </a:solidFill>
                <a:cs typeface="B Titr" pitchFamily="2" charset="-78"/>
              </a:rPr>
              <a:t>نياز</a:t>
            </a:r>
            <a:r>
              <a:rPr lang="ar-SA" sz="3200" dirty="0">
                <a:solidFill>
                  <a:srgbClr val="FF6699"/>
                </a:solidFill>
                <a:cs typeface="B Titr" pitchFamily="2" charset="-78"/>
              </a:rPr>
              <a:t> </a:t>
            </a:r>
            <a:r>
              <a:rPr lang="ar-SA" sz="3200" dirty="0" smtClean="0">
                <a:solidFill>
                  <a:schemeClr val="tx2"/>
                </a:solidFill>
                <a:cs typeface="B Titr" pitchFamily="2" charset="-78"/>
              </a:rPr>
              <a:t>است</a:t>
            </a:r>
            <a:endParaRPr lang="en-US" sz="3200" dirty="0">
              <a:solidFill>
                <a:schemeClr val="tx2"/>
              </a:solidFill>
              <a:cs typeface="B Titr" pitchFamily="2" charset="-78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4322455" y="3733800"/>
            <a:ext cx="44310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يادگيري يك عمل فردي است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000496" y="4714884"/>
            <a:ext cx="49263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ar-SA" sz="3200" dirty="0" smtClean="0"/>
              <a:t> </a:t>
            </a:r>
            <a:r>
              <a:rPr lang="ar-SA" sz="3200" dirty="0">
                <a:solidFill>
                  <a:srgbClr val="FF6699"/>
                </a:solidFill>
                <a:cs typeface="B Titr" pitchFamily="2" charset="-78"/>
              </a:rPr>
              <a:t>انگيزه</a:t>
            </a:r>
            <a:r>
              <a:rPr lang="ar-SA" sz="3200" dirty="0">
                <a:cs typeface="B Titr" pitchFamily="2" charset="-78"/>
              </a:rPr>
              <a:t> كليد اصلي يادگيري </a:t>
            </a:r>
            <a:r>
              <a:rPr lang="ar-SA" sz="3200" dirty="0" smtClean="0">
                <a:cs typeface="B Titr" pitchFamily="2" charset="-78"/>
              </a:rPr>
              <a:t>است</a:t>
            </a:r>
            <a:endParaRPr lang="en-US" sz="32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  <p:bldP spid="6150" grpId="0" autoUpdateAnimBg="0"/>
      <p:bldP spid="6151" grpId="0" autoUpdateAnimBg="0"/>
      <p:bldP spid="615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883655" y="576263"/>
            <a:ext cx="66062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يادگيري </a:t>
            </a:r>
            <a:r>
              <a:rPr lang="ar-SA" sz="3200" dirty="0">
                <a:cs typeface="B Titr" pitchFamily="2" charset="-78"/>
              </a:rPr>
              <a:t>نياز به </a:t>
            </a:r>
            <a:r>
              <a:rPr lang="ar-SA" sz="3200" dirty="0">
                <a:solidFill>
                  <a:srgbClr val="FF0000"/>
                </a:solidFill>
                <a:cs typeface="B Titr" pitchFamily="2" charset="-78"/>
              </a:rPr>
              <a:t>آمادگي</a:t>
            </a:r>
            <a:r>
              <a:rPr lang="ar-SA" sz="3200" dirty="0">
                <a:cs typeface="B Titr" pitchFamily="2" charset="-78"/>
              </a:rPr>
              <a:t> قبلي فراگيرنده </a:t>
            </a:r>
            <a:r>
              <a:rPr lang="ar-SA" sz="3200" dirty="0" smtClean="0">
                <a:cs typeface="B Titr" pitchFamily="2" charset="-78"/>
              </a:rPr>
              <a:t>دارد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22275" y="1414463"/>
            <a:ext cx="8118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يادگيري بايد در </a:t>
            </a:r>
            <a:r>
              <a:rPr lang="ar-SA" sz="3200" dirty="0">
                <a:solidFill>
                  <a:srgbClr val="FF33CC"/>
                </a:solidFill>
                <a:cs typeface="B Titr" pitchFamily="2" charset="-78"/>
              </a:rPr>
              <a:t>زمان</a:t>
            </a:r>
            <a:r>
              <a:rPr lang="ar-SA" sz="3200" dirty="0">
                <a:cs typeface="B Titr" pitchFamily="2" charset="-78"/>
              </a:rPr>
              <a:t> و </a:t>
            </a:r>
            <a:r>
              <a:rPr lang="ar-SA" sz="3200" dirty="0">
                <a:solidFill>
                  <a:srgbClr val="FF33CC"/>
                </a:solidFill>
                <a:cs typeface="B Titr" pitchFamily="2" charset="-78"/>
              </a:rPr>
              <a:t>مكان</a:t>
            </a:r>
            <a:r>
              <a:rPr lang="ar-SA" sz="3200" dirty="0">
                <a:cs typeface="B Titr" pitchFamily="2" charset="-78"/>
              </a:rPr>
              <a:t> و </a:t>
            </a:r>
            <a:r>
              <a:rPr lang="ar-SA" sz="3200" dirty="0">
                <a:solidFill>
                  <a:srgbClr val="FF33CC"/>
                </a:solidFill>
                <a:cs typeface="B Titr" pitchFamily="2" charset="-78"/>
              </a:rPr>
              <a:t>جو</a:t>
            </a:r>
            <a:r>
              <a:rPr lang="ar-SA" sz="3200" dirty="0">
                <a:cs typeface="B Titr" pitchFamily="2" charset="-78"/>
              </a:rPr>
              <a:t> مناسب صورت گيرد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447800" y="2438400"/>
            <a:ext cx="7010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برقرار كردن ارتباط كلامي و غيركلامي صحيح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2857488" y="3700463"/>
            <a:ext cx="57181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مدت يادگيري </a:t>
            </a:r>
            <a:r>
              <a:rPr lang="ar-SA" sz="3200" dirty="0">
                <a:solidFill>
                  <a:srgbClr val="FF0000"/>
                </a:solidFill>
                <a:cs typeface="B Titr" pitchFamily="2" charset="-78"/>
              </a:rPr>
              <a:t>كمتر</a:t>
            </a:r>
            <a:r>
              <a:rPr lang="ar-SA" sz="3200" dirty="0">
                <a:cs typeface="B Titr" pitchFamily="2" charset="-78"/>
              </a:rPr>
              <a:t> , يادگيري </a:t>
            </a:r>
            <a:r>
              <a:rPr lang="ar-SA" sz="3200" dirty="0">
                <a:solidFill>
                  <a:srgbClr val="FF0000"/>
                </a:solidFill>
                <a:cs typeface="B Titr" pitchFamily="2" charset="-78"/>
              </a:rPr>
              <a:t>بهتر</a:t>
            </a:r>
            <a:endParaRPr lang="en-US" sz="32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779713" y="4691063"/>
            <a:ext cx="5816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استفاده از </a:t>
            </a:r>
            <a:r>
              <a:rPr lang="ar-SA" sz="3200" dirty="0">
                <a:solidFill>
                  <a:srgbClr val="FF0000"/>
                </a:solidFill>
                <a:cs typeface="B Titr" pitchFamily="2" charset="-78"/>
              </a:rPr>
              <a:t>حواس</a:t>
            </a:r>
            <a:r>
              <a:rPr lang="ar-SA" sz="3200" dirty="0">
                <a:cs typeface="B Titr" pitchFamily="2" charset="-78"/>
              </a:rPr>
              <a:t> </a:t>
            </a:r>
            <a:r>
              <a:rPr lang="ar-SA" sz="3200" dirty="0">
                <a:solidFill>
                  <a:srgbClr val="FF0000"/>
                </a:solidFill>
                <a:cs typeface="B Titr" pitchFamily="2" charset="-78"/>
              </a:rPr>
              <a:t>بيشتر</a:t>
            </a:r>
            <a:r>
              <a:rPr lang="ar-SA" sz="3200" dirty="0">
                <a:cs typeface="B Titr" pitchFamily="2" charset="-78"/>
              </a:rPr>
              <a:t> , يادگيري بهتر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8279109" y="5638800"/>
            <a:ext cx="2648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 smtClean="0">
                <a:cs typeface="B Titr" pitchFamily="2" charset="-78"/>
              </a:rPr>
              <a:t> 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43174" y="5643578"/>
            <a:ext cx="59293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3200" dirty="0" smtClean="0">
                <a:cs typeface="B Titr" pitchFamily="2" charset="-78"/>
              </a:rPr>
              <a:t>حجم كمتر , يادگيري بهتر</a:t>
            </a:r>
            <a:endParaRPr lang="en-US" sz="32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utoUpdateAnimBg="0"/>
      <p:bldP spid="7175" grpId="0" autoUpdateAnimBg="0"/>
      <p:bldP spid="7176" grpId="0" autoUpdateAnimBg="0"/>
      <p:bldP spid="7177" grpId="0" autoUpdateAnimBg="0"/>
      <p:bldP spid="7179" grpId="0" autoUpdateAnimBg="0"/>
      <p:bldP spid="718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714479" y="1409701"/>
            <a:ext cx="621510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1" hangingPunct="1"/>
            <a:r>
              <a:rPr lang="ar-SA" sz="36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نظم , تسلسل منطقي و طبقه بندي </a:t>
            </a:r>
            <a:r>
              <a:rPr lang="ar-SA" sz="3200" dirty="0" smtClean="0">
                <a:cs typeface="B Titr" pitchFamily="2" charset="-78"/>
              </a:rPr>
              <a:t>مطالب</a:t>
            </a:r>
            <a:endParaRPr lang="fa-IR" sz="3600" dirty="0" smtClean="0">
              <a:cs typeface="B Titr" pitchFamily="2" charset="-78"/>
            </a:endParaRPr>
          </a:p>
          <a:p>
            <a:pPr algn="r" eaLnBrk="1" hangingPunct="1"/>
            <a:endParaRPr lang="en-US" sz="3600" dirty="0">
              <a:cs typeface="B Titr" pitchFamily="2" charset="-78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10089" y="3848100"/>
            <a:ext cx="76290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600" dirty="0" smtClean="0">
                <a:cs typeface="B Titr" pitchFamily="2" charset="-78"/>
              </a:rPr>
              <a:t> </a:t>
            </a:r>
            <a:r>
              <a:rPr lang="ar-SA" sz="3600" dirty="0">
                <a:cs typeface="B Titr" pitchFamily="2" charset="-78"/>
              </a:rPr>
              <a:t>ارائه بازخورد , محرك مداوم </a:t>
            </a:r>
            <a:r>
              <a:rPr lang="fa-IR" sz="3600" dirty="0" smtClean="0">
                <a:cs typeface="B Titr" pitchFamily="2" charset="-78"/>
              </a:rPr>
              <a:t> ، </a:t>
            </a:r>
            <a:r>
              <a:rPr lang="ar-SA" sz="3600" dirty="0" smtClean="0">
                <a:cs typeface="B Titr" pitchFamily="2" charset="-78"/>
              </a:rPr>
              <a:t>يادگيري </a:t>
            </a:r>
            <a:r>
              <a:rPr lang="ar-SA" sz="3600" dirty="0">
                <a:cs typeface="B Titr" pitchFamily="2" charset="-78"/>
              </a:rPr>
              <a:t>مدام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000166" y="4953000"/>
            <a:ext cx="70214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600" dirty="0" smtClean="0">
                <a:cs typeface="B Titr" pitchFamily="2" charset="-78"/>
              </a:rPr>
              <a:t> </a:t>
            </a:r>
            <a:r>
              <a:rPr lang="ar-SA" sz="3600" dirty="0">
                <a:cs typeface="B Titr" pitchFamily="2" charset="-78"/>
              </a:rPr>
              <a:t>تكرار و تمرين اصل ديگري براي يادگيري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85918" y="2714620"/>
            <a:ext cx="62151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a-IR" dirty="0" smtClean="0">
                <a:cs typeface="B Titr" pitchFamily="2" charset="-78"/>
              </a:rPr>
              <a:t>َ</a:t>
            </a:r>
            <a:r>
              <a:rPr lang="ar-SA" sz="3200" dirty="0" smtClean="0">
                <a:cs typeface="B Titr" pitchFamily="2" charset="-78"/>
              </a:rPr>
              <a:t>جلب مشاركت فراگيرنده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7" grpId="0" autoUpdateAnimBg="0"/>
      <p:bldP spid="819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76275" y="1676400"/>
            <a:ext cx="8080375" cy="6508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600" dirty="0">
                <a:solidFill>
                  <a:srgbClr val="FF0000"/>
                </a:solidFill>
                <a:cs typeface="B Titr" pitchFamily="2" charset="-78"/>
              </a:rPr>
              <a:t>فراموش كردن آموخته ها يك قانون است نه استثنا</a:t>
            </a:r>
            <a:endParaRPr lang="en-US" sz="36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070303" y="3124200"/>
            <a:ext cx="76482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 smtClean="0">
                <a:cs typeface="B Titr" pitchFamily="2" charset="-78"/>
              </a:rPr>
              <a:t> </a:t>
            </a:r>
            <a:r>
              <a:rPr lang="ar-SA" sz="2800" dirty="0">
                <a:cs typeface="B Titr" pitchFamily="2" charset="-78"/>
              </a:rPr>
              <a:t>تكرار عادت مي آورد و عادت كاهش دقت را به دنبال دارد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92125" y="4465638"/>
            <a:ext cx="8529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2800" dirty="0" smtClean="0">
                <a:cs typeface="B Titr" pitchFamily="2" charset="-78"/>
              </a:rPr>
              <a:t> </a:t>
            </a:r>
            <a:r>
              <a:rPr lang="ar-SA" sz="2800" dirty="0">
                <a:cs typeface="B Titr" pitchFamily="2" charset="-78"/>
              </a:rPr>
              <a:t>استراحت مغز نيز در فعاليت هاي يادگيري يك اصل مهم ديگر است</a:t>
            </a:r>
            <a:endParaRPr lang="en-US" sz="28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  <p:bldP spid="9220" grpId="0" autoUpdateAnimBg="0"/>
      <p:bldP spid="922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5757863" y="5334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ar-SA" sz="3600" dirty="0">
                <a:solidFill>
                  <a:srgbClr val="FF0000"/>
                </a:solidFill>
                <a:cs typeface="B Titr" pitchFamily="2" charset="-78"/>
              </a:rPr>
              <a:t>يادگير</a:t>
            </a:r>
            <a:r>
              <a:rPr lang="fa-IR" sz="3600" dirty="0">
                <a:solidFill>
                  <a:srgbClr val="FF0000"/>
                </a:solidFill>
                <a:cs typeface="B Titr" pitchFamily="2" charset="-78"/>
              </a:rPr>
              <a:t>ی</a:t>
            </a:r>
            <a:r>
              <a:rPr lang="ar-SA" sz="3600" dirty="0">
                <a:solidFill>
                  <a:srgbClr val="FF0000"/>
                </a:solidFill>
                <a:cs typeface="B Titr" pitchFamily="2" charset="-78"/>
              </a:rPr>
              <a:t> فعال</a:t>
            </a:r>
            <a:r>
              <a:rPr lang="en-US" sz="3600" dirty="0">
                <a:solidFill>
                  <a:srgbClr val="FF0000"/>
                </a:solidFill>
                <a:cs typeface="B Titr" pitchFamily="2" charset="-78"/>
              </a:rPr>
              <a:t> </a:t>
            </a:r>
            <a:endParaRPr lang="en-US" sz="24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928662" y="428604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US" sz="3600" b="1" dirty="0">
                <a:cs typeface="Times New Roman" pitchFamily="18" charset="0"/>
              </a:rPr>
              <a:t>Active   Learning</a:t>
            </a:r>
            <a:r>
              <a:rPr lang="en-US" sz="1600" b="1" dirty="0">
                <a:cs typeface="Times New Roman" pitchFamily="18" charset="0"/>
              </a:rPr>
              <a:t> </a:t>
            </a:r>
            <a:endParaRPr lang="en-US" sz="2400" b="1" dirty="0">
              <a:cs typeface="Times New Roman" pitchFamily="18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-857288" y="3071810"/>
            <a:ext cx="11153781" cy="1323439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dirty="0">
                <a:cs typeface="B Titr" pitchFamily="2" charset="-78"/>
              </a:rPr>
              <a:t>يادگير</a:t>
            </a:r>
            <a:r>
              <a:rPr lang="fa-IR" sz="4000" dirty="0">
                <a:cs typeface="B Titr" pitchFamily="2" charset="-78"/>
              </a:rPr>
              <a:t>ی</a:t>
            </a:r>
            <a:r>
              <a:rPr lang="ar-SA" sz="4000" dirty="0">
                <a:cs typeface="B Titr" pitchFamily="2" charset="-78"/>
              </a:rPr>
              <a:t> كه در آن فراگير </a:t>
            </a:r>
            <a:endParaRPr lang="fa-IR" sz="4000" dirty="0" smtClean="0">
              <a:cs typeface="B Titr" pitchFamily="2" charset="-78"/>
            </a:endParaRPr>
          </a:p>
          <a:p>
            <a:pPr algn="ctr" eaLnBrk="1" hangingPunct="1"/>
            <a:r>
              <a:rPr lang="ar-SA" sz="4000" dirty="0" smtClean="0">
                <a:cs typeface="B Titr" pitchFamily="2" charset="-78"/>
              </a:rPr>
              <a:t>نقش </a:t>
            </a:r>
            <a:r>
              <a:rPr lang="ar-SA" sz="4000" dirty="0">
                <a:cs typeface="B Titr" pitchFamily="2" charset="-78"/>
              </a:rPr>
              <a:t>فعال</a:t>
            </a:r>
            <a:r>
              <a:rPr lang="fa-IR" sz="4000" dirty="0">
                <a:cs typeface="B Titr" pitchFamily="2" charset="-78"/>
              </a:rPr>
              <a:t>ی</a:t>
            </a:r>
            <a:r>
              <a:rPr lang="ar-SA" sz="4000" dirty="0">
                <a:cs typeface="B Titr" pitchFamily="2" charset="-78"/>
              </a:rPr>
              <a:t> داشته باشد</a:t>
            </a:r>
            <a:endParaRPr lang="en-US" sz="4000" dirty="0">
              <a:cs typeface="B Titr" pitchFamily="2" charset="-78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  <p:bldP spid="40963" grpId="0" autoUpdateAnimBg="0"/>
      <p:bldP spid="4096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algn="ctr">
              <a:defRPr/>
            </a:pPr>
            <a:r>
              <a:rPr lang="fa-IR" dirty="0">
                <a:cs typeface="B Mitra" pitchFamily="2" charset="-78"/>
              </a:rPr>
              <a:t>هرم یادگیری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fa-IR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/>
        </p:nvGraphicFramePr>
        <p:xfrm>
          <a:off x="457200" y="16002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pPr eaLnBrk="1" hangingPunct="1"/>
            <a:r>
              <a:rPr lang="fa-IR" smtClean="0">
                <a:cs typeface="B Mitra" pitchFamily="2" charset="-78"/>
              </a:rPr>
              <a:t>هرم یادگیری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5715008" y="2071678"/>
            <a:ext cx="3251200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>
                <a:solidFill>
                  <a:srgbClr val="FAFD00"/>
                </a:solidFill>
              </a:rPr>
              <a:t> </a:t>
            </a:r>
            <a:r>
              <a:rPr lang="ar-SA" sz="3600" dirty="0">
                <a:cs typeface="B Titr" pitchFamily="2" charset="-78"/>
              </a:rPr>
              <a:t>گوش </a:t>
            </a:r>
            <a:r>
              <a:rPr lang="ar-SA" sz="3600" dirty="0" smtClean="0">
                <a:cs typeface="B Titr" pitchFamily="2" charset="-78"/>
              </a:rPr>
              <a:t>كنم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0" y="2057400"/>
            <a:ext cx="3522663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>
                <a:solidFill>
                  <a:srgbClr val="FAFD00"/>
                </a:solidFill>
              </a:rPr>
              <a:t> </a:t>
            </a:r>
            <a:r>
              <a:rPr lang="ar-SA" sz="3600" dirty="0">
                <a:solidFill>
                  <a:srgbClr val="FAFD00"/>
                </a:solidFill>
                <a:cs typeface="B Titr" pitchFamily="2" charset="-78"/>
              </a:rPr>
              <a:t>فراموش م</a:t>
            </a:r>
            <a:r>
              <a:rPr lang="fa-IR" sz="3600" dirty="0">
                <a:solidFill>
                  <a:srgbClr val="FAFD00"/>
                </a:solidFill>
                <a:cs typeface="B Titr" pitchFamily="2" charset="-78"/>
              </a:rPr>
              <a:t>ی</a:t>
            </a:r>
            <a:r>
              <a:rPr lang="ar-SA" sz="3600" dirty="0">
                <a:solidFill>
                  <a:srgbClr val="FAFD00"/>
                </a:solidFill>
                <a:cs typeface="B Titr" pitchFamily="2" charset="-78"/>
              </a:rPr>
              <a:t> كنم</a:t>
            </a:r>
            <a:endParaRPr lang="en-US" sz="3600" dirty="0">
              <a:solidFill>
                <a:srgbClr val="FAFD00"/>
              </a:solidFill>
              <a:cs typeface="B Titr" pitchFamily="2" charset="-78"/>
            </a:endParaRP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5080000" y="3549650"/>
            <a:ext cx="2979738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 smtClean="0">
                <a:cs typeface="B Titr" pitchFamily="2" charset="-78"/>
              </a:rPr>
              <a:t>بينم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0" y="3625850"/>
            <a:ext cx="3522663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>
                <a:solidFill>
                  <a:srgbClr val="FAFD00"/>
                </a:solidFill>
              </a:rPr>
              <a:t> </a:t>
            </a:r>
            <a:r>
              <a:rPr lang="ar-SA" sz="3600" dirty="0">
                <a:solidFill>
                  <a:srgbClr val="FFFF00"/>
                </a:solidFill>
                <a:cs typeface="B Titr" pitchFamily="2" charset="-78"/>
              </a:rPr>
              <a:t>بخاطر م</a:t>
            </a:r>
            <a:r>
              <a:rPr lang="fa-IR" sz="3600" dirty="0">
                <a:solidFill>
                  <a:srgbClr val="FFFF00"/>
                </a:solidFill>
                <a:cs typeface="B Titr" pitchFamily="2" charset="-78"/>
              </a:rPr>
              <a:t>ی</a:t>
            </a:r>
            <a:r>
              <a:rPr lang="ar-SA" sz="3600" dirty="0">
                <a:solidFill>
                  <a:srgbClr val="FFFF00"/>
                </a:solidFill>
                <a:cs typeface="B Titr" pitchFamily="2" charset="-78"/>
              </a:rPr>
              <a:t> آورم</a:t>
            </a:r>
            <a:endParaRPr lang="en-US" sz="3600" dirty="0">
              <a:solidFill>
                <a:srgbClr val="FFFF00"/>
              </a:solidFill>
              <a:cs typeface="B Titr" pitchFamily="2" charset="-78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5689600" y="5072074"/>
            <a:ext cx="3454400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>
                <a:solidFill>
                  <a:srgbClr val="FAFD00"/>
                </a:solidFill>
              </a:rPr>
              <a:t> </a:t>
            </a:r>
            <a:r>
              <a:rPr lang="ar-SA" sz="3600" dirty="0">
                <a:cs typeface="B Titr" pitchFamily="2" charset="-78"/>
              </a:rPr>
              <a:t>انجام </a:t>
            </a:r>
            <a:r>
              <a:rPr lang="ar-SA" sz="3600" dirty="0" smtClean="0">
                <a:cs typeface="B Titr" pitchFamily="2" charset="-78"/>
              </a:rPr>
              <a:t>دهم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-677863" y="5105400"/>
            <a:ext cx="4673601" cy="6413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3600" dirty="0">
                <a:solidFill>
                  <a:srgbClr val="FAFD00"/>
                </a:solidFill>
              </a:rPr>
              <a:t> </a:t>
            </a:r>
            <a:r>
              <a:rPr lang="ar-SA" sz="3200" dirty="0">
                <a:solidFill>
                  <a:srgbClr val="FAFD00"/>
                </a:solidFill>
                <a:cs typeface="B Titr" pitchFamily="2" charset="-78"/>
              </a:rPr>
              <a:t>درك م</a:t>
            </a:r>
            <a:r>
              <a:rPr lang="fa-IR" sz="3200" dirty="0">
                <a:solidFill>
                  <a:srgbClr val="FAFD00"/>
                </a:solidFill>
                <a:cs typeface="B Titr" pitchFamily="2" charset="-78"/>
              </a:rPr>
              <a:t>ی</a:t>
            </a:r>
            <a:r>
              <a:rPr lang="ar-SA" sz="3200" dirty="0">
                <a:solidFill>
                  <a:srgbClr val="FAFD00"/>
                </a:solidFill>
                <a:cs typeface="B Titr" pitchFamily="2" charset="-78"/>
              </a:rPr>
              <a:t> كنم و م</a:t>
            </a:r>
            <a:r>
              <a:rPr lang="fa-IR" sz="3200" dirty="0">
                <a:solidFill>
                  <a:srgbClr val="FAFD00"/>
                </a:solidFill>
                <a:cs typeface="B Titr" pitchFamily="2" charset="-78"/>
              </a:rPr>
              <a:t>ی</a:t>
            </a:r>
            <a:r>
              <a:rPr lang="ar-SA" sz="3200" dirty="0">
                <a:solidFill>
                  <a:srgbClr val="FAFD00"/>
                </a:solidFill>
                <a:cs typeface="B Titr" pitchFamily="2" charset="-78"/>
              </a:rPr>
              <a:t> فهمم</a:t>
            </a:r>
            <a:endParaRPr lang="en-US" sz="3600" dirty="0">
              <a:solidFill>
                <a:srgbClr val="FAFD00"/>
              </a:solidFill>
              <a:cs typeface="B Titr" pitchFamily="2" charset="-78"/>
            </a:endParaRPr>
          </a:p>
        </p:txBody>
      </p:sp>
      <p:sp>
        <p:nvSpPr>
          <p:cNvPr id="43016" name="AutoShape 8"/>
          <p:cNvSpPr>
            <a:spLocks noChangeArrowheads="1"/>
          </p:cNvSpPr>
          <p:nvPr/>
        </p:nvSpPr>
        <p:spPr bwMode="auto">
          <a:xfrm>
            <a:off x="4071934" y="2357430"/>
            <a:ext cx="1895475" cy="228600"/>
          </a:xfrm>
          <a:prstGeom prst="leftArrow">
            <a:avLst>
              <a:gd name="adj1" fmla="val 50000"/>
              <a:gd name="adj2" fmla="val 207292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43017" name="AutoShape 9"/>
          <p:cNvSpPr>
            <a:spLocks noChangeArrowheads="1"/>
          </p:cNvSpPr>
          <p:nvPr/>
        </p:nvSpPr>
        <p:spPr bwMode="auto">
          <a:xfrm>
            <a:off x="4132263" y="3810000"/>
            <a:ext cx="1895475" cy="228600"/>
          </a:xfrm>
          <a:prstGeom prst="leftArrow">
            <a:avLst>
              <a:gd name="adj1" fmla="val 50000"/>
              <a:gd name="adj2" fmla="val 207292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43018" name="AutoShape 10"/>
          <p:cNvSpPr>
            <a:spLocks noChangeArrowheads="1"/>
          </p:cNvSpPr>
          <p:nvPr/>
        </p:nvSpPr>
        <p:spPr bwMode="auto">
          <a:xfrm>
            <a:off x="4132263" y="5334000"/>
            <a:ext cx="1895475" cy="228600"/>
          </a:xfrm>
          <a:prstGeom prst="leftArrow">
            <a:avLst>
              <a:gd name="adj1" fmla="val 50000"/>
              <a:gd name="adj2" fmla="val 207292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autoUpdateAnimBg="0"/>
      <p:bldP spid="43011" grpId="0" autoUpdateAnimBg="0"/>
      <p:bldP spid="43012" grpId="0" autoUpdateAnimBg="0"/>
      <p:bldP spid="43013" grpId="0" autoUpdateAnimBg="0"/>
      <p:bldP spid="43014" grpId="0" autoUpdateAnimBg="0"/>
      <p:bldP spid="43015" grpId="0" autoUpdateAnimBg="0"/>
      <p:bldP spid="43016" grpId="0" animBg="1"/>
      <p:bldP spid="43017" grpId="0" animBg="1"/>
      <p:bldP spid="430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-1643106" y="357166"/>
            <a:ext cx="9144001" cy="138499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rtl="1" eaLnBrk="1" hangingPunct="1"/>
            <a:r>
              <a:rPr lang="ar-SA" sz="3200" dirty="0">
                <a:cs typeface="B Titr" pitchFamily="2" charset="-78"/>
              </a:rPr>
              <a:t>معلم چه كا</a:t>
            </a:r>
            <a:r>
              <a:rPr lang="fa-IR" sz="3200" dirty="0">
                <a:cs typeface="B Titr" pitchFamily="2" charset="-78"/>
              </a:rPr>
              <a:t>ری </a:t>
            </a:r>
            <a:r>
              <a:rPr lang="ar-SA" sz="3200" dirty="0">
                <a:cs typeface="B Titr" pitchFamily="2" charset="-78"/>
              </a:rPr>
              <a:t>م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تواند  انجام </a:t>
            </a:r>
            <a:r>
              <a:rPr lang="ar-SA" sz="3200" dirty="0" smtClean="0">
                <a:cs typeface="B Titr" pitchFamily="2" charset="-78"/>
              </a:rPr>
              <a:t>دهد</a:t>
            </a:r>
            <a:endParaRPr lang="fa-IR" sz="3200" dirty="0" smtClean="0">
              <a:cs typeface="B Titr" pitchFamily="2" charset="-78"/>
            </a:endParaRPr>
          </a:p>
          <a:p>
            <a:pPr algn="just" rtl="1" eaLnBrk="1" hangingPunct="1"/>
            <a:r>
              <a:rPr lang="fa-IR" sz="3200" dirty="0" smtClean="0">
                <a:cs typeface="B Titr" pitchFamily="2" charset="-78"/>
              </a:rPr>
              <a:t> </a:t>
            </a:r>
            <a:r>
              <a:rPr lang="ar-SA" sz="3200" dirty="0">
                <a:cs typeface="B Titr" pitchFamily="2" charset="-78"/>
              </a:rPr>
              <a:t>تا يادگير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فراگير افزايش </a:t>
            </a:r>
            <a:r>
              <a:rPr lang="ar-SA" sz="3200" dirty="0" smtClean="0">
                <a:cs typeface="B Titr" pitchFamily="2" charset="-78"/>
              </a:rPr>
              <a:t>يابد</a:t>
            </a:r>
            <a:r>
              <a:rPr lang="fa-IR" sz="3200" dirty="0" smtClean="0">
                <a:cs typeface="B Titr" pitchFamily="2" charset="-78"/>
              </a:rPr>
              <a:t> </a:t>
            </a:r>
            <a:r>
              <a:rPr lang="en-US" sz="3200" dirty="0" smtClean="0">
                <a:cs typeface="B Titr" pitchFamily="2" charset="-78"/>
              </a:rPr>
              <a:t>:</a:t>
            </a:r>
            <a:r>
              <a:rPr lang="ar-SA" sz="3200" dirty="0" smtClean="0">
                <a:cs typeface="B Titr" pitchFamily="2" charset="-78"/>
              </a:rPr>
              <a:t>  </a:t>
            </a:r>
            <a:endParaRPr lang="ar-SA" sz="900" dirty="0">
              <a:cs typeface="B Titr" pitchFamily="2" charset="-78"/>
            </a:endParaRPr>
          </a:p>
          <a:p>
            <a:pPr algn="just" rtl="1"/>
            <a:endParaRPr lang="ar-SA" sz="2000" dirty="0">
              <a:cs typeface="B Titr" pitchFamily="2" charset="-78"/>
            </a:endParaRP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785786" y="4643446"/>
            <a:ext cx="7886731" cy="113877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rtl="1"/>
            <a:r>
              <a:rPr lang="ar-SA" sz="3400" dirty="0">
                <a:cs typeface="B Titr" pitchFamily="2" charset="-78"/>
              </a:rPr>
              <a:t>چه فنون آموزش</a:t>
            </a:r>
            <a:r>
              <a:rPr lang="fa-IR" sz="3400" dirty="0">
                <a:cs typeface="B Titr" pitchFamily="2" charset="-78"/>
              </a:rPr>
              <a:t>ی</a:t>
            </a:r>
            <a:r>
              <a:rPr lang="ar-SA" sz="3400" dirty="0">
                <a:cs typeface="B Titr" pitchFamily="2" charset="-78"/>
              </a:rPr>
              <a:t> را مي توان برا</a:t>
            </a:r>
            <a:r>
              <a:rPr lang="fa-IR" sz="3400" dirty="0">
                <a:cs typeface="B Titr" pitchFamily="2" charset="-78"/>
              </a:rPr>
              <a:t>ی</a:t>
            </a:r>
            <a:r>
              <a:rPr lang="ar-SA" sz="3400" dirty="0">
                <a:cs typeface="B Titr" pitchFamily="2" charset="-78"/>
              </a:rPr>
              <a:t> درگير شدن</a:t>
            </a:r>
          </a:p>
          <a:p>
            <a:pPr algn="ctr" rtl="1"/>
            <a:r>
              <a:rPr lang="ar-SA" sz="3400" dirty="0">
                <a:cs typeface="B Titr" pitchFamily="2" charset="-78"/>
              </a:rPr>
              <a:t> فراگيران استفاده كرد ؟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2285984" y="2357430"/>
            <a:ext cx="5083443" cy="113877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3400" dirty="0">
                <a:cs typeface="B Titr" pitchFamily="2" charset="-78"/>
              </a:rPr>
              <a:t>  بهترين راه</a:t>
            </a:r>
            <a:r>
              <a:rPr lang="fa-IR" sz="3400" dirty="0">
                <a:cs typeface="B Titr" pitchFamily="2" charset="-78"/>
              </a:rPr>
              <a:t>ی</a:t>
            </a:r>
            <a:r>
              <a:rPr lang="ar-SA" sz="3400" dirty="0">
                <a:cs typeface="B Titr" pitchFamily="2" charset="-78"/>
              </a:rPr>
              <a:t> كه معلم م</a:t>
            </a:r>
            <a:r>
              <a:rPr lang="fa-IR" sz="3400" dirty="0">
                <a:cs typeface="B Titr" pitchFamily="2" charset="-78"/>
              </a:rPr>
              <a:t>ی</a:t>
            </a:r>
            <a:r>
              <a:rPr lang="ar-SA" sz="3400" dirty="0">
                <a:cs typeface="B Titr" pitchFamily="2" charset="-78"/>
              </a:rPr>
              <a:t> تواند </a:t>
            </a:r>
            <a:endParaRPr lang="fa-IR" sz="3400" dirty="0" smtClean="0">
              <a:cs typeface="B Titr" pitchFamily="2" charset="-78"/>
            </a:endParaRPr>
          </a:p>
          <a:p>
            <a:pPr rtl="1"/>
            <a:r>
              <a:rPr lang="ar-SA" sz="3400" dirty="0" smtClean="0">
                <a:cs typeface="B Titr" pitchFamily="2" charset="-78"/>
              </a:rPr>
              <a:t>به </a:t>
            </a:r>
            <a:r>
              <a:rPr lang="ar-SA" sz="3400" dirty="0">
                <a:cs typeface="B Titr" pitchFamily="2" charset="-78"/>
              </a:rPr>
              <a:t>يادگير</a:t>
            </a:r>
            <a:r>
              <a:rPr lang="fa-IR" sz="3400" dirty="0">
                <a:cs typeface="B Titr" pitchFamily="2" charset="-78"/>
              </a:rPr>
              <a:t>ی</a:t>
            </a:r>
            <a:r>
              <a:rPr lang="ar-SA" sz="3400" dirty="0">
                <a:cs typeface="B Titr" pitchFamily="2" charset="-78"/>
              </a:rPr>
              <a:t> فراگير كمك كند 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9" grpId="0" autoUpdateAnimBg="0"/>
      <p:bldP spid="45060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-571536" y="-139700"/>
            <a:ext cx="9850474" cy="150810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indent="-228600" algn="ctr" eaLnBrk="1" hangingPunct="1">
              <a:tabLst>
                <a:tab pos="457200" algn="l"/>
              </a:tabLst>
            </a:pPr>
            <a:r>
              <a:rPr lang="ar-SA" sz="900" dirty="0">
                <a:cs typeface="B Titr" pitchFamily="2" charset="-78"/>
              </a:rPr>
              <a:t> </a:t>
            </a:r>
            <a:endParaRPr lang="en-US" sz="900" dirty="0">
              <a:cs typeface="B Titr" pitchFamily="2" charset="-78"/>
            </a:endParaRPr>
          </a:p>
          <a:p>
            <a:pPr indent="-228600" algn="ctr">
              <a:tabLst>
                <a:tab pos="457200" algn="l"/>
              </a:tabLst>
            </a:pPr>
            <a:r>
              <a:rPr lang="ar-SA" sz="900" dirty="0">
                <a:cs typeface="B Titr" pitchFamily="2" charset="-78"/>
              </a:rPr>
              <a:t> </a:t>
            </a:r>
            <a:endParaRPr lang="en-US" sz="900" dirty="0">
              <a:cs typeface="B Titr" pitchFamily="2" charset="-78"/>
            </a:endParaRPr>
          </a:p>
          <a:p>
            <a:pPr indent="-228600" algn="ctr">
              <a:tabLst>
                <a:tab pos="457200" algn="l"/>
              </a:tabLst>
            </a:pPr>
            <a:r>
              <a:rPr lang="ar-SA" sz="3200" dirty="0">
                <a:cs typeface="B Titr" pitchFamily="2" charset="-78"/>
              </a:rPr>
              <a:t>كاركردهاي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كه در فرآيند يادگير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فعاليتها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</a:t>
            </a:r>
            <a:r>
              <a:rPr lang="ar-SA" sz="3200" dirty="0" smtClean="0">
                <a:cs typeface="B Titr" pitchFamily="2" charset="-78"/>
              </a:rPr>
              <a:t>يادگير</a:t>
            </a:r>
            <a:endParaRPr lang="fa-IR" sz="3200" dirty="0">
              <a:cs typeface="B Titr" pitchFamily="2" charset="-78"/>
            </a:endParaRPr>
          </a:p>
          <a:p>
            <a:pPr indent="-228600" algn="ctr">
              <a:tabLst>
                <a:tab pos="457200" algn="l"/>
              </a:tabLst>
            </a:pPr>
            <a:r>
              <a:rPr lang="ar-SA" sz="3200" dirty="0">
                <a:cs typeface="B Titr" pitchFamily="2" charset="-78"/>
              </a:rPr>
              <a:t>فراگيران  را بدنبال دار</a:t>
            </a:r>
            <a:r>
              <a:rPr lang="fa-IR" sz="3200" dirty="0">
                <a:cs typeface="B Titr" pitchFamily="2" charset="-78"/>
              </a:rPr>
              <a:t>د</a:t>
            </a:r>
            <a:endParaRPr lang="en-US" sz="900" dirty="0">
              <a:cs typeface="B Titr" pitchFamily="2" charset="-78"/>
            </a:endParaRPr>
          </a:p>
          <a:p>
            <a:pPr indent="-228600" algn="ctr" rtl="1">
              <a:tabLst>
                <a:tab pos="457200" algn="l"/>
              </a:tabLst>
            </a:pPr>
            <a:endParaRPr lang="fa-IR" sz="900" dirty="0">
              <a:cs typeface="B Titr" pitchFamily="2" charset="-78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786182" y="5929330"/>
            <a:ext cx="2911373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3600" dirty="0">
                <a:cs typeface="B Titr" pitchFamily="2" charset="-78"/>
              </a:rPr>
              <a:t>   5- حل مسأ له 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3714744" y="4929198"/>
            <a:ext cx="2651688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rtl="1"/>
            <a:r>
              <a:rPr lang="ar-SA" sz="3600" dirty="0">
                <a:cs typeface="B Titr" pitchFamily="2" charset="-78"/>
              </a:rPr>
              <a:t>4-</a:t>
            </a:r>
            <a:r>
              <a:rPr lang="ar-SA" sz="700" dirty="0">
                <a:cs typeface="B Titr" pitchFamily="2" charset="-78"/>
              </a:rPr>
              <a:t>  </a:t>
            </a:r>
            <a:r>
              <a:rPr lang="ar-SA" sz="700" dirty="0" smtClean="0">
                <a:cs typeface="B Titr" pitchFamily="2" charset="-78"/>
              </a:rPr>
              <a:t>   </a:t>
            </a:r>
            <a:r>
              <a:rPr lang="fa-IR" sz="3600" dirty="0" smtClean="0">
                <a:cs typeface="B Titr" pitchFamily="2" charset="-78"/>
              </a:rPr>
              <a:t>تفهیم مطب</a:t>
            </a:r>
            <a:endParaRPr lang="ar-SA" sz="19900" dirty="0">
              <a:cs typeface="B Titr" pitchFamily="2" charset="-78"/>
            </a:endParaRP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4214810" y="3929066"/>
            <a:ext cx="2178802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600" dirty="0">
                <a:cs typeface="B Titr" pitchFamily="2" charset="-78"/>
              </a:rPr>
              <a:t>  3-</a:t>
            </a:r>
            <a:r>
              <a:rPr lang="ar-SA" sz="700" dirty="0">
                <a:cs typeface="B Titr" pitchFamily="2" charset="-78"/>
              </a:rPr>
              <a:t>     </a:t>
            </a:r>
            <a:r>
              <a:rPr lang="ar-SA" sz="3600" dirty="0">
                <a:cs typeface="B Titr" pitchFamily="2" charset="-78"/>
              </a:rPr>
              <a:t>عمل    </a:t>
            </a:r>
            <a:endParaRPr lang="en-US" sz="3600" dirty="0">
              <a:cs typeface="B Titr" pitchFamily="2" charset="-78"/>
            </a:endParaRP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3538538" y="2895600"/>
            <a:ext cx="2803973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rtl="1"/>
            <a:r>
              <a:rPr lang="ar-SA" sz="3600" dirty="0">
                <a:cs typeface="B Titr" pitchFamily="2" charset="-78"/>
              </a:rPr>
              <a:t> 2-</a:t>
            </a:r>
            <a:r>
              <a:rPr lang="ar-SA" sz="700" dirty="0">
                <a:cs typeface="B Titr" pitchFamily="2" charset="-78"/>
              </a:rPr>
              <a:t>        </a:t>
            </a:r>
            <a:r>
              <a:rPr lang="ar-SA" sz="3600" dirty="0">
                <a:cs typeface="B Titr" pitchFamily="2" charset="-78"/>
              </a:rPr>
              <a:t>بسط دادن </a:t>
            </a: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3929063" y="1949450"/>
            <a:ext cx="2372765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rtl="1"/>
            <a:r>
              <a:rPr lang="ar-SA" sz="3600" dirty="0">
                <a:cs typeface="B Titr" pitchFamily="2" charset="-78"/>
              </a:rPr>
              <a:t> 1-</a:t>
            </a:r>
            <a:r>
              <a:rPr lang="ar-SA" sz="700" dirty="0">
                <a:cs typeface="B Titr" pitchFamily="2" charset="-78"/>
              </a:rPr>
              <a:t>           </a:t>
            </a:r>
            <a:r>
              <a:rPr lang="ar-SA" sz="3600" dirty="0">
                <a:cs typeface="B Titr" pitchFamily="2" charset="-78"/>
              </a:rPr>
              <a:t>انگيزش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autoUpdateAnimBg="0"/>
      <p:bldP spid="47108" grpId="0" autoUpdateAnimBg="0"/>
      <p:bldP spid="47109" grpId="0" autoUpdateAnimBg="0"/>
      <p:bldP spid="47110" grpId="0" autoUpdateAnimBg="0"/>
      <p:bldP spid="47111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68263" y="41116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indent="-228600" algn="ctr" rtl="1" eaLnBrk="1" hangingPunct="1">
              <a:tabLst>
                <a:tab pos="457200" algn="l"/>
              </a:tabLst>
            </a:pPr>
            <a:r>
              <a:rPr lang="ar-SA" sz="3200" dirty="0">
                <a:cs typeface="B Titr" pitchFamily="2" charset="-78"/>
              </a:rPr>
              <a:t>براي بهبود يادگير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فراگيران</a:t>
            </a:r>
            <a:endParaRPr lang="ar-SA" sz="2400" dirty="0">
              <a:cs typeface="B Titr" pitchFamily="2" charset="-78"/>
            </a:endParaRP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1357290" y="4071942"/>
            <a:ext cx="7175362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fa-IR" sz="700" dirty="0">
                <a:cs typeface="B Titr" pitchFamily="2" charset="-78"/>
              </a:rPr>
              <a:t>        </a:t>
            </a:r>
            <a:r>
              <a:rPr lang="ar-SA" sz="3200" dirty="0">
                <a:cs typeface="B Titr" pitchFamily="2" charset="-78"/>
              </a:rPr>
              <a:t>فراهم ساز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هر چه بيشتر آموزش چهره به چهره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643042" y="2643182"/>
            <a:ext cx="6157455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3200" dirty="0">
                <a:cs typeface="B Titr" pitchFamily="2" charset="-78"/>
              </a:rPr>
              <a:t>فراهم ساز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محيط ها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يادگير</a:t>
            </a:r>
            <a:r>
              <a:rPr lang="fa-IR" sz="3200" dirty="0">
                <a:cs typeface="B Titr" pitchFamily="2" charset="-78"/>
              </a:rPr>
              <a:t>ی</a:t>
            </a:r>
            <a:r>
              <a:rPr lang="ar-SA" sz="3200" dirty="0">
                <a:cs typeface="B Titr" pitchFamily="2" charset="-78"/>
              </a:rPr>
              <a:t> چند گانه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5" grpId="0" autoUpdateAnimBg="0"/>
      <p:bldP spid="4915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-68263" y="1600200"/>
            <a:ext cx="9144001" cy="144655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rtl="1"/>
            <a:r>
              <a:rPr lang="ar-SA" sz="4400" dirty="0">
                <a:cs typeface="B Titr" pitchFamily="2" charset="-78"/>
              </a:rPr>
              <a:t>  </a:t>
            </a:r>
            <a:endParaRPr lang="ar-SA" sz="900" dirty="0">
              <a:cs typeface="B Titr" pitchFamily="2" charset="-78"/>
            </a:endParaRPr>
          </a:p>
          <a:p>
            <a:pPr algn="ctr" rtl="1"/>
            <a:r>
              <a:rPr lang="ar-SA" sz="4400" dirty="0" smtClean="0">
                <a:cs typeface="B Titr" pitchFamily="2" charset="-78"/>
              </a:rPr>
              <a:t>كاهش سخنران</a:t>
            </a:r>
            <a:r>
              <a:rPr lang="fa-IR" sz="4400" dirty="0" smtClean="0">
                <a:cs typeface="B Titr" pitchFamily="2" charset="-78"/>
              </a:rPr>
              <a:t>ی</a:t>
            </a:r>
            <a:r>
              <a:rPr lang="ar-SA" sz="4400" dirty="0" smtClean="0">
                <a:cs typeface="B Titr" pitchFamily="2" charset="-78"/>
              </a:rPr>
              <a:t> ها</a:t>
            </a:r>
            <a:r>
              <a:rPr lang="fa-IR" sz="4400" dirty="0" smtClean="0">
                <a:cs typeface="B Titr" pitchFamily="2" charset="-78"/>
              </a:rPr>
              <a:t>ی</a:t>
            </a:r>
            <a:r>
              <a:rPr lang="ar-SA" sz="4400" dirty="0" smtClean="0">
                <a:cs typeface="B Titr" pitchFamily="2" charset="-78"/>
              </a:rPr>
              <a:t> يكطرفه</a:t>
            </a:r>
            <a:r>
              <a:rPr lang="en-US" sz="4400" dirty="0" smtClean="0">
                <a:cs typeface="B Titr" pitchFamily="2" charset="-78"/>
              </a:rPr>
              <a:t> 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104900" y="381000"/>
            <a:ext cx="7877478" cy="64633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rtl="1" eaLnBrk="1" hangingPunct="1"/>
            <a:r>
              <a:rPr lang="ar-SA" sz="3600" dirty="0">
                <a:cs typeface="B Titr" pitchFamily="2" charset="-78"/>
              </a:rPr>
              <a:t>كاهش يادگير</a:t>
            </a:r>
            <a:r>
              <a:rPr lang="fa-IR" sz="3600" dirty="0">
                <a:cs typeface="B Titr" pitchFamily="2" charset="-78"/>
              </a:rPr>
              <a:t>ی</a:t>
            </a:r>
            <a:r>
              <a:rPr lang="ar-SA" sz="3600" dirty="0">
                <a:cs typeface="B Titr" pitchFamily="2" charset="-78"/>
              </a:rPr>
              <a:t> منفعلانه و افزايش يادگير</a:t>
            </a:r>
            <a:r>
              <a:rPr lang="fa-IR" sz="3600" dirty="0">
                <a:cs typeface="B Titr" pitchFamily="2" charset="-78"/>
              </a:rPr>
              <a:t>ی</a:t>
            </a:r>
            <a:r>
              <a:rPr lang="ar-SA" sz="3600" dirty="0">
                <a:cs typeface="B Titr" pitchFamily="2" charset="-78"/>
              </a:rPr>
              <a:t> فعال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1509713" y="4510088"/>
            <a:ext cx="6389891" cy="769441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4400" dirty="0">
                <a:cs typeface="B Titr" pitchFamily="2" charset="-78"/>
              </a:rPr>
              <a:t>افزايش تجربيات يادگير</a:t>
            </a:r>
            <a:r>
              <a:rPr lang="fa-IR" sz="4400" dirty="0">
                <a:cs typeface="B Titr" pitchFamily="2" charset="-78"/>
              </a:rPr>
              <a:t>ی</a:t>
            </a:r>
            <a:r>
              <a:rPr lang="ar-SA" sz="4400" dirty="0">
                <a:cs typeface="B Titr" pitchFamily="2" charset="-78"/>
              </a:rPr>
              <a:t> فرد</a:t>
            </a:r>
            <a:r>
              <a:rPr lang="fa-IR" sz="4400" dirty="0">
                <a:cs typeface="B Titr" pitchFamily="2" charset="-78"/>
              </a:rPr>
              <a:t>ی</a:t>
            </a:r>
            <a:endParaRPr lang="en-US" sz="44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autoUpdateAnimBg="0"/>
      <p:bldP spid="51204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2219325" y="304800"/>
            <a:ext cx="5343129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2800" dirty="0">
                <a:cs typeface="B Titr" pitchFamily="2" charset="-78"/>
              </a:rPr>
              <a:t>فراهم ساز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محيط ها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يادگير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چندگانه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7148513" y="1462088"/>
            <a:ext cx="1111202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2800" dirty="0">
                <a:cs typeface="B Titr" pitchFamily="2" charset="-78"/>
              </a:rPr>
              <a:t>دليل   :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2506663" y="1752600"/>
            <a:ext cx="4414991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2800" dirty="0">
                <a:cs typeface="B Titr" pitchFamily="2" charset="-78"/>
              </a:rPr>
              <a:t>1-روشها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يادگير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متفاوت است</a:t>
            </a:r>
            <a:r>
              <a:rPr lang="en-US" sz="2800" dirty="0">
                <a:cs typeface="B Titr" pitchFamily="2" charset="-78"/>
              </a:rPr>
              <a:t> </a:t>
            </a:r>
            <a:endParaRPr lang="ar-SA" sz="2800" dirty="0">
              <a:cs typeface="B Titr" pitchFamily="2" charset="-78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2100263" y="2514600"/>
            <a:ext cx="4951997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rtl="1"/>
            <a:r>
              <a:rPr lang="ar-SA" sz="2800" dirty="0">
                <a:cs typeface="B Titr" pitchFamily="2" charset="-78"/>
              </a:rPr>
              <a:t>2-تواناي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ها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فراگيران متفاوت است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7246938" y="3048000"/>
            <a:ext cx="1160895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2800" dirty="0">
                <a:cs typeface="B Titr" pitchFamily="2" charset="-78"/>
              </a:rPr>
              <a:t>چگونه :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4494213" y="3505200"/>
            <a:ext cx="2271776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2800" dirty="0">
                <a:cs typeface="B Titr" pitchFamily="2" charset="-78"/>
              </a:rPr>
              <a:t>1-</a:t>
            </a:r>
            <a:r>
              <a:rPr lang="ar-SA" sz="700" dirty="0">
                <a:cs typeface="B Titr" pitchFamily="2" charset="-78"/>
              </a:rPr>
              <a:t>         </a:t>
            </a:r>
            <a:r>
              <a:rPr lang="ar-SA" sz="2800" dirty="0">
                <a:cs typeface="B Titr" pitchFamily="2" charset="-78"/>
              </a:rPr>
              <a:t>سخنران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ها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3522663" y="4267200"/>
            <a:ext cx="3398687" cy="52322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2800" dirty="0">
                <a:cs typeface="B Titr" pitchFamily="2" charset="-78"/>
              </a:rPr>
              <a:t>2-تكه ها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فيلم ويدئوي</a:t>
            </a:r>
            <a:r>
              <a:rPr lang="fa-IR" sz="2800" dirty="0">
                <a:cs typeface="B Titr" pitchFamily="2" charset="-78"/>
              </a:rPr>
              <a:t>ی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134938" y="5029200"/>
            <a:ext cx="6367462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/>
            <a:r>
              <a:rPr lang="ar-SA" sz="2800" dirty="0">
                <a:cs typeface="B Titr" pitchFamily="2" charset="-78"/>
              </a:rPr>
              <a:t>3-فعاليتها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يادگير</a:t>
            </a:r>
            <a:r>
              <a:rPr lang="fa-IR" sz="2800" dirty="0">
                <a:cs typeface="B Titr" pitchFamily="2" charset="-78"/>
              </a:rPr>
              <a:t>ی</a:t>
            </a:r>
            <a:r>
              <a:rPr lang="ar-SA" sz="2800" dirty="0">
                <a:cs typeface="B Titr" pitchFamily="2" charset="-78"/>
              </a:rPr>
              <a:t> از طر يق  رايانه </a:t>
            </a:r>
            <a:r>
              <a:rPr lang="en-US" sz="2800" dirty="0">
                <a:cs typeface="B Titr" pitchFamily="2" charset="-78"/>
              </a:rPr>
              <a:t>              </a:t>
            </a:r>
            <a:endParaRPr lang="en-US" sz="2400" dirty="0">
              <a:cs typeface="B Titr" pitchFamily="2" charset="-78"/>
            </a:endParaRP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1760538" y="5791200"/>
            <a:ext cx="4741862" cy="51911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ar-SA" sz="2800" dirty="0">
                <a:latin typeface="Modern No. 20" pitchFamily="26" charset="0"/>
                <a:cs typeface="B Titr" pitchFamily="2" charset="-78"/>
              </a:rPr>
              <a:t>4- پروژه ها</a:t>
            </a:r>
            <a:r>
              <a:rPr lang="fa-IR" sz="2800" dirty="0">
                <a:latin typeface="Modern No. 20" pitchFamily="26" charset="0"/>
                <a:cs typeface="B Titr" pitchFamily="2" charset="-78"/>
              </a:rPr>
              <a:t>ی</a:t>
            </a:r>
            <a:r>
              <a:rPr lang="ar-SA" sz="2800" dirty="0">
                <a:latin typeface="Modern No. 20" pitchFamily="26" charset="0"/>
                <a:cs typeface="B Titr" pitchFamily="2" charset="-78"/>
              </a:rPr>
              <a:t> فرد</a:t>
            </a:r>
            <a:r>
              <a:rPr lang="fa-IR" sz="2800" dirty="0">
                <a:latin typeface="Modern No. 20" pitchFamily="26" charset="0"/>
                <a:cs typeface="B Titr" pitchFamily="2" charset="-78"/>
              </a:rPr>
              <a:t>ی</a:t>
            </a:r>
            <a:r>
              <a:rPr lang="ar-SA" sz="2800" dirty="0">
                <a:latin typeface="Modern No. 20" pitchFamily="26" charset="0"/>
                <a:cs typeface="B Titr" pitchFamily="2" charset="-78"/>
              </a:rPr>
              <a:t> و گروه</a:t>
            </a:r>
            <a:r>
              <a:rPr lang="fa-IR" sz="2800" dirty="0">
                <a:latin typeface="Modern No. 20" pitchFamily="26" charset="0"/>
                <a:cs typeface="B Titr" pitchFamily="2" charset="-78"/>
              </a:rPr>
              <a:t>ی</a:t>
            </a:r>
            <a:endParaRPr lang="en-US" sz="2800" dirty="0">
              <a:latin typeface="Modern No. 20" pitchFamily="26" charset="0"/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  <p:bldP spid="53251" grpId="0" autoUpdateAnimBg="0"/>
      <p:bldP spid="53252" grpId="0" autoUpdateAnimBg="0"/>
      <p:bldP spid="53253" grpId="0" autoUpdateAnimBg="0"/>
      <p:bldP spid="53254" grpId="0" autoUpdateAnimBg="0"/>
      <p:bldP spid="53255" grpId="0" autoUpdateAnimBg="0"/>
      <p:bldP spid="53256" grpId="0" autoUpdateAnimBg="0"/>
      <p:bldP spid="53257" grpId="0" autoUpdateAnimBg="0"/>
      <p:bldP spid="53258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1" name="AutoShape 11"/>
          <p:cNvSpPr>
            <a:spLocks noChangeArrowheads="1"/>
          </p:cNvSpPr>
          <p:nvPr/>
        </p:nvSpPr>
        <p:spPr bwMode="auto">
          <a:xfrm>
            <a:off x="1676400" y="228600"/>
            <a:ext cx="5715000" cy="9906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EE7F2"/>
              </a:gs>
              <a:gs pos="17999">
                <a:srgbClr val="FBD49C"/>
              </a:gs>
              <a:gs pos="39000">
                <a:srgbClr val="FBA97D"/>
              </a:gs>
              <a:gs pos="64000">
                <a:srgbClr val="FAC77D"/>
              </a:gs>
              <a:gs pos="82001">
                <a:srgbClr val="FEE7F2"/>
              </a:gs>
              <a:gs pos="100000">
                <a:srgbClr val="FBEAC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4" name="Text Box 4" descr="Green marble"/>
          <p:cNvSpPr txBox="1">
            <a:spLocks noChangeArrowheads="1"/>
          </p:cNvSpPr>
          <p:nvPr/>
        </p:nvSpPr>
        <p:spPr bwMode="auto">
          <a:xfrm>
            <a:off x="1785918" y="357166"/>
            <a:ext cx="5467370" cy="725509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ar-SA" sz="4000" dirty="0">
                <a:solidFill>
                  <a:srgbClr val="FF0000"/>
                </a:solidFill>
                <a:cs typeface="B Titr" pitchFamily="2" charset="-78"/>
              </a:rPr>
              <a:t>عوامل تسهيل كننده </a:t>
            </a:r>
            <a:r>
              <a:rPr lang="ar-SA" sz="4000" dirty="0" smtClean="0">
                <a:solidFill>
                  <a:srgbClr val="FF0000"/>
                </a:solidFill>
                <a:cs typeface="B Titr" pitchFamily="2" charset="-78"/>
              </a:rPr>
              <a:t>يادگيري</a:t>
            </a:r>
            <a:endParaRPr lang="en-US" sz="4000" dirty="0">
              <a:solidFill>
                <a:srgbClr val="A80054"/>
              </a:solidFill>
              <a:cs typeface="B Titr" pitchFamily="2" charset="-78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795713" y="1214438"/>
            <a:ext cx="47545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نياز فراگيرنده را در نظر بگيريد</a:t>
            </a:r>
            <a:r>
              <a:rPr lang="ar-SA" sz="3200" dirty="0"/>
              <a:t>.</a:t>
            </a:r>
            <a:endParaRPr lang="en-US" sz="3200" dirty="0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794000" y="2176463"/>
            <a:ext cx="5848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پيش نياز هاي يادگيري را در نظربگيريد.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998819" y="3167063"/>
            <a:ext cx="473719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در فراگيرنده انگيزه ايجاد كنيد.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972745" y="4081463"/>
            <a:ext cx="78870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>
                <a:cs typeface="B Titr" pitchFamily="2" charset="-78"/>
              </a:rPr>
              <a:t>حتي المقدور موضوع را بصورت عيني به فراگيرنده نشان دهيد</a:t>
            </a:r>
            <a:endParaRPr lang="en-US" sz="2800" dirty="0">
              <a:cs typeface="B Titr" pitchFamily="2" charset="-78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206942" y="4919663"/>
            <a:ext cx="56925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مطالب را از ساده به مشكل ارائه دهيد.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255814" y="5757863"/>
            <a:ext cx="36199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مطالب را خلاصه نماييد.</a:t>
            </a:r>
            <a:endParaRPr lang="en-US" sz="3200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 animBg="1"/>
      <p:bldP spid="10244" grpId="0" animBg="1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49" grpId="0" autoUpdateAnimBg="0"/>
      <p:bldP spid="10250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92625" y="500063"/>
            <a:ext cx="828463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cs typeface="B Titr" pitchFamily="2" charset="-78"/>
              </a:rPr>
              <a:t>محتواي درس خود را متناسب با فهم و درك فراگيرندگان </a:t>
            </a:r>
          </a:p>
          <a:p>
            <a:pPr algn="r" eaLnBrk="1" hangingPunct="1"/>
            <a:r>
              <a:rPr lang="ar-SA" sz="3200" dirty="0">
                <a:cs typeface="B Titr" pitchFamily="2" charset="-78"/>
              </a:rPr>
              <a:t>تهيه نماييد.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562600" y="1947863"/>
            <a:ext cx="29514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3200" dirty="0">
                <a:cs typeface="B Titr" pitchFamily="2" charset="-78"/>
              </a:rPr>
              <a:t>موضوع را بشكافيد.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566727" y="2786063"/>
            <a:ext cx="39597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solidFill>
                  <a:srgbClr val="FFFF99"/>
                </a:solidFill>
              </a:rPr>
              <a:t>نكات كليدي ارائه دهيد</a:t>
            </a:r>
            <a:endParaRPr lang="en-US" sz="3200" dirty="0">
              <a:solidFill>
                <a:srgbClr val="FFFF99"/>
              </a:solidFill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83699" y="3852863"/>
            <a:ext cx="82237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>
                <a:solidFill>
                  <a:srgbClr val="FFFF99"/>
                </a:solidFill>
              </a:rPr>
              <a:t>فرا گيرندگان را بطرف حل مسئله و تفكر خلاق,هدفدار و</a:t>
            </a:r>
          </a:p>
          <a:p>
            <a:pPr algn="r" eaLnBrk="1" hangingPunct="1"/>
            <a:r>
              <a:rPr lang="ar-SA" sz="2800" dirty="0">
                <a:solidFill>
                  <a:srgbClr val="FFFF99"/>
                </a:solidFill>
              </a:rPr>
              <a:t> سيستماتيك هدايت كنيد.</a:t>
            </a:r>
            <a:endParaRPr lang="en-US" sz="2800" dirty="0">
              <a:solidFill>
                <a:srgbClr val="FFFF99"/>
              </a:solidFill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498031" y="5300663"/>
            <a:ext cx="822051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>
                <a:solidFill>
                  <a:srgbClr val="FFFF99"/>
                </a:solidFill>
              </a:rPr>
              <a:t>فراگيرندگان را راهنمايي كنيد و با آنها بطور صحيح ارتباط</a:t>
            </a:r>
          </a:p>
          <a:p>
            <a:pPr algn="r" eaLnBrk="1" hangingPunct="1"/>
            <a:r>
              <a:rPr lang="ar-SA" sz="2800" dirty="0">
                <a:solidFill>
                  <a:srgbClr val="FFFF99"/>
                </a:solidFill>
              </a:rPr>
              <a:t> كلامي و غير كلامي برقرار نماييد.</a:t>
            </a:r>
            <a:endParaRPr lang="en-US" sz="28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  <p:bldP spid="11269" grpId="0" autoUpdateAnimBg="0"/>
      <p:bldP spid="11270" grpId="0" autoUpdateAnimBg="0"/>
      <p:bldP spid="11271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857356" y="714356"/>
            <a:ext cx="6397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3200" dirty="0">
                <a:solidFill>
                  <a:srgbClr val="E88982"/>
                </a:solidFill>
              </a:rPr>
              <a:t>× مشاركت فعال فرا گيرندگان را جلب نماييد</a:t>
            </a:r>
            <a:endParaRPr lang="en-US" sz="3200" dirty="0">
              <a:solidFill>
                <a:srgbClr val="E88982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786050" y="2071678"/>
            <a:ext cx="60055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 dirty="0">
                <a:solidFill>
                  <a:srgbClr val="E88982"/>
                </a:solidFill>
              </a:rPr>
              <a:t>نكات مثبت در فراگيرندگان تقويت نماييد.</a:t>
            </a:r>
            <a:endParaRPr lang="en-US" sz="3200" dirty="0">
              <a:solidFill>
                <a:srgbClr val="E88982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000232" y="3571876"/>
            <a:ext cx="678423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ar-SA" sz="3200" dirty="0">
                <a:solidFill>
                  <a:srgbClr val="E88982"/>
                </a:solidFill>
              </a:rPr>
              <a:t>× در موقعيت هاي مناسب فراگيرندگان </a:t>
            </a:r>
            <a:endParaRPr lang="fa-IR" sz="3200" dirty="0" smtClean="0">
              <a:solidFill>
                <a:srgbClr val="E88982"/>
              </a:solidFill>
            </a:endParaRPr>
          </a:p>
          <a:p>
            <a:pPr eaLnBrk="1" hangingPunct="1"/>
            <a:r>
              <a:rPr lang="ar-SA" sz="3200" dirty="0" smtClean="0">
                <a:solidFill>
                  <a:srgbClr val="E88982"/>
                </a:solidFill>
              </a:rPr>
              <a:t>را </a:t>
            </a:r>
            <a:r>
              <a:rPr lang="ar-SA" sz="3200" dirty="0">
                <a:solidFill>
                  <a:srgbClr val="E88982"/>
                </a:solidFill>
              </a:rPr>
              <a:t>تشويق و دلگرم نماييد</a:t>
            </a:r>
            <a:endParaRPr lang="en-US" sz="3200" dirty="0">
              <a:solidFill>
                <a:srgbClr val="E88982"/>
              </a:solidFill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716338" y="5334000"/>
            <a:ext cx="54276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rgbClr val="E88982"/>
                </a:solidFill>
              </a:rPr>
              <a:t>به سوالات به طور مناسب پاسخ گوييد.</a:t>
            </a:r>
            <a:endParaRPr lang="en-US" sz="3200">
              <a:solidFill>
                <a:srgbClr val="E8898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  <p:bldP spid="12293" grpId="0" autoUpdateAnimBg="0"/>
      <p:bldP spid="12294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algn="ctr" rtl="1"/>
            <a:r>
              <a:rPr lang="ar-SA" dirty="0"/>
              <a:t>عوامل موثر در يادگيري </a:t>
            </a:r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791200"/>
          </a:xfrm>
        </p:spPr>
        <p:txBody>
          <a:bodyPr/>
          <a:lstStyle/>
          <a:p>
            <a:pPr marL="609600" indent="-609600" algn="r" rtl="1">
              <a:buFontTx/>
              <a:buNone/>
            </a:pPr>
            <a:r>
              <a:rPr lang="ar-SA" dirty="0">
                <a:solidFill>
                  <a:srgbClr val="FFCCFF"/>
                </a:solidFill>
              </a:rPr>
              <a:t>تا انسان بالغ نخواهد ياد بگيرد ، يادگيري صورت نمي گيرد</a:t>
            </a:r>
          </a:p>
          <a:p>
            <a:pPr marL="609600" indent="-609600" algn="r" rtl="1">
              <a:buFontTx/>
              <a:buNone/>
            </a:pPr>
            <a:r>
              <a:rPr lang="ar-SA" dirty="0"/>
              <a:t>             </a:t>
            </a:r>
            <a:r>
              <a:rPr lang="ar-SA" dirty="0">
                <a:solidFill>
                  <a:srgbClr val="FFFF99"/>
                </a:solidFill>
              </a:rPr>
              <a:t>يادگيري نياز به آمادگي قبلي فراگيرنده دارد.</a:t>
            </a:r>
          </a:p>
          <a:p>
            <a:pPr marL="609600" indent="-609600" algn="r" rtl="1">
              <a:buFontTx/>
              <a:buAutoNum type="arabicPeriod"/>
            </a:pPr>
            <a:r>
              <a:rPr lang="ar-SA" dirty="0"/>
              <a:t>رشد و تكامل .</a:t>
            </a:r>
          </a:p>
          <a:p>
            <a:pPr marL="609600" indent="-609600" algn="r" rtl="1">
              <a:buFontTx/>
              <a:buAutoNum type="arabicPeriod"/>
            </a:pPr>
            <a:r>
              <a:rPr lang="ar-SA" dirty="0"/>
              <a:t>سطح تحصيلات </a:t>
            </a:r>
          </a:p>
          <a:p>
            <a:pPr marL="609600" indent="-609600" algn="r" rtl="1">
              <a:buFontTx/>
              <a:buAutoNum type="arabicPeriod"/>
            </a:pPr>
            <a:r>
              <a:rPr lang="ar-SA" dirty="0"/>
              <a:t>تجربيات گذشته يادگيري .</a:t>
            </a:r>
          </a:p>
          <a:p>
            <a:pPr marL="609600" indent="-609600" algn="r" rtl="1">
              <a:buFontTx/>
              <a:buAutoNum type="arabicPeriod"/>
            </a:pPr>
            <a:r>
              <a:rPr lang="ar-SA" dirty="0"/>
              <a:t>وضع جسمي مددجو.</a:t>
            </a:r>
          </a:p>
          <a:p>
            <a:pPr marL="609600" indent="-609600" algn="r" rtl="1">
              <a:buFontTx/>
              <a:buAutoNum type="arabicPeriod"/>
            </a:pPr>
            <a:r>
              <a:rPr lang="ar-SA" dirty="0"/>
              <a:t>سلامت حسهاي پنج </a:t>
            </a:r>
            <a:r>
              <a:rPr lang="en-US" dirty="0"/>
              <a:t> </a:t>
            </a:r>
            <a:r>
              <a:rPr lang="ar-SA" dirty="0"/>
              <a:t>گانه </a:t>
            </a:r>
          </a:p>
          <a:p>
            <a:pPr marL="609600" indent="-609600" algn="r" rtl="1">
              <a:buFontTx/>
              <a:buAutoNum type="arabicPeriod" startAt="6"/>
            </a:pPr>
            <a:r>
              <a:rPr lang="ar-SA" dirty="0"/>
              <a:t>سلامت خلقي (عاطفي ).</a:t>
            </a:r>
          </a:p>
          <a:p>
            <a:pPr marL="609600" indent="-609600" algn="r" rtl="1">
              <a:buFontTx/>
              <a:buAutoNum type="arabicPeriod" startAt="6"/>
            </a:pPr>
            <a:r>
              <a:rPr lang="ar-SA" dirty="0"/>
              <a:t> ثبات اجتماعي ، اقتصادي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609600" indent="-609600" algn="r" rtl="1">
              <a:buClr>
                <a:schemeClr val="folHlink"/>
              </a:buClr>
              <a:buFontTx/>
              <a:buAutoNum type="arabicPeriod" startAt="8"/>
            </a:pPr>
            <a:r>
              <a:rPr lang="ar-SA"/>
              <a:t> مسئوليت پذيري بيمار.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 startAt="8"/>
            </a:pPr>
            <a:r>
              <a:rPr lang="ar-SA"/>
              <a:t> تصوير ذهني فرد از جسم خود.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 startAt="8"/>
            </a:pPr>
            <a:r>
              <a:rPr lang="ar-SA"/>
              <a:t> علاقه به يادگيري</a:t>
            </a:r>
            <a:r>
              <a:rPr lang="en-US"/>
              <a:t> </a:t>
            </a:r>
            <a:endParaRPr lang="ar-SA"/>
          </a:p>
          <a:p>
            <a:pPr marL="609600" indent="-609600" algn="r" rtl="1">
              <a:buClr>
                <a:schemeClr val="folHlink"/>
              </a:buClr>
              <a:buFontTx/>
              <a:buAutoNum type="arabicPeriod" startAt="8"/>
            </a:pPr>
            <a:r>
              <a:rPr lang="ar-SA"/>
              <a:t> زمينه  فرهنگي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 startAt="12"/>
            </a:pPr>
            <a:r>
              <a:rPr lang="ar-SA"/>
              <a:t> زبان مشترك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 startAt="12"/>
            </a:pPr>
            <a:r>
              <a:rPr lang="ar-SA"/>
              <a:t> شرايط محيط يادگيري –</a:t>
            </a:r>
          </a:p>
          <a:p>
            <a:pPr marL="609600" indent="-609600" algn="r" rtl="1">
              <a:buFontTx/>
              <a:buNone/>
            </a:pPr>
            <a:r>
              <a:rPr lang="ar-SA"/>
              <a:t> </a:t>
            </a:r>
            <a:r>
              <a:rPr lang="ar-SA">
                <a:solidFill>
                  <a:srgbClr val="FF0000"/>
                </a:solidFill>
              </a:rPr>
              <a:t>يادگيري بايد درزمان و مكان و جو مناسب.</a:t>
            </a:r>
          </a:p>
          <a:p>
            <a:pPr marL="609600" indent="-609600" algn="r" rtl="1">
              <a:buFontTx/>
              <a:buAutoNum type="arabicPeriod" startAt="16"/>
            </a:pPr>
            <a:r>
              <a:rPr lang="ar-SA"/>
              <a:t> روش آموزش .</a:t>
            </a:r>
          </a:p>
          <a:p>
            <a:pPr marL="609600" indent="-609600" algn="r" rtl="1">
              <a:buFontTx/>
              <a:buNone/>
            </a:pPr>
            <a:r>
              <a:rPr lang="ar-SA" sz="2800" b="1">
                <a:solidFill>
                  <a:srgbClr val="99FF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درس معلم گر بود زمزمه محبتي        جمعه به مكتب اورد طفل گريز پاي را.</a:t>
            </a:r>
            <a:r>
              <a:rPr lang="ar-SA" sz="2800">
                <a:solidFill>
                  <a:srgbClr val="99FF66"/>
                </a:solidFill>
              </a:rPr>
              <a:t> </a:t>
            </a:r>
            <a:endParaRPr lang="en-US" sz="2800">
              <a:solidFill>
                <a:srgbClr val="99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609600" indent="-609600" algn="r" rtl="1">
              <a:buClr>
                <a:schemeClr val="folHlink"/>
              </a:buClr>
              <a:buFontTx/>
              <a:buAutoNum type="arabicPeriod" startAt="17"/>
            </a:pPr>
            <a:r>
              <a:rPr lang="ar-SA" sz="4000" dirty="0"/>
              <a:t> تمرين وتكرار .</a:t>
            </a:r>
            <a:endParaRPr lang="en-US" sz="4000" dirty="0">
              <a:solidFill>
                <a:srgbClr val="FF33CC"/>
              </a:solidFill>
            </a:endParaRPr>
          </a:p>
          <a:p>
            <a:pPr marL="609600" indent="-609600" algn="r" rtl="1">
              <a:buFontTx/>
              <a:buNone/>
            </a:pPr>
            <a:endParaRPr lang="en-US" sz="4800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609600" indent="-609600" algn="r" rtl="1">
              <a:buFontTx/>
              <a:buNone/>
            </a:pPr>
            <a:r>
              <a:rPr lang="ar-SA" sz="4800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ar-SA" sz="4800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609600" indent="-609600" algn="r" rtl="1">
              <a:buFontTx/>
              <a:buNone/>
            </a:pPr>
            <a:r>
              <a:rPr lang="ar-SA" sz="4000" b="1" i="1" dirty="0">
                <a:solidFill>
                  <a:srgbClr val="FFFF99"/>
                </a:solidFill>
              </a:rPr>
              <a:t>كيفيت </a:t>
            </a:r>
            <a:r>
              <a:rPr lang="en-US" sz="4000" b="1" i="1" dirty="0">
                <a:solidFill>
                  <a:srgbClr val="FFFF99"/>
                </a:solidFill>
              </a:rPr>
              <a:t> </a:t>
            </a:r>
            <a:r>
              <a:rPr lang="ar-SA" sz="4000" b="1" i="1" dirty="0">
                <a:solidFill>
                  <a:srgbClr val="FFFF99"/>
                </a:solidFill>
              </a:rPr>
              <a:t>تمرين.</a:t>
            </a:r>
          </a:p>
          <a:p>
            <a:pPr marL="609600" indent="-609600" algn="r" rtl="1">
              <a:buFontTx/>
              <a:buNone/>
            </a:pPr>
            <a:r>
              <a:rPr lang="ar-SA" sz="4000" b="1" i="1" dirty="0">
                <a:solidFill>
                  <a:srgbClr val="FFFF99"/>
                </a:solidFill>
              </a:rPr>
              <a:t> اجراي تمرين .</a:t>
            </a:r>
          </a:p>
          <a:p>
            <a:pPr marL="609600" indent="-609600" algn="r" rtl="1">
              <a:buFontTx/>
              <a:buNone/>
            </a:pPr>
            <a:r>
              <a:rPr lang="ar-SA" sz="4000" b="1" i="1" dirty="0">
                <a:solidFill>
                  <a:srgbClr val="FFFF99"/>
                </a:solidFill>
              </a:rPr>
              <a:t>مقدار تمرين .</a:t>
            </a:r>
          </a:p>
          <a:p>
            <a:pPr marL="609600" indent="-609600" algn="r" rtl="1">
              <a:buFontTx/>
              <a:buNone/>
            </a:pPr>
            <a:r>
              <a:rPr lang="ar-SA" sz="4000" b="1" i="1" dirty="0">
                <a:solidFill>
                  <a:srgbClr val="FFFF99"/>
                </a:solidFill>
              </a:rPr>
              <a:t>مدت زمان تمرين .</a:t>
            </a:r>
            <a:endParaRPr lang="en-US" sz="4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609600" indent="-609600" algn="r" rtl="1">
              <a:buFontTx/>
              <a:buNone/>
            </a:pPr>
            <a:r>
              <a:rPr lang="ar-SA" sz="4000">
                <a:solidFill>
                  <a:srgbClr val="FF33CC"/>
                </a:solidFill>
              </a:rPr>
              <a:t>شرايط تمرين :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/>
            </a:pPr>
            <a:r>
              <a:rPr lang="ar-SA" sz="4000"/>
              <a:t> منظم ومرتب باشد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/>
            </a:pPr>
            <a:r>
              <a:rPr lang="ar-SA" sz="4000"/>
              <a:t> طول دورهاي ان بايد مناسب باشد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/>
            </a:pPr>
            <a:r>
              <a:rPr lang="ar-SA" sz="4000"/>
              <a:t> درشرايط طبيعي وواقعي انجام شود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/>
            </a:pPr>
            <a:r>
              <a:rPr lang="ar-SA" sz="4000"/>
              <a:t> بلافاصله ازنتيجه تمرين وكاركرد خود مطلع شود .</a:t>
            </a:r>
          </a:p>
          <a:p>
            <a:pPr marL="609600" indent="-609600" algn="r" rtl="1">
              <a:buClr>
                <a:schemeClr val="folHlink"/>
              </a:buClr>
              <a:buFontTx/>
              <a:buAutoNum type="arabicPeriod"/>
            </a:pPr>
            <a:r>
              <a:rPr lang="ar-SA" sz="4000"/>
              <a:t> نبايد بيش از حد طولاني وخستگي آورباشد .</a:t>
            </a:r>
          </a:p>
          <a:p>
            <a:pPr marL="609600" indent="-609600" algn="r" rtl="1">
              <a:buFontTx/>
              <a:buNone/>
            </a:pPr>
            <a:r>
              <a:rPr lang="ar-SA" sz="4000"/>
              <a:t>خستگي درپاسخ اثر گذاشته ويادگيري راكاهش مي دهد </a:t>
            </a:r>
            <a:r>
              <a:rPr lang="en-US" sz="4000"/>
              <a:t>  </a:t>
            </a:r>
          </a:p>
          <a:p>
            <a:pPr marL="609600" indent="-609600" algn="r" rtl="1">
              <a:buFontTx/>
              <a:buNone/>
            </a:pPr>
            <a:r>
              <a:rPr lang="en-US" sz="4000"/>
              <a:t>                     </a:t>
            </a:r>
            <a:r>
              <a:rPr lang="ar-SA" sz="4400">
                <a:solidFill>
                  <a:srgbClr val="FFFF99"/>
                </a:solidFill>
              </a:rPr>
              <a:t>حجم كمتر ، يادگيري بهتر</a:t>
            </a:r>
            <a:r>
              <a:rPr lang="ar-SA"/>
              <a:t>            </a:t>
            </a:r>
            <a:endParaRPr lang="en-U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600200" y="5638800"/>
            <a:ext cx="5334000" cy="9144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  <p:bldP spid="2970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0" name="Oval 16" descr="Water droplets"/>
          <p:cNvSpPr>
            <a:spLocks noChangeArrowheads="1"/>
          </p:cNvSpPr>
          <p:nvPr/>
        </p:nvSpPr>
        <p:spPr bwMode="auto">
          <a:xfrm>
            <a:off x="1219200" y="304800"/>
            <a:ext cx="6477000" cy="609600"/>
          </a:xfrm>
          <a:prstGeom prst="ellipse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057400" y="304800"/>
            <a:ext cx="5222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600">
                <a:solidFill>
                  <a:srgbClr val="53045E"/>
                </a:solidFill>
              </a:rPr>
              <a:t>مشخصات يك استاد موثر و خوب</a:t>
            </a:r>
            <a:endParaRPr lang="en-US" sz="3600">
              <a:solidFill>
                <a:srgbClr val="53045E"/>
              </a:solidFill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325938" y="1109663"/>
            <a:ext cx="42846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accent1"/>
                </a:solidFill>
              </a:rPr>
              <a:t>1- علاقه نسبت به دانشجويان</a:t>
            </a:r>
            <a:endParaRPr lang="en-US" sz="3200">
              <a:solidFill>
                <a:schemeClr val="accent1"/>
              </a:solidFill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933825" y="1947863"/>
            <a:ext cx="46339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tx2"/>
                </a:solidFill>
              </a:rPr>
              <a:t>2- برانگيختن علاقه دانشجويان</a:t>
            </a: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035425" y="2862263"/>
            <a:ext cx="45704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accent1"/>
                </a:solidFill>
              </a:rPr>
              <a:t>3- توضيح درس بصورت روشن</a:t>
            </a:r>
            <a:endParaRPr lang="en-US" sz="3200">
              <a:solidFill>
                <a:schemeClr val="accent1"/>
              </a:solidFill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500313" y="3776663"/>
            <a:ext cx="60880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tx2"/>
                </a:solidFill>
              </a:rPr>
              <a:t>4- اشتياق و علاقه نسبت به موضوع درسي</a:t>
            </a:r>
            <a:endParaRPr lang="en-US" sz="3200">
              <a:solidFill>
                <a:schemeClr val="tx2"/>
              </a:solidFill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3898900" y="4691063"/>
            <a:ext cx="47164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accent1"/>
                </a:solidFill>
              </a:rPr>
              <a:t>5- آمادگي و سازماندهي درس</a:t>
            </a:r>
            <a:endParaRPr lang="en-US" sz="3200">
              <a:solidFill>
                <a:schemeClr val="accent1"/>
              </a:solidFill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629150" y="5529263"/>
            <a:ext cx="39846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chemeClr val="tx2"/>
                </a:solidFill>
              </a:rPr>
              <a:t>6- تسلط به موضوع درسي</a:t>
            </a:r>
            <a:endParaRPr lang="en-US" sz="32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0" grpId="0" animBg="1"/>
      <p:bldP spid="16388" grpId="0" autoUpdateAnimBg="0"/>
      <p:bldP spid="16389" grpId="0" autoUpdateAnimBg="0"/>
      <p:bldP spid="16390" grpId="0" autoUpdateAnimBg="0"/>
      <p:bldP spid="16391" grpId="0" autoUpdateAnimBg="0"/>
      <p:bldP spid="16392" grpId="0" autoUpdateAnimBg="0"/>
      <p:bldP spid="16393" grpId="0" autoUpdateAnimBg="0"/>
      <p:bldP spid="16394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822700" y="3276600"/>
            <a:ext cx="5321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rgbClr val="FF0066"/>
                </a:solidFill>
              </a:rPr>
              <a:t>8- عدالت در ارزشيابي(نمره دهي)</a:t>
            </a:r>
            <a:endParaRPr lang="en-US" sz="3200">
              <a:solidFill>
                <a:srgbClr val="FF0066"/>
              </a:solidFill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206875" y="881063"/>
            <a:ext cx="49371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rgbClr val="FF00FF"/>
                </a:solidFill>
              </a:rPr>
              <a:t>7- تشويق دانشجويان به مشاركت</a:t>
            </a:r>
            <a:endParaRPr lang="en-US" sz="3200">
              <a:solidFill>
                <a:srgbClr val="FF00FF"/>
              </a:solidFill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8137525" y="29368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endParaRPr lang="en-US" sz="2400">
              <a:cs typeface="Times New Roman" pitchFamily="18" charset="0"/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543300" y="5410200"/>
            <a:ext cx="5600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3200">
                <a:solidFill>
                  <a:srgbClr val="FF33CC"/>
                </a:solidFill>
              </a:rPr>
              <a:t>9- توانايي بر انگيختن يادگيري مستقل</a:t>
            </a:r>
            <a:endParaRPr lang="en-US" sz="2400">
              <a:solidFill>
                <a:srgbClr val="FF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autoUpdateAnimBg="0"/>
      <p:bldP spid="17414" grpId="0" autoUpdateAnimBg="0"/>
      <p:bldP spid="17417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1" name="AutoShape 1045"/>
          <p:cNvSpPr>
            <a:spLocks noChangeArrowheads="1"/>
          </p:cNvSpPr>
          <p:nvPr/>
        </p:nvSpPr>
        <p:spPr bwMode="auto">
          <a:xfrm>
            <a:off x="785786" y="304800"/>
            <a:ext cx="7786742" cy="685800"/>
          </a:xfrm>
          <a:custGeom>
            <a:avLst/>
            <a:gdLst>
              <a:gd name="G0" fmla="+- 3527 0 0"/>
              <a:gd name="G1" fmla="+- 21600 0 3527"/>
              <a:gd name="G2" fmla="*/ 3527 1 2"/>
              <a:gd name="G3" fmla="+- 21600 0 G2"/>
              <a:gd name="G4" fmla="+/ 3527 21600 2"/>
              <a:gd name="G5" fmla="+/ G1 0 2"/>
              <a:gd name="G6" fmla="*/ 21600 21600 3527"/>
              <a:gd name="G7" fmla="*/ G6 1 2"/>
              <a:gd name="G8" fmla="+- 21600 0 G7"/>
              <a:gd name="G9" fmla="*/ 21600 1 2"/>
              <a:gd name="G10" fmla="+- 3527 0 G9"/>
              <a:gd name="G11" fmla="?: G10 G8 0"/>
              <a:gd name="G12" fmla="?: G10 G7 21600"/>
              <a:gd name="T0" fmla="*/ 19836 w 21600"/>
              <a:gd name="T1" fmla="*/ 10800 h 21600"/>
              <a:gd name="T2" fmla="*/ 10800 w 21600"/>
              <a:gd name="T3" fmla="*/ 21600 h 21600"/>
              <a:gd name="T4" fmla="*/ 1764 w 21600"/>
              <a:gd name="T5" fmla="*/ 10800 h 21600"/>
              <a:gd name="T6" fmla="*/ 10800 w 21600"/>
              <a:gd name="T7" fmla="*/ 0 h 21600"/>
              <a:gd name="T8" fmla="*/ 3564 w 21600"/>
              <a:gd name="T9" fmla="*/ 3564 h 21600"/>
              <a:gd name="T10" fmla="*/ 18036 w 21600"/>
              <a:gd name="T11" fmla="*/ 1803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527" y="21600"/>
                </a:lnTo>
                <a:lnTo>
                  <a:pt x="18073" y="21600"/>
                </a:lnTo>
                <a:lnTo>
                  <a:pt x="21600" y="0"/>
                </a:lnTo>
                <a:close/>
              </a:path>
            </a:pathLst>
          </a:custGeom>
          <a:gradFill rotWithShape="0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2" name="Rectangle 1026"/>
          <p:cNvSpPr>
            <a:spLocks noChangeArrowheads="1"/>
          </p:cNvSpPr>
          <p:nvPr/>
        </p:nvSpPr>
        <p:spPr bwMode="auto">
          <a:xfrm>
            <a:off x="5057775" y="1003300"/>
            <a:ext cx="3567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 dirty="0">
                <a:solidFill>
                  <a:srgbClr val="FF00FF"/>
                </a:solidFill>
              </a:rPr>
              <a:t>1- برخورداري از شخصيت سالم</a:t>
            </a:r>
            <a:endParaRPr lang="en-US" sz="2400" dirty="0">
              <a:solidFill>
                <a:srgbClr val="FF00FF"/>
              </a:solidFill>
            </a:endParaRPr>
          </a:p>
        </p:txBody>
      </p:sp>
      <p:sp>
        <p:nvSpPr>
          <p:cNvPr id="20484" name="Text Box 1028"/>
          <p:cNvSpPr txBox="1">
            <a:spLocks noChangeArrowheads="1"/>
          </p:cNvSpPr>
          <p:nvPr/>
        </p:nvSpPr>
        <p:spPr bwMode="auto">
          <a:xfrm>
            <a:off x="2363788" y="304800"/>
            <a:ext cx="55002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3600" dirty="0"/>
              <a:t>خصايص شخصي استاد </a:t>
            </a:r>
            <a:r>
              <a:rPr lang="ar-SA" sz="3600" dirty="0" smtClean="0"/>
              <a:t>موثر</a:t>
            </a:r>
            <a:endParaRPr lang="en-US" sz="3600" dirty="0"/>
          </a:p>
        </p:txBody>
      </p:sp>
      <p:sp>
        <p:nvSpPr>
          <p:cNvPr id="20485" name="Text Box 1029"/>
          <p:cNvSpPr txBox="1">
            <a:spLocks noChangeArrowheads="1"/>
          </p:cNvSpPr>
          <p:nvPr/>
        </p:nvSpPr>
        <p:spPr bwMode="auto">
          <a:xfrm>
            <a:off x="5089525" y="26320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endParaRPr lang="en-US" sz="2400">
              <a:cs typeface="Times New Roman" pitchFamily="18" charset="0"/>
            </a:endParaRPr>
          </a:p>
        </p:txBody>
      </p:sp>
      <p:sp>
        <p:nvSpPr>
          <p:cNvPr id="20487" name="Text Box 1031"/>
          <p:cNvSpPr txBox="1">
            <a:spLocks noChangeArrowheads="1"/>
          </p:cNvSpPr>
          <p:nvPr/>
        </p:nvSpPr>
        <p:spPr bwMode="auto">
          <a:xfrm>
            <a:off x="2819400" y="1422400"/>
            <a:ext cx="5805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chemeClr val="tx2"/>
                </a:solidFill>
              </a:rPr>
              <a:t>2- برخورداري از معلومات و اطلاعات تخصصي معتبر</a:t>
            </a: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20488" name="Text Box 1032"/>
          <p:cNvSpPr txBox="1">
            <a:spLocks noChangeArrowheads="1"/>
          </p:cNvSpPr>
          <p:nvPr/>
        </p:nvSpPr>
        <p:spPr bwMode="auto">
          <a:xfrm>
            <a:off x="5611813" y="1879600"/>
            <a:ext cx="305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chemeClr val="accent1"/>
                </a:solidFill>
              </a:rPr>
              <a:t>3- توان و مهارت آموزشي</a:t>
            </a:r>
            <a:endParaRPr lang="en-US" sz="2400">
              <a:solidFill>
                <a:schemeClr val="accent1"/>
              </a:solidFill>
            </a:endParaRPr>
          </a:p>
        </p:txBody>
      </p:sp>
      <p:sp>
        <p:nvSpPr>
          <p:cNvPr id="20489" name="Text Box 1033"/>
          <p:cNvSpPr txBox="1">
            <a:spLocks noChangeArrowheads="1"/>
          </p:cNvSpPr>
          <p:nvPr/>
        </p:nvSpPr>
        <p:spPr bwMode="auto">
          <a:xfrm>
            <a:off x="5176838" y="2336800"/>
            <a:ext cx="3430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FFCC66"/>
                </a:solidFill>
              </a:rPr>
              <a:t>4- دوست داشتن حرفه معلمي</a:t>
            </a:r>
            <a:endParaRPr lang="en-US" sz="2400">
              <a:solidFill>
                <a:srgbClr val="FFCC66"/>
              </a:solidFill>
            </a:endParaRPr>
          </a:p>
        </p:txBody>
      </p:sp>
      <p:sp>
        <p:nvSpPr>
          <p:cNvPr id="20490" name="Text Box 1034"/>
          <p:cNvSpPr txBox="1">
            <a:spLocks noChangeArrowheads="1"/>
          </p:cNvSpPr>
          <p:nvPr/>
        </p:nvSpPr>
        <p:spPr bwMode="auto">
          <a:xfrm>
            <a:off x="5734050" y="2794000"/>
            <a:ext cx="2889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CC0000"/>
                </a:solidFill>
              </a:rPr>
              <a:t>5- دوست داشتن دانشجو</a:t>
            </a:r>
            <a:endParaRPr lang="en-US" sz="2400">
              <a:solidFill>
                <a:srgbClr val="CC0000"/>
              </a:solidFill>
            </a:endParaRPr>
          </a:p>
        </p:txBody>
      </p:sp>
      <p:sp>
        <p:nvSpPr>
          <p:cNvPr id="20491" name="Text Box 1035"/>
          <p:cNvSpPr txBox="1">
            <a:spLocks noChangeArrowheads="1"/>
          </p:cNvSpPr>
          <p:nvPr/>
        </p:nvSpPr>
        <p:spPr bwMode="auto">
          <a:xfrm>
            <a:off x="4930775" y="3251200"/>
            <a:ext cx="3662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FF00FF"/>
                </a:solidFill>
              </a:rPr>
              <a:t>6- دوست داشتن محتواي درسي</a:t>
            </a:r>
            <a:endParaRPr lang="en-US" sz="2400">
              <a:solidFill>
                <a:srgbClr val="FF00FF"/>
              </a:solidFill>
            </a:endParaRPr>
          </a:p>
        </p:txBody>
      </p:sp>
      <p:sp>
        <p:nvSpPr>
          <p:cNvPr id="20492" name="Text Box 1036"/>
          <p:cNvSpPr txBox="1">
            <a:spLocks noChangeArrowheads="1"/>
          </p:cNvSpPr>
          <p:nvPr/>
        </p:nvSpPr>
        <p:spPr bwMode="auto">
          <a:xfrm>
            <a:off x="6477000" y="37338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9933FF"/>
                </a:solidFill>
              </a:rPr>
              <a:t>7- انجام تحقيقات</a:t>
            </a:r>
            <a:endParaRPr lang="en-US" sz="2400">
              <a:solidFill>
                <a:srgbClr val="9933FF"/>
              </a:solidFill>
            </a:endParaRPr>
          </a:p>
        </p:txBody>
      </p:sp>
      <p:sp>
        <p:nvSpPr>
          <p:cNvPr id="20493" name="Text Box 1037"/>
          <p:cNvSpPr txBox="1">
            <a:spLocks noChangeArrowheads="1"/>
          </p:cNvSpPr>
          <p:nvPr/>
        </p:nvSpPr>
        <p:spPr bwMode="auto">
          <a:xfrm>
            <a:off x="3573463" y="4089400"/>
            <a:ext cx="5068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66FF33"/>
                </a:solidFill>
              </a:rPr>
              <a:t>8- توان مهارت و راهنمايي همه جانبه دانشجو</a:t>
            </a:r>
            <a:endParaRPr lang="en-US" sz="2400">
              <a:solidFill>
                <a:srgbClr val="66FF33"/>
              </a:solidFill>
            </a:endParaRPr>
          </a:p>
        </p:txBody>
      </p:sp>
      <p:sp>
        <p:nvSpPr>
          <p:cNvPr id="20494" name="Text Box 1038"/>
          <p:cNvSpPr txBox="1">
            <a:spLocks noChangeArrowheads="1"/>
          </p:cNvSpPr>
          <p:nvPr/>
        </p:nvSpPr>
        <p:spPr bwMode="auto">
          <a:xfrm>
            <a:off x="4554538" y="4546600"/>
            <a:ext cx="4097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FFCC66"/>
                </a:solidFill>
              </a:rPr>
              <a:t>9- علاقه به مطالعه و يادگيري مداوم</a:t>
            </a:r>
            <a:endParaRPr lang="en-US" sz="2400">
              <a:solidFill>
                <a:srgbClr val="FFCC66"/>
              </a:solidFill>
            </a:endParaRPr>
          </a:p>
        </p:txBody>
      </p:sp>
      <p:sp>
        <p:nvSpPr>
          <p:cNvPr id="20495" name="Text Box 1039"/>
          <p:cNvSpPr txBox="1">
            <a:spLocks noChangeArrowheads="1"/>
          </p:cNvSpPr>
          <p:nvPr/>
        </p:nvSpPr>
        <p:spPr bwMode="auto">
          <a:xfrm>
            <a:off x="4010025" y="5080000"/>
            <a:ext cx="4781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FF33CC"/>
                </a:solidFill>
              </a:rPr>
              <a:t>10- استفاده از منابع مختلف جهت يادگيري </a:t>
            </a:r>
            <a:endParaRPr lang="en-US" sz="2400">
              <a:solidFill>
                <a:srgbClr val="FF33CC"/>
              </a:solidFill>
            </a:endParaRPr>
          </a:p>
        </p:txBody>
      </p:sp>
      <p:sp>
        <p:nvSpPr>
          <p:cNvPr id="20496" name="Text Box 1040"/>
          <p:cNvSpPr txBox="1">
            <a:spLocks noChangeArrowheads="1"/>
          </p:cNvSpPr>
          <p:nvPr/>
        </p:nvSpPr>
        <p:spPr bwMode="auto">
          <a:xfrm>
            <a:off x="4586288" y="5537200"/>
            <a:ext cx="4192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9933FF"/>
                </a:solidFill>
              </a:rPr>
              <a:t>11- توانايي تغيير پذيري و ايجاد تغيير</a:t>
            </a:r>
            <a:endParaRPr lang="en-US" sz="2400">
              <a:solidFill>
                <a:srgbClr val="9933FF"/>
              </a:solidFill>
            </a:endParaRPr>
          </a:p>
        </p:txBody>
      </p:sp>
      <p:sp>
        <p:nvSpPr>
          <p:cNvPr id="20497" name="Text Box 1041"/>
          <p:cNvSpPr txBox="1">
            <a:spLocks noChangeArrowheads="1"/>
          </p:cNvSpPr>
          <p:nvPr/>
        </p:nvSpPr>
        <p:spPr bwMode="auto">
          <a:xfrm>
            <a:off x="4913313" y="5994400"/>
            <a:ext cx="3879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400">
                <a:solidFill>
                  <a:srgbClr val="FF0066"/>
                </a:solidFill>
              </a:rPr>
              <a:t>12- ارزشيابي مداوم و مستمر خود</a:t>
            </a:r>
            <a:endParaRPr lang="en-US" sz="2400">
              <a:solidFill>
                <a:srgbClr val="FF0066"/>
              </a:solidFill>
            </a:endParaRPr>
          </a:p>
        </p:txBody>
      </p:sp>
      <p:pic>
        <p:nvPicPr>
          <p:cNvPr id="20499" name="Picture 1043" descr="blt_def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533400"/>
            <a:ext cx="160338" cy="160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1" grpId="0" animBg="1"/>
      <p:bldP spid="20482" grpId="0" autoUpdateAnimBg="0"/>
      <p:bldP spid="20484" grpId="0" autoUpdateAnimBg="0"/>
      <p:bldP spid="20487" grpId="0" autoUpdateAnimBg="0"/>
      <p:bldP spid="20488" grpId="0" autoUpdateAnimBg="0"/>
      <p:bldP spid="20489" grpId="0" autoUpdateAnimBg="0"/>
      <p:bldP spid="20490" grpId="0" autoUpdateAnimBg="0"/>
      <p:bldP spid="20491" grpId="0" autoUpdateAnimBg="0"/>
      <p:bldP spid="20492" grpId="0" autoUpdateAnimBg="0"/>
      <p:bldP spid="20493" grpId="0" autoUpdateAnimBg="0"/>
      <p:bldP spid="20494" grpId="0" autoUpdateAnimBg="0"/>
      <p:bldP spid="20495" grpId="0" autoUpdateAnimBg="0"/>
      <p:bldP spid="20496" grpId="0" autoUpdateAnimBg="0"/>
      <p:bldP spid="20497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1027"/>
          <p:cNvSpPr txBox="1">
            <a:spLocks noChangeArrowheads="1"/>
          </p:cNvSpPr>
          <p:nvPr/>
        </p:nvSpPr>
        <p:spPr bwMode="auto">
          <a:xfrm>
            <a:off x="2073275" y="304800"/>
            <a:ext cx="51990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/>
            <a:r>
              <a:rPr lang="ar-SA" sz="3600"/>
              <a:t>بعضي رفتارهاي مهارتي تدريس</a:t>
            </a:r>
            <a:endParaRPr lang="en-US" sz="3600"/>
          </a:p>
        </p:txBody>
      </p:sp>
      <p:sp>
        <p:nvSpPr>
          <p:cNvPr id="18436" name="Text Box 1028"/>
          <p:cNvSpPr txBox="1">
            <a:spLocks noChangeArrowheads="1"/>
          </p:cNvSpPr>
          <p:nvPr/>
        </p:nvSpPr>
        <p:spPr bwMode="auto">
          <a:xfrm>
            <a:off x="4038600" y="1112838"/>
            <a:ext cx="4430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1- حفظ ارتباط موثر با دانشجويان</a:t>
            </a:r>
            <a:endParaRPr lang="en-US" sz="2800" dirty="0"/>
          </a:p>
        </p:txBody>
      </p:sp>
      <p:sp>
        <p:nvSpPr>
          <p:cNvPr id="18437" name="Text Box 1029"/>
          <p:cNvSpPr txBox="1">
            <a:spLocks noChangeArrowheads="1"/>
          </p:cNvSpPr>
          <p:nvPr/>
        </p:nvSpPr>
        <p:spPr bwMode="auto">
          <a:xfrm>
            <a:off x="1984375" y="1722438"/>
            <a:ext cx="6537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2- ارائه آموزشي متناسب با قابليت و سبك يادگيري</a:t>
            </a:r>
            <a:endParaRPr lang="en-US" sz="2400" dirty="0"/>
          </a:p>
        </p:txBody>
      </p:sp>
      <p:sp>
        <p:nvSpPr>
          <p:cNvPr id="18438" name="Text Box 1030"/>
          <p:cNvSpPr txBox="1">
            <a:spLocks noChangeArrowheads="1"/>
          </p:cNvSpPr>
          <p:nvPr/>
        </p:nvSpPr>
        <p:spPr bwMode="auto">
          <a:xfrm>
            <a:off x="3305175" y="2332038"/>
            <a:ext cx="5248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3- نظارت بر كار كلاس آنها بطور مستمر</a:t>
            </a:r>
            <a:endParaRPr lang="en-US" sz="2400" dirty="0"/>
          </a:p>
        </p:txBody>
      </p:sp>
      <p:sp>
        <p:nvSpPr>
          <p:cNvPr id="18439" name="Text Box 1031"/>
          <p:cNvSpPr txBox="1">
            <a:spLocks noChangeArrowheads="1"/>
          </p:cNvSpPr>
          <p:nvPr/>
        </p:nvSpPr>
        <p:spPr bwMode="auto">
          <a:xfrm>
            <a:off x="1138238" y="2865438"/>
            <a:ext cx="74279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4- حساسيت نشان دادن درباره دانشجويان و يادگيري آنها</a:t>
            </a:r>
            <a:endParaRPr lang="en-US" sz="2400" dirty="0"/>
          </a:p>
        </p:txBody>
      </p:sp>
      <p:sp>
        <p:nvSpPr>
          <p:cNvPr id="18440" name="Text Box 1032"/>
          <p:cNvSpPr txBox="1">
            <a:spLocks noChangeArrowheads="1"/>
          </p:cNvSpPr>
          <p:nvPr/>
        </p:nvSpPr>
        <p:spPr bwMode="auto">
          <a:xfrm>
            <a:off x="3200400" y="3429000"/>
            <a:ext cx="52911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5- ارتقا خود انضباطي و مسئوليت پذيري</a:t>
            </a:r>
            <a:endParaRPr lang="en-US" sz="2400" dirty="0"/>
          </a:p>
        </p:txBody>
      </p:sp>
      <p:sp>
        <p:nvSpPr>
          <p:cNvPr id="18441" name="Text Box 1033"/>
          <p:cNvSpPr txBox="1">
            <a:spLocks noChangeArrowheads="1"/>
          </p:cNvSpPr>
          <p:nvPr/>
        </p:nvSpPr>
        <p:spPr bwMode="auto">
          <a:xfrm>
            <a:off x="3584575" y="4084638"/>
            <a:ext cx="4972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6- ارتقا تصور خود مثبت بودن دانشجو</a:t>
            </a:r>
            <a:endParaRPr lang="en-US" sz="2800" dirty="0"/>
          </a:p>
        </p:txBody>
      </p:sp>
      <p:sp>
        <p:nvSpPr>
          <p:cNvPr id="18442" name="Text Box 1034"/>
          <p:cNvSpPr txBox="1">
            <a:spLocks noChangeArrowheads="1"/>
          </p:cNvSpPr>
          <p:nvPr/>
        </p:nvSpPr>
        <p:spPr bwMode="auto">
          <a:xfrm>
            <a:off x="1676400" y="4114800"/>
            <a:ext cx="195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en-US" sz="2400" dirty="0">
                <a:cs typeface="Times New Roman" pitchFamily="18" charset="0"/>
              </a:rPr>
              <a:t>(self- concept)</a:t>
            </a:r>
          </a:p>
        </p:txBody>
      </p:sp>
      <p:sp>
        <p:nvSpPr>
          <p:cNvPr id="18443" name="Text Box 1035"/>
          <p:cNvSpPr txBox="1">
            <a:spLocks noChangeArrowheads="1"/>
          </p:cNvSpPr>
          <p:nvPr/>
        </p:nvSpPr>
        <p:spPr bwMode="auto">
          <a:xfrm>
            <a:off x="4143375" y="4618038"/>
            <a:ext cx="44370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7- استفاده از روش تدريس متنوع</a:t>
            </a:r>
            <a:endParaRPr lang="en-US" sz="2400" dirty="0"/>
          </a:p>
        </p:txBody>
      </p:sp>
      <p:sp>
        <p:nvSpPr>
          <p:cNvPr id="18444" name="Text Box 1036"/>
          <p:cNvSpPr txBox="1">
            <a:spLocks noChangeArrowheads="1"/>
          </p:cNvSpPr>
          <p:nvPr/>
        </p:nvSpPr>
        <p:spPr bwMode="auto">
          <a:xfrm>
            <a:off x="5014913" y="5227638"/>
            <a:ext cx="3557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8- تنظيم وقت بطور صحيح</a:t>
            </a:r>
            <a:endParaRPr lang="en-US" sz="2400" dirty="0"/>
          </a:p>
        </p:txBody>
      </p:sp>
      <p:sp>
        <p:nvSpPr>
          <p:cNvPr id="18445" name="Text Box 1037"/>
          <p:cNvSpPr txBox="1">
            <a:spLocks noChangeArrowheads="1"/>
          </p:cNvSpPr>
          <p:nvPr/>
        </p:nvSpPr>
        <p:spPr bwMode="auto">
          <a:xfrm>
            <a:off x="3673475" y="5837238"/>
            <a:ext cx="4959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9- انجام فعاليت هاي ارزشيابي مناسب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1027"/>
          <p:cNvSpPr>
            <a:spLocks noChangeArrowheads="1"/>
          </p:cNvSpPr>
          <p:nvPr/>
        </p:nvSpPr>
        <p:spPr bwMode="auto">
          <a:xfrm>
            <a:off x="4114800" y="762000"/>
            <a:ext cx="43846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10- تعيين تكليف وظايف فراگيران</a:t>
            </a:r>
            <a:endParaRPr lang="en-US" sz="2800" dirty="0"/>
          </a:p>
        </p:txBody>
      </p:sp>
      <p:sp>
        <p:nvSpPr>
          <p:cNvPr id="19460" name="Text Box 1028"/>
          <p:cNvSpPr txBox="1">
            <a:spLocks noChangeArrowheads="1"/>
          </p:cNvSpPr>
          <p:nvPr/>
        </p:nvSpPr>
        <p:spPr bwMode="auto">
          <a:xfrm>
            <a:off x="1382713" y="1341438"/>
            <a:ext cx="71104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11- سازماندهي دانشجويان و مطالب براي آموزش موثر</a:t>
            </a:r>
            <a:endParaRPr lang="en-US" sz="2400" dirty="0"/>
          </a:p>
        </p:txBody>
      </p:sp>
      <p:sp>
        <p:nvSpPr>
          <p:cNvPr id="19461" name="Text Box 1029"/>
          <p:cNvSpPr txBox="1">
            <a:spLocks noChangeArrowheads="1"/>
          </p:cNvSpPr>
          <p:nvPr/>
        </p:nvSpPr>
        <p:spPr bwMode="auto">
          <a:xfrm>
            <a:off x="3505200" y="2057400"/>
            <a:ext cx="5040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12- دادن بازخورد و ارزشيابي دانشجو</a:t>
            </a:r>
            <a:endParaRPr lang="en-US" sz="2400" dirty="0"/>
          </a:p>
        </p:txBody>
      </p:sp>
      <p:sp>
        <p:nvSpPr>
          <p:cNvPr id="19462" name="Text Box 1030"/>
          <p:cNvSpPr txBox="1">
            <a:spLocks noChangeArrowheads="1"/>
          </p:cNvSpPr>
          <p:nvPr/>
        </p:nvSpPr>
        <p:spPr bwMode="auto">
          <a:xfrm>
            <a:off x="1524000" y="2667000"/>
            <a:ext cx="7058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13- انتخاب و استفاده از محتوا , مطالب مناسب و</a:t>
            </a:r>
            <a:r>
              <a:rPr lang="ar-SA" sz="3200" dirty="0"/>
              <a:t>جديد</a:t>
            </a:r>
            <a:endParaRPr lang="en-US" sz="3200" dirty="0"/>
          </a:p>
        </p:txBody>
      </p:sp>
      <p:sp>
        <p:nvSpPr>
          <p:cNvPr id="19463" name="Text Box 1031"/>
          <p:cNvSpPr txBox="1">
            <a:spLocks noChangeArrowheads="1"/>
          </p:cNvSpPr>
          <p:nvPr/>
        </p:nvSpPr>
        <p:spPr bwMode="auto">
          <a:xfrm>
            <a:off x="3429000" y="3276600"/>
            <a:ext cx="5110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14- توانايي نظارت بر رفتار دانشجويان</a:t>
            </a:r>
            <a:endParaRPr lang="en-US" sz="2800" dirty="0"/>
          </a:p>
        </p:txBody>
      </p:sp>
      <p:sp>
        <p:nvSpPr>
          <p:cNvPr id="19464" name="Text Box 1032"/>
          <p:cNvSpPr txBox="1">
            <a:spLocks noChangeArrowheads="1"/>
          </p:cNvSpPr>
          <p:nvPr/>
        </p:nvSpPr>
        <p:spPr bwMode="auto">
          <a:xfrm>
            <a:off x="5486400" y="3962400"/>
            <a:ext cx="3041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15- داشتن طرح درس</a:t>
            </a:r>
            <a:endParaRPr lang="en-US" sz="2800" dirty="0"/>
          </a:p>
        </p:txBody>
      </p:sp>
      <p:sp>
        <p:nvSpPr>
          <p:cNvPr id="19465" name="Text Box 1033"/>
          <p:cNvSpPr txBox="1">
            <a:spLocks noChangeArrowheads="1"/>
          </p:cNvSpPr>
          <p:nvPr/>
        </p:nvSpPr>
        <p:spPr bwMode="auto">
          <a:xfrm>
            <a:off x="3657600" y="4572000"/>
            <a:ext cx="4883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16- تمايل به برنامه درسي و آموزشي</a:t>
            </a:r>
            <a:endParaRPr lang="en-US" sz="2800" dirty="0"/>
          </a:p>
        </p:txBody>
      </p:sp>
      <p:sp>
        <p:nvSpPr>
          <p:cNvPr id="19466" name="Text Box 1034"/>
          <p:cNvSpPr txBox="1">
            <a:spLocks noChangeArrowheads="1"/>
          </p:cNvSpPr>
          <p:nvPr/>
        </p:nvSpPr>
        <p:spPr bwMode="auto">
          <a:xfrm>
            <a:off x="4438650" y="5218113"/>
            <a:ext cx="4111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17- ارائه مثالها و مدلهاي عيني</a:t>
            </a:r>
            <a:endParaRPr lang="en-US" sz="2800" dirty="0"/>
          </a:p>
        </p:txBody>
      </p:sp>
      <p:sp>
        <p:nvSpPr>
          <p:cNvPr id="19467" name="Text Box 1035"/>
          <p:cNvSpPr txBox="1">
            <a:spLocks noChangeArrowheads="1"/>
          </p:cNvSpPr>
          <p:nvPr/>
        </p:nvSpPr>
        <p:spPr bwMode="auto">
          <a:xfrm>
            <a:off x="3735388" y="5751513"/>
            <a:ext cx="48148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eaLnBrk="1" hangingPunct="1"/>
            <a:r>
              <a:rPr lang="ar-SA" sz="2800" dirty="0"/>
              <a:t>18- خود را بطور مستمر ارزيابي كند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51152031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357</TotalTime>
  <Words>1965</Words>
  <Application>Microsoft Office PowerPoint</Application>
  <PresentationFormat>On-screen Show (4:3)</PresentationFormat>
  <Paragraphs>316</Paragraphs>
  <Slides>43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Technic</vt:lpstr>
      <vt:lpstr>   فنون موثر در تدریس موفق </vt:lpstr>
      <vt:lpstr>PowerPoint Presentation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فنون موثر در تدریس موفق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هرم یادگیری</vt:lpstr>
      <vt:lpstr>هرم یادگیری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عوامل موثر در يادگيري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komeyli</dc:creator>
  <cp:lastModifiedBy>Windows User</cp:lastModifiedBy>
  <cp:revision>36</cp:revision>
  <dcterms:created xsi:type="dcterms:W3CDTF">2012-10-26T15:29:22Z</dcterms:created>
  <dcterms:modified xsi:type="dcterms:W3CDTF">2018-05-23T12:32:47Z</dcterms:modified>
</cp:coreProperties>
</file>