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312" r:id="rId3"/>
    <p:sldId id="288" r:id="rId4"/>
    <p:sldId id="290" r:id="rId5"/>
    <p:sldId id="299" r:id="rId6"/>
    <p:sldId id="300" r:id="rId7"/>
    <p:sldId id="260" r:id="rId8"/>
    <p:sldId id="266" r:id="rId9"/>
    <p:sldId id="267" r:id="rId10"/>
    <p:sldId id="291" r:id="rId11"/>
    <p:sldId id="303" r:id="rId12"/>
    <p:sldId id="268" r:id="rId13"/>
    <p:sldId id="306" r:id="rId14"/>
    <p:sldId id="293" r:id="rId15"/>
    <p:sldId id="283" r:id="rId16"/>
    <p:sldId id="256" r:id="rId17"/>
    <p:sldId id="302" r:id="rId18"/>
    <p:sldId id="257" r:id="rId19"/>
    <p:sldId id="292" r:id="rId20"/>
    <p:sldId id="301" r:id="rId21"/>
    <p:sldId id="273" r:id="rId22"/>
    <p:sldId id="308" r:id="rId23"/>
    <p:sldId id="310" r:id="rId24"/>
    <p:sldId id="276" r:id="rId25"/>
    <p:sldId id="309" r:id="rId26"/>
    <p:sldId id="307" r:id="rId27"/>
    <p:sldId id="304" r:id="rId28"/>
    <p:sldId id="305" r:id="rId29"/>
    <p:sldId id="284" r:id="rId30"/>
    <p:sldId id="285" r:id="rId31"/>
    <p:sldId id="286"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90204" pitchFamily="34" charset="0"/>
        <a:ea typeface="+mn-ea"/>
        <a:cs typeface="Arial" panose="020B0604020202090204" pitchFamily="34" charset="0"/>
      </a:defRPr>
    </a:lvl1pPr>
    <a:lvl2pPr marL="457200" algn="l" rtl="0" fontAlgn="base">
      <a:spcBef>
        <a:spcPct val="0"/>
      </a:spcBef>
      <a:spcAft>
        <a:spcPct val="0"/>
      </a:spcAft>
      <a:defRPr kern="1200">
        <a:solidFill>
          <a:schemeClr val="tx1"/>
        </a:solidFill>
        <a:latin typeface="Arial" panose="020B0604020202090204" pitchFamily="34" charset="0"/>
        <a:ea typeface="+mn-ea"/>
        <a:cs typeface="Arial" panose="020B0604020202090204" pitchFamily="34" charset="0"/>
      </a:defRPr>
    </a:lvl2pPr>
    <a:lvl3pPr marL="914400" algn="l" rtl="0" fontAlgn="base">
      <a:spcBef>
        <a:spcPct val="0"/>
      </a:spcBef>
      <a:spcAft>
        <a:spcPct val="0"/>
      </a:spcAft>
      <a:defRPr kern="1200">
        <a:solidFill>
          <a:schemeClr val="tx1"/>
        </a:solidFill>
        <a:latin typeface="Arial" panose="020B0604020202090204" pitchFamily="34" charset="0"/>
        <a:ea typeface="+mn-ea"/>
        <a:cs typeface="Arial" panose="020B0604020202090204" pitchFamily="34" charset="0"/>
      </a:defRPr>
    </a:lvl3pPr>
    <a:lvl4pPr marL="1371600" algn="l" rtl="0" fontAlgn="base">
      <a:spcBef>
        <a:spcPct val="0"/>
      </a:spcBef>
      <a:spcAft>
        <a:spcPct val="0"/>
      </a:spcAft>
      <a:defRPr kern="1200">
        <a:solidFill>
          <a:schemeClr val="tx1"/>
        </a:solidFill>
        <a:latin typeface="Arial" panose="020B0604020202090204" pitchFamily="34" charset="0"/>
        <a:ea typeface="+mn-ea"/>
        <a:cs typeface="Arial" panose="020B0604020202090204" pitchFamily="34" charset="0"/>
      </a:defRPr>
    </a:lvl4pPr>
    <a:lvl5pPr marL="1828800" algn="l" rtl="0" fontAlgn="base">
      <a:spcBef>
        <a:spcPct val="0"/>
      </a:spcBef>
      <a:spcAft>
        <a:spcPct val="0"/>
      </a:spcAft>
      <a:defRPr kern="1200">
        <a:solidFill>
          <a:schemeClr val="tx1"/>
        </a:solidFill>
        <a:latin typeface="Arial" panose="020B0604020202090204" pitchFamily="34" charset="0"/>
        <a:ea typeface="+mn-ea"/>
        <a:cs typeface="Arial" panose="020B0604020202090204" pitchFamily="34" charset="0"/>
      </a:defRPr>
    </a:lvl5pPr>
    <a:lvl6pPr marL="2286000" algn="l" defTabSz="914400" rtl="0" eaLnBrk="1" latinLnBrk="0" hangingPunct="1">
      <a:defRPr kern="1200">
        <a:solidFill>
          <a:schemeClr val="tx1"/>
        </a:solidFill>
        <a:latin typeface="Arial" panose="020B0604020202090204" pitchFamily="34" charset="0"/>
        <a:ea typeface="+mn-ea"/>
        <a:cs typeface="Arial" panose="020B0604020202090204" pitchFamily="34" charset="0"/>
      </a:defRPr>
    </a:lvl6pPr>
    <a:lvl7pPr marL="2743200" algn="l" defTabSz="914400" rtl="0" eaLnBrk="1" latinLnBrk="0" hangingPunct="1">
      <a:defRPr kern="1200">
        <a:solidFill>
          <a:schemeClr val="tx1"/>
        </a:solidFill>
        <a:latin typeface="Arial" panose="020B0604020202090204" pitchFamily="34" charset="0"/>
        <a:ea typeface="+mn-ea"/>
        <a:cs typeface="Arial" panose="020B0604020202090204" pitchFamily="34" charset="0"/>
      </a:defRPr>
    </a:lvl7pPr>
    <a:lvl8pPr marL="3200400" algn="l" defTabSz="914400" rtl="0" eaLnBrk="1" latinLnBrk="0" hangingPunct="1">
      <a:defRPr kern="1200">
        <a:solidFill>
          <a:schemeClr val="tx1"/>
        </a:solidFill>
        <a:latin typeface="Arial" panose="020B0604020202090204" pitchFamily="34" charset="0"/>
        <a:ea typeface="+mn-ea"/>
        <a:cs typeface="Arial" panose="020B0604020202090204" pitchFamily="34" charset="0"/>
      </a:defRPr>
    </a:lvl8pPr>
    <a:lvl9pPr marL="3657600" algn="l" defTabSz="914400" rtl="0" eaLnBrk="1" latinLnBrk="0" hangingPunct="1">
      <a:defRPr kern="1200">
        <a:solidFill>
          <a:schemeClr val="tx1"/>
        </a:solidFill>
        <a:latin typeface="Arial" panose="020B0604020202090204" pitchFamily="34" charset="0"/>
        <a:ea typeface="+mn-ea"/>
        <a:cs typeface="Arial" panose="020B060402020209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003300"/>
    <a:srgbClr val="006600"/>
    <a:srgbClr val="990033"/>
    <a:srgbClr val="FF99FF"/>
    <a:srgbClr val="FFFF99"/>
    <a:srgbClr val="666633"/>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1773" autoAdjust="0"/>
  </p:normalViewPr>
  <p:slideViewPr>
    <p:cSldViewPr>
      <p:cViewPr varScale="1">
        <p:scale>
          <a:sx n="67" d="100"/>
          <a:sy n="67" d="100"/>
        </p:scale>
        <p:origin x="148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76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C3ACD-3D70-44DA-88B3-F92AAE92EACD}" type="doc">
      <dgm:prSet loTypeId="urn:microsoft.com/office/officeart/2005/8/layout/orgChart1" loCatId="hierarchy" qsTypeId="urn:microsoft.com/office/officeart/2005/8/quickstyle/simple1" qsCatId="simple" csTypeId="urn:microsoft.com/office/officeart/2005/8/colors/accent1_2" csCatId="accent1"/>
      <dgm:spPr/>
    </dgm:pt>
    <dgm:pt modelId="{6A48DDB9-4DDF-4501-BFE3-662086DBFC7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rPr>
            <a:t>انواع گروه</a:t>
          </a:r>
          <a:endParaRPr kumimoji="0" lang="en-US"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dgm:t>
    </dgm:pt>
    <dgm:pt modelId="{E03D9A8D-7998-4B06-9A49-1F6213101487}" type="parTrans" cxnId="{EE0B979A-A151-4DAF-8D29-CC41AD2E45CD}">
      <dgm:prSet/>
      <dgm:spPr/>
    </dgm:pt>
    <dgm:pt modelId="{8644298A-7BE2-47C3-A1BD-583E802D5D38}" type="sibTrans" cxnId="{EE0B979A-A151-4DAF-8D29-CC41AD2E45CD}">
      <dgm:prSet/>
      <dgm:spPr/>
    </dgm:pt>
    <dgm:pt modelId="{E0E3A3DD-FAF4-45F2-9149-00CDB85BEF7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rPr>
            <a:t>غير رسمي</a:t>
          </a:r>
          <a:endParaRPr kumimoji="0" lang="en-US"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dgm:t>
    </dgm:pt>
    <dgm:pt modelId="{AC1DB015-AB20-468C-A60B-D2EC638F444B}" type="parTrans" cxnId="{DA6E3B86-62DC-45C9-9772-460A86EEC6FA}">
      <dgm:prSet/>
      <dgm:spPr/>
    </dgm:pt>
    <dgm:pt modelId="{27469CD1-50D5-4643-AEE1-5C8735D969DC}" type="sibTrans" cxnId="{DA6E3B86-62DC-45C9-9772-460A86EEC6FA}">
      <dgm:prSet/>
      <dgm:spPr/>
    </dgm:pt>
    <dgm:pt modelId="{F0970826-4095-4D2F-B46D-0C942DCBAD2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rPr>
            <a:t>دوستي</a:t>
          </a:r>
          <a:endParaRPr kumimoji="0" lang="en-US"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dgm:t>
    </dgm:pt>
    <dgm:pt modelId="{CC14C11F-54E8-4572-9ECA-7C8AFD033E73}" type="parTrans" cxnId="{19D394E2-C514-46C0-90FA-B9609A018FE1}">
      <dgm:prSet/>
      <dgm:spPr/>
    </dgm:pt>
    <dgm:pt modelId="{10221376-75A8-4EC4-91F0-6186FB85D24F}" type="sibTrans" cxnId="{19D394E2-C514-46C0-90FA-B9609A018FE1}">
      <dgm:prSet/>
      <dgm:spPr/>
    </dgm:pt>
    <dgm:pt modelId="{2F95D8E1-1D2C-4599-BB26-E8888B8237D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rPr>
            <a:t>ذينفع</a:t>
          </a:r>
          <a:endParaRPr kumimoji="0" lang="en-US"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dgm:t>
    </dgm:pt>
    <dgm:pt modelId="{4BD23CAC-8B8A-4AA3-B256-616D52A7C6F6}" type="parTrans" cxnId="{33472172-EBE2-4721-8AC9-3080F1D3EF0D}">
      <dgm:prSet/>
      <dgm:spPr/>
    </dgm:pt>
    <dgm:pt modelId="{AEA151D9-A62B-431F-830A-92551D81B0B8}" type="sibTrans" cxnId="{33472172-EBE2-4721-8AC9-3080F1D3EF0D}">
      <dgm:prSet/>
      <dgm:spPr/>
    </dgm:pt>
    <dgm:pt modelId="{867B3430-FD1C-4842-9751-91123BD0C26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rPr>
            <a:t>رسمي</a:t>
          </a:r>
          <a:endParaRPr kumimoji="0" lang="en-US"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dgm:t>
    </dgm:pt>
    <dgm:pt modelId="{6D801D2C-076E-4C17-BC32-3358456BF77A}" type="parTrans" cxnId="{AC7BCBB1-8E41-4F51-ACE1-7C2AC5E7B685}">
      <dgm:prSet/>
      <dgm:spPr/>
    </dgm:pt>
    <dgm:pt modelId="{9ACCC5CD-401E-4CB1-A390-176287286926}" type="sibTrans" cxnId="{AC7BCBB1-8E41-4F51-ACE1-7C2AC5E7B685}">
      <dgm:prSet/>
      <dgm:spPr/>
    </dgm:pt>
    <dgm:pt modelId="{C7D37638-9E51-4EA6-90BC-21C6D837384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rPr>
            <a:t>تخصصي</a:t>
          </a:r>
          <a:endParaRPr kumimoji="0" lang="en-US"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dgm:t>
    </dgm:pt>
    <dgm:pt modelId="{DECB2214-BFD3-41B6-A203-DD62AE94D31F}" type="parTrans" cxnId="{8BD39E20-88F5-4E61-909F-E467887A7DBD}">
      <dgm:prSet/>
      <dgm:spPr/>
    </dgm:pt>
    <dgm:pt modelId="{DA0562D2-B0DE-4748-925C-7971E8A7381F}" type="sibTrans" cxnId="{8BD39E20-88F5-4E61-909F-E467887A7DBD}">
      <dgm:prSet/>
      <dgm:spPr/>
    </dgm:pt>
    <dgm:pt modelId="{B4BE9EE3-5027-4B9D-9B66-F776D2A2577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rPr>
            <a:t>حاكم</a:t>
          </a:r>
          <a:endParaRPr kumimoji="0" lang="en-US" altLang="en-US" b="1" i="1"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dgm:t>
    </dgm:pt>
    <dgm:pt modelId="{75075905-0232-46C0-BAAD-C33AEB31C3D1}" type="parTrans" cxnId="{4FF003B1-A5B7-4B5B-A179-42FFC04C2147}">
      <dgm:prSet/>
      <dgm:spPr/>
    </dgm:pt>
    <dgm:pt modelId="{68A91AEA-6E7A-44D7-8CBB-986288681B75}" type="sibTrans" cxnId="{4FF003B1-A5B7-4B5B-A179-42FFC04C2147}">
      <dgm:prSet/>
      <dgm:spPr/>
    </dgm:pt>
    <dgm:pt modelId="{1E7AB2C7-9691-4ECA-8207-BE63F9321C5B}" type="pres">
      <dgm:prSet presAssocID="{13BC3ACD-3D70-44DA-88B3-F92AAE92EACD}" presName="hierChild1" presStyleCnt="0">
        <dgm:presLayoutVars>
          <dgm:orgChart val="1"/>
          <dgm:chPref val="1"/>
          <dgm:dir/>
          <dgm:animOne val="branch"/>
          <dgm:animLvl val="lvl"/>
          <dgm:resizeHandles/>
        </dgm:presLayoutVars>
      </dgm:prSet>
      <dgm:spPr/>
    </dgm:pt>
    <dgm:pt modelId="{BB18D677-A91D-498B-8846-DFA16DB102EB}" type="pres">
      <dgm:prSet presAssocID="{6A48DDB9-4DDF-4501-BFE3-662086DBFC72}" presName="hierRoot1" presStyleCnt="0">
        <dgm:presLayoutVars>
          <dgm:hierBranch/>
        </dgm:presLayoutVars>
      </dgm:prSet>
      <dgm:spPr/>
    </dgm:pt>
    <dgm:pt modelId="{4CEE868B-0444-4795-B8EE-47F8BF791727}" type="pres">
      <dgm:prSet presAssocID="{6A48DDB9-4DDF-4501-BFE3-662086DBFC72}" presName="rootComposite1" presStyleCnt="0"/>
      <dgm:spPr/>
    </dgm:pt>
    <dgm:pt modelId="{0AA91E9D-A702-44C9-A99C-9FB38E880557}" type="pres">
      <dgm:prSet presAssocID="{6A48DDB9-4DDF-4501-BFE3-662086DBFC72}" presName="rootText1" presStyleLbl="node0" presStyleIdx="0" presStyleCnt="1">
        <dgm:presLayoutVars>
          <dgm:chPref val="3"/>
        </dgm:presLayoutVars>
      </dgm:prSet>
      <dgm:spPr/>
      <dgm:t>
        <a:bodyPr/>
        <a:lstStyle/>
        <a:p>
          <a:endParaRPr lang="en-US"/>
        </a:p>
      </dgm:t>
    </dgm:pt>
    <dgm:pt modelId="{AD3289D7-F513-413A-907B-E5089D152657}" type="pres">
      <dgm:prSet presAssocID="{6A48DDB9-4DDF-4501-BFE3-662086DBFC72}" presName="rootConnector1" presStyleLbl="node1" presStyleIdx="0" presStyleCnt="0"/>
      <dgm:spPr/>
      <dgm:t>
        <a:bodyPr/>
        <a:lstStyle/>
        <a:p>
          <a:endParaRPr lang="en-US"/>
        </a:p>
      </dgm:t>
    </dgm:pt>
    <dgm:pt modelId="{1E72CF8B-2200-4C43-BC96-5BF38F50FDD4}" type="pres">
      <dgm:prSet presAssocID="{6A48DDB9-4DDF-4501-BFE3-662086DBFC72}" presName="hierChild2" presStyleCnt="0"/>
      <dgm:spPr/>
    </dgm:pt>
    <dgm:pt modelId="{78B9FF7C-C91A-44CF-968C-11ED3EC7345B}" type="pres">
      <dgm:prSet presAssocID="{AC1DB015-AB20-468C-A60B-D2EC638F444B}" presName="Name35" presStyleLbl="parChTrans1D2" presStyleIdx="0" presStyleCnt="2"/>
      <dgm:spPr/>
    </dgm:pt>
    <dgm:pt modelId="{4B62DECC-C8FA-4137-8F00-B5CBE47112C6}" type="pres">
      <dgm:prSet presAssocID="{E0E3A3DD-FAF4-45F2-9149-00CDB85BEF7F}" presName="hierRoot2" presStyleCnt="0">
        <dgm:presLayoutVars>
          <dgm:hierBranch/>
        </dgm:presLayoutVars>
      </dgm:prSet>
      <dgm:spPr/>
    </dgm:pt>
    <dgm:pt modelId="{17DCD954-AA87-4623-AED5-B68D086D7438}" type="pres">
      <dgm:prSet presAssocID="{E0E3A3DD-FAF4-45F2-9149-00CDB85BEF7F}" presName="rootComposite" presStyleCnt="0"/>
      <dgm:spPr/>
    </dgm:pt>
    <dgm:pt modelId="{2FF943CA-E8F7-46E5-9A40-A5FBF1441FAE}" type="pres">
      <dgm:prSet presAssocID="{E0E3A3DD-FAF4-45F2-9149-00CDB85BEF7F}" presName="rootText" presStyleLbl="node2" presStyleIdx="0" presStyleCnt="2">
        <dgm:presLayoutVars>
          <dgm:chPref val="3"/>
        </dgm:presLayoutVars>
      </dgm:prSet>
      <dgm:spPr/>
      <dgm:t>
        <a:bodyPr/>
        <a:lstStyle/>
        <a:p>
          <a:endParaRPr lang="en-US"/>
        </a:p>
      </dgm:t>
    </dgm:pt>
    <dgm:pt modelId="{A0F562EF-9BEB-40C8-8B2E-705DE7935D6E}" type="pres">
      <dgm:prSet presAssocID="{E0E3A3DD-FAF4-45F2-9149-00CDB85BEF7F}" presName="rootConnector" presStyleLbl="node2" presStyleIdx="0" presStyleCnt="2"/>
      <dgm:spPr/>
      <dgm:t>
        <a:bodyPr/>
        <a:lstStyle/>
        <a:p>
          <a:endParaRPr lang="en-US"/>
        </a:p>
      </dgm:t>
    </dgm:pt>
    <dgm:pt modelId="{85D5C96A-0338-41C3-BCB5-5346456D992B}" type="pres">
      <dgm:prSet presAssocID="{E0E3A3DD-FAF4-45F2-9149-00CDB85BEF7F}" presName="hierChild4" presStyleCnt="0"/>
      <dgm:spPr/>
    </dgm:pt>
    <dgm:pt modelId="{5EE54EF0-8B75-4A19-8BC0-D026E0121ED0}" type="pres">
      <dgm:prSet presAssocID="{CC14C11F-54E8-4572-9ECA-7C8AFD033E73}" presName="Name35" presStyleLbl="parChTrans1D3" presStyleIdx="0" presStyleCnt="4"/>
      <dgm:spPr/>
    </dgm:pt>
    <dgm:pt modelId="{FDAD86F4-F92A-4FC6-B20F-D05A25E7C605}" type="pres">
      <dgm:prSet presAssocID="{F0970826-4095-4D2F-B46D-0C942DCBAD2E}" presName="hierRoot2" presStyleCnt="0">
        <dgm:presLayoutVars>
          <dgm:hierBranch val="r"/>
        </dgm:presLayoutVars>
      </dgm:prSet>
      <dgm:spPr/>
    </dgm:pt>
    <dgm:pt modelId="{03157B0C-9599-4FD9-A902-7E8106C33480}" type="pres">
      <dgm:prSet presAssocID="{F0970826-4095-4D2F-B46D-0C942DCBAD2E}" presName="rootComposite" presStyleCnt="0"/>
      <dgm:spPr/>
    </dgm:pt>
    <dgm:pt modelId="{2FB48066-0D55-47AB-82AE-BDB7BD78B18A}" type="pres">
      <dgm:prSet presAssocID="{F0970826-4095-4D2F-B46D-0C942DCBAD2E}" presName="rootText" presStyleLbl="node3" presStyleIdx="0" presStyleCnt="4">
        <dgm:presLayoutVars>
          <dgm:chPref val="3"/>
        </dgm:presLayoutVars>
      </dgm:prSet>
      <dgm:spPr/>
      <dgm:t>
        <a:bodyPr/>
        <a:lstStyle/>
        <a:p>
          <a:endParaRPr lang="en-US"/>
        </a:p>
      </dgm:t>
    </dgm:pt>
    <dgm:pt modelId="{6AD814C8-6E99-4899-AE21-111EBEBAB39A}" type="pres">
      <dgm:prSet presAssocID="{F0970826-4095-4D2F-B46D-0C942DCBAD2E}" presName="rootConnector" presStyleLbl="node3" presStyleIdx="0" presStyleCnt="4"/>
      <dgm:spPr/>
      <dgm:t>
        <a:bodyPr/>
        <a:lstStyle/>
        <a:p>
          <a:endParaRPr lang="en-US"/>
        </a:p>
      </dgm:t>
    </dgm:pt>
    <dgm:pt modelId="{287E3196-7617-4450-9B2B-1CACF1E87170}" type="pres">
      <dgm:prSet presAssocID="{F0970826-4095-4D2F-B46D-0C942DCBAD2E}" presName="hierChild4" presStyleCnt="0"/>
      <dgm:spPr/>
    </dgm:pt>
    <dgm:pt modelId="{F63C9FF4-43F8-4ED4-8916-E79BDBAB9451}" type="pres">
      <dgm:prSet presAssocID="{F0970826-4095-4D2F-B46D-0C942DCBAD2E}" presName="hierChild5" presStyleCnt="0"/>
      <dgm:spPr/>
    </dgm:pt>
    <dgm:pt modelId="{E0697784-CC77-44B3-BFB6-374F91755DE2}" type="pres">
      <dgm:prSet presAssocID="{4BD23CAC-8B8A-4AA3-B256-616D52A7C6F6}" presName="Name35" presStyleLbl="parChTrans1D3" presStyleIdx="1" presStyleCnt="4"/>
      <dgm:spPr/>
    </dgm:pt>
    <dgm:pt modelId="{E1DFFD9F-A2A9-46E9-9BF8-17B45381B6A4}" type="pres">
      <dgm:prSet presAssocID="{2F95D8E1-1D2C-4599-BB26-E8888B8237DF}" presName="hierRoot2" presStyleCnt="0">
        <dgm:presLayoutVars>
          <dgm:hierBranch val="r"/>
        </dgm:presLayoutVars>
      </dgm:prSet>
      <dgm:spPr/>
    </dgm:pt>
    <dgm:pt modelId="{978C4569-AF70-46B9-BC08-CE92CCCCBA90}" type="pres">
      <dgm:prSet presAssocID="{2F95D8E1-1D2C-4599-BB26-E8888B8237DF}" presName="rootComposite" presStyleCnt="0"/>
      <dgm:spPr/>
    </dgm:pt>
    <dgm:pt modelId="{C83F6D0F-17E9-41CA-B70E-33E23200E3E0}" type="pres">
      <dgm:prSet presAssocID="{2F95D8E1-1D2C-4599-BB26-E8888B8237DF}" presName="rootText" presStyleLbl="node3" presStyleIdx="1" presStyleCnt="4">
        <dgm:presLayoutVars>
          <dgm:chPref val="3"/>
        </dgm:presLayoutVars>
      </dgm:prSet>
      <dgm:spPr/>
      <dgm:t>
        <a:bodyPr/>
        <a:lstStyle/>
        <a:p>
          <a:endParaRPr lang="en-US"/>
        </a:p>
      </dgm:t>
    </dgm:pt>
    <dgm:pt modelId="{F571ACB6-128E-4F32-B4F3-08D10A8AEF02}" type="pres">
      <dgm:prSet presAssocID="{2F95D8E1-1D2C-4599-BB26-E8888B8237DF}" presName="rootConnector" presStyleLbl="node3" presStyleIdx="1" presStyleCnt="4"/>
      <dgm:spPr/>
      <dgm:t>
        <a:bodyPr/>
        <a:lstStyle/>
        <a:p>
          <a:endParaRPr lang="en-US"/>
        </a:p>
      </dgm:t>
    </dgm:pt>
    <dgm:pt modelId="{5C672679-1D98-48F0-ACB1-3AC60CBB69AE}" type="pres">
      <dgm:prSet presAssocID="{2F95D8E1-1D2C-4599-BB26-E8888B8237DF}" presName="hierChild4" presStyleCnt="0"/>
      <dgm:spPr/>
    </dgm:pt>
    <dgm:pt modelId="{A99F68B0-F77C-488E-8062-CB7A2390A008}" type="pres">
      <dgm:prSet presAssocID="{2F95D8E1-1D2C-4599-BB26-E8888B8237DF}" presName="hierChild5" presStyleCnt="0"/>
      <dgm:spPr/>
    </dgm:pt>
    <dgm:pt modelId="{E702C33C-3AB1-4259-ACE7-46540E1009CF}" type="pres">
      <dgm:prSet presAssocID="{E0E3A3DD-FAF4-45F2-9149-00CDB85BEF7F}" presName="hierChild5" presStyleCnt="0"/>
      <dgm:spPr/>
    </dgm:pt>
    <dgm:pt modelId="{DF35514C-C91B-4E88-B33F-79FD540799FC}" type="pres">
      <dgm:prSet presAssocID="{6D801D2C-076E-4C17-BC32-3358456BF77A}" presName="Name35" presStyleLbl="parChTrans1D2" presStyleIdx="1" presStyleCnt="2"/>
      <dgm:spPr/>
    </dgm:pt>
    <dgm:pt modelId="{912AAED8-34DC-455D-ABD2-005323566933}" type="pres">
      <dgm:prSet presAssocID="{867B3430-FD1C-4842-9751-91123BD0C26B}" presName="hierRoot2" presStyleCnt="0">
        <dgm:presLayoutVars>
          <dgm:hierBranch/>
        </dgm:presLayoutVars>
      </dgm:prSet>
      <dgm:spPr/>
    </dgm:pt>
    <dgm:pt modelId="{7744BF34-6BB7-4AB0-BB1D-F45A4BBCAA29}" type="pres">
      <dgm:prSet presAssocID="{867B3430-FD1C-4842-9751-91123BD0C26B}" presName="rootComposite" presStyleCnt="0"/>
      <dgm:spPr/>
    </dgm:pt>
    <dgm:pt modelId="{C97E53D6-81DC-4970-BBCD-AB16C4F40BE0}" type="pres">
      <dgm:prSet presAssocID="{867B3430-FD1C-4842-9751-91123BD0C26B}" presName="rootText" presStyleLbl="node2" presStyleIdx="1" presStyleCnt="2">
        <dgm:presLayoutVars>
          <dgm:chPref val="3"/>
        </dgm:presLayoutVars>
      </dgm:prSet>
      <dgm:spPr/>
      <dgm:t>
        <a:bodyPr/>
        <a:lstStyle/>
        <a:p>
          <a:endParaRPr lang="en-US"/>
        </a:p>
      </dgm:t>
    </dgm:pt>
    <dgm:pt modelId="{D48C1583-5DF1-412C-897A-FE9D7A2613BA}" type="pres">
      <dgm:prSet presAssocID="{867B3430-FD1C-4842-9751-91123BD0C26B}" presName="rootConnector" presStyleLbl="node2" presStyleIdx="1" presStyleCnt="2"/>
      <dgm:spPr/>
      <dgm:t>
        <a:bodyPr/>
        <a:lstStyle/>
        <a:p>
          <a:endParaRPr lang="en-US"/>
        </a:p>
      </dgm:t>
    </dgm:pt>
    <dgm:pt modelId="{7F556C8F-9331-4A57-8AFA-3283169AD0B3}" type="pres">
      <dgm:prSet presAssocID="{867B3430-FD1C-4842-9751-91123BD0C26B}" presName="hierChild4" presStyleCnt="0"/>
      <dgm:spPr/>
    </dgm:pt>
    <dgm:pt modelId="{13B8A326-1D72-471A-9A5D-8BDC1D701527}" type="pres">
      <dgm:prSet presAssocID="{DECB2214-BFD3-41B6-A203-DD62AE94D31F}" presName="Name35" presStyleLbl="parChTrans1D3" presStyleIdx="2" presStyleCnt="4"/>
      <dgm:spPr/>
    </dgm:pt>
    <dgm:pt modelId="{D73067F7-D3EA-4538-B473-E45E2426A641}" type="pres">
      <dgm:prSet presAssocID="{C7D37638-9E51-4EA6-90BC-21C6D8373842}" presName="hierRoot2" presStyleCnt="0">
        <dgm:presLayoutVars>
          <dgm:hierBranch val="r"/>
        </dgm:presLayoutVars>
      </dgm:prSet>
      <dgm:spPr/>
    </dgm:pt>
    <dgm:pt modelId="{8598BF82-B8F2-43B5-9FAF-3ABA90BC0389}" type="pres">
      <dgm:prSet presAssocID="{C7D37638-9E51-4EA6-90BC-21C6D8373842}" presName="rootComposite" presStyleCnt="0"/>
      <dgm:spPr/>
    </dgm:pt>
    <dgm:pt modelId="{8CAE13DF-F330-4EC2-9331-58565EEA2D42}" type="pres">
      <dgm:prSet presAssocID="{C7D37638-9E51-4EA6-90BC-21C6D8373842}" presName="rootText" presStyleLbl="node3" presStyleIdx="2" presStyleCnt="4">
        <dgm:presLayoutVars>
          <dgm:chPref val="3"/>
        </dgm:presLayoutVars>
      </dgm:prSet>
      <dgm:spPr/>
      <dgm:t>
        <a:bodyPr/>
        <a:lstStyle/>
        <a:p>
          <a:endParaRPr lang="en-US"/>
        </a:p>
      </dgm:t>
    </dgm:pt>
    <dgm:pt modelId="{BFF68DD4-50E4-4573-8B06-F9E6BC33A27A}" type="pres">
      <dgm:prSet presAssocID="{C7D37638-9E51-4EA6-90BC-21C6D8373842}" presName="rootConnector" presStyleLbl="node3" presStyleIdx="2" presStyleCnt="4"/>
      <dgm:spPr/>
      <dgm:t>
        <a:bodyPr/>
        <a:lstStyle/>
        <a:p>
          <a:endParaRPr lang="en-US"/>
        </a:p>
      </dgm:t>
    </dgm:pt>
    <dgm:pt modelId="{B2CD07B0-C28D-453B-8E3B-81FFFA58D54F}" type="pres">
      <dgm:prSet presAssocID="{C7D37638-9E51-4EA6-90BC-21C6D8373842}" presName="hierChild4" presStyleCnt="0"/>
      <dgm:spPr/>
    </dgm:pt>
    <dgm:pt modelId="{8D5F62C1-62FA-4D79-9568-3318EDBB6198}" type="pres">
      <dgm:prSet presAssocID="{C7D37638-9E51-4EA6-90BC-21C6D8373842}" presName="hierChild5" presStyleCnt="0"/>
      <dgm:spPr/>
    </dgm:pt>
    <dgm:pt modelId="{6F03040D-B881-42F6-8D26-49CC9126E49A}" type="pres">
      <dgm:prSet presAssocID="{75075905-0232-46C0-BAAD-C33AEB31C3D1}" presName="Name35" presStyleLbl="parChTrans1D3" presStyleIdx="3" presStyleCnt="4"/>
      <dgm:spPr/>
    </dgm:pt>
    <dgm:pt modelId="{B4C22EC5-7BD8-4F90-A0EB-5F14B9AC7437}" type="pres">
      <dgm:prSet presAssocID="{B4BE9EE3-5027-4B9D-9B66-F776D2A25776}" presName="hierRoot2" presStyleCnt="0">
        <dgm:presLayoutVars>
          <dgm:hierBranch val="r"/>
        </dgm:presLayoutVars>
      </dgm:prSet>
      <dgm:spPr/>
    </dgm:pt>
    <dgm:pt modelId="{681A22A8-ED17-474C-9206-3FED832F44B2}" type="pres">
      <dgm:prSet presAssocID="{B4BE9EE3-5027-4B9D-9B66-F776D2A25776}" presName="rootComposite" presStyleCnt="0"/>
      <dgm:spPr/>
    </dgm:pt>
    <dgm:pt modelId="{CB424E84-2FA5-4551-A84B-C04AB81B5A14}" type="pres">
      <dgm:prSet presAssocID="{B4BE9EE3-5027-4B9D-9B66-F776D2A25776}" presName="rootText" presStyleLbl="node3" presStyleIdx="3" presStyleCnt="4">
        <dgm:presLayoutVars>
          <dgm:chPref val="3"/>
        </dgm:presLayoutVars>
      </dgm:prSet>
      <dgm:spPr/>
      <dgm:t>
        <a:bodyPr/>
        <a:lstStyle/>
        <a:p>
          <a:endParaRPr lang="en-US"/>
        </a:p>
      </dgm:t>
    </dgm:pt>
    <dgm:pt modelId="{E6D3D0C0-5870-4B31-8CB1-F2687BFC9F6C}" type="pres">
      <dgm:prSet presAssocID="{B4BE9EE3-5027-4B9D-9B66-F776D2A25776}" presName="rootConnector" presStyleLbl="node3" presStyleIdx="3" presStyleCnt="4"/>
      <dgm:spPr/>
      <dgm:t>
        <a:bodyPr/>
        <a:lstStyle/>
        <a:p>
          <a:endParaRPr lang="en-US"/>
        </a:p>
      </dgm:t>
    </dgm:pt>
    <dgm:pt modelId="{404C311A-BD5E-4FE4-BCE7-FA8BBBBBBC80}" type="pres">
      <dgm:prSet presAssocID="{B4BE9EE3-5027-4B9D-9B66-F776D2A25776}" presName="hierChild4" presStyleCnt="0"/>
      <dgm:spPr/>
    </dgm:pt>
    <dgm:pt modelId="{89F31D70-64DF-4EFD-9F6D-BBC3D8125B1C}" type="pres">
      <dgm:prSet presAssocID="{B4BE9EE3-5027-4B9D-9B66-F776D2A25776}" presName="hierChild5" presStyleCnt="0"/>
      <dgm:spPr/>
    </dgm:pt>
    <dgm:pt modelId="{FAF299BD-0040-4A8E-B149-1334E0693465}" type="pres">
      <dgm:prSet presAssocID="{867B3430-FD1C-4842-9751-91123BD0C26B}" presName="hierChild5" presStyleCnt="0"/>
      <dgm:spPr/>
    </dgm:pt>
    <dgm:pt modelId="{8516642B-40A4-4939-8C40-4B9B19C56120}" type="pres">
      <dgm:prSet presAssocID="{6A48DDB9-4DDF-4501-BFE3-662086DBFC72}" presName="hierChild3" presStyleCnt="0"/>
      <dgm:spPr/>
    </dgm:pt>
  </dgm:ptLst>
  <dgm:cxnLst>
    <dgm:cxn modelId="{890758B8-63C7-417B-BEF6-8368DDA5E603}" type="presOf" srcId="{2F95D8E1-1D2C-4599-BB26-E8888B8237DF}" destId="{C83F6D0F-17E9-41CA-B70E-33E23200E3E0}" srcOrd="0" destOrd="0" presId="urn:microsoft.com/office/officeart/2005/8/layout/orgChart1"/>
    <dgm:cxn modelId="{8BD39E20-88F5-4E61-909F-E467887A7DBD}" srcId="{867B3430-FD1C-4842-9751-91123BD0C26B}" destId="{C7D37638-9E51-4EA6-90BC-21C6D8373842}" srcOrd="0" destOrd="0" parTransId="{DECB2214-BFD3-41B6-A203-DD62AE94D31F}" sibTransId="{DA0562D2-B0DE-4748-925C-7971E8A7381F}"/>
    <dgm:cxn modelId="{D8F34BB2-0297-4BA9-B2C5-93F76B5488E8}" type="presOf" srcId="{F0970826-4095-4D2F-B46D-0C942DCBAD2E}" destId="{6AD814C8-6E99-4899-AE21-111EBEBAB39A}" srcOrd="1" destOrd="0" presId="urn:microsoft.com/office/officeart/2005/8/layout/orgChart1"/>
    <dgm:cxn modelId="{19D394E2-C514-46C0-90FA-B9609A018FE1}" srcId="{E0E3A3DD-FAF4-45F2-9149-00CDB85BEF7F}" destId="{F0970826-4095-4D2F-B46D-0C942DCBAD2E}" srcOrd="0" destOrd="0" parTransId="{CC14C11F-54E8-4572-9ECA-7C8AFD033E73}" sibTransId="{10221376-75A8-4EC4-91F0-6186FB85D24F}"/>
    <dgm:cxn modelId="{EA279D86-9FCA-4444-931C-FEFC154C8668}" type="presOf" srcId="{CC14C11F-54E8-4572-9ECA-7C8AFD033E73}" destId="{5EE54EF0-8B75-4A19-8BC0-D026E0121ED0}" srcOrd="0" destOrd="0" presId="urn:microsoft.com/office/officeart/2005/8/layout/orgChart1"/>
    <dgm:cxn modelId="{BEB352C3-2D38-4E01-A007-68B16536E3DD}" type="presOf" srcId="{75075905-0232-46C0-BAAD-C33AEB31C3D1}" destId="{6F03040D-B881-42F6-8D26-49CC9126E49A}" srcOrd="0" destOrd="0" presId="urn:microsoft.com/office/officeart/2005/8/layout/orgChart1"/>
    <dgm:cxn modelId="{E41912E8-2600-4C38-92A7-42B3F4809426}" type="presOf" srcId="{C7D37638-9E51-4EA6-90BC-21C6D8373842}" destId="{BFF68DD4-50E4-4573-8B06-F9E6BC33A27A}" srcOrd="1" destOrd="0" presId="urn:microsoft.com/office/officeart/2005/8/layout/orgChart1"/>
    <dgm:cxn modelId="{1D74F25E-F058-4C87-B67C-F8657FE856B7}" type="presOf" srcId="{F0970826-4095-4D2F-B46D-0C942DCBAD2E}" destId="{2FB48066-0D55-47AB-82AE-BDB7BD78B18A}" srcOrd="0" destOrd="0" presId="urn:microsoft.com/office/officeart/2005/8/layout/orgChart1"/>
    <dgm:cxn modelId="{A31918A9-EC8C-4244-AEB8-9C1B42D2FEA5}" type="presOf" srcId="{867B3430-FD1C-4842-9751-91123BD0C26B}" destId="{D48C1583-5DF1-412C-897A-FE9D7A2613BA}" srcOrd="1" destOrd="0" presId="urn:microsoft.com/office/officeart/2005/8/layout/orgChart1"/>
    <dgm:cxn modelId="{9B109E5B-A975-490F-88C9-D885365D0A6F}" type="presOf" srcId="{867B3430-FD1C-4842-9751-91123BD0C26B}" destId="{C97E53D6-81DC-4970-BBCD-AB16C4F40BE0}" srcOrd="0" destOrd="0" presId="urn:microsoft.com/office/officeart/2005/8/layout/orgChart1"/>
    <dgm:cxn modelId="{F9113567-6814-4984-A25B-1C7D26A3AD04}" type="presOf" srcId="{4BD23CAC-8B8A-4AA3-B256-616D52A7C6F6}" destId="{E0697784-CC77-44B3-BFB6-374F91755DE2}" srcOrd="0" destOrd="0" presId="urn:microsoft.com/office/officeart/2005/8/layout/orgChart1"/>
    <dgm:cxn modelId="{7A176096-C90A-4EAE-AFCD-13EC1A157F8C}" type="presOf" srcId="{B4BE9EE3-5027-4B9D-9B66-F776D2A25776}" destId="{CB424E84-2FA5-4551-A84B-C04AB81B5A14}" srcOrd="0" destOrd="0" presId="urn:microsoft.com/office/officeart/2005/8/layout/orgChart1"/>
    <dgm:cxn modelId="{33472172-EBE2-4721-8AC9-3080F1D3EF0D}" srcId="{E0E3A3DD-FAF4-45F2-9149-00CDB85BEF7F}" destId="{2F95D8E1-1D2C-4599-BB26-E8888B8237DF}" srcOrd="1" destOrd="0" parTransId="{4BD23CAC-8B8A-4AA3-B256-616D52A7C6F6}" sibTransId="{AEA151D9-A62B-431F-830A-92551D81B0B8}"/>
    <dgm:cxn modelId="{39D42FA9-E9E4-4606-8595-36964E63FE48}" type="presOf" srcId="{C7D37638-9E51-4EA6-90BC-21C6D8373842}" destId="{8CAE13DF-F330-4EC2-9331-58565EEA2D42}" srcOrd="0" destOrd="0" presId="urn:microsoft.com/office/officeart/2005/8/layout/orgChart1"/>
    <dgm:cxn modelId="{8476B418-9F08-47D0-B5EE-4D1FAD033E4E}" type="presOf" srcId="{AC1DB015-AB20-468C-A60B-D2EC638F444B}" destId="{78B9FF7C-C91A-44CF-968C-11ED3EC7345B}" srcOrd="0" destOrd="0" presId="urn:microsoft.com/office/officeart/2005/8/layout/orgChart1"/>
    <dgm:cxn modelId="{DA6E3B86-62DC-45C9-9772-460A86EEC6FA}" srcId="{6A48DDB9-4DDF-4501-BFE3-662086DBFC72}" destId="{E0E3A3DD-FAF4-45F2-9149-00CDB85BEF7F}" srcOrd="0" destOrd="0" parTransId="{AC1DB015-AB20-468C-A60B-D2EC638F444B}" sibTransId="{27469CD1-50D5-4643-AEE1-5C8735D969DC}"/>
    <dgm:cxn modelId="{719E0F29-4642-45B5-9D32-BE07F9F35C0E}" type="presOf" srcId="{E0E3A3DD-FAF4-45F2-9149-00CDB85BEF7F}" destId="{A0F562EF-9BEB-40C8-8B2E-705DE7935D6E}" srcOrd="1" destOrd="0" presId="urn:microsoft.com/office/officeart/2005/8/layout/orgChart1"/>
    <dgm:cxn modelId="{33117815-C130-4765-862E-1B512EB2BE59}" type="presOf" srcId="{6A48DDB9-4DDF-4501-BFE3-662086DBFC72}" destId="{AD3289D7-F513-413A-907B-E5089D152657}" srcOrd="1" destOrd="0" presId="urn:microsoft.com/office/officeart/2005/8/layout/orgChart1"/>
    <dgm:cxn modelId="{3D32C62E-4079-4D21-A6C3-82C019710920}" type="presOf" srcId="{6D801D2C-076E-4C17-BC32-3358456BF77A}" destId="{DF35514C-C91B-4E88-B33F-79FD540799FC}" srcOrd="0" destOrd="0" presId="urn:microsoft.com/office/officeart/2005/8/layout/orgChart1"/>
    <dgm:cxn modelId="{2EEEC61B-FAC8-4493-852B-8CCE10417C13}" type="presOf" srcId="{DECB2214-BFD3-41B6-A203-DD62AE94D31F}" destId="{13B8A326-1D72-471A-9A5D-8BDC1D701527}" srcOrd="0" destOrd="0" presId="urn:microsoft.com/office/officeart/2005/8/layout/orgChart1"/>
    <dgm:cxn modelId="{3E71D46C-C8F4-4DA3-A068-06FF757AADEB}" type="presOf" srcId="{B4BE9EE3-5027-4B9D-9B66-F776D2A25776}" destId="{E6D3D0C0-5870-4B31-8CB1-F2687BFC9F6C}" srcOrd="1" destOrd="0" presId="urn:microsoft.com/office/officeart/2005/8/layout/orgChart1"/>
    <dgm:cxn modelId="{B2BEF283-9347-4139-B868-0FED09C5D04F}" type="presOf" srcId="{6A48DDB9-4DDF-4501-BFE3-662086DBFC72}" destId="{0AA91E9D-A702-44C9-A99C-9FB38E880557}" srcOrd="0" destOrd="0" presId="urn:microsoft.com/office/officeart/2005/8/layout/orgChart1"/>
    <dgm:cxn modelId="{AC7BCBB1-8E41-4F51-ACE1-7C2AC5E7B685}" srcId="{6A48DDB9-4DDF-4501-BFE3-662086DBFC72}" destId="{867B3430-FD1C-4842-9751-91123BD0C26B}" srcOrd="1" destOrd="0" parTransId="{6D801D2C-076E-4C17-BC32-3358456BF77A}" sibTransId="{9ACCC5CD-401E-4CB1-A390-176287286926}"/>
    <dgm:cxn modelId="{2C2DF0B4-5E5D-49B3-B6B9-4D492104C6E0}" type="presOf" srcId="{13BC3ACD-3D70-44DA-88B3-F92AAE92EACD}" destId="{1E7AB2C7-9691-4ECA-8207-BE63F9321C5B}" srcOrd="0" destOrd="0" presId="urn:microsoft.com/office/officeart/2005/8/layout/orgChart1"/>
    <dgm:cxn modelId="{9074B306-1340-4DAC-AE25-459C189C14BB}" type="presOf" srcId="{E0E3A3DD-FAF4-45F2-9149-00CDB85BEF7F}" destId="{2FF943CA-E8F7-46E5-9A40-A5FBF1441FAE}" srcOrd="0" destOrd="0" presId="urn:microsoft.com/office/officeart/2005/8/layout/orgChart1"/>
    <dgm:cxn modelId="{E39676FC-4058-467B-B0E0-8065F047F728}" type="presOf" srcId="{2F95D8E1-1D2C-4599-BB26-E8888B8237DF}" destId="{F571ACB6-128E-4F32-B4F3-08D10A8AEF02}" srcOrd="1" destOrd="0" presId="urn:microsoft.com/office/officeart/2005/8/layout/orgChart1"/>
    <dgm:cxn modelId="{EE0B979A-A151-4DAF-8D29-CC41AD2E45CD}" srcId="{13BC3ACD-3D70-44DA-88B3-F92AAE92EACD}" destId="{6A48DDB9-4DDF-4501-BFE3-662086DBFC72}" srcOrd="0" destOrd="0" parTransId="{E03D9A8D-7998-4B06-9A49-1F6213101487}" sibTransId="{8644298A-7BE2-47C3-A1BD-583E802D5D38}"/>
    <dgm:cxn modelId="{4FF003B1-A5B7-4B5B-A179-42FFC04C2147}" srcId="{867B3430-FD1C-4842-9751-91123BD0C26B}" destId="{B4BE9EE3-5027-4B9D-9B66-F776D2A25776}" srcOrd="1" destOrd="0" parTransId="{75075905-0232-46C0-BAAD-C33AEB31C3D1}" sibTransId="{68A91AEA-6E7A-44D7-8CBB-986288681B75}"/>
    <dgm:cxn modelId="{843A9ADA-16AC-4816-8C63-B9AB9130CD57}" type="presParOf" srcId="{1E7AB2C7-9691-4ECA-8207-BE63F9321C5B}" destId="{BB18D677-A91D-498B-8846-DFA16DB102EB}" srcOrd="0" destOrd="0" presId="urn:microsoft.com/office/officeart/2005/8/layout/orgChart1"/>
    <dgm:cxn modelId="{A173AC42-C28C-47C9-A666-54C32B35C2EF}" type="presParOf" srcId="{BB18D677-A91D-498B-8846-DFA16DB102EB}" destId="{4CEE868B-0444-4795-B8EE-47F8BF791727}" srcOrd="0" destOrd="0" presId="urn:microsoft.com/office/officeart/2005/8/layout/orgChart1"/>
    <dgm:cxn modelId="{43D2AE94-C733-40C4-B885-F3F48164BF2F}" type="presParOf" srcId="{4CEE868B-0444-4795-B8EE-47F8BF791727}" destId="{0AA91E9D-A702-44C9-A99C-9FB38E880557}" srcOrd="0" destOrd="0" presId="urn:microsoft.com/office/officeart/2005/8/layout/orgChart1"/>
    <dgm:cxn modelId="{C9628477-A554-4238-B39C-0729E06B4C3E}" type="presParOf" srcId="{4CEE868B-0444-4795-B8EE-47F8BF791727}" destId="{AD3289D7-F513-413A-907B-E5089D152657}" srcOrd="1" destOrd="0" presId="urn:microsoft.com/office/officeart/2005/8/layout/orgChart1"/>
    <dgm:cxn modelId="{8A774807-3257-4FB4-852F-1C6B563FE87C}" type="presParOf" srcId="{BB18D677-A91D-498B-8846-DFA16DB102EB}" destId="{1E72CF8B-2200-4C43-BC96-5BF38F50FDD4}" srcOrd="1" destOrd="0" presId="urn:microsoft.com/office/officeart/2005/8/layout/orgChart1"/>
    <dgm:cxn modelId="{0C5FB79A-A9B7-4FAD-9F84-3A3FDCAB2545}" type="presParOf" srcId="{1E72CF8B-2200-4C43-BC96-5BF38F50FDD4}" destId="{78B9FF7C-C91A-44CF-968C-11ED3EC7345B}" srcOrd="0" destOrd="0" presId="urn:microsoft.com/office/officeart/2005/8/layout/orgChart1"/>
    <dgm:cxn modelId="{B398CE8A-E9B3-4C94-8AAB-1EAD09250028}" type="presParOf" srcId="{1E72CF8B-2200-4C43-BC96-5BF38F50FDD4}" destId="{4B62DECC-C8FA-4137-8F00-B5CBE47112C6}" srcOrd="1" destOrd="0" presId="urn:microsoft.com/office/officeart/2005/8/layout/orgChart1"/>
    <dgm:cxn modelId="{1237FC39-6812-4548-8550-F25F810ED014}" type="presParOf" srcId="{4B62DECC-C8FA-4137-8F00-B5CBE47112C6}" destId="{17DCD954-AA87-4623-AED5-B68D086D7438}" srcOrd="0" destOrd="0" presId="urn:microsoft.com/office/officeart/2005/8/layout/orgChart1"/>
    <dgm:cxn modelId="{F83E9A64-6883-4FFD-BC95-435BDF73E468}" type="presParOf" srcId="{17DCD954-AA87-4623-AED5-B68D086D7438}" destId="{2FF943CA-E8F7-46E5-9A40-A5FBF1441FAE}" srcOrd="0" destOrd="0" presId="urn:microsoft.com/office/officeart/2005/8/layout/orgChart1"/>
    <dgm:cxn modelId="{B0EB3971-3776-4A03-BF43-113A40F031E8}" type="presParOf" srcId="{17DCD954-AA87-4623-AED5-B68D086D7438}" destId="{A0F562EF-9BEB-40C8-8B2E-705DE7935D6E}" srcOrd="1" destOrd="0" presId="urn:microsoft.com/office/officeart/2005/8/layout/orgChart1"/>
    <dgm:cxn modelId="{D5962545-7068-4469-BBBD-4319E1B85001}" type="presParOf" srcId="{4B62DECC-C8FA-4137-8F00-B5CBE47112C6}" destId="{85D5C96A-0338-41C3-BCB5-5346456D992B}" srcOrd="1" destOrd="0" presId="urn:microsoft.com/office/officeart/2005/8/layout/orgChart1"/>
    <dgm:cxn modelId="{EBDC7154-7700-4C25-B950-EDE8EBBC9089}" type="presParOf" srcId="{85D5C96A-0338-41C3-BCB5-5346456D992B}" destId="{5EE54EF0-8B75-4A19-8BC0-D026E0121ED0}" srcOrd="0" destOrd="0" presId="urn:microsoft.com/office/officeart/2005/8/layout/orgChart1"/>
    <dgm:cxn modelId="{1B7610AF-E4BA-47A7-9A82-545C16B0CE33}" type="presParOf" srcId="{85D5C96A-0338-41C3-BCB5-5346456D992B}" destId="{FDAD86F4-F92A-4FC6-B20F-D05A25E7C605}" srcOrd="1" destOrd="0" presId="urn:microsoft.com/office/officeart/2005/8/layout/orgChart1"/>
    <dgm:cxn modelId="{3C533FA0-7144-49CE-BCB8-3FD856B455E7}" type="presParOf" srcId="{FDAD86F4-F92A-4FC6-B20F-D05A25E7C605}" destId="{03157B0C-9599-4FD9-A902-7E8106C33480}" srcOrd="0" destOrd="0" presId="urn:microsoft.com/office/officeart/2005/8/layout/orgChart1"/>
    <dgm:cxn modelId="{04463D5A-5DD9-4CC8-8CCC-312ACD430E19}" type="presParOf" srcId="{03157B0C-9599-4FD9-A902-7E8106C33480}" destId="{2FB48066-0D55-47AB-82AE-BDB7BD78B18A}" srcOrd="0" destOrd="0" presId="urn:microsoft.com/office/officeart/2005/8/layout/orgChart1"/>
    <dgm:cxn modelId="{54CF7C76-54A4-4EEF-84F6-7D2D41F9584A}" type="presParOf" srcId="{03157B0C-9599-4FD9-A902-7E8106C33480}" destId="{6AD814C8-6E99-4899-AE21-111EBEBAB39A}" srcOrd="1" destOrd="0" presId="urn:microsoft.com/office/officeart/2005/8/layout/orgChart1"/>
    <dgm:cxn modelId="{4C4CE9A1-2737-42D8-AC8A-6DD27B29D5E7}" type="presParOf" srcId="{FDAD86F4-F92A-4FC6-B20F-D05A25E7C605}" destId="{287E3196-7617-4450-9B2B-1CACF1E87170}" srcOrd="1" destOrd="0" presId="urn:microsoft.com/office/officeart/2005/8/layout/orgChart1"/>
    <dgm:cxn modelId="{B976BD58-9536-4B4E-A30C-872C55918F99}" type="presParOf" srcId="{FDAD86F4-F92A-4FC6-B20F-D05A25E7C605}" destId="{F63C9FF4-43F8-4ED4-8916-E79BDBAB9451}" srcOrd="2" destOrd="0" presId="urn:microsoft.com/office/officeart/2005/8/layout/orgChart1"/>
    <dgm:cxn modelId="{C1D44261-A52A-461A-B16A-0868F692E61B}" type="presParOf" srcId="{85D5C96A-0338-41C3-BCB5-5346456D992B}" destId="{E0697784-CC77-44B3-BFB6-374F91755DE2}" srcOrd="2" destOrd="0" presId="urn:microsoft.com/office/officeart/2005/8/layout/orgChart1"/>
    <dgm:cxn modelId="{360D0DDD-C299-4FB6-9C3E-2B9F6F0C13BB}" type="presParOf" srcId="{85D5C96A-0338-41C3-BCB5-5346456D992B}" destId="{E1DFFD9F-A2A9-46E9-9BF8-17B45381B6A4}" srcOrd="3" destOrd="0" presId="urn:microsoft.com/office/officeart/2005/8/layout/orgChart1"/>
    <dgm:cxn modelId="{42FA2567-7501-4BE6-A972-7481E3A86D3D}" type="presParOf" srcId="{E1DFFD9F-A2A9-46E9-9BF8-17B45381B6A4}" destId="{978C4569-AF70-46B9-BC08-CE92CCCCBA90}" srcOrd="0" destOrd="0" presId="urn:microsoft.com/office/officeart/2005/8/layout/orgChart1"/>
    <dgm:cxn modelId="{E365CC77-88C1-4035-A1F0-C22D5055AF64}" type="presParOf" srcId="{978C4569-AF70-46B9-BC08-CE92CCCCBA90}" destId="{C83F6D0F-17E9-41CA-B70E-33E23200E3E0}" srcOrd="0" destOrd="0" presId="urn:microsoft.com/office/officeart/2005/8/layout/orgChart1"/>
    <dgm:cxn modelId="{ECC7F8BF-C683-4BA1-9334-5CA9FB686CE3}" type="presParOf" srcId="{978C4569-AF70-46B9-BC08-CE92CCCCBA90}" destId="{F571ACB6-128E-4F32-B4F3-08D10A8AEF02}" srcOrd="1" destOrd="0" presId="urn:microsoft.com/office/officeart/2005/8/layout/orgChart1"/>
    <dgm:cxn modelId="{A935FFFA-C4E1-4E18-BFEC-971C2EA0ED59}" type="presParOf" srcId="{E1DFFD9F-A2A9-46E9-9BF8-17B45381B6A4}" destId="{5C672679-1D98-48F0-ACB1-3AC60CBB69AE}" srcOrd="1" destOrd="0" presId="urn:microsoft.com/office/officeart/2005/8/layout/orgChart1"/>
    <dgm:cxn modelId="{524EDAAB-7ACA-4266-8881-E4FE5F3D76B2}" type="presParOf" srcId="{E1DFFD9F-A2A9-46E9-9BF8-17B45381B6A4}" destId="{A99F68B0-F77C-488E-8062-CB7A2390A008}" srcOrd="2" destOrd="0" presId="urn:microsoft.com/office/officeart/2005/8/layout/orgChart1"/>
    <dgm:cxn modelId="{99074CC0-037C-4089-B6E8-9F0BC3A5667A}" type="presParOf" srcId="{4B62DECC-C8FA-4137-8F00-B5CBE47112C6}" destId="{E702C33C-3AB1-4259-ACE7-46540E1009CF}" srcOrd="2" destOrd="0" presId="urn:microsoft.com/office/officeart/2005/8/layout/orgChart1"/>
    <dgm:cxn modelId="{26E50F97-B9C6-4404-8C5A-2B22AEC5D440}" type="presParOf" srcId="{1E72CF8B-2200-4C43-BC96-5BF38F50FDD4}" destId="{DF35514C-C91B-4E88-B33F-79FD540799FC}" srcOrd="2" destOrd="0" presId="urn:microsoft.com/office/officeart/2005/8/layout/orgChart1"/>
    <dgm:cxn modelId="{6DAE6DC5-CDD8-49AD-AD8B-02DAD233EEE4}" type="presParOf" srcId="{1E72CF8B-2200-4C43-BC96-5BF38F50FDD4}" destId="{912AAED8-34DC-455D-ABD2-005323566933}" srcOrd="3" destOrd="0" presId="urn:microsoft.com/office/officeart/2005/8/layout/orgChart1"/>
    <dgm:cxn modelId="{4EBDD5AF-9C81-4234-9BB0-C4466A0EF92E}" type="presParOf" srcId="{912AAED8-34DC-455D-ABD2-005323566933}" destId="{7744BF34-6BB7-4AB0-BB1D-F45A4BBCAA29}" srcOrd="0" destOrd="0" presId="urn:microsoft.com/office/officeart/2005/8/layout/orgChart1"/>
    <dgm:cxn modelId="{30B41515-98D2-44FC-8F01-F9CE9085312C}" type="presParOf" srcId="{7744BF34-6BB7-4AB0-BB1D-F45A4BBCAA29}" destId="{C97E53D6-81DC-4970-BBCD-AB16C4F40BE0}" srcOrd="0" destOrd="0" presId="urn:microsoft.com/office/officeart/2005/8/layout/orgChart1"/>
    <dgm:cxn modelId="{45EDC3DF-19B0-4F85-B5C1-6FDBB6F066F2}" type="presParOf" srcId="{7744BF34-6BB7-4AB0-BB1D-F45A4BBCAA29}" destId="{D48C1583-5DF1-412C-897A-FE9D7A2613BA}" srcOrd="1" destOrd="0" presId="urn:microsoft.com/office/officeart/2005/8/layout/orgChart1"/>
    <dgm:cxn modelId="{029491EB-4A94-4D5D-8306-0D65DCD23D69}" type="presParOf" srcId="{912AAED8-34DC-455D-ABD2-005323566933}" destId="{7F556C8F-9331-4A57-8AFA-3283169AD0B3}" srcOrd="1" destOrd="0" presId="urn:microsoft.com/office/officeart/2005/8/layout/orgChart1"/>
    <dgm:cxn modelId="{829B4A4E-9F55-4689-855D-8C2E26B7456E}" type="presParOf" srcId="{7F556C8F-9331-4A57-8AFA-3283169AD0B3}" destId="{13B8A326-1D72-471A-9A5D-8BDC1D701527}" srcOrd="0" destOrd="0" presId="urn:microsoft.com/office/officeart/2005/8/layout/orgChart1"/>
    <dgm:cxn modelId="{46663646-03A5-4C63-B62F-39A9B94EAD9E}" type="presParOf" srcId="{7F556C8F-9331-4A57-8AFA-3283169AD0B3}" destId="{D73067F7-D3EA-4538-B473-E45E2426A641}" srcOrd="1" destOrd="0" presId="urn:microsoft.com/office/officeart/2005/8/layout/orgChart1"/>
    <dgm:cxn modelId="{5A8E84CB-4866-4CC3-8F85-C3842D237177}" type="presParOf" srcId="{D73067F7-D3EA-4538-B473-E45E2426A641}" destId="{8598BF82-B8F2-43B5-9FAF-3ABA90BC0389}" srcOrd="0" destOrd="0" presId="urn:microsoft.com/office/officeart/2005/8/layout/orgChart1"/>
    <dgm:cxn modelId="{D4C740F8-41FB-4596-95EF-6D02FFB30988}" type="presParOf" srcId="{8598BF82-B8F2-43B5-9FAF-3ABA90BC0389}" destId="{8CAE13DF-F330-4EC2-9331-58565EEA2D42}" srcOrd="0" destOrd="0" presId="urn:microsoft.com/office/officeart/2005/8/layout/orgChart1"/>
    <dgm:cxn modelId="{62177450-11BA-4179-8BDA-B6BD607A59A7}" type="presParOf" srcId="{8598BF82-B8F2-43B5-9FAF-3ABA90BC0389}" destId="{BFF68DD4-50E4-4573-8B06-F9E6BC33A27A}" srcOrd="1" destOrd="0" presId="urn:microsoft.com/office/officeart/2005/8/layout/orgChart1"/>
    <dgm:cxn modelId="{DE28F791-8696-43F7-AAF5-8B8164F121DE}" type="presParOf" srcId="{D73067F7-D3EA-4538-B473-E45E2426A641}" destId="{B2CD07B0-C28D-453B-8E3B-81FFFA58D54F}" srcOrd="1" destOrd="0" presId="urn:microsoft.com/office/officeart/2005/8/layout/orgChart1"/>
    <dgm:cxn modelId="{847547B1-EE26-40AF-B3D3-C1DA9889D1E2}" type="presParOf" srcId="{D73067F7-D3EA-4538-B473-E45E2426A641}" destId="{8D5F62C1-62FA-4D79-9568-3318EDBB6198}" srcOrd="2" destOrd="0" presId="urn:microsoft.com/office/officeart/2005/8/layout/orgChart1"/>
    <dgm:cxn modelId="{19D1C3E9-8C0E-4C04-B62B-B55A41AF012C}" type="presParOf" srcId="{7F556C8F-9331-4A57-8AFA-3283169AD0B3}" destId="{6F03040D-B881-42F6-8D26-49CC9126E49A}" srcOrd="2" destOrd="0" presId="urn:microsoft.com/office/officeart/2005/8/layout/orgChart1"/>
    <dgm:cxn modelId="{CF6D8C8B-75DB-4974-AD18-4EE24BAB6001}" type="presParOf" srcId="{7F556C8F-9331-4A57-8AFA-3283169AD0B3}" destId="{B4C22EC5-7BD8-4F90-A0EB-5F14B9AC7437}" srcOrd="3" destOrd="0" presId="urn:microsoft.com/office/officeart/2005/8/layout/orgChart1"/>
    <dgm:cxn modelId="{0B97BFFE-73B3-46C3-9F6A-F786E35FF652}" type="presParOf" srcId="{B4C22EC5-7BD8-4F90-A0EB-5F14B9AC7437}" destId="{681A22A8-ED17-474C-9206-3FED832F44B2}" srcOrd="0" destOrd="0" presId="urn:microsoft.com/office/officeart/2005/8/layout/orgChart1"/>
    <dgm:cxn modelId="{3AD40656-073A-4AE4-84D3-4E5571013D88}" type="presParOf" srcId="{681A22A8-ED17-474C-9206-3FED832F44B2}" destId="{CB424E84-2FA5-4551-A84B-C04AB81B5A14}" srcOrd="0" destOrd="0" presId="urn:microsoft.com/office/officeart/2005/8/layout/orgChart1"/>
    <dgm:cxn modelId="{915845EE-E56F-49CD-9A2A-740294F3D858}" type="presParOf" srcId="{681A22A8-ED17-474C-9206-3FED832F44B2}" destId="{E6D3D0C0-5870-4B31-8CB1-F2687BFC9F6C}" srcOrd="1" destOrd="0" presId="urn:microsoft.com/office/officeart/2005/8/layout/orgChart1"/>
    <dgm:cxn modelId="{FC5EAF03-BE24-45D4-A017-A2380F5720FE}" type="presParOf" srcId="{B4C22EC5-7BD8-4F90-A0EB-5F14B9AC7437}" destId="{404C311A-BD5E-4FE4-BCE7-FA8BBBBBBC80}" srcOrd="1" destOrd="0" presId="urn:microsoft.com/office/officeart/2005/8/layout/orgChart1"/>
    <dgm:cxn modelId="{016F885E-38DD-4538-8145-08661AFFD9F7}" type="presParOf" srcId="{B4C22EC5-7BD8-4F90-A0EB-5F14B9AC7437}" destId="{89F31D70-64DF-4EFD-9F6D-BBC3D8125B1C}" srcOrd="2" destOrd="0" presId="urn:microsoft.com/office/officeart/2005/8/layout/orgChart1"/>
    <dgm:cxn modelId="{8AC783A8-3F1D-4210-BB37-449A0EE57056}" type="presParOf" srcId="{912AAED8-34DC-455D-ABD2-005323566933}" destId="{FAF299BD-0040-4A8E-B149-1334E0693465}" srcOrd="2" destOrd="0" presId="urn:microsoft.com/office/officeart/2005/8/layout/orgChart1"/>
    <dgm:cxn modelId="{9FB8F974-CE07-4E95-8DD7-69FAFD6BF937}" type="presParOf" srcId="{BB18D677-A91D-498B-8846-DFA16DB102EB}" destId="{8516642B-40A4-4939-8C40-4B9B19C5612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03040D-B881-42F6-8D26-49CC9126E49A}">
      <dsp:nvSpPr>
        <dsp:cNvPr id="0" name=""/>
        <dsp:cNvSpPr/>
      </dsp:nvSpPr>
      <dsp:spPr>
        <a:xfrm>
          <a:off x="6027692" y="3091030"/>
          <a:ext cx="1033836" cy="358852"/>
        </a:xfrm>
        <a:custGeom>
          <a:avLst/>
          <a:gdLst/>
          <a:ahLst/>
          <a:cxnLst/>
          <a:rect l="0" t="0" r="0" b="0"/>
          <a:pathLst>
            <a:path>
              <a:moveTo>
                <a:pt x="0" y="0"/>
              </a:moveTo>
              <a:lnTo>
                <a:pt x="0" y="179426"/>
              </a:lnTo>
              <a:lnTo>
                <a:pt x="1033836" y="179426"/>
              </a:lnTo>
              <a:lnTo>
                <a:pt x="1033836" y="35885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B8A326-1D72-471A-9A5D-8BDC1D701527}">
      <dsp:nvSpPr>
        <dsp:cNvPr id="0" name=""/>
        <dsp:cNvSpPr/>
      </dsp:nvSpPr>
      <dsp:spPr>
        <a:xfrm>
          <a:off x="4993855" y="3091030"/>
          <a:ext cx="1033836" cy="358852"/>
        </a:xfrm>
        <a:custGeom>
          <a:avLst/>
          <a:gdLst/>
          <a:ahLst/>
          <a:cxnLst/>
          <a:rect l="0" t="0" r="0" b="0"/>
          <a:pathLst>
            <a:path>
              <a:moveTo>
                <a:pt x="1033836" y="0"/>
              </a:moveTo>
              <a:lnTo>
                <a:pt x="1033836" y="179426"/>
              </a:lnTo>
              <a:lnTo>
                <a:pt x="0" y="179426"/>
              </a:lnTo>
              <a:lnTo>
                <a:pt x="0" y="35885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35514C-C91B-4E88-B33F-79FD540799FC}">
      <dsp:nvSpPr>
        <dsp:cNvPr id="0" name=""/>
        <dsp:cNvSpPr/>
      </dsp:nvSpPr>
      <dsp:spPr>
        <a:xfrm>
          <a:off x="3960018" y="1877767"/>
          <a:ext cx="2067673" cy="358852"/>
        </a:xfrm>
        <a:custGeom>
          <a:avLst/>
          <a:gdLst/>
          <a:ahLst/>
          <a:cxnLst/>
          <a:rect l="0" t="0" r="0" b="0"/>
          <a:pathLst>
            <a:path>
              <a:moveTo>
                <a:pt x="0" y="0"/>
              </a:moveTo>
              <a:lnTo>
                <a:pt x="0" y="179426"/>
              </a:lnTo>
              <a:lnTo>
                <a:pt x="2067673" y="179426"/>
              </a:lnTo>
              <a:lnTo>
                <a:pt x="2067673" y="3588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0697784-CC77-44B3-BFB6-374F91755DE2}">
      <dsp:nvSpPr>
        <dsp:cNvPr id="0" name=""/>
        <dsp:cNvSpPr/>
      </dsp:nvSpPr>
      <dsp:spPr>
        <a:xfrm>
          <a:off x="1892344" y="3091030"/>
          <a:ext cx="1033836" cy="358852"/>
        </a:xfrm>
        <a:custGeom>
          <a:avLst/>
          <a:gdLst/>
          <a:ahLst/>
          <a:cxnLst/>
          <a:rect l="0" t="0" r="0" b="0"/>
          <a:pathLst>
            <a:path>
              <a:moveTo>
                <a:pt x="0" y="0"/>
              </a:moveTo>
              <a:lnTo>
                <a:pt x="0" y="179426"/>
              </a:lnTo>
              <a:lnTo>
                <a:pt x="1033836" y="179426"/>
              </a:lnTo>
              <a:lnTo>
                <a:pt x="1033836" y="35885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E54EF0-8B75-4A19-8BC0-D026E0121ED0}">
      <dsp:nvSpPr>
        <dsp:cNvPr id="0" name=""/>
        <dsp:cNvSpPr/>
      </dsp:nvSpPr>
      <dsp:spPr>
        <a:xfrm>
          <a:off x="858507" y="3091030"/>
          <a:ext cx="1033836" cy="358852"/>
        </a:xfrm>
        <a:custGeom>
          <a:avLst/>
          <a:gdLst/>
          <a:ahLst/>
          <a:cxnLst/>
          <a:rect l="0" t="0" r="0" b="0"/>
          <a:pathLst>
            <a:path>
              <a:moveTo>
                <a:pt x="1033836" y="0"/>
              </a:moveTo>
              <a:lnTo>
                <a:pt x="1033836" y="179426"/>
              </a:lnTo>
              <a:lnTo>
                <a:pt x="0" y="179426"/>
              </a:lnTo>
              <a:lnTo>
                <a:pt x="0" y="35885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B9FF7C-C91A-44CF-968C-11ED3EC7345B}">
      <dsp:nvSpPr>
        <dsp:cNvPr id="0" name=""/>
        <dsp:cNvSpPr/>
      </dsp:nvSpPr>
      <dsp:spPr>
        <a:xfrm>
          <a:off x="1892344" y="1877767"/>
          <a:ext cx="2067673" cy="358852"/>
        </a:xfrm>
        <a:custGeom>
          <a:avLst/>
          <a:gdLst/>
          <a:ahLst/>
          <a:cxnLst/>
          <a:rect l="0" t="0" r="0" b="0"/>
          <a:pathLst>
            <a:path>
              <a:moveTo>
                <a:pt x="2067673" y="0"/>
              </a:moveTo>
              <a:lnTo>
                <a:pt x="2067673" y="179426"/>
              </a:lnTo>
              <a:lnTo>
                <a:pt x="0" y="179426"/>
              </a:lnTo>
              <a:lnTo>
                <a:pt x="0" y="3588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A91E9D-A702-44C9-A99C-9FB38E880557}">
      <dsp:nvSpPr>
        <dsp:cNvPr id="0" name=""/>
        <dsp:cNvSpPr/>
      </dsp:nvSpPr>
      <dsp:spPr>
        <a:xfrm>
          <a:off x="3105607" y="1023356"/>
          <a:ext cx="1708821" cy="8544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rPr>
            <a:t>انواع گروه</a:t>
          </a:r>
          <a:endParaRPr kumimoji="0" lang="en-US"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endParaRPr>
        </a:p>
      </dsp:txBody>
      <dsp:txXfrm>
        <a:off x="3105607" y="1023356"/>
        <a:ext cx="1708821" cy="854410"/>
      </dsp:txXfrm>
    </dsp:sp>
    <dsp:sp modelId="{2FF943CA-E8F7-46E5-9A40-A5FBF1441FAE}">
      <dsp:nvSpPr>
        <dsp:cNvPr id="0" name=""/>
        <dsp:cNvSpPr/>
      </dsp:nvSpPr>
      <dsp:spPr>
        <a:xfrm>
          <a:off x="1037933" y="2236619"/>
          <a:ext cx="1708821" cy="8544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rPr>
            <a:t>غير رسمي</a:t>
          </a:r>
          <a:endParaRPr kumimoji="0" lang="en-US"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endParaRPr>
        </a:p>
      </dsp:txBody>
      <dsp:txXfrm>
        <a:off x="1037933" y="2236619"/>
        <a:ext cx="1708821" cy="854410"/>
      </dsp:txXfrm>
    </dsp:sp>
    <dsp:sp modelId="{2FB48066-0D55-47AB-82AE-BDB7BD78B18A}">
      <dsp:nvSpPr>
        <dsp:cNvPr id="0" name=""/>
        <dsp:cNvSpPr/>
      </dsp:nvSpPr>
      <dsp:spPr>
        <a:xfrm>
          <a:off x="4096" y="3449882"/>
          <a:ext cx="1708821" cy="8544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rPr>
            <a:t>دوستي</a:t>
          </a:r>
          <a:endParaRPr kumimoji="0" lang="en-US"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endParaRPr>
        </a:p>
      </dsp:txBody>
      <dsp:txXfrm>
        <a:off x="4096" y="3449882"/>
        <a:ext cx="1708821" cy="854410"/>
      </dsp:txXfrm>
    </dsp:sp>
    <dsp:sp modelId="{C83F6D0F-17E9-41CA-B70E-33E23200E3E0}">
      <dsp:nvSpPr>
        <dsp:cNvPr id="0" name=""/>
        <dsp:cNvSpPr/>
      </dsp:nvSpPr>
      <dsp:spPr>
        <a:xfrm>
          <a:off x="2071770" y="3449882"/>
          <a:ext cx="1708821" cy="8544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rPr>
            <a:t>ذينفع</a:t>
          </a:r>
          <a:endParaRPr kumimoji="0" lang="en-US"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endParaRPr>
        </a:p>
      </dsp:txBody>
      <dsp:txXfrm>
        <a:off x="2071770" y="3449882"/>
        <a:ext cx="1708821" cy="854410"/>
      </dsp:txXfrm>
    </dsp:sp>
    <dsp:sp modelId="{C97E53D6-81DC-4970-BBCD-AB16C4F40BE0}">
      <dsp:nvSpPr>
        <dsp:cNvPr id="0" name=""/>
        <dsp:cNvSpPr/>
      </dsp:nvSpPr>
      <dsp:spPr>
        <a:xfrm>
          <a:off x="5173281" y="2236619"/>
          <a:ext cx="1708821" cy="8544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rPr>
            <a:t>رسمي</a:t>
          </a:r>
          <a:endParaRPr kumimoji="0" lang="en-US"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endParaRPr>
        </a:p>
      </dsp:txBody>
      <dsp:txXfrm>
        <a:off x="5173281" y="2236619"/>
        <a:ext cx="1708821" cy="854410"/>
      </dsp:txXfrm>
    </dsp:sp>
    <dsp:sp modelId="{8CAE13DF-F330-4EC2-9331-58565EEA2D42}">
      <dsp:nvSpPr>
        <dsp:cNvPr id="0" name=""/>
        <dsp:cNvSpPr/>
      </dsp:nvSpPr>
      <dsp:spPr>
        <a:xfrm>
          <a:off x="4139444" y="3449882"/>
          <a:ext cx="1708821" cy="8544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rPr>
            <a:t>تخصصي</a:t>
          </a:r>
          <a:endParaRPr kumimoji="0" lang="en-US"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endParaRPr>
        </a:p>
      </dsp:txBody>
      <dsp:txXfrm>
        <a:off x="4139444" y="3449882"/>
        <a:ext cx="1708821" cy="854410"/>
      </dsp:txXfrm>
    </dsp:sp>
    <dsp:sp modelId="{CB424E84-2FA5-4551-A84B-C04AB81B5A14}">
      <dsp:nvSpPr>
        <dsp:cNvPr id="0" name=""/>
        <dsp:cNvSpPr/>
      </dsp:nvSpPr>
      <dsp:spPr>
        <a:xfrm>
          <a:off x="6207118" y="3449882"/>
          <a:ext cx="1708821" cy="8544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rPr>
            <a:t>حاكم</a:t>
          </a:r>
          <a:endParaRPr kumimoji="0" lang="en-US" altLang="en-US" sz="3600" b="1" i="1" u="none" strike="noStrike" kern="1200" cap="none" normalizeH="0" baseline="0" smtClean="0">
            <a:ln>
              <a:noFill/>
            </a:ln>
            <a:solidFill>
              <a:schemeClr val="tx1"/>
            </a:solidFill>
            <a:effectLst/>
            <a:latin typeface="Arial" panose="020B0604020202090204" pitchFamily="34" charset="0"/>
            <a:cs typeface="Arial" panose="020B0604020202090204" pitchFamily="34" charset="0"/>
          </a:endParaRPr>
        </a:p>
      </dsp:txBody>
      <dsp:txXfrm>
        <a:off x="6207118" y="3449882"/>
        <a:ext cx="1708821" cy="85441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B979921C-206B-4112-A3A5-915C11C82824}" type="slidenum">
              <a:rPr lang="ar-SA" altLang="en-US"/>
              <a:pPr/>
              <a:t>‹#›</a:t>
            </a:fld>
            <a:endParaRPr lang="en-US" altLang="en-US"/>
          </a:p>
        </p:txBody>
      </p:sp>
    </p:spTree>
    <p:extLst>
      <p:ext uri="{BB962C8B-B14F-4D97-AF65-F5344CB8AC3E}">
        <p14:creationId xmlns:p14="http://schemas.microsoft.com/office/powerpoint/2010/main" val="1922237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3721EABD-8457-48D6-8D42-9CDC308F5888}" type="slidenum">
              <a:rPr lang="ar-SA" altLang="en-US"/>
              <a:pPr/>
              <a:t>‹#›</a:t>
            </a:fld>
            <a:endParaRPr lang="en-US" altLang="en-US"/>
          </a:p>
        </p:txBody>
      </p:sp>
    </p:spTree>
    <p:extLst>
      <p:ext uri="{BB962C8B-B14F-4D97-AF65-F5344CB8AC3E}">
        <p14:creationId xmlns:p14="http://schemas.microsoft.com/office/powerpoint/2010/main" val="2887725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88DC0852-D8B1-4AC9-86C2-703A2249756C}" type="slidenum">
              <a:rPr lang="ar-SA" altLang="en-US"/>
              <a:pPr/>
              <a:t>‹#›</a:t>
            </a:fld>
            <a:endParaRPr lang="en-US" altLang="en-US"/>
          </a:p>
        </p:txBody>
      </p:sp>
    </p:spTree>
    <p:extLst>
      <p:ext uri="{BB962C8B-B14F-4D97-AF65-F5344CB8AC3E}">
        <p14:creationId xmlns:p14="http://schemas.microsoft.com/office/powerpoint/2010/main" val="2652929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2433824B-A985-4BCE-ACDB-70C624016D43}" type="slidenum">
              <a:rPr lang="ar-SA" altLang="en-US"/>
              <a:pPr/>
              <a:t>‹#›</a:t>
            </a:fld>
            <a:endParaRPr lang="en-US" altLang="en-US"/>
          </a:p>
        </p:txBody>
      </p:sp>
    </p:spTree>
    <p:extLst>
      <p:ext uri="{BB962C8B-B14F-4D97-AF65-F5344CB8AC3E}">
        <p14:creationId xmlns:p14="http://schemas.microsoft.com/office/powerpoint/2010/main" val="3535493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40181461-8D40-4029-B0F5-E6EF488BA648}" type="slidenum">
              <a:rPr lang="ar-SA" altLang="en-US"/>
              <a:pPr/>
              <a:t>‹#›</a:t>
            </a:fld>
            <a:endParaRPr lang="en-US" altLang="en-US"/>
          </a:p>
        </p:txBody>
      </p:sp>
    </p:spTree>
    <p:extLst>
      <p:ext uri="{BB962C8B-B14F-4D97-AF65-F5344CB8AC3E}">
        <p14:creationId xmlns:p14="http://schemas.microsoft.com/office/powerpoint/2010/main" val="1740990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CBE1F953-8D08-401C-B339-F34F85566E32}" type="slidenum">
              <a:rPr lang="ar-SA" altLang="en-US"/>
              <a:pPr/>
              <a:t>‹#›</a:t>
            </a:fld>
            <a:endParaRPr lang="en-US" altLang="en-US"/>
          </a:p>
        </p:txBody>
      </p:sp>
    </p:spTree>
    <p:extLst>
      <p:ext uri="{BB962C8B-B14F-4D97-AF65-F5344CB8AC3E}">
        <p14:creationId xmlns:p14="http://schemas.microsoft.com/office/powerpoint/2010/main" val="970931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05D133D8-CDEB-428F-A0A5-39294B72A8C5}" type="slidenum">
              <a:rPr lang="ar-SA" altLang="en-US"/>
              <a:pPr/>
              <a:t>‹#›</a:t>
            </a:fld>
            <a:endParaRPr lang="en-US" altLang="en-US"/>
          </a:p>
        </p:txBody>
      </p:sp>
    </p:spTree>
    <p:extLst>
      <p:ext uri="{BB962C8B-B14F-4D97-AF65-F5344CB8AC3E}">
        <p14:creationId xmlns:p14="http://schemas.microsoft.com/office/powerpoint/2010/main" val="2882192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1E575246-7D09-4497-8BCE-6D94FBBCD947}" type="slidenum">
              <a:rPr lang="ar-SA" altLang="en-US"/>
              <a:pPr/>
              <a:t>‹#›</a:t>
            </a:fld>
            <a:endParaRPr lang="en-US" altLang="en-US"/>
          </a:p>
        </p:txBody>
      </p:sp>
    </p:spTree>
    <p:extLst>
      <p:ext uri="{BB962C8B-B14F-4D97-AF65-F5344CB8AC3E}">
        <p14:creationId xmlns:p14="http://schemas.microsoft.com/office/powerpoint/2010/main" val="1246209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1BD3921-58D1-45EA-9D7E-4E2C71A2F9D8}" type="slidenum">
              <a:rPr lang="ar-SA" altLang="en-US"/>
              <a:pPr/>
              <a:t>‹#›</a:t>
            </a:fld>
            <a:endParaRPr lang="en-US" altLang="en-US"/>
          </a:p>
        </p:txBody>
      </p:sp>
    </p:spTree>
    <p:extLst>
      <p:ext uri="{BB962C8B-B14F-4D97-AF65-F5344CB8AC3E}">
        <p14:creationId xmlns:p14="http://schemas.microsoft.com/office/powerpoint/2010/main" val="422827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2330572-E7DE-48CA-BF61-56DC631CB0F9}" type="slidenum">
              <a:rPr lang="ar-SA" altLang="en-US"/>
              <a:pPr/>
              <a:t>‹#›</a:t>
            </a:fld>
            <a:endParaRPr lang="en-US" altLang="en-US"/>
          </a:p>
        </p:txBody>
      </p:sp>
    </p:spTree>
    <p:extLst>
      <p:ext uri="{BB962C8B-B14F-4D97-AF65-F5344CB8AC3E}">
        <p14:creationId xmlns:p14="http://schemas.microsoft.com/office/powerpoint/2010/main" val="1613677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A99ECE04-6273-46C9-A1AA-F31005D2AAA5}" type="slidenum">
              <a:rPr lang="ar-SA" altLang="en-US"/>
              <a:pPr/>
              <a:t>‹#›</a:t>
            </a:fld>
            <a:endParaRPr lang="en-US" altLang="en-US"/>
          </a:p>
        </p:txBody>
      </p:sp>
    </p:spTree>
    <p:extLst>
      <p:ext uri="{BB962C8B-B14F-4D97-AF65-F5344CB8AC3E}">
        <p14:creationId xmlns:p14="http://schemas.microsoft.com/office/powerpoint/2010/main" val="2756737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073E7D8B-C808-40BF-AA3B-82BF0456D654}" type="slidenum">
              <a:rPr lang="ar-SA" altLang="en-US"/>
              <a:pPr/>
              <a:t>‹#›</a:t>
            </a:fld>
            <a:endParaRPr lang="en-US" altLang="en-US"/>
          </a:p>
        </p:txBody>
      </p:sp>
    </p:spTree>
    <p:extLst>
      <p:ext uri="{BB962C8B-B14F-4D97-AF65-F5344CB8AC3E}">
        <p14:creationId xmlns:p14="http://schemas.microsoft.com/office/powerpoint/2010/main" val="36663913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600200"/>
            <a:ext cx="8229600" cy="4525963"/>
          </a:xfrm>
        </p:spPr>
        <p:txBody>
          <a:bodyPr/>
          <a:lstStyle/>
          <a:p>
            <a:r>
              <a:rPr lang="en-US" smtClean="0"/>
              <a:t>Click icon to add SmartArt graphic</a:t>
            </a:r>
            <a:endParaRPr lang="en-US"/>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5BA72FBB-B422-4789-B0F7-2C175C9DA0B8}" type="slidenum">
              <a:rPr lang="ar-SA" altLang="en-US"/>
              <a:pPr/>
              <a:t>‹#›</a:t>
            </a:fld>
            <a:endParaRPr lang="en-US" altLang="en-US"/>
          </a:p>
        </p:txBody>
      </p:sp>
    </p:spTree>
    <p:extLst>
      <p:ext uri="{BB962C8B-B14F-4D97-AF65-F5344CB8AC3E}">
        <p14:creationId xmlns:p14="http://schemas.microsoft.com/office/powerpoint/2010/main" val="10215778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774AB606-BF04-4E59-897D-CCAFA0BFD9F3}" type="slidenum">
              <a:rPr lang="ar-SA" altLang="en-US"/>
              <a:pPr/>
              <a:t>‹#›</a:t>
            </a:fld>
            <a:endParaRPr lang="en-US" altLang="en-US"/>
          </a:p>
        </p:txBody>
      </p:sp>
    </p:spTree>
    <p:extLst>
      <p:ext uri="{BB962C8B-B14F-4D97-AF65-F5344CB8AC3E}">
        <p14:creationId xmlns:p14="http://schemas.microsoft.com/office/powerpoint/2010/main" val="2135084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CC"/>
            </a:gs>
            <a:gs pos="100000">
              <a:srgbClr val="808000"/>
            </a:gs>
          </a:gsLst>
          <a:lin ang="189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CBDE5B21-0325-4A62-9263-9137921F8612}"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90204" pitchFamily="34" charset="0"/>
          <a:cs typeface="Arial" panose="020B0604020202090204" pitchFamily="34" charset="0"/>
        </a:defRPr>
      </a:lvl2pPr>
      <a:lvl3pPr algn="ctr" rtl="0" eaLnBrk="1" fontAlgn="base" hangingPunct="1">
        <a:spcBef>
          <a:spcPct val="0"/>
        </a:spcBef>
        <a:spcAft>
          <a:spcPct val="0"/>
        </a:spcAft>
        <a:defRPr sz="4400">
          <a:solidFill>
            <a:schemeClr val="tx2"/>
          </a:solidFill>
          <a:latin typeface="Arial" panose="020B0604020202090204" pitchFamily="34" charset="0"/>
          <a:cs typeface="Arial" panose="020B0604020202090204" pitchFamily="34" charset="0"/>
        </a:defRPr>
      </a:lvl3pPr>
      <a:lvl4pPr algn="ctr" rtl="0" eaLnBrk="1" fontAlgn="base" hangingPunct="1">
        <a:spcBef>
          <a:spcPct val="0"/>
        </a:spcBef>
        <a:spcAft>
          <a:spcPct val="0"/>
        </a:spcAft>
        <a:defRPr sz="4400">
          <a:solidFill>
            <a:schemeClr val="tx2"/>
          </a:solidFill>
          <a:latin typeface="Arial" panose="020B0604020202090204" pitchFamily="34" charset="0"/>
          <a:cs typeface="Arial" panose="020B0604020202090204" pitchFamily="34" charset="0"/>
        </a:defRPr>
      </a:lvl4pPr>
      <a:lvl5pPr algn="ctr" rtl="0" eaLnBrk="1" fontAlgn="base" hangingPunct="1">
        <a:spcBef>
          <a:spcPct val="0"/>
        </a:spcBef>
        <a:spcAft>
          <a:spcPct val="0"/>
        </a:spcAft>
        <a:defRPr sz="4400">
          <a:solidFill>
            <a:schemeClr val="tx2"/>
          </a:solidFill>
          <a:latin typeface="Arial" panose="020B0604020202090204" pitchFamily="34" charset="0"/>
          <a:cs typeface="Arial" panose="020B0604020202090204" pitchFamily="34" charset="0"/>
        </a:defRPr>
      </a:lvl5pPr>
      <a:lvl6pPr marL="457200" algn="ctr" rtl="0" eaLnBrk="1" fontAlgn="base" hangingPunct="1">
        <a:spcBef>
          <a:spcPct val="0"/>
        </a:spcBef>
        <a:spcAft>
          <a:spcPct val="0"/>
        </a:spcAft>
        <a:defRPr sz="4400">
          <a:solidFill>
            <a:schemeClr val="tx2"/>
          </a:solidFill>
          <a:latin typeface="Arial" panose="020B0604020202090204" pitchFamily="34" charset="0"/>
          <a:cs typeface="Arial" panose="020B0604020202090204" pitchFamily="34" charset="0"/>
        </a:defRPr>
      </a:lvl6pPr>
      <a:lvl7pPr marL="914400" algn="ctr" rtl="0" eaLnBrk="1" fontAlgn="base" hangingPunct="1">
        <a:spcBef>
          <a:spcPct val="0"/>
        </a:spcBef>
        <a:spcAft>
          <a:spcPct val="0"/>
        </a:spcAft>
        <a:defRPr sz="4400">
          <a:solidFill>
            <a:schemeClr val="tx2"/>
          </a:solidFill>
          <a:latin typeface="Arial" panose="020B0604020202090204" pitchFamily="34" charset="0"/>
          <a:cs typeface="Arial" panose="020B0604020202090204" pitchFamily="34" charset="0"/>
        </a:defRPr>
      </a:lvl7pPr>
      <a:lvl8pPr marL="1371600" algn="ctr" rtl="0" eaLnBrk="1" fontAlgn="base" hangingPunct="1">
        <a:spcBef>
          <a:spcPct val="0"/>
        </a:spcBef>
        <a:spcAft>
          <a:spcPct val="0"/>
        </a:spcAft>
        <a:defRPr sz="4400">
          <a:solidFill>
            <a:schemeClr val="tx2"/>
          </a:solidFill>
          <a:latin typeface="Arial" panose="020B0604020202090204" pitchFamily="34" charset="0"/>
          <a:cs typeface="Arial" panose="020B0604020202090204" pitchFamily="34" charset="0"/>
        </a:defRPr>
      </a:lvl8pPr>
      <a:lvl9pPr marL="1828800" algn="ctr" rtl="0" eaLnBrk="1" fontAlgn="base" hangingPunct="1">
        <a:spcBef>
          <a:spcPct val="0"/>
        </a:spcBef>
        <a:spcAft>
          <a:spcPct val="0"/>
        </a:spcAft>
        <a:defRPr sz="4400">
          <a:solidFill>
            <a:schemeClr val="tx2"/>
          </a:solidFill>
          <a:latin typeface="Arial" panose="020B0604020202090204" pitchFamily="34" charset="0"/>
          <a:cs typeface="Arial" panose="020B060402020209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00" y="0"/>
            <a:ext cx="91186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5410200"/>
          </a:xfrm>
        </p:spPr>
        <p:txBody>
          <a:bodyPr/>
          <a:lstStyle/>
          <a:p>
            <a:pPr algn="ctr">
              <a:lnSpc>
                <a:spcPct val="150000"/>
              </a:lnSpc>
            </a:pPr>
            <a:r>
              <a:rPr lang="fa-IR" sz="1800" b="1" dirty="0" smtClean="0">
                <a:cs typeface="B Nazanin" panose="00000400000000000000" pitchFamily="2" charset="-78"/>
              </a:rPr>
              <a:t>فصل هفتم مبانی رفتار </a:t>
            </a:r>
            <a:r>
              <a:rPr lang="fa-IR" sz="1800" b="1" dirty="0" smtClean="0">
                <a:cs typeface="B Nazanin" panose="00000400000000000000" pitchFamily="2" charset="-78"/>
              </a:rPr>
              <a:t>سازمانی</a:t>
            </a:r>
            <a:endParaRPr lang="fa-IR" sz="1800" b="1" dirty="0" smtClean="0">
              <a:cs typeface="B Nazanin" panose="00000400000000000000" pitchFamily="2" charset="-78"/>
            </a:endParaRPr>
          </a:p>
        </p:txBody>
      </p:sp>
    </p:spTree>
    <p:extLst>
      <p:ext uri="{BB962C8B-B14F-4D97-AF65-F5344CB8AC3E}">
        <p14:creationId xmlns:p14="http://schemas.microsoft.com/office/powerpoint/2010/main" val="2300279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type="body" idx="1"/>
          </p:nvPr>
        </p:nvSpPr>
        <p:spPr>
          <a:xfrm>
            <a:off x="914400" y="2332038"/>
            <a:ext cx="8229600" cy="4525962"/>
          </a:xfrm>
        </p:spPr>
        <p:txBody>
          <a:bodyPr/>
          <a:lstStyle/>
          <a:p>
            <a:pPr algn="r" rtl="1">
              <a:buClr>
                <a:srgbClr val="003300"/>
              </a:buClr>
              <a:buSzPct val="130000"/>
              <a:buFont typeface="Wingdings" panose="05000000000000000000" pitchFamily="2" charset="2"/>
              <a:buChar char="Ã"/>
            </a:pPr>
            <a:r>
              <a:rPr lang="fa-IR" altLang="en-US" sz="3600">
                <a:solidFill>
                  <a:srgbClr val="FF0066"/>
                </a:solidFill>
              </a:rPr>
              <a:t>تعريف:</a:t>
            </a:r>
          </a:p>
          <a:p>
            <a:pPr algn="r" rtl="1">
              <a:buClr>
                <a:srgbClr val="003300"/>
              </a:buClr>
              <a:buSzPct val="130000"/>
              <a:buFont typeface="Wingdings" panose="05000000000000000000" pitchFamily="2" charset="2"/>
              <a:buNone/>
            </a:pPr>
            <a:r>
              <a:rPr lang="fa-IR" altLang="en-US" sz="3600"/>
              <a:t>دو يا چند نفر كه رابطه متقابل با يكديگر دارند گرد هم</a:t>
            </a:r>
          </a:p>
          <a:p>
            <a:pPr algn="r" rtl="1">
              <a:buClr>
                <a:srgbClr val="003300"/>
              </a:buClr>
              <a:buSzPct val="130000"/>
              <a:buFont typeface="Wingdings" panose="05000000000000000000" pitchFamily="2" charset="2"/>
              <a:buNone/>
            </a:pPr>
            <a:r>
              <a:rPr lang="fa-IR" altLang="en-US" sz="3600"/>
              <a:t> مي آيند تا به هدفهاي خاصي دست يابند.</a:t>
            </a:r>
            <a:endParaRPr lang="en-US" altLang="en-US" sz="3600"/>
          </a:p>
        </p:txBody>
      </p:sp>
      <p:sp>
        <p:nvSpPr>
          <p:cNvPr id="69636" name="Oval 4"/>
          <p:cNvSpPr>
            <a:spLocks noChangeArrowheads="1"/>
          </p:cNvSpPr>
          <p:nvPr/>
        </p:nvSpPr>
        <p:spPr bwMode="auto">
          <a:xfrm>
            <a:off x="4356100" y="188913"/>
            <a:ext cx="4608513" cy="1944687"/>
          </a:xfrm>
          <a:prstGeom prst="ellipse">
            <a:avLst/>
          </a:prstGeom>
          <a:solidFill>
            <a:srgbClr val="006600"/>
          </a:solidFill>
          <a:ln w="9525">
            <a:round/>
            <a:headEnd/>
            <a:tailEnd/>
          </a:ln>
          <a:effectLst/>
          <a:scene3d>
            <a:camera prst="legacyPerspectiveFront">
              <a:rot lat="20099999" lon="1500000" rev="0"/>
            </a:camera>
            <a:lightRig rig="legacyFlat2" dir="b"/>
          </a:scene3d>
          <a:sp3d extrusionH="430200" prstMaterial="legacyMatte">
            <a:bevelT w="13500" h="13500" prst="angle"/>
            <a:bevelB w="13500" h="13500" prst="angle"/>
            <a:extrusionClr>
              <a:srgbClr val="666633"/>
            </a:extrusionClr>
            <a:contourClr>
              <a:srgbClr val="0066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fa-IR" altLang="en-US" sz="7200"/>
              <a:t>گروه</a:t>
            </a:r>
            <a:endParaRPr lang="en-US" altLang="en-US" sz="7200"/>
          </a:p>
        </p:txBody>
      </p:sp>
      <p:pic>
        <p:nvPicPr>
          <p:cNvPr id="69637" name="Picture 5" descr="bd05336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0825" y="4365625"/>
            <a:ext cx="3563938" cy="2492375"/>
          </a:xfrm>
          <a:prstGeom prst="rect">
            <a:avLst/>
          </a:prstGeom>
          <a:solidFill>
            <a:srgbClr val="666633"/>
          </a:solidFill>
          <a:ln>
            <a:noFill/>
          </a:ln>
          <a:effectLst>
            <a:outerShdw dist="218499" dir="12932261" algn="ctr" rotWithShape="0">
              <a:schemeClr val="folHlink">
                <a:alpha val="50000"/>
              </a:schemeClr>
            </a:outerShdw>
          </a:effectLst>
          <a:extLst>
            <a:ext uri="{91240B29-F687-4F45-9708-019B960494DF}">
              <a14:hiddenLine xmlns:a14="http://schemas.microsoft.com/office/drawing/2010/main" w="28575">
                <a:solidFill>
                  <a:srgbClr val="003300"/>
                </a:solidFill>
                <a:miter lim="800000"/>
                <a:headEnd/>
                <a:tailEnd/>
              </a14:hiddenLine>
            </a:ext>
          </a:extLst>
        </p:spPr>
      </p:pic>
    </p:spTree>
  </p:cSld>
  <p:clrMapOvr>
    <a:masterClrMapping/>
  </p:clrMapOvr>
  <p:transition>
    <p:pu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grpId="0" nodeType="clickEffect">
                                  <p:stCondLst>
                                    <p:cond delay="0"/>
                                  </p:stCondLst>
                                  <p:childTnLst>
                                    <p:set>
                                      <p:cBhvr>
                                        <p:cTn id="6" dur="1" fill="hold">
                                          <p:stCondLst>
                                            <p:cond delay="0"/>
                                          </p:stCondLst>
                                        </p:cTn>
                                        <p:tgtEl>
                                          <p:spTgt spid="69636"/>
                                        </p:tgtEl>
                                        <p:attrNameLst>
                                          <p:attrName>style.visibility</p:attrName>
                                        </p:attrNameLst>
                                      </p:cBhvr>
                                      <p:to>
                                        <p:strVal val="visible"/>
                                      </p:to>
                                    </p:set>
                                    <p:animEffect transition="in" filter="diamond(out)">
                                      <p:cBhvr>
                                        <p:cTn id="7" dur="2000"/>
                                        <p:tgtEl>
                                          <p:spTgt spid="696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9637"/>
                                        </p:tgtEl>
                                        <p:attrNameLst>
                                          <p:attrName>style.visibility</p:attrName>
                                        </p:attrNameLst>
                                      </p:cBhvr>
                                      <p:to>
                                        <p:strVal val="visible"/>
                                      </p:to>
                                    </p:set>
                                    <p:animEffect transition="in" filter="blinds(horizontal)">
                                      <p:cBhvr>
                                        <p:cTn id="12" dur="500"/>
                                        <p:tgtEl>
                                          <p:spTgt spid="696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9635">
                                            <p:txEl>
                                              <p:pRg st="0" end="0"/>
                                            </p:txEl>
                                          </p:spTgt>
                                        </p:tgtEl>
                                        <p:attrNameLst>
                                          <p:attrName>style.visibility</p:attrName>
                                        </p:attrNameLst>
                                      </p:cBhvr>
                                      <p:to>
                                        <p:strVal val="visible"/>
                                      </p:to>
                                    </p:set>
                                    <p:animEffect transition="in" filter="blinds(horizontal)">
                                      <p:cBhvr>
                                        <p:cTn id="17" dur="500"/>
                                        <p:tgtEl>
                                          <p:spTgt spid="6963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9635">
                                            <p:txEl>
                                              <p:pRg st="1" end="1"/>
                                            </p:txEl>
                                          </p:spTgt>
                                        </p:tgtEl>
                                        <p:attrNameLst>
                                          <p:attrName>style.visibility</p:attrName>
                                        </p:attrNameLst>
                                      </p:cBhvr>
                                      <p:to>
                                        <p:strVal val="visible"/>
                                      </p:to>
                                    </p:set>
                                    <p:animEffect transition="in" filter="blinds(horizontal)">
                                      <p:cBhvr>
                                        <p:cTn id="22" dur="500"/>
                                        <p:tgtEl>
                                          <p:spTgt spid="69635">
                                            <p:txEl>
                                              <p:pRg st="1" end="1"/>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69635">
                                            <p:txEl>
                                              <p:pRg st="2" end="2"/>
                                            </p:txEl>
                                          </p:spTgt>
                                        </p:tgtEl>
                                        <p:attrNameLst>
                                          <p:attrName>style.visibility</p:attrName>
                                        </p:attrNameLst>
                                      </p:cBhvr>
                                      <p:to>
                                        <p:strVal val="visible"/>
                                      </p:to>
                                    </p:set>
                                    <p:animEffect transition="in" filter="blinds(horizontal)">
                                      <p:cBhvr>
                                        <p:cTn id="25" dur="500"/>
                                        <p:tgtEl>
                                          <p:spTgt spid="696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68313" y="549275"/>
          <a:ext cx="7920037" cy="5327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a:buClr>
                <a:srgbClr val="003300"/>
              </a:buClr>
              <a:buSzPct val="130000"/>
              <a:buFont typeface="Wingdings" panose="05000000000000000000" pitchFamily="2" charset="2"/>
              <a:buNone/>
            </a:pPr>
            <a:r>
              <a:rPr lang="fa-IR" altLang="en-US" sz="5400">
                <a:solidFill>
                  <a:srgbClr val="FF0066"/>
                </a:solidFill>
              </a:rPr>
              <a:t>ساختار گروه</a:t>
            </a:r>
            <a:endParaRPr lang="en-US" altLang="en-US" sz="5400">
              <a:solidFill>
                <a:srgbClr val="FF0066"/>
              </a:solidFill>
            </a:endParaRPr>
          </a:p>
        </p:txBody>
      </p:sp>
      <p:sp>
        <p:nvSpPr>
          <p:cNvPr id="83971" name="Rectangle 3"/>
          <p:cNvSpPr>
            <a:spLocks noGrp="1" noChangeArrowheads="1"/>
          </p:cNvSpPr>
          <p:nvPr>
            <p:ph type="body" idx="1"/>
          </p:nvPr>
        </p:nvSpPr>
        <p:spPr/>
        <p:txBody>
          <a:bodyPr/>
          <a:lstStyle/>
          <a:p>
            <a:pPr algn="r" rtl="1">
              <a:buClr>
                <a:srgbClr val="003300"/>
              </a:buClr>
              <a:buSzPct val="130000"/>
              <a:buFont typeface="Wingdings" panose="05000000000000000000" pitchFamily="2" charset="2"/>
              <a:buChar char="v"/>
            </a:pPr>
            <a:r>
              <a:rPr lang="fa-IR" altLang="en-US"/>
              <a:t>نقش </a:t>
            </a:r>
          </a:p>
          <a:p>
            <a:pPr algn="r" rtl="1">
              <a:buClr>
                <a:srgbClr val="003300"/>
              </a:buClr>
              <a:buSzPct val="130000"/>
              <a:buFont typeface="Wingdings" panose="05000000000000000000" pitchFamily="2" charset="2"/>
              <a:buChar char="v"/>
            </a:pPr>
            <a:r>
              <a:rPr lang="fa-IR" altLang="en-US"/>
              <a:t>انسجام</a:t>
            </a:r>
          </a:p>
          <a:p>
            <a:pPr algn="r" rtl="1">
              <a:buClr>
                <a:srgbClr val="003300"/>
              </a:buClr>
              <a:buSzPct val="130000"/>
              <a:buFont typeface="Wingdings" panose="05000000000000000000" pitchFamily="2" charset="2"/>
              <a:buChar char="v"/>
            </a:pPr>
            <a:r>
              <a:rPr lang="fa-IR" altLang="en-US"/>
              <a:t>هنجار</a:t>
            </a:r>
          </a:p>
          <a:p>
            <a:pPr algn="r" rtl="1">
              <a:buClr>
                <a:srgbClr val="003300"/>
              </a:buClr>
              <a:buSzPct val="130000"/>
              <a:buFont typeface="Wingdings" panose="05000000000000000000" pitchFamily="2" charset="2"/>
              <a:buChar char="v"/>
            </a:pPr>
            <a:r>
              <a:rPr lang="fa-IR" altLang="en-US"/>
              <a:t>اندازه یا بزرگی گروه</a:t>
            </a:r>
          </a:p>
          <a:p>
            <a:pPr algn="r" rtl="1">
              <a:buClr>
                <a:srgbClr val="003300"/>
              </a:buClr>
              <a:buSzPct val="130000"/>
              <a:buFont typeface="Wingdings" panose="05000000000000000000" pitchFamily="2" charset="2"/>
              <a:buChar char="v"/>
            </a:pPr>
            <a:r>
              <a:rPr lang="fa-IR" altLang="en-US"/>
              <a:t>مقام</a:t>
            </a:r>
          </a:p>
          <a:p>
            <a:pPr algn="r" rtl="1">
              <a:buClr>
                <a:srgbClr val="003300"/>
              </a:buClr>
              <a:buSzPct val="130000"/>
              <a:buFont typeface="Wingdings" panose="05000000000000000000" pitchFamily="2" charset="2"/>
              <a:buChar char="v"/>
            </a:pPr>
            <a:r>
              <a:rPr lang="fa-IR" altLang="en-US"/>
              <a:t>ترکیب گروه</a:t>
            </a:r>
            <a:endParaRPr lang="en-US" altLang="en-US"/>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blinds(horizontal)">
                                      <p:cBhvr>
                                        <p:cTn id="7" dur="500"/>
                                        <p:tgtEl>
                                          <p:spTgt spid="839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83971">
                                            <p:txEl>
                                              <p:pRg st="0" end="0"/>
                                            </p:txEl>
                                          </p:spTgt>
                                        </p:tgtEl>
                                        <p:attrNameLst>
                                          <p:attrName>style.visibility</p:attrName>
                                        </p:attrNameLst>
                                      </p:cBhvr>
                                      <p:to>
                                        <p:strVal val="visible"/>
                                      </p:to>
                                    </p:set>
                                    <p:animEffect transition="in" filter="box(in)">
                                      <p:cBhvr>
                                        <p:cTn id="12" dur="500"/>
                                        <p:tgtEl>
                                          <p:spTgt spid="8397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83971">
                                            <p:txEl>
                                              <p:pRg st="1" end="1"/>
                                            </p:txEl>
                                          </p:spTgt>
                                        </p:tgtEl>
                                        <p:attrNameLst>
                                          <p:attrName>style.visibility</p:attrName>
                                        </p:attrNameLst>
                                      </p:cBhvr>
                                      <p:to>
                                        <p:strVal val="visible"/>
                                      </p:to>
                                    </p:set>
                                    <p:animEffect transition="in" filter="box(in)">
                                      <p:cBhvr>
                                        <p:cTn id="17" dur="500"/>
                                        <p:tgtEl>
                                          <p:spTgt spid="8397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83971">
                                            <p:txEl>
                                              <p:pRg st="2" end="2"/>
                                            </p:txEl>
                                          </p:spTgt>
                                        </p:tgtEl>
                                        <p:attrNameLst>
                                          <p:attrName>style.visibility</p:attrName>
                                        </p:attrNameLst>
                                      </p:cBhvr>
                                      <p:to>
                                        <p:strVal val="visible"/>
                                      </p:to>
                                    </p:set>
                                    <p:animEffect transition="in" filter="box(in)">
                                      <p:cBhvr>
                                        <p:cTn id="22" dur="500"/>
                                        <p:tgtEl>
                                          <p:spTgt spid="8397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83971">
                                            <p:txEl>
                                              <p:pRg st="3" end="3"/>
                                            </p:txEl>
                                          </p:spTgt>
                                        </p:tgtEl>
                                        <p:attrNameLst>
                                          <p:attrName>style.visibility</p:attrName>
                                        </p:attrNameLst>
                                      </p:cBhvr>
                                      <p:to>
                                        <p:strVal val="visible"/>
                                      </p:to>
                                    </p:set>
                                    <p:animEffect transition="in" filter="box(in)">
                                      <p:cBhvr>
                                        <p:cTn id="27" dur="500"/>
                                        <p:tgtEl>
                                          <p:spTgt spid="8397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83971">
                                            <p:txEl>
                                              <p:pRg st="4" end="4"/>
                                            </p:txEl>
                                          </p:spTgt>
                                        </p:tgtEl>
                                        <p:attrNameLst>
                                          <p:attrName>style.visibility</p:attrName>
                                        </p:attrNameLst>
                                      </p:cBhvr>
                                      <p:to>
                                        <p:strVal val="visible"/>
                                      </p:to>
                                    </p:set>
                                    <p:animEffect transition="in" filter="box(in)">
                                      <p:cBhvr>
                                        <p:cTn id="32" dur="500"/>
                                        <p:tgtEl>
                                          <p:spTgt spid="8397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83971">
                                            <p:txEl>
                                              <p:pRg st="5" end="5"/>
                                            </p:txEl>
                                          </p:spTgt>
                                        </p:tgtEl>
                                        <p:attrNameLst>
                                          <p:attrName>style.visibility</p:attrName>
                                        </p:attrNameLst>
                                      </p:cBhvr>
                                      <p:to>
                                        <p:strVal val="visible"/>
                                      </p:to>
                                    </p:set>
                                    <p:animEffect transition="in" filter="box(in)">
                                      <p:cBhvr>
                                        <p:cTn id="37" dur="500"/>
                                        <p:tgtEl>
                                          <p:spTgt spid="8397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noChangeArrowheads="1"/>
          </p:cNvSpPr>
          <p:nvPr>
            <p:ph type="body" idx="1"/>
          </p:nvPr>
        </p:nvSpPr>
        <p:spPr>
          <a:xfrm>
            <a:off x="684213" y="836613"/>
            <a:ext cx="8229600" cy="4525962"/>
          </a:xfrm>
        </p:spPr>
        <p:txBody>
          <a:bodyPr/>
          <a:lstStyle/>
          <a:p>
            <a:pPr lvl="1" algn="r" rtl="1">
              <a:lnSpc>
                <a:spcPct val="90000"/>
              </a:lnSpc>
              <a:buSzPct val="130000"/>
              <a:buFont typeface="Wingdings" panose="05000000000000000000" pitchFamily="2" charset="2"/>
              <a:buChar char="ü"/>
            </a:pPr>
            <a:r>
              <a:rPr lang="fa-IR" altLang="en-US" sz="4400">
                <a:solidFill>
                  <a:srgbClr val="990033"/>
                </a:solidFill>
              </a:rPr>
              <a:t>نقش:</a:t>
            </a:r>
            <a:r>
              <a:rPr lang="fa-IR" altLang="en-US" sz="4400"/>
              <a:t> به قول شکسپیر همه دنیا یک</a:t>
            </a:r>
          </a:p>
          <a:p>
            <a:pPr lvl="1" algn="r" rtl="1">
              <a:lnSpc>
                <a:spcPct val="90000"/>
              </a:lnSpc>
              <a:buSzPct val="130000"/>
              <a:buFont typeface="Wingdings" panose="05000000000000000000" pitchFamily="2" charset="2"/>
              <a:buNone/>
            </a:pPr>
            <a:r>
              <a:rPr lang="fa-IR" altLang="en-US" sz="4400"/>
              <a:t> صحنه است و همه مردان و زنان چيزي </a:t>
            </a:r>
          </a:p>
          <a:p>
            <a:pPr lvl="1" algn="r" rtl="1">
              <a:lnSpc>
                <a:spcPct val="90000"/>
              </a:lnSpc>
              <a:buSzPct val="130000"/>
              <a:buFont typeface="Wingdings" panose="05000000000000000000" pitchFamily="2" charset="2"/>
              <a:buNone/>
            </a:pPr>
            <a:r>
              <a:rPr lang="fa-IR" altLang="en-US" sz="4400"/>
              <a:t>جز بازيگران اين صحنه نيستند.با استفاده </a:t>
            </a:r>
          </a:p>
          <a:p>
            <a:pPr lvl="1" algn="r" rtl="1">
              <a:lnSpc>
                <a:spcPct val="90000"/>
              </a:lnSpc>
              <a:buSzPct val="130000"/>
              <a:buFont typeface="Wingdings" panose="05000000000000000000" pitchFamily="2" charset="2"/>
              <a:buNone/>
            </a:pPr>
            <a:r>
              <a:rPr lang="fa-IR" altLang="en-US" sz="4400"/>
              <a:t>از همين استعاره همه اعضاي گروه </a:t>
            </a:r>
          </a:p>
          <a:p>
            <a:pPr lvl="1" algn="r" rtl="1">
              <a:lnSpc>
                <a:spcPct val="90000"/>
              </a:lnSpc>
              <a:buSzPct val="130000"/>
              <a:buFont typeface="Wingdings" panose="05000000000000000000" pitchFamily="2" charset="2"/>
              <a:buNone/>
            </a:pPr>
            <a:r>
              <a:rPr lang="fa-IR" altLang="en-US" sz="4400"/>
              <a:t>بازيگران صحنه هستند وهر كسي نقشي </a:t>
            </a:r>
          </a:p>
          <a:p>
            <a:pPr lvl="1" algn="r" rtl="1">
              <a:lnSpc>
                <a:spcPct val="90000"/>
              </a:lnSpc>
              <a:buSzPct val="130000"/>
              <a:buFont typeface="Wingdings" panose="05000000000000000000" pitchFamily="2" charset="2"/>
              <a:buNone/>
            </a:pPr>
            <a:r>
              <a:rPr lang="fa-IR" altLang="en-US" sz="4400"/>
              <a:t>ايفا ميكند.</a:t>
            </a:r>
          </a:p>
          <a:p>
            <a:pPr>
              <a:lnSpc>
                <a:spcPct val="90000"/>
              </a:lnSpc>
            </a:pPr>
            <a:endParaRPr lang="en-US" altLang="en-US" sz="4400"/>
          </a:p>
        </p:txBody>
      </p:sp>
    </p:spTree>
  </p:cSld>
  <p:clrMapOvr>
    <a:masterClrMapping/>
  </p:clrMapOvr>
  <p:transition spd="med">
    <p:plu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animEffect transition="in" filter="blinds(horizontal)">
                                      <p:cBhvr>
                                        <p:cTn id="7" dur="500"/>
                                        <p:tgtEl>
                                          <p:spTgt spid="84995">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4995">
                                            <p:txEl>
                                              <p:pRg st="1" end="1"/>
                                            </p:txEl>
                                          </p:spTgt>
                                        </p:tgtEl>
                                        <p:attrNameLst>
                                          <p:attrName>style.visibility</p:attrName>
                                        </p:attrNameLst>
                                      </p:cBhvr>
                                      <p:to>
                                        <p:strVal val="visible"/>
                                      </p:to>
                                    </p:set>
                                    <p:animEffect transition="in" filter="blinds(horizontal)">
                                      <p:cBhvr>
                                        <p:cTn id="10" dur="500"/>
                                        <p:tgtEl>
                                          <p:spTgt spid="84995">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4995">
                                            <p:txEl>
                                              <p:pRg st="2" end="2"/>
                                            </p:txEl>
                                          </p:spTgt>
                                        </p:tgtEl>
                                        <p:attrNameLst>
                                          <p:attrName>style.visibility</p:attrName>
                                        </p:attrNameLst>
                                      </p:cBhvr>
                                      <p:to>
                                        <p:strVal val="visible"/>
                                      </p:to>
                                    </p:set>
                                    <p:animEffect transition="in" filter="blinds(horizontal)">
                                      <p:cBhvr>
                                        <p:cTn id="13" dur="500"/>
                                        <p:tgtEl>
                                          <p:spTgt spid="84995">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4995">
                                            <p:txEl>
                                              <p:pRg st="3" end="3"/>
                                            </p:txEl>
                                          </p:spTgt>
                                        </p:tgtEl>
                                        <p:attrNameLst>
                                          <p:attrName>style.visibility</p:attrName>
                                        </p:attrNameLst>
                                      </p:cBhvr>
                                      <p:to>
                                        <p:strVal val="visible"/>
                                      </p:to>
                                    </p:set>
                                    <p:animEffect transition="in" filter="blinds(horizontal)">
                                      <p:cBhvr>
                                        <p:cTn id="16" dur="500"/>
                                        <p:tgtEl>
                                          <p:spTgt spid="84995">
                                            <p:txEl>
                                              <p:pRg st="3" end="3"/>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4995">
                                            <p:txEl>
                                              <p:pRg st="4" end="4"/>
                                            </p:txEl>
                                          </p:spTgt>
                                        </p:tgtEl>
                                        <p:attrNameLst>
                                          <p:attrName>style.visibility</p:attrName>
                                        </p:attrNameLst>
                                      </p:cBhvr>
                                      <p:to>
                                        <p:strVal val="visible"/>
                                      </p:to>
                                    </p:set>
                                    <p:animEffect transition="in" filter="blinds(horizontal)">
                                      <p:cBhvr>
                                        <p:cTn id="19" dur="500"/>
                                        <p:tgtEl>
                                          <p:spTgt spid="84995">
                                            <p:txEl>
                                              <p:pRg st="4" end="4"/>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84995">
                                            <p:txEl>
                                              <p:pRg st="5" end="5"/>
                                            </p:txEl>
                                          </p:spTgt>
                                        </p:tgtEl>
                                        <p:attrNameLst>
                                          <p:attrName>style.visibility</p:attrName>
                                        </p:attrNameLst>
                                      </p:cBhvr>
                                      <p:to>
                                        <p:strVal val="visible"/>
                                      </p:to>
                                    </p:set>
                                    <p:animEffect transition="in" filter="blinds(horizontal)">
                                      <p:cBhvr>
                                        <p:cTn id="22" dur="500"/>
                                        <p:tgtEl>
                                          <p:spTgt spid="849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274638"/>
            <a:ext cx="8435975" cy="1143000"/>
          </a:xfrm>
        </p:spPr>
        <p:txBody>
          <a:bodyPr/>
          <a:lstStyle/>
          <a:p>
            <a:pPr algn="l"/>
            <a:r>
              <a:rPr lang="fa-IR" altLang="en-US" sz="5300"/>
              <a:t>چرا افراد به گروه می پیوندند؟</a:t>
            </a:r>
            <a:br>
              <a:rPr lang="fa-IR" altLang="en-US" sz="5300"/>
            </a:br>
            <a:r>
              <a:rPr lang="en-US" altLang="en-US" sz="5300"/>
              <a:t>why people join groups?</a:t>
            </a:r>
            <a:r>
              <a:rPr lang="fa-IR" altLang="en-US" sz="5300"/>
              <a:t> </a:t>
            </a:r>
            <a:r>
              <a:rPr lang="fa-IR" altLang="en-US"/>
              <a:t> </a:t>
            </a:r>
            <a:r>
              <a:rPr lang="fa-IR" altLang="en-US" sz="3600"/>
              <a:t> </a:t>
            </a:r>
            <a:r>
              <a:rPr lang="en-US" altLang="en-US" sz="3600"/>
              <a:t> </a:t>
            </a:r>
          </a:p>
        </p:txBody>
      </p:sp>
      <p:pic>
        <p:nvPicPr>
          <p:cNvPr id="12291" name="Picture 3" descr="PE03616_"/>
          <p:cNvPicPr>
            <a:picLocks noChangeAspect="1" noChangeArrowheads="1"/>
          </p:cNvPicPr>
          <p:nvPr/>
        </p:nvPicPr>
        <p:blipFill>
          <a:blip r:embed="rId2" cstate="print">
            <a:extLst>
              <a:ext uri="{28A0092B-C50C-407E-A947-70E740481C1C}">
                <a14:useLocalDpi xmlns:a14="http://schemas.microsoft.com/office/drawing/2010/main" val="0"/>
              </a:ext>
            </a:extLst>
          </a:blip>
          <a:srcRect l="2640" t="2635" r="2640" b="2635"/>
          <a:stretch>
            <a:fillRect/>
          </a:stretch>
        </p:blipFill>
        <p:spPr bwMode="auto">
          <a:xfrm>
            <a:off x="5076825" y="2060575"/>
            <a:ext cx="3816350" cy="3487738"/>
          </a:xfrm>
          <a:prstGeom prst="rect">
            <a:avLst/>
          </a:prstGeom>
          <a:blipFill dpi="0" rotWithShape="0">
            <a:blip r:embed="rId3"/>
            <a:srcRect l="2640" t="2635" r="2640" b="2635"/>
            <a:stretch>
              <a:fillRect/>
            </a:stretch>
          </a:blipFill>
          <a:ln w="28575">
            <a:solidFill>
              <a:schemeClr val="tx1"/>
            </a:solidFill>
            <a:miter lim="800000"/>
            <a:headEnd/>
            <a:tailEnd/>
          </a:ln>
          <a:effectLst>
            <a:outerShdw dist="135003" dir="2471156" algn="ctr" rotWithShape="0">
              <a:srgbClr val="DDDDDD"/>
            </a:outerShdw>
          </a:effectLst>
        </p:spPr>
      </p:pic>
      <p:sp>
        <p:nvSpPr>
          <p:cNvPr id="12292" name="Text Box 4" descr="Chap01Bkgd03"/>
          <p:cNvSpPr txBox="1">
            <a:spLocks noChangeArrowheads="1"/>
          </p:cNvSpPr>
          <p:nvPr/>
        </p:nvSpPr>
        <p:spPr bwMode="blackWhite">
          <a:xfrm>
            <a:off x="323850" y="3213100"/>
            <a:ext cx="4248150" cy="3352800"/>
          </a:xfrm>
          <a:prstGeom prst="rect">
            <a:avLst/>
          </a:prstGeom>
          <a:blipFill dpi="0" rotWithShape="0">
            <a:blip r:embed="rId3"/>
            <a:srcRect/>
            <a:stretch>
              <a:fillRect/>
            </a:stretch>
          </a:blipFill>
          <a:ln w="19050">
            <a:solidFill>
              <a:schemeClr val="tx1"/>
            </a:solidFill>
            <a:miter lim="800000"/>
            <a:headEnd/>
            <a:tailEnd/>
          </a:ln>
          <a:effectLst/>
          <a:extLst>
            <a:ext uri="{AF507438-7753-43E0-B8FC-AC1667EBCBE1}">
              <a14:hiddenEffects xmlns:a14="http://schemas.microsoft.com/office/drawing/2010/main">
                <a:effectLst>
                  <a:outerShdw dist="135003" dir="2471156" algn="ctr" rotWithShape="0">
                    <a:srgbClr val="DDDDDD">
                      <a:alpha val="50000"/>
                    </a:srgbClr>
                  </a:outerShdw>
                </a:effectLst>
              </a14:hiddenEffects>
            </a:ext>
          </a:extLst>
        </p:spPr>
        <p:txBody>
          <a:bodyPr wrap="none" lIns="182880" anchor="ctr"/>
          <a:lstStyle>
            <a:lvl1pPr marL="173038" indent="-173038">
              <a:defRPr>
                <a:solidFill>
                  <a:schemeClr val="tx1"/>
                </a:solidFill>
                <a:latin typeface="Arial" panose="020B0604020202090204" pitchFamily="34" charset="0"/>
                <a:cs typeface="Arial" panose="020B0604020202090204" pitchFamily="34" charset="0"/>
              </a:defRPr>
            </a:lvl1pPr>
            <a:lvl2pPr marL="571500">
              <a:defRPr>
                <a:solidFill>
                  <a:schemeClr val="tx1"/>
                </a:solidFill>
                <a:latin typeface="Arial" panose="020B0604020202090204" pitchFamily="34" charset="0"/>
                <a:cs typeface="Arial" panose="020B0604020202090204" pitchFamily="34" charset="0"/>
              </a:defRPr>
            </a:lvl2pPr>
            <a:lvl3pPr>
              <a:defRPr>
                <a:solidFill>
                  <a:schemeClr val="tx1"/>
                </a:solidFill>
                <a:latin typeface="Arial" panose="020B0604020202090204" pitchFamily="34" charset="0"/>
                <a:cs typeface="Arial" panose="020B0604020202090204" pitchFamily="34" charset="0"/>
              </a:defRPr>
            </a:lvl3pPr>
            <a:lvl4pPr>
              <a:defRPr>
                <a:solidFill>
                  <a:schemeClr val="tx1"/>
                </a:solidFill>
                <a:latin typeface="Arial" panose="020B0604020202090204" pitchFamily="34" charset="0"/>
                <a:cs typeface="Arial" panose="020B0604020202090204" pitchFamily="34" charset="0"/>
              </a:defRPr>
            </a:lvl4pPr>
            <a:lvl5pPr>
              <a:defRPr>
                <a:solidFill>
                  <a:schemeClr val="tx1"/>
                </a:solidFill>
                <a:latin typeface="Arial" panose="020B0604020202090204" pitchFamily="34" charset="0"/>
                <a:cs typeface="Arial" panose="020B0604020202090204" pitchFamily="34" charset="0"/>
              </a:defRPr>
            </a:lvl5pPr>
            <a:lvl6pPr fontAlgn="base">
              <a:spcBef>
                <a:spcPct val="0"/>
              </a:spcBef>
              <a:spcAft>
                <a:spcPct val="0"/>
              </a:spcAft>
              <a:defRPr>
                <a:solidFill>
                  <a:schemeClr val="tx1"/>
                </a:solidFill>
                <a:latin typeface="Arial" panose="020B0604020202090204" pitchFamily="34" charset="0"/>
                <a:cs typeface="Arial" panose="020B0604020202090204" pitchFamily="34" charset="0"/>
              </a:defRPr>
            </a:lvl6pPr>
            <a:lvl7pPr fontAlgn="base">
              <a:spcBef>
                <a:spcPct val="0"/>
              </a:spcBef>
              <a:spcAft>
                <a:spcPct val="0"/>
              </a:spcAft>
              <a:defRPr>
                <a:solidFill>
                  <a:schemeClr val="tx1"/>
                </a:solidFill>
                <a:latin typeface="Arial" panose="020B0604020202090204" pitchFamily="34" charset="0"/>
                <a:cs typeface="Arial" panose="020B0604020202090204" pitchFamily="34" charset="0"/>
              </a:defRPr>
            </a:lvl7pPr>
            <a:lvl8pPr fontAlgn="base">
              <a:spcBef>
                <a:spcPct val="0"/>
              </a:spcBef>
              <a:spcAft>
                <a:spcPct val="0"/>
              </a:spcAft>
              <a:defRPr>
                <a:solidFill>
                  <a:schemeClr val="tx1"/>
                </a:solidFill>
                <a:latin typeface="Arial" panose="020B0604020202090204" pitchFamily="34" charset="0"/>
                <a:cs typeface="Arial" panose="020B0604020202090204" pitchFamily="34" charset="0"/>
              </a:defRPr>
            </a:lvl8pPr>
            <a:lvl9pPr fontAlgn="base">
              <a:spcBef>
                <a:spcPct val="0"/>
              </a:spcBef>
              <a:spcAft>
                <a:spcPct val="0"/>
              </a:spcAft>
              <a:defRPr>
                <a:solidFill>
                  <a:schemeClr val="tx1"/>
                </a:solidFill>
                <a:latin typeface="Arial" panose="020B0604020202090204" pitchFamily="34" charset="0"/>
                <a:cs typeface="Arial" panose="020B0604020202090204" pitchFamily="34" charset="0"/>
              </a:defRPr>
            </a:lvl9pPr>
          </a:lstStyle>
          <a:p>
            <a:pPr algn="r" rtl="1">
              <a:lnSpc>
                <a:spcPct val="90000"/>
              </a:lnSpc>
              <a:spcBef>
                <a:spcPct val="50000"/>
              </a:spcBef>
              <a:buFontTx/>
              <a:buChar char="•"/>
            </a:pPr>
            <a:r>
              <a:rPr lang="fa-IR" altLang="en-US" sz="2400" b="1">
                <a:solidFill>
                  <a:schemeClr val="bg1"/>
                </a:solidFill>
              </a:rPr>
              <a:t>امنیت                         </a:t>
            </a:r>
            <a:endParaRPr lang="en-US" altLang="en-US" sz="2400" b="1">
              <a:solidFill>
                <a:schemeClr val="bg1"/>
              </a:solidFill>
            </a:endParaRPr>
          </a:p>
          <a:p>
            <a:pPr algn="r" rtl="1">
              <a:lnSpc>
                <a:spcPct val="90000"/>
              </a:lnSpc>
              <a:spcBef>
                <a:spcPct val="50000"/>
              </a:spcBef>
              <a:buFontTx/>
              <a:buChar char="•"/>
            </a:pPr>
            <a:r>
              <a:rPr lang="fa-IR" altLang="en-US" sz="2400" b="1">
                <a:solidFill>
                  <a:schemeClr val="bg1"/>
                </a:solidFill>
              </a:rPr>
              <a:t>پایگاه یا مقام                   </a:t>
            </a:r>
            <a:endParaRPr lang="en-US" altLang="en-US" sz="2400" b="1">
              <a:solidFill>
                <a:schemeClr val="bg1"/>
              </a:solidFill>
            </a:endParaRPr>
          </a:p>
          <a:p>
            <a:pPr algn="r" rtl="1">
              <a:lnSpc>
                <a:spcPct val="90000"/>
              </a:lnSpc>
              <a:spcBef>
                <a:spcPct val="50000"/>
              </a:spcBef>
              <a:buFontTx/>
              <a:buChar char="•"/>
            </a:pPr>
            <a:r>
              <a:rPr lang="fa-IR" altLang="en-US" sz="2400" b="1">
                <a:solidFill>
                  <a:schemeClr val="bg1"/>
                </a:solidFill>
              </a:rPr>
              <a:t>احترام                  </a:t>
            </a:r>
            <a:endParaRPr lang="en-US" altLang="en-US" sz="2400" b="1">
              <a:solidFill>
                <a:schemeClr val="bg1"/>
              </a:solidFill>
            </a:endParaRPr>
          </a:p>
          <a:p>
            <a:pPr algn="r" rtl="1">
              <a:lnSpc>
                <a:spcPct val="90000"/>
              </a:lnSpc>
              <a:spcBef>
                <a:spcPct val="50000"/>
              </a:spcBef>
              <a:buFontTx/>
              <a:buChar char="•"/>
            </a:pPr>
            <a:r>
              <a:rPr lang="fa-IR" altLang="en-US" sz="2400" b="1">
                <a:solidFill>
                  <a:schemeClr val="bg1"/>
                </a:solidFill>
              </a:rPr>
              <a:t>وابستگی                   </a:t>
            </a:r>
            <a:endParaRPr lang="en-US" altLang="en-US" sz="2400" b="1">
              <a:solidFill>
                <a:schemeClr val="bg1"/>
              </a:solidFill>
            </a:endParaRPr>
          </a:p>
          <a:p>
            <a:pPr algn="r" rtl="1">
              <a:lnSpc>
                <a:spcPct val="90000"/>
              </a:lnSpc>
              <a:spcBef>
                <a:spcPct val="50000"/>
              </a:spcBef>
              <a:buFontTx/>
              <a:buChar char="•"/>
            </a:pPr>
            <a:r>
              <a:rPr lang="fa-IR" altLang="en-US" sz="2400" b="1">
                <a:solidFill>
                  <a:schemeClr val="bg1"/>
                </a:solidFill>
              </a:rPr>
              <a:t>قدرت                        </a:t>
            </a:r>
            <a:endParaRPr lang="en-US" altLang="en-US" sz="2400" b="1">
              <a:solidFill>
                <a:schemeClr val="bg1"/>
              </a:solidFill>
            </a:endParaRPr>
          </a:p>
          <a:p>
            <a:pPr algn="r" rtl="1">
              <a:lnSpc>
                <a:spcPct val="90000"/>
              </a:lnSpc>
              <a:spcBef>
                <a:spcPct val="50000"/>
              </a:spcBef>
              <a:buFontTx/>
              <a:buChar char="•"/>
            </a:pPr>
            <a:r>
              <a:rPr lang="fa-IR" altLang="en-US" sz="2400" b="1">
                <a:solidFill>
                  <a:schemeClr val="bg1"/>
                </a:solidFill>
              </a:rPr>
              <a:t>تأمین هدف</a:t>
            </a:r>
            <a:endParaRPr lang="en-US" altLang="en-US" sz="2400" b="1">
              <a:solidFill>
                <a:schemeClr val="bg1"/>
              </a:solidFill>
            </a:endParaRPr>
          </a:p>
        </p:txBody>
      </p:sp>
      <p:sp>
        <p:nvSpPr>
          <p:cNvPr id="12293" name="Text Box 5" descr="Chap01Bkgd02"/>
          <p:cNvSpPr txBox="1">
            <a:spLocks noChangeArrowheads="1"/>
          </p:cNvSpPr>
          <p:nvPr/>
        </p:nvSpPr>
        <p:spPr bwMode="blackWhite">
          <a:xfrm>
            <a:off x="6934200" y="6022975"/>
            <a:ext cx="1676400" cy="273050"/>
          </a:xfrm>
          <a:prstGeom prst="rect">
            <a:avLst/>
          </a:prstGeom>
          <a:blipFill dpi="0" rotWithShape="0">
            <a:blip r:embed="rId4"/>
            <a:srcRect/>
            <a:stretch>
              <a:fillRect/>
            </a:stretch>
          </a:blip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50000"/>
              </a:spcBef>
            </a:pPr>
            <a:r>
              <a:rPr lang="en-US" altLang="en-US" sz="1000" b="1"/>
              <a:t>E X H I B I T</a:t>
            </a:r>
          </a:p>
        </p:txBody>
      </p:sp>
      <p:sp>
        <p:nvSpPr>
          <p:cNvPr id="12294" name="Text Box 6" descr="Chap01Bkgd03"/>
          <p:cNvSpPr txBox="1">
            <a:spLocks noChangeArrowheads="1"/>
          </p:cNvSpPr>
          <p:nvPr/>
        </p:nvSpPr>
        <p:spPr bwMode="blackWhite">
          <a:xfrm>
            <a:off x="7899400" y="5943600"/>
            <a:ext cx="609600" cy="431800"/>
          </a:xfrm>
          <a:prstGeom prst="rect">
            <a:avLst/>
          </a:prstGeom>
          <a:blipFill dpi="0" rotWithShape="0">
            <a:blip r:embed="rId3"/>
            <a:srcRect/>
            <a:stretch>
              <a:fillRect/>
            </a:stretch>
          </a:blip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nchorCtr="1"/>
          <a:lstStyle/>
          <a:p>
            <a:pPr algn="ctr">
              <a:spcBef>
                <a:spcPct val="50000"/>
              </a:spcBef>
            </a:pPr>
            <a:r>
              <a:rPr lang="en-US" altLang="en-US" sz="1200" b="1">
                <a:solidFill>
                  <a:schemeClr val="bg1"/>
                </a:solidFill>
                <a:latin typeface="Tahoma" panose="020B0604030504040204" pitchFamily="34" charset="0"/>
              </a:rPr>
              <a:t>8-1</a:t>
            </a:r>
          </a:p>
        </p:txBody>
      </p:sp>
    </p:spTree>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7092950" y="260350"/>
            <a:ext cx="1452563" cy="720725"/>
          </a:xfrm>
          <a:solidFill>
            <a:srgbClr val="808000"/>
          </a:solidFill>
          <a:scene3d>
            <a:camera prst="legacyPerspectiveFront">
              <a:rot lat="20399999" lon="1500000" rev="0"/>
            </a:camera>
            <a:lightRig rig="legacyFlat4" dir="b"/>
          </a:scene3d>
          <a:sp3d extrusionH="430200" prstMaterial="legacyMatte">
            <a:bevelT w="13500" h="13500" prst="angle"/>
            <a:bevelB w="13500" h="13500" prst="angle"/>
            <a:extrusionClr>
              <a:srgbClr val="808000"/>
            </a:extrusionClr>
            <a:contourClr>
              <a:srgbClr val="808000"/>
            </a:contourClr>
          </a:sp3d>
        </p:spPr>
        <p:txBody>
          <a:bodyPr>
            <a:flatTx/>
          </a:bodyPr>
          <a:lstStyle/>
          <a:p>
            <a:pPr algn="r" rtl="1"/>
            <a:r>
              <a:rPr lang="fa-IR" altLang="en-US" sz="3200">
                <a:solidFill>
                  <a:srgbClr val="FF0066"/>
                </a:solidFill>
              </a:rPr>
              <a:t>امنیت</a:t>
            </a:r>
            <a:r>
              <a:rPr lang="fa-IR" altLang="en-US" sz="4900"/>
              <a:t> </a:t>
            </a:r>
            <a:endParaRPr lang="en-US" altLang="en-US" sz="4900"/>
          </a:p>
        </p:txBody>
      </p:sp>
      <p:sp>
        <p:nvSpPr>
          <p:cNvPr id="24579" name="Text Box 3"/>
          <p:cNvSpPr txBox="1">
            <a:spLocks noChangeArrowheads="1"/>
          </p:cNvSpPr>
          <p:nvPr/>
        </p:nvSpPr>
        <p:spPr bwMode="auto">
          <a:xfrm>
            <a:off x="611188" y="1196975"/>
            <a:ext cx="76327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rtl="1">
              <a:spcBef>
                <a:spcPct val="50000"/>
              </a:spcBef>
            </a:pPr>
            <a:r>
              <a:rPr lang="fa-IR" altLang="en-US" sz="2400">
                <a:latin typeface="Tahoma" panose="020B0604030504040204" pitchFamily="34" charset="0"/>
              </a:rPr>
              <a:t>فرد با پیوستن به گروه از تنهایی نجات پیدا می کند و احساس امینت می نماید. کسیکه عضو گروه می شود احساس قدرت بیشتری می کند شک و تریدی که از خود دارد کاهش می یابد و در برابر تهدیدات بهتر مقاومت می کند.</a:t>
            </a:r>
            <a:endParaRPr lang="en-US" altLang="en-US" sz="2400">
              <a:latin typeface="Tahoma" panose="020B0604030504040204" pitchFamily="34" charset="0"/>
            </a:endParaRPr>
          </a:p>
        </p:txBody>
      </p:sp>
      <p:sp>
        <p:nvSpPr>
          <p:cNvPr id="24580" name="Text Box 4"/>
          <p:cNvSpPr txBox="1">
            <a:spLocks noChangeArrowheads="1"/>
          </p:cNvSpPr>
          <p:nvPr/>
        </p:nvSpPr>
        <p:spPr bwMode="auto">
          <a:xfrm>
            <a:off x="3348038" y="3068638"/>
            <a:ext cx="1873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rtl="1">
              <a:spcBef>
                <a:spcPct val="50000"/>
              </a:spcBef>
            </a:pPr>
            <a:endParaRPr lang="en-US" altLang="en-US" sz="2400" b="1">
              <a:latin typeface="Times New Roman" panose="02020603050405020304" pitchFamily="18" charset="0"/>
            </a:endParaRPr>
          </a:p>
        </p:txBody>
      </p:sp>
      <p:sp>
        <p:nvSpPr>
          <p:cNvPr id="24581" name="Rectangle 5"/>
          <p:cNvSpPr>
            <a:spLocks noChangeArrowheads="1"/>
          </p:cNvSpPr>
          <p:nvPr/>
        </p:nvSpPr>
        <p:spPr bwMode="blackWhite">
          <a:xfrm>
            <a:off x="6588125" y="2492375"/>
            <a:ext cx="2014538" cy="685800"/>
          </a:xfrm>
          <a:prstGeom prst="rect">
            <a:avLst/>
          </a:prstGeom>
          <a:solidFill>
            <a:srgbClr val="808000"/>
          </a:solidFill>
          <a:ln>
            <a:noFill/>
          </a:ln>
          <a:effectLst/>
          <a:scene3d>
            <a:camera prst="legacyPerspectiveFront">
              <a:rot lat="20699999" lon="1500000" rev="0"/>
            </a:camera>
            <a:lightRig rig="legacyFlat4" dir="b"/>
          </a:scene3d>
          <a:sp3d extrusionH="430200" prstMaterial="legacyMatte">
            <a:bevelT w="13500" h="13500" prst="angle"/>
            <a:bevelB w="13500" h="13500" prst="angle"/>
            <a:extrusionClr>
              <a:srgbClr val="808000"/>
            </a:extrusionClr>
            <a:contourClr>
              <a:srgbClr val="808000"/>
            </a:contourClr>
          </a:sp3d>
          <a:extLst>
            <a:ext uri="{91240B29-F687-4F45-9708-019B960494DF}">
              <a14:hiddenLine xmlns:a14="http://schemas.microsoft.com/office/drawing/2010/main" w="57150" cmpd="thickThin">
                <a:no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182880" anchor="ctr">
            <a:flatTx/>
          </a:bodyPr>
          <a:lstStyle>
            <a:lvl1pPr algn="ctr">
              <a:defRPr sz="4400">
                <a:solidFill>
                  <a:schemeClr val="tx2"/>
                </a:solidFill>
                <a:latin typeface="Arial" panose="020B0604020202090204" pitchFamily="34" charset="0"/>
                <a:cs typeface="Arial" panose="020B0604020202090204" pitchFamily="34" charset="0"/>
              </a:defRPr>
            </a:lvl1pPr>
            <a:lvl2pPr algn="ctr">
              <a:defRPr sz="4400">
                <a:solidFill>
                  <a:schemeClr val="tx2"/>
                </a:solidFill>
                <a:latin typeface="Arial" panose="020B0604020202090204" pitchFamily="34" charset="0"/>
                <a:cs typeface="Arial" panose="020B0604020202090204" pitchFamily="34" charset="0"/>
              </a:defRPr>
            </a:lvl2pPr>
            <a:lvl3pPr algn="ctr">
              <a:defRPr sz="4400">
                <a:solidFill>
                  <a:schemeClr val="tx2"/>
                </a:solidFill>
                <a:latin typeface="Arial" panose="020B0604020202090204" pitchFamily="34" charset="0"/>
                <a:cs typeface="Arial" panose="020B0604020202090204" pitchFamily="34" charset="0"/>
              </a:defRPr>
            </a:lvl3pPr>
            <a:lvl4pPr algn="ctr">
              <a:defRPr sz="4400">
                <a:solidFill>
                  <a:schemeClr val="tx2"/>
                </a:solidFill>
                <a:latin typeface="Arial" panose="020B0604020202090204" pitchFamily="34" charset="0"/>
                <a:cs typeface="Arial" panose="020B0604020202090204" pitchFamily="34" charset="0"/>
              </a:defRPr>
            </a:lvl4pPr>
            <a:lvl5pPr algn="ctr">
              <a:defRPr sz="4400">
                <a:solidFill>
                  <a:schemeClr val="tx2"/>
                </a:solidFill>
                <a:latin typeface="Arial" panose="020B0604020202090204" pitchFamily="34" charset="0"/>
                <a:cs typeface="Arial" panose="020B0604020202090204" pitchFamily="34" charset="0"/>
              </a:defRPr>
            </a:lvl5pPr>
            <a:lvl6pPr marL="4572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6pPr>
            <a:lvl7pPr marL="9144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7pPr>
            <a:lvl8pPr marL="13716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8pPr>
            <a:lvl9pPr marL="18288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9pPr>
          </a:lstStyle>
          <a:p>
            <a:pPr algn="r" rtl="1"/>
            <a:r>
              <a:rPr lang="fa-IR" altLang="en-US" sz="3200">
                <a:solidFill>
                  <a:srgbClr val="FF0066"/>
                </a:solidFill>
              </a:rPr>
              <a:t>پايگاه يا مقام</a:t>
            </a:r>
            <a:endParaRPr lang="en-US" altLang="en-US" sz="3200">
              <a:solidFill>
                <a:srgbClr val="FF0066"/>
              </a:solidFill>
            </a:endParaRPr>
          </a:p>
        </p:txBody>
      </p:sp>
      <p:sp>
        <p:nvSpPr>
          <p:cNvPr id="24582" name="Text Box 6"/>
          <p:cNvSpPr txBox="1">
            <a:spLocks noChangeArrowheads="1"/>
          </p:cNvSpPr>
          <p:nvPr/>
        </p:nvSpPr>
        <p:spPr bwMode="auto">
          <a:xfrm>
            <a:off x="1331913" y="3092450"/>
            <a:ext cx="54006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rtl="1">
              <a:spcBef>
                <a:spcPct val="50000"/>
              </a:spcBef>
            </a:pPr>
            <a:r>
              <a:rPr lang="fa-IR" altLang="en-US" sz="2400">
                <a:latin typeface="Tahoma" panose="020B0604030504040204" pitchFamily="34" charset="0"/>
              </a:rPr>
              <a:t>پیوستن به گروه از این نظر اهمیت دارد که عضو گروه به شهرت می رسد و گروه به اعضای خود حیثیت و احترام می دهد.</a:t>
            </a:r>
            <a:endParaRPr lang="en-US" altLang="en-US" sz="2400">
              <a:latin typeface="Tahoma" panose="020B0604030504040204" pitchFamily="34" charset="0"/>
            </a:endParaRPr>
          </a:p>
        </p:txBody>
      </p:sp>
      <p:sp>
        <p:nvSpPr>
          <p:cNvPr id="24583" name="Text Box 7"/>
          <p:cNvSpPr txBox="1">
            <a:spLocks noChangeArrowheads="1"/>
          </p:cNvSpPr>
          <p:nvPr/>
        </p:nvSpPr>
        <p:spPr bwMode="auto">
          <a:xfrm>
            <a:off x="2339975" y="4484688"/>
            <a:ext cx="1873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rtl="1">
              <a:spcBef>
                <a:spcPct val="50000"/>
              </a:spcBef>
            </a:pPr>
            <a:endParaRPr lang="en-US" altLang="en-US" sz="2400" b="1">
              <a:latin typeface="Times New Roman" panose="02020603050405020304" pitchFamily="18" charset="0"/>
            </a:endParaRPr>
          </a:p>
        </p:txBody>
      </p:sp>
      <p:sp>
        <p:nvSpPr>
          <p:cNvPr id="24584" name="Rectangle 8"/>
          <p:cNvSpPr>
            <a:spLocks noChangeArrowheads="1"/>
          </p:cNvSpPr>
          <p:nvPr/>
        </p:nvSpPr>
        <p:spPr bwMode="blackWhite">
          <a:xfrm>
            <a:off x="6156325" y="4581525"/>
            <a:ext cx="1436688" cy="685800"/>
          </a:xfrm>
          <a:prstGeom prst="rect">
            <a:avLst/>
          </a:prstGeom>
          <a:solidFill>
            <a:srgbClr val="808000"/>
          </a:solidFill>
          <a:ln>
            <a:noFill/>
          </a:ln>
          <a:effectLst/>
          <a:scene3d>
            <a:camera prst="legacyPerspectiveFront">
              <a:rot lat="20699999" lon="1500000" rev="0"/>
            </a:camera>
            <a:lightRig rig="legacyFlat4" dir="b"/>
          </a:scene3d>
          <a:sp3d extrusionH="430200" prstMaterial="legacyMatte">
            <a:bevelT w="13500" h="13500" prst="angle"/>
            <a:bevelB w="13500" h="13500" prst="angle"/>
            <a:extrusionClr>
              <a:srgbClr val="808000"/>
            </a:extrusionClr>
            <a:contourClr>
              <a:srgbClr val="808000"/>
            </a:contourClr>
          </a:sp3d>
          <a:extLst>
            <a:ext uri="{91240B29-F687-4F45-9708-019B960494DF}">
              <a14:hiddenLine xmlns:a14="http://schemas.microsoft.com/office/drawing/2010/main" w="57150" cmpd="thickThin">
                <a:no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182880" anchor="ctr">
            <a:flatTx/>
          </a:bodyPr>
          <a:lstStyle>
            <a:lvl1pPr algn="ctr">
              <a:defRPr sz="4400">
                <a:solidFill>
                  <a:schemeClr val="tx2"/>
                </a:solidFill>
                <a:latin typeface="Arial" panose="020B0604020202090204" pitchFamily="34" charset="0"/>
                <a:cs typeface="Arial" panose="020B0604020202090204" pitchFamily="34" charset="0"/>
              </a:defRPr>
            </a:lvl1pPr>
            <a:lvl2pPr algn="ctr">
              <a:defRPr sz="4400">
                <a:solidFill>
                  <a:schemeClr val="tx2"/>
                </a:solidFill>
                <a:latin typeface="Arial" panose="020B0604020202090204" pitchFamily="34" charset="0"/>
                <a:cs typeface="Arial" panose="020B0604020202090204" pitchFamily="34" charset="0"/>
              </a:defRPr>
            </a:lvl2pPr>
            <a:lvl3pPr algn="ctr">
              <a:defRPr sz="4400">
                <a:solidFill>
                  <a:schemeClr val="tx2"/>
                </a:solidFill>
                <a:latin typeface="Arial" panose="020B0604020202090204" pitchFamily="34" charset="0"/>
                <a:cs typeface="Arial" panose="020B0604020202090204" pitchFamily="34" charset="0"/>
              </a:defRPr>
            </a:lvl3pPr>
            <a:lvl4pPr algn="ctr">
              <a:defRPr sz="4400">
                <a:solidFill>
                  <a:schemeClr val="tx2"/>
                </a:solidFill>
                <a:latin typeface="Arial" panose="020B0604020202090204" pitchFamily="34" charset="0"/>
                <a:cs typeface="Arial" panose="020B0604020202090204" pitchFamily="34" charset="0"/>
              </a:defRPr>
            </a:lvl4pPr>
            <a:lvl5pPr algn="ctr">
              <a:defRPr sz="4400">
                <a:solidFill>
                  <a:schemeClr val="tx2"/>
                </a:solidFill>
                <a:latin typeface="Arial" panose="020B0604020202090204" pitchFamily="34" charset="0"/>
                <a:cs typeface="Arial" panose="020B0604020202090204" pitchFamily="34" charset="0"/>
              </a:defRPr>
            </a:lvl5pPr>
            <a:lvl6pPr marL="4572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6pPr>
            <a:lvl7pPr marL="9144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7pPr>
            <a:lvl8pPr marL="13716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8pPr>
            <a:lvl9pPr marL="18288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9pPr>
          </a:lstStyle>
          <a:p>
            <a:pPr algn="r" rtl="1"/>
            <a:r>
              <a:rPr lang="fa-IR" altLang="en-US" sz="3600">
                <a:solidFill>
                  <a:srgbClr val="FF0066"/>
                </a:solidFill>
              </a:rPr>
              <a:t>احترام</a:t>
            </a:r>
            <a:r>
              <a:rPr lang="fa-IR" altLang="en-US" sz="5300"/>
              <a:t>  </a:t>
            </a:r>
            <a:endParaRPr lang="en-US" altLang="en-US" sz="5300"/>
          </a:p>
        </p:txBody>
      </p:sp>
      <p:sp>
        <p:nvSpPr>
          <p:cNvPr id="24585" name="Text Box 9"/>
          <p:cNvSpPr txBox="1">
            <a:spLocks noChangeArrowheads="1"/>
          </p:cNvSpPr>
          <p:nvPr/>
        </p:nvSpPr>
        <p:spPr bwMode="auto">
          <a:xfrm>
            <a:off x="755650" y="4575175"/>
            <a:ext cx="4824413"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rtl="1">
              <a:spcBef>
                <a:spcPct val="50000"/>
              </a:spcBef>
            </a:pPr>
            <a:r>
              <a:rPr lang="fa-IR" altLang="en-US" sz="2400">
                <a:latin typeface="Tahoma" panose="020B0604030504040204" pitchFamily="34" charset="0"/>
              </a:rPr>
              <a:t>گروه باعث می شود که شخص احساس داشتن ارزش و احترام بکند. گروه نه تنها این پیام را به افراد خارج از گروه مخابره می کند که اعضا دارای ارزش و احترام هستند بلکه موجب می شود تا افراد در درون گروه (بین اعضا) دارای حیثیت و اعتبار شوند.</a:t>
            </a:r>
            <a:endParaRPr lang="en-US" altLang="en-US" sz="2400">
              <a:latin typeface="Tahoma" panose="020B0604030504040204" pitchFamily="34" charset="0"/>
            </a:endParaRPr>
          </a:p>
        </p:txBody>
      </p:sp>
    </p:spTree>
  </p:cSld>
  <p:clrMapOvr>
    <a:masterClrMapping/>
  </p:clrMapOvr>
  <p:transition spd="med">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linds(horizontal)">
                                      <p:cBhvr>
                                        <p:cTn id="7" dur="500"/>
                                        <p:tgtEl>
                                          <p:spTgt spid="245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4579"/>
                                        </p:tgtEl>
                                        <p:attrNameLst>
                                          <p:attrName>style.visibility</p:attrName>
                                        </p:attrNameLst>
                                      </p:cBhvr>
                                      <p:to>
                                        <p:strVal val="visible"/>
                                      </p:to>
                                    </p:set>
                                    <p:animEffect transition="in" filter="box(out)">
                                      <p:cBhvr>
                                        <p:cTn id="12" dur="500"/>
                                        <p:tgtEl>
                                          <p:spTgt spid="2457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581"/>
                                        </p:tgtEl>
                                        <p:attrNameLst>
                                          <p:attrName>style.visibility</p:attrName>
                                        </p:attrNameLst>
                                      </p:cBhvr>
                                      <p:to>
                                        <p:strVal val="visible"/>
                                      </p:to>
                                    </p:set>
                                    <p:animEffect transition="in" filter="blinds(horizontal)">
                                      <p:cBhvr>
                                        <p:cTn id="17" dur="500"/>
                                        <p:tgtEl>
                                          <p:spTgt spid="2458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5" fill="hold" nodeType="clickEffect">
                                  <p:stCondLst>
                                    <p:cond delay="0"/>
                                  </p:stCondLst>
                                  <p:childTnLst>
                                    <p:set>
                                      <p:cBhvr>
                                        <p:cTn id="21" dur="1" fill="hold">
                                          <p:stCondLst>
                                            <p:cond delay="0"/>
                                          </p:stCondLst>
                                        </p:cTn>
                                        <p:tgtEl>
                                          <p:spTgt spid="24582">
                                            <p:txEl>
                                              <p:pRg st="0" end="0"/>
                                            </p:txEl>
                                          </p:spTgt>
                                        </p:tgtEl>
                                        <p:attrNameLst>
                                          <p:attrName>style.visibility</p:attrName>
                                        </p:attrNameLst>
                                      </p:cBhvr>
                                      <p:to>
                                        <p:strVal val="visible"/>
                                      </p:to>
                                    </p:set>
                                    <p:animEffect transition="in" filter="blinds(vertical)">
                                      <p:cBhvr>
                                        <p:cTn id="22" dur="500"/>
                                        <p:tgtEl>
                                          <p:spTgt spid="24582">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4584"/>
                                        </p:tgtEl>
                                        <p:attrNameLst>
                                          <p:attrName>style.visibility</p:attrName>
                                        </p:attrNameLst>
                                      </p:cBhvr>
                                      <p:to>
                                        <p:strVal val="visible"/>
                                      </p:to>
                                    </p:set>
                                    <p:animEffect transition="in" filter="blinds(horizontal)">
                                      <p:cBhvr>
                                        <p:cTn id="27" dur="500"/>
                                        <p:tgtEl>
                                          <p:spTgt spid="2458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24585"/>
                                        </p:tgtEl>
                                        <p:attrNameLst>
                                          <p:attrName>style.visibility</p:attrName>
                                        </p:attrNameLst>
                                      </p:cBhvr>
                                      <p:to>
                                        <p:strVal val="visible"/>
                                      </p:to>
                                    </p:set>
                                    <p:animEffect transition="in" filter="box(out)">
                                      <p:cBhvr>
                                        <p:cTn id="32" dur="500"/>
                                        <p:tgtEl>
                                          <p:spTgt spid="245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p:bldP spid="24579" grpId="0"/>
      <p:bldP spid="24581" grpId="0" animBg="1"/>
      <p:bldP spid="24584" grpId="0" animBg="1"/>
      <p:bldP spid="2458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6935788" y="274638"/>
            <a:ext cx="1751012" cy="706437"/>
          </a:xfrm>
          <a:solidFill>
            <a:srgbClr val="808000"/>
          </a:solidFill>
          <a:scene3d>
            <a:camera prst="legacyPerspectiveFront">
              <a:rot lat="1500000" lon="1500000" rev="0"/>
            </a:camera>
            <a:lightRig rig="legacyFlat2" dir="b"/>
          </a:scene3d>
          <a:sp3d extrusionH="430200" prstMaterial="legacyMatte">
            <a:bevelT w="13500" h="13500" prst="angle"/>
            <a:bevelB w="13500" h="13500" prst="angle"/>
            <a:extrusionClr>
              <a:srgbClr val="808000"/>
            </a:extrusionClr>
            <a:contourClr>
              <a:srgbClr val="808000"/>
            </a:contourClr>
          </a:sp3d>
        </p:spPr>
        <p:txBody>
          <a:bodyPr>
            <a:flatTx/>
          </a:bodyPr>
          <a:lstStyle/>
          <a:p>
            <a:pPr algn="r" rtl="1"/>
            <a:r>
              <a:rPr lang="fa-IR" altLang="en-US" sz="3200">
                <a:solidFill>
                  <a:srgbClr val="FF0066"/>
                </a:solidFill>
              </a:rPr>
              <a:t>وابستگی</a:t>
            </a:r>
            <a:endParaRPr lang="en-US" altLang="en-US" sz="3200">
              <a:solidFill>
                <a:srgbClr val="FF0066"/>
              </a:solidFill>
            </a:endParaRPr>
          </a:p>
        </p:txBody>
      </p:sp>
      <p:sp>
        <p:nvSpPr>
          <p:cNvPr id="25603" name="Text Box 3"/>
          <p:cNvSpPr txBox="1">
            <a:spLocks noChangeArrowheads="1"/>
          </p:cNvSpPr>
          <p:nvPr/>
        </p:nvSpPr>
        <p:spPr bwMode="auto">
          <a:xfrm>
            <a:off x="611188" y="1196975"/>
            <a:ext cx="7632700" cy="1006475"/>
          </a:xfrm>
          <a:prstGeom prst="rect">
            <a:avLst/>
          </a:prstGeom>
          <a:noFill/>
          <a:ln>
            <a:noFill/>
          </a:ln>
          <a:effectLst/>
          <a:extLst>
            <a:ext uri="{909E8E84-426E-40DD-AFC4-6F175D3DCCD1}">
              <a14:hiddenFill xmlns:a14="http://schemas.microsoft.com/office/drawing/2010/main">
                <a:solidFill>
                  <a:srgbClr val="808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rtl="1">
              <a:spcBef>
                <a:spcPct val="50000"/>
              </a:spcBef>
            </a:pPr>
            <a:r>
              <a:rPr lang="fa-IR" altLang="en-US" sz="2000">
                <a:latin typeface="Tahoma" panose="020B0604030504040204" pitchFamily="34" charset="0"/>
              </a:rPr>
              <a:t>افراد می توانند با پیوستن به گروه نیازهای اجتماعی خود را تامین کنند. رابطه متقابل با سایر اعضا به فرد ارامش خاطر می دهد. از نظر بسیاری از افراد این روابط به صورت منابع اصلی تامین کننده نیازهای اجتماعی در می اید.</a:t>
            </a:r>
            <a:endParaRPr lang="en-US" altLang="en-US" sz="2000">
              <a:latin typeface="Tahoma" panose="020B0604030504040204" pitchFamily="34" charset="0"/>
            </a:endParaRPr>
          </a:p>
        </p:txBody>
      </p:sp>
      <p:sp>
        <p:nvSpPr>
          <p:cNvPr id="25604" name="Text Box 4"/>
          <p:cNvSpPr txBox="1">
            <a:spLocks noChangeArrowheads="1"/>
          </p:cNvSpPr>
          <p:nvPr/>
        </p:nvSpPr>
        <p:spPr bwMode="auto">
          <a:xfrm>
            <a:off x="3348038" y="3068638"/>
            <a:ext cx="1873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rtl="1">
              <a:spcBef>
                <a:spcPct val="50000"/>
              </a:spcBef>
            </a:pPr>
            <a:endParaRPr lang="en-US" altLang="en-US" sz="2400" b="1">
              <a:latin typeface="Times New Roman" panose="02020603050405020304" pitchFamily="18" charset="0"/>
            </a:endParaRPr>
          </a:p>
        </p:txBody>
      </p:sp>
      <p:sp>
        <p:nvSpPr>
          <p:cNvPr id="25605" name="Rectangle 5"/>
          <p:cNvSpPr>
            <a:spLocks noChangeArrowheads="1"/>
          </p:cNvSpPr>
          <p:nvPr/>
        </p:nvSpPr>
        <p:spPr bwMode="blackWhite">
          <a:xfrm>
            <a:off x="6300788" y="2492375"/>
            <a:ext cx="2014537" cy="685800"/>
          </a:xfrm>
          <a:prstGeom prst="rect">
            <a:avLst/>
          </a:prstGeom>
          <a:solidFill>
            <a:srgbClr val="808000"/>
          </a:solidFill>
          <a:ln>
            <a:noFill/>
          </a:ln>
          <a:effectLst/>
          <a:scene3d>
            <a:camera prst="legacyPerspectiveFront">
              <a:rot lat="1500000" lon="1500000" rev="0"/>
            </a:camera>
            <a:lightRig rig="legacyFlat2" dir="b"/>
          </a:scene3d>
          <a:sp3d extrusionH="430200" prstMaterial="legacyMatte">
            <a:bevelT w="13500" h="13500" prst="angle"/>
            <a:bevelB w="13500" h="13500" prst="angle"/>
            <a:extrusionClr>
              <a:srgbClr val="808000"/>
            </a:extrusionClr>
            <a:contourClr>
              <a:srgbClr val="808000"/>
            </a:contourClr>
          </a:sp3d>
          <a:extLst>
            <a:ext uri="{91240B29-F687-4F45-9708-019B960494DF}">
              <a14:hiddenLine xmlns:a14="http://schemas.microsoft.com/office/drawing/2010/main" w="57150" cmpd="thickThin">
                <a:no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182880" anchor="ctr">
            <a:flatTx/>
          </a:bodyPr>
          <a:lstStyle>
            <a:lvl1pPr algn="ctr">
              <a:defRPr sz="4400">
                <a:solidFill>
                  <a:schemeClr val="tx2"/>
                </a:solidFill>
                <a:latin typeface="Arial" panose="020B0604020202090204" pitchFamily="34" charset="0"/>
                <a:cs typeface="Arial" panose="020B0604020202090204" pitchFamily="34" charset="0"/>
              </a:defRPr>
            </a:lvl1pPr>
            <a:lvl2pPr algn="ctr">
              <a:defRPr sz="4400">
                <a:solidFill>
                  <a:schemeClr val="tx2"/>
                </a:solidFill>
                <a:latin typeface="Arial" panose="020B0604020202090204" pitchFamily="34" charset="0"/>
                <a:cs typeface="Arial" panose="020B0604020202090204" pitchFamily="34" charset="0"/>
              </a:defRPr>
            </a:lvl2pPr>
            <a:lvl3pPr algn="ctr">
              <a:defRPr sz="4400">
                <a:solidFill>
                  <a:schemeClr val="tx2"/>
                </a:solidFill>
                <a:latin typeface="Arial" panose="020B0604020202090204" pitchFamily="34" charset="0"/>
                <a:cs typeface="Arial" panose="020B0604020202090204" pitchFamily="34" charset="0"/>
              </a:defRPr>
            </a:lvl3pPr>
            <a:lvl4pPr algn="ctr">
              <a:defRPr sz="4400">
                <a:solidFill>
                  <a:schemeClr val="tx2"/>
                </a:solidFill>
                <a:latin typeface="Arial" panose="020B0604020202090204" pitchFamily="34" charset="0"/>
                <a:cs typeface="Arial" panose="020B0604020202090204" pitchFamily="34" charset="0"/>
              </a:defRPr>
            </a:lvl4pPr>
            <a:lvl5pPr algn="ctr">
              <a:defRPr sz="4400">
                <a:solidFill>
                  <a:schemeClr val="tx2"/>
                </a:solidFill>
                <a:latin typeface="Arial" panose="020B0604020202090204" pitchFamily="34" charset="0"/>
                <a:cs typeface="Arial" panose="020B0604020202090204" pitchFamily="34" charset="0"/>
              </a:defRPr>
            </a:lvl5pPr>
            <a:lvl6pPr marL="4572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6pPr>
            <a:lvl7pPr marL="9144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7pPr>
            <a:lvl8pPr marL="13716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8pPr>
            <a:lvl9pPr marL="18288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9pPr>
          </a:lstStyle>
          <a:p>
            <a:pPr algn="r" rtl="1"/>
            <a:r>
              <a:rPr lang="fa-IR" altLang="en-US" sz="3200">
                <a:solidFill>
                  <a:srgbClr val="FF0066"/>
                </a:solidFill>
              </a:rPr>
              <a:t>قدرت</a:t>
            </a:r>
            <a:endParaRPr lang="en-US" altLang="en-US" sz="3200">
              <a:solidFill>
                <a:srgbClr val="FF0066"/>
              </a:solidFill>
            </a:endParaRPr>
          </a:p>
        </p:txBody>
      </p:sp>
      <p:sp>
        <p:nvSpPr>
          <p:cNvPr id="25606" name="Text Box 6"/>
          <p:cNvSpPr txBox="1">
            <a:spLocks noChangeArrowheads="1"/>
          </p:cNvSpPr>
          <p:nvPr/>
        </p:nvSpPr>
        <p:spPr bwMode="auto">
          <a:xfrm>
            <a:off x="1331913" y="3092450"/>
            <a:ext cx="54006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rtl="1">
              <a:spcBef>
                <a:spcPct val="50000"/>
              </a:spcBef>
            </a:pPr>
            <a:r>
              <a:rPr lang="fa-IR" altLang="en-US" sz="2000">
                <a:latin typeface="Tahoma" panose="020B0604030504040204" pitchFamily="34" charset="0"/>
              </a:rPr>
              <a:t>آنچه به تنهایی میسر نگردد از طریق گروه امکان پذیر می شود . </a:t>
            </a:r>
            <a:endParaRPr lang="en-US" altLang="en-US" sz="2000">
              <a:latin typeface="Tahoma" panose="020B0604030504040204" pitchFamily="34" charset="0"/>
            </a:endParaRPr>
          </a:p>
        </p:txBody>
      </p:sp>
      <p:sp>
        <p:nvSpPr>
          <p:cNvPr id="25607" name="Text Box 7"/>
          <p:cNvSpPr txBox="1">
            <a:spLocks noChangeArrowheads="1"/>
          </p:cNvSpPr>
          <p:nvPr/>
        </p:nvSpPr>
        <p:spPr bwMode="auto">
          <a:xfrm>
            <a:off x="2339975" y="4484688"/>
            <a:ext cx="1873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rtl="1">
              <a:spcBef>
                <a:spcPct val="50000"/>
              </a:spcBef>
            </a:pPr>
            <a:endParaRPr lang="en-US" altLang="en-US" sz="2400" b="1">
              <a:latin typeface="Times New Roman" panose="02020603050405020304" pitchFamily="18" charset="0"/>
            </a:endParaRPr>
          </a:p>
        </p:txBody>
      </p:sp>
      <p:sp>
        <p:nvSpPr>
          <p:cNvPr id="25608" name="Rectangle 8"/>
          <p:cNvSpPr>
            <a:spLocks noChangeArrowheads="1"/>
          </p:cNvSpPr>
          <p:nvPr/>
        </p:nvSpPr>
        <p:spPr bwMode="blackWhite">
          <a:xfrm>
            <a:off x="5003800" y="4076700"/>
            <a:ext cx="1941513" cy="685800"/>
          </a:xfrm>
          <a:prstGeom prst="rect">
            <a:avLst/>
          </a:prstGeom>
          <a:solidFill>
            <a:srgbClr val="808000"/>
          </a:solidFill>
          <a:ln>
            <a:noFill/>
          </a:ln>
          <a:effectLst/>
          <a:scene3d>
            <a:camera prst="legacyPerspectiveFront">
              <a:rot lat="1500000" lon="1500000" rev="0"/>
            </a:camera>
            <a:lightRig rig="legacyFlat2" dir="b"/>
          </a:scene3d>
          <a:sp3d extrusionH="430200" prstMaterial="legacyMatte">
            <a:bevelT w="13500" h="13500" prst="angle"/>
            <a:bevelB w="13500" h="13500" prst="angle"/>
            <a:extrusionClr>
              <a:srgbClr val="808000"/>
            </a:extrusionClr>
            <a:contourClr>
              <a:srgbClr val="808000"/>
            </a:contourClr>
          </a:sp3d>
          <a:extLst>
            <a:ext uri="{91240B29-F687-4F45-9708-019B960494DF}">
              <a14:hiddenLine xmlns:a14="http://schemas.microsoft.com/office/drawing/2010/main" w="57150" cmpd="thickThin">
                <a:no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182880" anchor="ctr">
            <a:flatTx/>
          </a:bodyPr>
          <a:lstStyle>
            <a:lvl1pPr algn="ctr">
              <a:defRPr sz="4400">
                <a:solidFill>
                  <a:schemeClr val="tx2"/>
                </a:solidFill>
                <a:latin typeface="Arial" panose="020B0604020202090204" pitchFamily="34" charset="0"/>
                <a:cs typeface="Arial" panose="020B0604020202090204" pitchFamily="34" charset="0"/>
              </a:defRPr>
            </a:lvl1pPr>
            <a:lvl2pPr algn="ctr">
              <a:defRPr sz="4400">
                <a:solidFill>
                  <a:schemeClr val="tx2"/>
                </a:solidFill>
                <a:latin typeface="Arial" panose="020B0604020202090204" pitchFamily="34" charset="0"/>
                <a:cs typeface="Arial" panose="020B0604020202090204" pitchFamily="34" charset="0"/>
              </a:defRPr>
            </a:lvl2pPr>
            <a:lvl3pPr algn="ctr">
              <a:defRPr sz="4400">
                <a:solidFill>
                  <a:schemeClr val="tx2"/>
                </a:solidFill>
                <a:latin typeface="Arial" panose="020B0604020202090204" pitchFamily="34" charset="0"/>
                <a:cs typeface="Arial" panose="020B0604020202090204" pitchFamily="34" charset="0"/>
              </a:defRPr>
            </a:lvl3pPr>
            <a:lvl4pPr algn="ctr">
              <a:defRPr sz="4400">
                <a:solidFill>
                  <a:schemeClr val="tx2"/>
                </a:solidFill>
                <a:latin typeface="Arial" panose="020B0604020202090204" pitchFamily="34" charset="0"/>
                <a:cs typeface="Arial" panose="020B0604020202090204" pitchFamily="34" charset="0"/>
              </a:defRPr>
            </a:lvl4pPr>
            <a:lvl5pPr algn="ctr">
              <a:defRPr sz="4400">
                <a:solidFill>
                  <a:schemeClr val="tx2"/>
                </a:solidFill>
                <a:latin typeface="Arial" panose="020B0604020202090204" pitchFamily="34" charset="0"/>
                <a:cs typeface="Arial" panose="020B0604020202090204" pitchFamily="34" charset="0"/>
              </a:defRPr>
            </a:lvl5pPr>
            <a:lvl6pPr marL="4572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6pPr>
            <a:lvl7pPr marL="9144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7pPr>
            <a:lvl8pPr marL="13716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8pPr>
            <a:lvl9pPr marL="1828800" algn="ctr" fontAlgn="base">
              <a:spcBef>
                <a:spcPct val="0"/>
              </a:spcBef>
              <a:spcAft>
                <a:spcPct val="0"/>
              </a:spcAft>
              <a:defRPr sz="4400">
                <a:solidFill>
                  <a:schemeClr val="tx2"/>
                </a:solidFill>
                <a:latin typeface="Arial" panose="020B0604020202090204" pitchFamily="34" charset="0"/>
                <a:cs typeface="Arial" panose="020B0604020202090204" pitchFamily="34" charset="0"/>
              </a:defRPr>
            </a:lvl9pPr>
          </a:lstStyle>
          <a:p>
            <a:pPr algn="r" rtl="1"/>
            <a:r>
              <a:rPr lang="fa-IR" altLang="en-US" sz="3200">
                <a:solidFill>
                  <a:srgbClr val="FF0066"/>
                </a:solidFill>
              </a:rPr>
              <a:t>تامین هدف</a:t>
            </a:r>
            <a:endParaRPr lang="en-US" altLang="en-US" sz="3200">
              <a:solidFill>
                <a:srgbClr val="FF0066"/>
              </a:solidFill>
            </a:endParaRPr>
          </a:p>
        </p:txBody>
      </p:sp>
      <p:sp>
        <p:nvSpPr>
          <p:cNvPr id="25609" name="Text Box 9"/>
          <p:cNvSpPr txBox="1">
            <a:spLocks noChangeArrowheads="1"/>
          </p:cNvSpPr>
          <p:nvPr/>
        </p:nvSpPr>
        <p:spPr bwMode="auto">
          <a:xfrm>
            <a:off x="684213" y="5084763"/>
            <a:ext cx="4824412"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rtl="1">
              <a:spcBef>
                <a:spcPct val="50000"/>
              </a:spcBef>
            </a:pPr>
            <a:r>
              <a:rPr lang="fa-IR" altLang="en-US" sz="2000">
                <a:latin typeface="Tahoma" panose="020B0604030504040204" pitchFamily="34" charset="0"/>
              </a:rPr>
              <a:t>در بسیاری از اوقات مدت زمان زیادی طول می کشد تا یک نفر بتواند کار خاصی را انجام دهد. د سایه همفکری و همکاری (دست به دست هم دادن) می توان کارهای مشکل را آسان ساخت . در چنین مواردی مدیریت به گروههای رسمی  روی می اورد. </a:t>
            </a:r>
            <a:endParaRPr lang="en-US" altLang="en-US" sz="2000">
              <a:latin typeface="Tahoma" panose="020B0604030504040204" pitchFamily="34" charset="0"/>
            </a:endParaRPr>
          </a:p>
        </p:txBody>
      </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linds(horizontal)">
                                      <p:cBhvr>
                                        <p:cTn id="7" dur="500"/>
                                        <p:tgtEl>
                                          <p:spTgt spid="256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5603"/>
                                        </p:tgtEl>
                                        <p:attrNameLst>
                                          <p:attrName>style.visibility</p:attrName>
                                        </p:attrNameLst>
                                      </p:cBhvr>
                                      <p:to>
                                        <p:strVal val="visible"/>
                                      </p:to>
                                    </p:set>
                                    <p:animEffect transition="in" filter="box(out)">
                                      <p:cBhvr>
                                        <p:cTn id="12" dur="500"/>
                                        <p:tgtEl>
                                          <p:spTgt spid="2560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5605">
                                            <p:txEl>
                                              <p:pRg st="0" end="0"/>
                                            </p:txEl>
                                          </p:spTgt>
                                        </p:tgtEl>
                                        <p:attrNameLst>
                                          <p:attrName>style.visibility</p:attrName>
                                        </p:attrNameLst>
                                      </p:cBhvr>
                                      <p:to>
                                        <p:strVal val="visible"/>
                                      </p:to>
                                    </p:set>
                                    <p:animEffect transition="in" filter="blinds(horizontal)">
                                      <p:cBhvr>
                                        <p:cTn id="17" dur="500"/>
                                        <p:tgtEl>
                                          <p:spTgt spid="2560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5" fill="hold" grpId="0" nodeType="clickEffect">
                                  <p:stCondLst>
                                    <p:cond delay="0"/>
                                  </p:stCondLst>
                                  <p:childTnLst>
                                    <p:set>
                                      <p:cBhvr>
                                        <p:cTn id="21" dur="1" fill="hold">
                                          <p:stCondLst>
                                            <p:cond delay="0"/>
                                          </p:stCondLst>
                                        </p:cTn>
                                        <p:tgtEl>
                                          <p:spTgt spid="25606"/>
                                        </p:tgtEl>
                                        <p:attrNameLst>
                                          <p:attrName>style.visibility</p:attrName>
                                        </p:attrNameLst>
                                      </p:cBhvr>
                                      <p:to>
                                        <p:strVal val="visible"/>
                                      </p:to>
                                    </p:set>
                                    <p:animEffect transition="in" filter="blinds(vertical)">
                                      <p:cBhvr>
                                        <p:cTn id="22" dur="500"/>
                                        <p:tgtEl>
                                          <p:spTgt spid="2560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608"/>
                                        </p:tgtEl>
                                        <p:attrNameLst>
                                          <p:attrName>style.visibility</p:attrName>
                                        </p:attrNameLst>
                                      </p:cBhvr>
                                      <p:to>
                                        <p:strVal val="visible"/>
                                      </p:to>
                                    </p:set>
                                    <p:animEffect transition="in" filter="blinds(horizontal)">
                                      <p:cBhvr>
                                        <p:cTn id="27" dur="500"/>
                                        <p:tgtEl>
                                          <p:spTgt spid="2560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nodeType="clickEffect">
                                  <p:stCondLst>
                                    <p:cond delay="0"/>
                                  </p:stCondLst>
                                  <p:childTnLst>
                                    <p:set>
                                      <p:cBhvr>
                                        <p:cTn id="31" dur="1" fill="hold">
                                          <p:stCondLst>
                                            <p:cond delay="0"/>
                                          </p:stCondLst>
                                        </p:cTn>
                                        <p:tgtEl>
                                          <p:spTgt spid="25609">
                                            <p:txEl>
                                              <p:pRg st="0" end="0"/>
                                            </p:txEl>
                                          </p:spTgt>
                                        </p:tgtEl>
                                        <p:attrNameLst>
                                          <p:attrName>style.visibility</p:attrName>
                                        </p:attrNameLst>
                                      </p:cBhvr>
                                      <p:to>
                                        <p:strVal val="visible"/>
                                      </p:to>
                                    </p:set>
                                    <p:animEffect transition="in" filter="box(out)">
                                      <p:cBhvr>
                                        <p:cTn id="32" dur="500"/>
                                        <p:tgtEl>
                                          <p:spTgt spid="2560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p:bldP spid="25603" grpId="0"/>
      <p:bldP spid="25606" grpId="0"/>
      <p:bldP spid="2560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2" name="Rectangle 6"/>
          <p:cNvSpPr>
            <a:spLocks noChangeArrowheads="1"/>
          </p:cNvSpPr>
          <p:nvPr/>
        </p:nvSpPr>
        <p:spPr bwMode="auto">
          <a:xfrm>
            <a:off x="971550" y="0"/>
            <a:ext cx="7488238" cy="483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fa-IR" altLang="en-US" sz="2400"/>
          </a:p>
          <a:p>
            <a:endParaRPr lang="fa-IR" altLang="en-US" sz="2400"/>
          </a:p>
          <a:p>
            <a:pPr algn="r" rtl="1">
              <a:buClr>
                <a:srgbClr val="990033"/>
              </a:buClr>
              <a:buSzPct val="130000"/>
              <a:buFont typeface="Wingdings" panose="05000000000000000000" pitchFamily="2" charset="2"/>
              <a:buChar char="ü"/>
            </a:pPr>
            <a:r>
              <a:rPr lang="fa-IR" altLang="en-US" sz="2400">
                <a:solidFill>
                  <a:srgbClr val="990033"/>
                </a:solidFill>
              </a:rPr>
              <a:t>هنجار</a:t>
            </a:r>
            <a:r>
              <a:rPr lang="fa-IR" altLang="en-US" sz="2400">
                <a:solidFill>
                  <a:schemeClr val="accent2"/>
                </a:solidFill>
              </a:rPr>
              <a:t>:</a:t>
            </a:r>
            <a:r>
              <a:rPr lang="fa-IR" altLang="en-US" sz="2400"/>
              <a:t> هنجارها یعنی استانداردهای رفتاری قابل قبول که اعضای گروه</a:t>
            </a:r>
          </a:p>
          <a:p>
            <a:endParaRPr lang="fa-IR" altLang="en-US" sz="2400"/>
          </a:p>
          <a:p>
            <a:r>
              <a:rPr lang="fa-IR" altLang="en-US" sz="2400"/>
              <a:t> آنها را رعایت می کنند. هنجارها به افراد میگویند که در شرایط مشخص</a:t>
            </a:r>
          </a:p>
          <a:p>
            <a:endParaRPr lang="fa-IR" altLang="en-US" sz="2400"/>
          </a:p>
          <a:p>
            <a:r>
              <a:rPr lang="fa-IR" altLang="en-US" sz="2400"/>
              <a:t> و معین چه باید (یا نباید ) بکنند. شیوه کارکردن از معروف ترین هنجارها </a:t>
            </a:r>
          </a:p>
          <a:p>
            <a:endParaRPr lang="fa-IR" altLang="en-US" sz="2400"/>
          </a:p>
          <a:p>
            <a:r>
              <a:rPr lang="fa-IR" altLang="en-US" sz="2400"/>
              <a:t>یا معیارهای گروه کاری است معمولا به اعضای گروه تفهیم می شود که </a:t>
            </a:r>
          </a:p>
          <a:p>
            <a:endParaRPr lang="fa-IR" altLang="en-US" sz="2400"/>
          </a:p>
          <a:p>
            <a:pPr algn="r" rtl="1"/>
            <a:r>
              <a:rPr lang="fa-IR" altLang="en-US" sz="2400"/>
              <a:t>چگونه کار کنند ، کار را تا چه اندازه جدی بگیرند، با چه سرعتی کار</a:t>
            </a:r>
          </a:p>
          <a:p>
            <a:endParaRPr lang="fa-IR" altLang="en-US" sz="2400"/>
          </a:p>
          <a:p>
            <a:pPr algn="r" rtl="1"/>
            <a:r>
              <a:rPr lang="fa-IR" altLang="en-US" sz="2400"/>
              <a:t> کنند. چه میزان تولید نمایند و از چه کانالهای ارتباطی استفاده کند</a:t>
            </a:r>
            <a:endParaRPr lang="en-US" altLang="en-US" sz="2400"/>
          </a:p>
        </p:txBody>
      </p:sp>
    </p:spTree>
  </p:cSld>
  <p:clrMapOvr>
    <a:masterClrMapping/>
  </p:clrMapOvr>
  <p:transition spd="med">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5782"/>
                                        </p:tgtEl>
                                        <p:attrNameLst>
                                          <p:attrName>style.visibility</p:attrName>
                                        </p:attrNameLst>
                                      </p:cBhvr>
                                      <p:to>
                                        <p:strVal val="visible"/>
                                      </p:to>
                                    </p:set>
                                    <p:animEffect transition="in" filter="blinds(horizontal)">
                                      <p:cBhvr>
                                        <p:cTn id="7" dur="500"/>
                                        <p:tgtEl>
                                          <p:spTgt spid="757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611188" y="0"/>
            <a:ext cx="8229600" cy="1143000"/>
          </a:xfrm>
        </p:spPr>
        <p:txBody>
          <a:bodyPr/>
          <a:lstStyle/>
          <a:p>
            <a:r>
              <a:rPr lang="fa-IR" altLang="en-US" sz="4800">
                <a:solidFill>
                  <a:srgbClr val="FF0066"/>
                </a:solidFill>
              </a:rPr>
              <a:t>تحقیقات ها ثورن</a:t>
            </a:r>
            <a:endParaRPr lang="en-US" altLang="en-US" sz="4800">
              <a:solidFill>
                <a:srgbClr val="FF0066"/>
              </a:solidFill>
            </a:endParaRPr>
          </a:p>
        </p:txBody>
      </p:sp>
      <p:sp>
        <p:nvSpPr>
          <p:cNvPr id="88067" name="Rectangle 3"/>
          <p:cNvSpPr>
            <a:spLocks noGrp="1" noChangeArrowheads="1"/>
          </p:cNvSpPr>
          <p:nvPr>
            <p:ph type="body" idx="1"/>
          </p:nvPr>
        </p:nvSpPr>
        <p:spPr>
          <a:xfrm>
            <a:off x="468313" y="1412875"/>
            <a:ext cx="8229600" cy="4525963"/>
          </a:xfrm>
        </p:spPr>
        <p:txBody>
          <a:bodyPr/>
          <a:lstStyle/>
          <a:p>
            <a:pPr marL="609600" indent="-609600" algn="r" rtl="1">
              <a:lnSpc>
                <a:spcPct val="90000"/>
              </a:lnSpc>
              <a:buClr>
                <a:srgbClr val="003300"/>
              </a:buClr>
              <a:buSzPct val="130000"/>
              <a:buFontTx/>
              <a:buNone/>
            </a:pPr>
            <a:r>
              <a:rPr lang="fa-IR" altLang="en-US" sz="2800"/>
              <a:t>با سه فرضیه کار خود را شروع کرد:</a:t>
            </a:r>
          </a:p>
          <a:p>
            <a:pPr marL="609600" indent="-609600" algn="r" rtl="1">
              <a:lnSpc>
                <a:spcPct val="90000"/>
              </a:lnSpc>
              <a:buClr>
                <a:srgbClr val="003300"/>
              </a:buClr>
              <a:buSzPct val="130000"/>
              <a:buFontTx/>
              <a:buNone/>
            </a:pPr>
            <a:endParaRPr lang="fa-IR" altLang="en-US" sz="2800"/>
          </a:p>
          <a:p>
            <a:pPr marL="609600" indent="-609600" algn="r" rtl="1">
              <a:lnSpc>
                <a:spcPct val="90000"/>
              </a:lnSpc>
              <a:buClr>
                <a:srgbClr val="003300"/>
              </a:buClr>
              <a:buSzPct val="130000"/>
            </a:pPr>
            <a:r>
              <a:rPr lang="fa-IR" altLang="en-US" sz="2800">
                <a:solidFill>
                  <a:srgbClr val="990033"/>
                </a:solidFill>
              </a:rPr>
              <a:t>فرضیه اول:</a:t>
            </a:r>
            <a:r>
              <a:rPr lang="fa-IR" altLang="en-US" sz="2800"/>
              <a:t> تأثیر عوامل محیطی بر میزان بازدهی کارکنان مورد آزمایش قرار گرفت.</a:t>
            </a:r>
          </a:p>
          <a:p>
            <a:pPr marL="609600" indent="-609600" algn="r" rtl="1">
              <a:lnSpc>
                <a:spcPct val="90000"/>
              </a:lnSpc>
              <a:buClr>
                <a:srgbClr val="003300"/>
              </a:buClr>
              <a:buSzPct val="130000"/>
            </a:pPr>
            <a:endParaRPr lang="fa-IR" altLang="en-US" sz="2800"/>
          </a:p>
          <a:p>
            <a:pPr marL="609600" indent="-609600" algn="r" rtl="1">
              <a:lnSpc>
                <a:spcPct val="90000"/>
              </a:lnSpc>
              <a:buClr>
                <a:srgbClr val="003300"/>
              </a:buClr>
              <a:buSzPct val="130000"/>
            </a:pPr>
            <a:r>
              <a:rPr lang="fa-IR" altLang="en-US" sz="2800">
                <a:solidFill>
                  <a:srgbClr val="990033"/>
                </a:solidFill>
              </a:rPr>
              <a:t>فرضیه دوم:</a:t>
            </a:r>
            <a:r>
              <a:rPr lang="fa-IR" altLang="en-US" sz="2800"/>
              <a:t> گروه آزمایش مورد توجه ویژه بود تا میزان بازدهی مورد بررسی قرار گیرد.</a:t>
            </a:r>
          </a:p>
          <a:p>
            <a:pPr marL="609600" indent="-609600" algn="r" rtl="1">
              <a:lnSpc>
                <a:spcPct val="90000"/>
              </a:lnSpc>
              <a:buClr>
                <a:srgbClr val="003300"/>
              </a:buClr>
              <a:buSzPct val="130000"/>
            </a:pPr>
            <a:endParaRPr lang="fa-IR" altLang="en-US" sz="2800"/>
          </a:p>
          <a:p>
            <a:pPr marL="609600" indent="-609600" algn="r" rtl="1">
              <a:lnSpc>
                <a:spcPct val="90000"/>
              </a:lnSpc>
              <a:buClr>
                <a:srgbClr val="003300"/>
              </a:buClr>
              <a:buSzPct val="130000"/>
            </a:pPr>
            <a:r>
              <a:rPr lang="fa-IR" altLang="en-US" sz="2800">
                <a:solidFill>
                  <a:srgbClr val="990033"/>
                </a:solidFill>
              </a:rPr>
              <a:t>فرضیه سوم:</a:t>
            </a:r>
            <a:r>
              <a:rPr lang="fa-IR" altLang="en-US" sz="2800"/>
              <a:t> هدف این بود که اثر انگیزه های دستمزد را بر میزان بازدهی مورد آزمایش قرار دهند.</a:t>
            </a:r>
          </a:p>
          <a:p>
            <a:pPr marL="609600" indent="-609600" algn="r" rtl="1">
              <a:lnSpc>
                <a:spcPct val="90000"/>
              </a:lnSpc>
              <a:buClr>
                <a:srgbClr val="003300"/>
              </a:buClr>
              <a:buSzPct val="130000"/>
              <a:buFontTx/>
              <a:buAutoNum type="arabicPeriod"/>
            </a:pPr>
            <a:endParaRPr lang="en-US" altLang="en-US" sz="2800"/>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blinds(horizontal)">
                                      <p:cBhvr>
                                        <p:cTn id="7" dur="500"/>
                                        <p:tgtEl>
                                          <p:spTgt spid="880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88067">
                                            <p:txEl>
                                              <p:pRg st="0" end="0"/>
                                            </p:txEl>
                                          </p:spTgt>
                                        </p:tgtEl>
                                        <p:attrNameLst>
                                          <p:attrName>style.visibility</p:attrName>
                                        </p:attrNameLst>
                                      </p:cBhvr>
                                      <p:to>
                                        <p:strVal val="visible"/>
                                      </p:to>
                                    </p:set>
                                    <p:animEffect transition="in" filter="box(in)">
                                      <p:cBhvr>
                                        <p:cTn id="12" dur="500"/>
                                        <p:tgtEl>
                                          <p:spTgt spid="8806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88067">
                                            <p:txEl>
                                              <p:pRg st="2" end="2"/>
                                            </p:txEl>
                                          </p:spTgt>
                                        </p:tgtEl>
                                        <p:attrNameLst>
                                          <p:attrName>style.visibility</p:attrName>
                                        </p:attrNameLst>
                                      </p:cBhvr>
                                      <p:to>
                                        <p:strVal val="visible"/>
                                      </p:to>
                                    </p:set>
                                    <p:animEffect transition="in" filter="box(in)">
                                      <p:cBhvr>
                                        <p:cTn id="17" dur="500"/>
                                        <p:tgtEl>
                                          <p:spTgt spid="8806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88067">
                                            <p:txEl>
                                              <p:pRg st="4" end="4"/>
                                            </p:txEl>
                                          </p:spTgt>
                                        </p:tgtEl>
                                        <p:attrNameLst>
                                          <p:attrName>style.visibility</p:attrName>
                                        </p:attrNameLst>
                                      </p:cBhvr>
                                      <p:to>
                                        <p:strVal val="visible"/>
                                      </p:to>
                                    </p:set>
                                    <p:animEffect transition="in" filter="box(in)">
                                      <p:cBhvr>
                                        <p:cTn id="22" dur="500"/>
                                        <p:tgtEl>
                                          <p:spTgt spid="88067">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88067">
                                            <p:txEl>
                                              <p:pRg st="6" end="6"/>
                                            </p:txEl>
                                          </p:spTgt>
                                        </p:tgtEl>
                                        <p:attrNameLst>
                                          <p:attrName>style.visibility</p:attrName>
                                        </p:attrNameLst>
                                      </p:cBhvr>
                                      <p:to>
                                        <p:strVal val="visible"/>
                                      </p:to>
                                    </p:set>
                                    <p:animEffect transition="in" filter="box(in)">
                                      <p:cBhvr>
                                        <p:cTn id="27" dur="500"/>
                                        <p:tgtEl>
                                          <p:spTgt spid="8806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26628" name="Rectangle 4"/>
          <p:cNvSpPr>
            <a:spLocks noGrp="1" noChangeArrowheads="1"/>
          </p:cNvSpPr>
          <p:nvPr>
            <p:ph type="title"/>
          </p:nvPr>
        </p:nvSpPr>
        <p:spPr/>
        <p:txBody>
          <a:bodyPr/>
          <a:lstStyle/>
          <a:p>
            <a:pPr rtl="1"/>
            <a:r>
              <a:rPr lang="fa-IR" altLang="en-US" sz="4000">
                <a:solidFill>
                  <a:srgbClr val="660033"/>
                </a:solidFill>
              </a:rPr>
              <a:t>نمونه هايي از كارتهايي كه در تحقيق«اش»مورد استفاده قرارگرفت</a:t>
            </a:r>
            <a:endParaRPr lang="en-US" altLang="en-US" sz="4000">
              <a:solidFill>
                <a:srgbClr val="660033"/>
              </a:solidFill>
            </a:endParaRPr>
          </a:p>
        </p:txBody>
      </p:sp>
      <p:pic>
        <p:nvPicPr>
          <p:cNvPr id="26630" name="Picture 6"/>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900113" y="1989138"/>
            <a:ext cx="7431087" cy="3533775"/>
          </a:xfrm>
          <a:solidFill>
            <a:srgbClr val="800080"/>
          </a:solidFill>
          <a:ln/>
        </p:spPr>
      </p:pic>
    </p:spTree>
  </p:cSld>
  <p:clrMapOvr>
    <a:masterClrMapping/>
  </p:clrMapOvr>
  <p:transition>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fa-IR" altLang="en-US" sz="5400">
                <a:solidFill>
                  <a:srgbClr val="FF0066"/>
                </a:solidFill>
              </a:rPr>
              <a:t>نتیجه مطالعات اش</a:t>
            </a:r>
            <a:endParaRPr lang="en-US" altLang="en-US" sz="5400">
              <a:solidFill>
                <a:srgbClr val="FF0066"/>
              </a:solidFill>
            </a:endParaRPr>
          </a:p>
        </p:txBody>
      </p:sp>
      <p:sp>
        <p:nvSpPr>
          <p:cNvPr id="91139" name="Rectangle 3"/>
          <p:cNvSpPr>
            <a:spLocks noGrp="1" noChangeArrowheads="1"/>
          </p:cNvSpPr>
          <p:nvPr>
            <p:ph type="body" idx="1"/>
          </p:nvPr>
        </p:nvSpPr>
        <p:spPr>
          <a:xfrm>
            <a:off x="468313" y="1916113"/>
            <a:ext cx="8229600" cy="4525962"/>
          </a:xfrm>
        </p:spPr>
        <p:txBody>
          <a:bodyPr/>
          <a:lstStyle/>
          <a:p>
            <a:pPr algn="r" rtl="1">
              <a:buFontTx/>
              <a:buNone/>
            </a:pPr>
            <a:r>
              <a:rPr lang="fa-IR" altLang="en-US" sz="3600"/>
              <a:t>%</a:t>
            </a:r>
            <a:r>
              <a:rPr lang="fa-IR" altLang="en-US" sz="4000"/>
              <a:t>35</a:t>
            </a:r>
            <a:r>
              <a:rPr lang="fa-IR" altLang="en-US" sz="3600"/>
              <a:t>موارد افراد پاسخی میدادند که می دانستند </a:t>
            </a:r>
          </a:p>
          <a:p>
            <a:pPr algn="r" rtl="1">
              <a:buFontTx/>
              <a:buNone/>
            </a:pPr>
            <a:endParaRPr lang="fa-IR" altLang="en-US" sz="3600"/>
          </a:p>
          <a:p>
            <a:pPr algn="r" rtl="1">
              <a:buFontTx/>
              <a:buNone/>
            </a:pPr>
            <a:r>
              <a:rPr lang="fa-IR" altLang="en-US" sz="3600"/>
              <a:t>نادرست است ولی همواره می کوشیدند تا خود را با </a:t>
            </a:r>
          </a:p>
          <a:p>
            <a:pPr algn="r" rtl="1">
              <a:buFontTx/>
              <a:buNone/>
            </a:pPr>
            <a:endParaRPr lang="fa-IR" altLang="en-US" sz="3600"/>
          </a:p>
          <a:p>
            <a:pPr algn="r" rtl="1">
              <a:buFontTx/>
              <a:buNone/>
            </a:pPr>
            <a:r>
              <a:rPr lang="fa-IR" altLang="en-US" sz="3600"/>
              <a:t>سایر اعضای گروه هماهنگ نمایند.</a:t>
            </a:r>
            <a:endParaRPr lang="en-US" altLang="en-US" sz="3600"/>
          </a:p>
        </p:txBody>
      </p:sp>
    </p:spTree>
  </p:cSld>
  <p:clrMapOvr>
    <a:masterClrMapping/>
  </p:clrMapOvr>
  <p:transition spd="med">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1138"/>
                                        </p:tgtEl>
                                        <p:attrNameLst>
                                          <p:attrName>style.visibility</p:attrName>
                                        </p:attrNameLst>
                                      </p:cBhvr>
                                      <p:to>
                                        <p:strVal val="visible"/>
                                      </p:to>
                                    </p:set>
                                    <p:animEffect transition="in" filter="blinds(horizontal)">
                                      <p:cBhvr>
                                        <p:cTn id="7" dur="500"/>
                                        <p:tgtEl>
                                          <p:spTgt spid="911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1139">
                                            <p:txEl>
                                              <p:pRg st="0" end="0"/>
                                            </p:txEl>
                                          </p:spTgt>
                                        </p:tgtEl>
                                        <p:attrNameLst>
                                          <p:attrName>style.visibility</p:attrName>
                                        </p:attrNameLst>
                                      </p:cBhvr>
                                      <p:to>
                                        <p:strVal val="visible"/>
                                      </p:to>
                                    </p:set>
                                    <p:animEffect transition="in" filter="box(in)">
                                      <p:cBhvr>
                                        <p:cTn id="12" dur="500"/>
                                        <p:tgtEl>
                                          <p:spTgt spid="911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1139">
                                            <p:txEl>
                                              <p:pRg st="2" end="2"/>
                                            </p:txEl>
                                          </p:spTgt>
                                        </p:tgtEl>
                                        <p:attrNameLst>
                                          <p:attrName>style.visibility</p:attrName>
                                        </p:attrNameLst>
                                      </p:cBhvr>
                                      <p:to>
                                        <p:strVal val="visible"/>
                                      </p:to>
                                    </p:set>
                                    <p:animEffect transition="in" filter="box(in)">
                                      <p:cBhvr>
                                        <p:cTn id="17" dur="500"/>
                                        <p:tgtEl>
                                          <p:spTgt spid="911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1139">
                                            <p:txEl>
                                              <p:pRg st="4" end="4"/>
                                            </p:txEl>
                                          </p:spTgt>
                                        </p:tgtEl>
                                        <p:attrNameLst>
                                          <p:attrName>style.visibility</p:attrName>
                                        </p:attrNameLst>
                                      </p:cBhvr>
                                      <p:to>
                                        <p:strVal val="visible"/>
                                      </p:to>
                                    </p:set>
                                    <p:animEffect transition="in" filter="box(in)">
                                      <p:cBhvr>
                                        <p:cTn id="22" dur="500"/>
                                        <p:tgtEl>
                                          <p:spTgt spid="911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8" grpId="0"/>
      <p:bldP spid="91139"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9" name="Rectangle 5"/>
          <p:cNvSpPr>
            <a:spLocks noChangeArrowheads="1"/>
          </p:cNvSpPr>
          <p:nvPr/>
        </p:nvSpPr>
        <p:spPr bwMode="auto">
          <a:xfrm>
            <a:off x="1258888" y="549275"/>
            <a:ext cx="7200900" cy="533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a-IR" altLang="en-US">
                <a:solidFill>
                  <a:srgbClr val="990033"/>
                </a:solidFill>
              </a:rPr>
              <a:t> </a:t>
            </a:r>
            <a:endParaRPr lang="fa-IR" altLang="en-US"/>
          </a:p>
          <a:p>
            <a:endParaRPr lang="fa-IR" altLang="en-US"/>
          </a:p>
          <a:p>
            <a:pPr algn="r" rtl="1">
              <a:buSzPct val="130000"/>
              <a:buFont typeface="Wingdings" panose="05000000000000000000" pitchFamily="2" charset="2"/>
              <a:buChar char="ü"/>
            </a:pPr>
            <a:r>
              <a:rPr lang="fa-IR" altLang="en-US" sz="4400">
                <a:solidFill>
                  <a:srgbClr val="990033"/>
                </a:solidFill>
              </a:rPr>
              <a:t>انسجام:</a:t>
            </a:r>
            <a:r>
              <a:rPr lang="fa-IR" altLang="en-US" sz="4400">
                <a:solidFill>
                  <a:srgbClr val="0000CC"/>
                </a:solidFill>
              </a:rPr>
              <a:t> </a:t>
            </a:r>
            <a:r>
              <a:rPr lang="fa-IR" altLang="en-US" sz="4400"/>
              <a:t>ميزاني كه اعضاي گروه به</a:t>
            </a:r>
          </a:p>
          <a:p>
            <a:pPr algn="r" rtl="1">
              <a:buSzPct val="130000"/>
              <a:buFont typeface="Wingdings" panose="05000000000000000000" pitchFamily="2" charset="2"/>
              <a:buNone/>
            </a:pPr>
            <a:endParaRPr lang="fa-IR" altLang="en-US" sz="4400"/>
          </a:p>
          <a:p>
            <a:pPr algn="r" rtl="1">
              <a:buSzPct val="130000"/>
              <a:buFont typeface="Wingdings" panose="05000000000000000000" pitchFamily="2" charset="2"/>
              <a:buNone/>
            </a:pPr>
            <a:r>
              <a:rPr lang="fa-IR" altLang="en-US" sz="4400"/>
              <a:t> يكديگر جذب مي شوند و تحريك </a:t>
            </a:r>
          </a:p>
          <a:p>
            <a:pPr algn="r" rtl="1">
              <a:buSzPct val="130000"/>
              <a:buFont typeface="Wingdings" panose="05000000000000000000" pitchFamily="2" charset="2"/>
              <a:buNone/>
            </a:pPr>
            <a:endParaRPr lang="fa-IR" altLang="en-US" sz="4400"/>
          </a:p>
          <a:p>
            <a:pPr algn="r" rtl="1">
              <a:buSzPct val="130000"/>
              <a:buFont typeface="Wingdings" panose="05000000000000000000" pitchFamily="2" charset="2"/>
              <a:buNone/>
            </a:pPr>
            <a:r>
              <a:rPr lang="fa-IR" altLang="en-US" sz="4400"/>
              <a:t>ميگردند تا در گروه بمانند. كه اين در</a:t>
            </a:r>
          </a:p>
          <a:p>
            <a:pPr algn="r" rtl="1">
              <a:buSzPct val="130000"/>
              <a:buFont typeface="Wingdings" panose="05000000000000000000" pitchFamily="2" charset="2"/>
              <a:buNone/>
            </a:pPr>
            <a:endParaRPr lang="fa-IR" altLang="en-US" sz="4400"/>
          </a:p>
          <a:p>
            <a:pPr algn="r" rtl="1">
              <a:buSzPct val="130000"/>
              <a:buFont typeface="Wingdings" panose="05000000000000000000" pitchFamily="2" charset="2"/>
              <a:buNone/>
            </a:pPr>
            <a:r>
              <a:rPr lang="fa-IR" altLang="en-US" sz="4400"/>
              <a:t> گروههاي مختلف، متفاوت مي باشد.</a:t>
            </a:r>
            <a:endParaRPr lang="en-US" altLang="en-US" sz="4400"/>
          </a:p>
        </p:txBody>
      </p:sp>
      <p:sp>
        <p:nvSpPr>
          <p:cNvPr id="77830" name="Rectangle 6"/>
          <p:cNvSpPr>
            <a:spLocks noChangeArrowheads="1"/>
          </p:cNvSpPr>
          <p:nvPr/>
        </p:nvSpPr>
        <p:spPr bwMode="auto">
          <a:xfrm>
            <a:off x="755650" y="4292600"/>
            <a:ext cx="8101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r" rtl="1">
              <a:buClr>
                <a:srgbClr val="990033"/>
              </a:buClr>
              <a:buSzPct val="130000"/>
              <a:buFont typeface="Wingdings" panose="05000000000000000000" pitchFamily="2" charset="2"/>
              <a:buChar char="ü"/>
            </a:pPr>
            <a:endParaRPr lang="en-US" altLang="en-US" sz="2400"/>
          </a:p>
        </p:txBody>
      </p:sp>
    </p:spTree>
  </p:cSld>
  <p:clrMapOvr>
    <a:masterClrMapping/>
  </p:clrMapOvr>
  <p:transition spd="med">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7829"/>
                                        </p:tgtEl>
                                        <p:attrNameLst>
                                          <p:attrName>style.visibility</p:attrName>
                                        </p:attrNameLst>
                                      </p:cBhvr>
                                      <p:to>
                                        <p:strVal val="visible"/>
                                      </p:to>
                                    </p:set>
                                    <p:animEffect transition="in" filter="blinds(horizontal)">
                                      <p:cBhvr>
                                        <p:cTn id="7" dur="500"/>
                                        <p:tgtEl>
                                          <p:spTgt spid="778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Rectangle 4"/>
          <p:cNvSpPr>
            <a:spLocks noGrp="1" noChangeArrowheads="1"/>
          </p:cNvSpPr>
          <p:nvPr>
            <p:ph type="title"/>
          </p:nvPr>
        </p:nvSpPr>
        <p:spPr/>
        <p:txBody>
          <a:bodyPr/>
          <a:lstStyle/>
          <a:p>
            <a:r>
              <a:rPr lang="fa-IR" altLang="en-US">
                <a:solidFill>
                  <a:srgbClr val="FF0066"/>
                </a:solidFill>
              </a:rPr>
              <a:t>رابطه بين انسجام و بهره وري</a:t>
            </a:r>
            <a:endParaRPr lang="en-US" altLang="en-US">
              <a:solidFill>
                <a:srgbClr val="FF0066"/>
              </a:solidFill>
            </a:endParaRPr>
          </a:p>
        </p:txBody>
      </p:sp>
      <p:sp>
        <p:nvSpPr>
          <p:cNvPr id="58407" name="Rectangle 39"/>
          <p:cNvSpPr>
            <a:spLocks noGrp="1" noChangeArrowheads="1"/>
          </p:cNvSpPr>
          <p:nvPr>
            <p:ph type="body" sz="half" idx="1"/>
          </p:nvPr>
        </p:nvSpPr>
        <p:spPr>
          <a:xfrm>
            <a:off x="468313" y="1557338"/>
            <a:ext cx="7488237" cy="4525962"/>
          </a:xfrm>
        </p:spPr>
        <p:txBody>
          <a:bodyPr/>
          <a:lstStyle/>
          <a:p>
            <a:pPr algn="r" rtl="1">
              <a:buFontTx/>
              <a:buNone/>
            </a:pPr>
            <a:r>
              <a:rPr lang="fa-IR" altLang="en-US" sz="2800"/>
              <a:t>       زياد          انسجام          كم </a:t>
            </a:r>
          </a:p>
          <a:p>
            <a:pPr algn="r" rtl="1">
              <a:buFontTx/>
              <a:buNone/>
            </a:pPr>
            <a:endParaRPr lang="fa-IR" altLang="en-US" sz="2800"/>
          </a:p>
          <a:p>
            <a:pPr algn="r" rtl="1">
              <a:buFontTx/>
              <a:buNone/>
            </a:pPr>
            <a:r>
              <a:rPr lang="fa-IR" altLang="en-US" sz="2800"/>
              <a:t>                                                     زياد</a:t>
            </a:r>
          </a:p>
          <a:p>
            <a:pPr algn="r" rtl="1">
              <a:buFontTx/>
              <a:buNone/>
            </a:pPr>
            <a:endParaRPr lang="fa-IR" altLang="en-US" sz="2800"/>
          </a:p>
          <a:p>
            <a:pPr algn="r" rtl="1">
              <a:buFontTx/>
              <a:buNone/>
            </a:pPr>
            <a:endParaRPr lang="fa-IR" altLang="en-US" sz="2800"/>
          </a:p>
          <a:p>
            <a:pPr algn="r" rtl="1">
              <a:buFontTx/>
              <a:buNone/>
            </a:pPr>
            <a:endParaRPr lang="fa-IR" altLang="en-US" sz="2800"/>
          </a:p>
          <a:p>
            <a:pPr algn="r" rtl="1">
              <a:buFontTx/>
              <a:buNone/>
            </a:pPr>
            <a:endParaRPr lang="fa-IR" altLang="en-US" sz="2800"/>
          </a:p>
          <a:p>
            <a:pPr algn="r" rtl="1">
              <a:buFontTx/>
              <a:buNone/>
            </a:pPr>
            <a:r>
              <a:rPr lang="fa-IR" altLang="en-US" sz="2800"/>
              <a:t>                                                      كم    </a:t>
            </a:r>
            <a:endParaRPr lang="en-US" altLang="en-US" sz="2800"/>
          </a:p>
        </p:txBody>
      </p:sp>
      <p:graphicFrame>
        <p:nvGraphicFramePr>
          <p:cNvPr id="58408" name="Group 40"/>
          <p:cNvGraphicFramePr>
            <a:graphicFrameLocks noGrp="1"/>
          </p:cNvGraphicFramePr>
          <p:nvPr>
            <p:ph sz="half" idx="2"/>
          </p:nvPr>
        </p:nvGraphicFramePr>
        <p:xfrm>
          <a:off x="3132138" y="2420938"/>
          <a:ext cx="4392612" cy="2914650"/>
        </p:xfrm>
        <a:graphic>
          <a:graphicData uri="http://schemas.openxmlformats.org/drawingml/2006/table">
            <a:tbl>
              <a:tblPr/>
              <a:tblGrid>
                <a:gridCol w="2197100">
                  <a:extLst>
                    <a:ext uri="{9D8B030D-6E8A-4147-A177-3AD203B41FA5}">
                      <a16:colId xmlns:a16="http://schemas.microsoft.com/office/drawing/2014/main" val="20000"/>
                    </a:ext>
                  </a:extLst>
                </a:gridCol>
                <a:gridCol w="2195512">
                  <a:extLst>
                    <a:ext uri="{9D8B030D-6E8A-4147-A177-3AD203B41FA5}">
                      <a16:colId xmlns:a16="http://schemas.microsoft.com/office/drawing/2014/main" val="20001"/>
                    </a:ext>
                  </a:extLst>
                </a:gridCol>
              </a:tblGrid>
              <a:tr h="1441450">
                <a:tc>
                  <a:txBody>
                    <a:bodyPr/>
                    <a:lstStyle>
                      <a:lvl1pPr>
                        <a:spcBef>
                          <a:spcPct val="20000"/>
                        </a:spcBef>
                        <a:defRPr sz="2800">
                          <a:solidFill>
                            <a:schemeClr val="tx1"/>
                          </a:solidFill>
                          <a:latin typeface="Arial" panose="020B0604020202090204" pitchFamily="34" charset="0"/>
                          <a:cs typeface="Arial" panose="020B0604020202090204" pitchFamily="34" charset="0"/>
                        </a:defRPr>
                      </a:lvl1pPr>
                      <a:lvl2pPr>
                        <a:spcBef>
                          <a:spcPct val="20000"/>
                        </a:spcBef>
                        <a:defRPr sz="2400">
                          <a:solidFill>
                            <a:schemeClr val="tx1"/>
                          </a:solidFill>
                          <a:latin typeface="Arial" panose="020B0604020202090204" pitchFamily="34" charset="0"/>
                          <a:cs typeface="Arial" panose="020B0604020202090204" pitchFamily="34" charset="0"/>
                        </a:defRPr>
                      </a:lvl2pPr>
                      <a:lvl3pPr>
                        <a:spcBef>
                          <a:spcPct val="20000"/>
                        </a:spcBef>
                        <a:defRPr sz="2000">
                          <a:solidFill>
                            <a:schemeClr val="tx1"/>
                          </a:solidFill>
                          <a:latin typeface="Arial" panose="020B0604020202090204" pitchFamily="34" charset="0"/>
                          <a:cs typeface="Arial" panose="020B0604020202090204" pitchFamily="34" charset="0"/>
                        </a:defRPr>
                      </a:lvl3pPr>
                      <a:lvl4pPr>
                        <a:spcBef>
                          <a:spcPct val="20000"/>
                        </a:spcBef>
                        <a:defRPr>
                          <a:solidFill>
                            <a:schemeClr val="tx1"/>
                          </a:solidFill>
                          <a:latin typeface="Arial" panose="020B0604020202090204" pitchFamily="34" charset="0"/>
                          <a:cs typeface="Arial" panose="020B0604020202090204" pitchFamily="34" charset="0"/>
                        </a:defRPr>
                      </a:lvl4pPr>
                      <a:lvl5pPr>
                        <a:spcBef>
                          <a:spcPct val="20000"/>
                        </a:spcBef>
                        <a:defRPr>
                          <a:solidFill>
                            <a:schemeClr val="tx1"/>
                          </a:solidFill>
                          <a:latin typeface="Arial" panose="020B0604020202090204" pitchFamily="34" charset="0"/>
                          <a:cs typeface="Arial" panose="020B0604020202090204" pitchFamily="34" charset="0"/>
                        </a:defRPr>
                      </a:lvl5pPr>
                      <a:lvl6pPr fontAlgn="base">
                        <a:spcBef>
                          <a:spcPct val="20000"/>
                        </a:spcBef>
                        <a:spcAft>
                          <a:spcPct val="0"/>
                        </a:spcAft>
                        <a:defRPr>
                          <a:solidFill>
                            <a:schemeClr val="tx1"/>
                          </a:solidFill>
                          <a:latin typeface="Arial" panose="020B0604020202090204" pitchFamily="34" charset="0"/>
                          <a:cs typeface="Arial" panose="020B0604020202090204" pitchFamily="34" charset="0"/>
                        </a:defRPr>
                      </a:lvl6pPr>
                      <a:lvl7pPr fontAlgn="base">
                        <a:spcBef>
                          <a:spcPct val="20000"/>
                        </a:spcBef>
                        <a:spcAft>
                          <a:spcPct val="0"/>
                        </a:spcAft>
                        <a:defRPr>
                          <a:solidFill>
                            <a:schemeClr val="tx1"/>
                          </a:solidFill>
                          <a:latin typeface="Arial" panose="020B0604020202090204" pitchFamily="34" charset="0"/>
                          <a:cs typeface="Arial" panose="020B0604020202090204" pitchFamily="34" charset="0"/>
                        </a:defRPr>
                      </a:lvl7pPr>
                      <a:lvl8pPr fontAlgn="base">
                        <a:spcBef>
                          <a:spcPct val="20000"/>
                        </a:spcBef>
                        <a:spcAft>
                          <a:spcPct val="0"/>
                        </a:spcAft>
                        <a:defRPr>
                          <a:solidFill>
                            <a:schemeClr val="tx1"/>
                          </a:solidFill>
                          <a:latin typeface="Arial" panose="020B0604020202090204" pitchFamily="34" charset="0"/>
                          <a:cs typeface="Arial" panose="020B0604020202090204" pitchFamily="34" charset="0"/>
                        </a:defRPr>
                      </a:lvl8pPr>
                      <a:lvl9pPr fontAlgn="base">
                        <a:spcBef>
                          <a:spcPct val="20000"/>
                        </a:spcBef>
                        <a:spcAft>
                          <a:spcPct val="0"/>
                        </a:spcAft>
                        <a:defRPr>
                          <a:solidFill>
                            <a:schemeClr val="tx1"/>
                          </a:solidFill>
                          <a:latin typeface="Arial" panose="020B0604020202090204" pitchFamily="34" charset="0"/>
                          <a:cs typeface="Arial" panose="020B060402020209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rPr>
                        <a:t>افزايش متوسط در بهره وري</a:t>
                      </a:r>
                      <a:endParaRPr kumimoji="0" lang="en-US"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90204" pitchFamily="34" charset="0"/>
                          <a:cs typeface="Arial" panose="020B0604020202090204" pitchFamily="34" charset="0"/>
                        </a:defRPr>
                      </a:lvl1pPr>
                      <a:lvl2pPr>
                        <a:spcBef>
                          <a:spcPct val="20000"/>
                        </a:spcBef>
                        <a:defRPr sz="2400">
                          <a:solidFill>
                            <a:schemeClr val="tx1"/>
                          </a:solidFill>
                          <a:latin typeface="Arial" panose="020B0604020202090204" pitchFamily="34" charset="0"/>
                          <a:cs typeface="Arial" panose="020B0604020202090204" pitchFamily="34" charset="0"/>
                        </a:defRPr>
                      </a:lvl2pPr>
                      <a:lvl3pPr>
                        <a:spcBef>
                          <a:spcPct val="20000"/>
                        </a:spcBef>
                        <a:defRPr sz="2000">
                          <a:solidFill>
                            <a:schemeClr val="tx1"/>
                          </a:solidFill>
                          <a:latin typeface="Arial" panose="020B0604020202090204" pitchFamily="34" charset="0"/>
                          <a:cs typeface="Arial" panose="020B0604020202090204" pitchFamily="34" charset="0"/>
                        </a:defRPr>
                      </a:lvl3pPr>
                      <a:lvl4pPr>
                        <a:spcBef>
                          <a:spcPct val="20000"/>
                        </a:spcBef>
                        <a:defRPr>
                          <a:solidFill>
                            <a:schemeClr val="tx1"/>
                          </a:solidFill>
                          <a:latin typeface="Arial" panose="020B0604020202090204" pitchFamily="34" charset="0"/>
                          <a:cs typeface="Arial" panose="020B0604020202090204" pitchFamily="34" charset="0"/>
                        </a:defRPr>
                      </a:lvl4pPr>
                      <a:lvl5pPr>
                        <a:spcBef>
                          <a:spcPct val="20000"/>
                        </a:spcBef>
                        <a:defRPr>
                          <a:solidFill>
                            <a:schemeClr val="tx1"/>
                          </a:solidFill>
                          <a:latin typeface="Arial" panose="020B0604020202090204" pitchFamily="34" charset="0"/>
                          <a:cs typeface="Arial" panose="020B0604020202090204" pitchFamily="34" charset="0"/>
                        </a:defRPr>
                      </a:lvl5pPr>
                      <a:lvl6pPr fontAlgn="base">
                        <a:spcBef>
                          <a:spcPct val="20000"/>
                        </a:spcBef>
                        <a:spcAft>
                          <a:spcPct val="0"/>
                        </a:spcAft>
                        <a:defRPr>
                          <a:solidFill>
                            <a:schemeClr val="tx1"/>
                          </a:solidFill>
                          <a:latin typeface="Arial" panose="020B0604020202090204" pitchFamily="34" charset="0"/>
                          <a:cs typeface="Arial" panose="020B0604020202090204" pitchFamily="34" charset="0"/>
                        </a:defRPr>
                      </a:lvl6pPr>
                      <a:lvl7pPr fontAlgn="base">
                        <a:spcBef>
                          <a:spcPct val="20000"/>
                        </a:spcBef>
                        <a:spcAft>
                          <a:spcPct val="0"/>
                        </a:spcAft>
                        <a:defRPr>
                          <a:solidFill>
                            <a:schemeClr val="tx1"/>
                          </a:solidFill>
                          <a:latin typeface="Arial" panose="020B0604020202090204" pitchFamily="34" charset="0"/>
                          <a:cs typeface="Arial" panose="020B0604020202090204" pitchFamily="34" charset="0"/>
                        </a:defRPr>
                      </a:lvl7pPr>
                      <a:lvl8pPr fontAlgn="base">
                        <a:spcBef>
                          <a:spcPct val="20000"/>
                        </a:spcBef>
                        <a:spcAft>
                          <a:spcPct val="0"/>
                        </a:spcAft>
                        <a:defRPr>
                          <a:solidFill>
                            <a:schemeClr val="tx1"/>
                          </a:solidFill>
                          <a:latin typeface="Arial" panose="020B0604020202090204" pitchFamily="34" charset="0"/>
                          <a:cs typeface="Arial" panose="020B0604020202090204" pitchFamily="34" charset="0"/>
                        </a:defRPr>
                      </a:lvl8pPr>
                      <a:lvl9pPr fontAlgn="base">
                        <a:spcBef>
                          <a:spcPct val="20000"/>
                        </a:spcBef>
                        <a:spcAft>
                          <a:spcPct val="0"/>
                        </a:spcAft>
                        <a:defRPr>
                          <a:solidFill>
                            <a:schemeClr val="tx1"/>
                          </a:solidFill>
                          <a:latin typeface="Arial" panose="020B0604020202090204" pitchFamily="34" charset="0"/>
                          <a:cs typeface="Arial" panose="020B060402020209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rPr>
                        <a:t/>
                      </a:r>
                      <a:br>
                        <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rPr>
                      </a:br>
                      <a:r>
                        <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rPr>
                        <a:t>افزايش زياد در بهره وري</a:t>
                      </a:r>
                      <a:endParaRPr kumimoji="0" lang="en-US"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439863">
                <a:tc>
                  <a:txBody>
                    <a:bodyPr/>
                    <a:lstStyle>
                      <a:lvl1pPr>
                        <a:spcBef>
                          <a:spcPct val="20000"/>
                        </a:spcBef>
                        <a:defRPr sz="2800">
                          <a:solidFill>
                            <a:schemeClr val="tx1"/>
                          </a:solidFill>
                          <a:latin typeface="Arial" panose="020B0604020202090204" pitchFamily="34" charset="0"/>
                          <a:cs typeface="Arial" panose="020B0604020202090204" pitchFamily="34" charset="0"/>
                        </a:defRPr>
                      </a:lvl1pPr>
                      <a:lvl2pPr>
                        <a:spcBef>
                          <a:spcPct val="20000"/>
                        </a:spcBef>
                        <a:defRPr sz="2400">
                          <a:solidFill>
                            <a:schemeClr val="tx1"/>
                          </a:solidFill>
                          <a:latin typeface="Arial" panose="020B0604020202090204" pitchFamily="34" charset="0"/>
                          <a:cs typeface="Arial" panose="020B0604020202090204" pitchFamily="34" charset="0"/>
                        </a:defRPr>
                      </a:lvl2pPr>
                      <a:lvl3pPr>
                        <a:spcBef>
                          <a:spcPct val="20000"/>
                        </a:spcBef>
                        <a:defRPr sz="2000">
                          <a:solidFill>
                            <a:schemeClr val="tx1"/>
                          </a:solidFill>
                          <a:latin typeface="Arial" panose="020B0604020202090204" pitchFamily="34" charset="0"/>
                          <a:cs typeface="Arial" panose="020B0604020202090204" pitchFamily="34" charset="0"/>
                        </a:defRPr>
                      </a:lvl3pPr>
                      <a:lvl4pPr>
                        <a:spcBef>
                          <a:spcPct val="20000"/>
                        </a:spcBef>
                        <a:defRPr>
                          <a:solidFill>
                            <a:schemeClr val="tx1"/>
                          </a:solidFill>
                          <a:latin typeface="Arial" panose="020B0604020202090204" pitchFamily="34" charset="0"/>
                          <a:cs typeface="Arial" panose="020B0604020202090204" pitchFamily="34" charset="0"/>
                        </a:defRPr>
                      </a:lvl4pPr>
                      <a:lvl5pPr>
                        <a:spcBef>
                          <a:spcPct val="20000"/>
                        </a:spcBef>
                        <a:defRPr>
                          <a:solidFill>
                            <a:schemeClr val="tx1"/>
                          </a:solidFill>
                          <a:latin typeface="Arial" panose="020B0604020202090204" pitchFamily="34" charset="0"/>
                          <a:cs typeface="Arial" panose="020B0604020202090204" pitchFamily="34" charset="0"/>
                        </a:defRPr>
                      </a:lvl5pPr>
                      <a:lvl6pPr fontAlgn="base">
                        <a:spcBef>
                          <a:spcPct val="20000"/>
                        </a:spcBef>
                        <a:spcAft>
                          <a:spcPct val="0"/>
                        </a:spcAft>
                        <a:defRPr>
                          <a:solidFill>
                            <a:schemeClr val="tx1"/>
                          </a:solidFill>
                          <a:latin typeface="Arial" panose="020B0604020202090204" pitchFamily="34" charset="0"/>
                          <a:cs typeface="Arial" panose="020B0604020202090204" pitchFamily="34" charset="0"/>
                        </a:defRPr>
                      </a:lvl6pPr>
                      <a:lvl7pPr fontAlgn="base">
                        <a:spcBef>
                          <a:spcPct val="20000"/>
                        </a:spcBef>
                        <a:spcAft>
                          <a:spcPct val="0"/>
                        </a:spcAft>
                        <a:defRPr>
                          <a:solidFill>
                            <a:schemeClr val="tx1"/>
                          </a:solidFill>
                          <a:latin typeface="Arial" panose="020B0604020202090204" pitchFamily="34" charset="0"/>
                          <a:cs typeface="Arial" panose="020B0604020202090204" pitchFamily="34" charset="0"/>
                        </a:defRPr>
                      </a:lvl7pPr>
                      <a:lvl8pPr fontAlgn="base">
                        <a:spcBef>
                          <a:spcPct val="20000"/>
                        </a:spcBef>
                        <a:spcAft>
                          <a:spcPct val="0"/>
                        </a:spcAft>
                        <a:defRPr>
                          <a:solidFill>
                            <a:schemeClr val="tx1"/>
                          </a:solidFill>
                          <a:latin typeface="Arial" panose="020B0604020202090204" pitchFamily="34" charset="0"/>
                          <a:cs typeface="Arial" panose="020B0604020202090204" pitchFamily="34" charset="0"/>
                        </a:defRPr>
                      </a:lvl8pPr>
                      <a:lvl9pPr fontAlgn="base">
                        <a:spcBef>
                          <a:spcPct val="20000"/>
                        </a:spcBef>
                        <a:spcAft>
                          <a:spcPct val="0"/>
                        </a:spcAft>
                        <a:defRPr>
                          <a:solidFill>
                            <a:schemeClr val="tx1"/>
                          </a:solidFill>
                          <a:latin typeface="Arial" panose="020B0604020202090204" pitchFamily="34" charset="0"/>
                          <a:cs typeface="Arial" panose="020B060402020209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rPr>
                        <a:t>تاثيري در بهره وري ندارد</a:t>
                      </a:r>
                      <a:endParaRPr kumimoji="0" lang="en-US"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90204" pitchFamily="34" charset="0"/>
                          <a:cs typeface="Arial" panose="020B0604020202090204" pitchFamily="34" charset="0"/>
                        </a:defRPr>
                      </a:lvl1pPr>
                      <a:lvl2pPr>
                        <a:spcBef>
                          <a:spcPct val="20000"/>
                        </a:spcBef>
                        <a:defRPr sz="2400">
                          <a:solidFill>
                            <a:schemeClr val="tx1"/>
                          </a:solidFill>
                          <a:latin typeface="Arial" panose="020B0604020202090204" pitchFamily="34" charset="0"/>
                          <a:cs typeface="Arial" panose="020B0604020202090204" pitchFamily="34" charset="0"/>
                        </a:defRPr>
                      </a:lvl2pPr>
                      <a:lvl3pPr>
                        <a:spcBef>
                          <a:spcPct val="20000"/>
                        </a:spcBef>
                        <a:defRPr sz="2000">
                          <a:solidFill>
                            <a:schemeClr val="tx1"/>
                          </a:solidFill>
                          <a:latin typeface="Arial" panose="020B0604020202090204" pitchFamily="34" charset="0"/>
                          <a:cs typeface="Arial" panose="020B0604020202090204" pitchFamily="34" charset="0"/>
                        </a:defRPr>
                      </a:lvl3pPr>
                      <a:lvl4pPr>
                        <a:spcBef>
                          <a:spcPct val="20000"/>
                        </a:spcBef>
                        <a:defRPr>
                          <a:solidFill>
                            <a:schemeClr val="tx1"/>
                          </a:solidFill>
                          <a:latin typeface="Arial" panose="020B0604020202090204" pitchFamily="34" charset="0"/>
                          <a:cs typeface="Arial" panose="020B0604020202090204" pitchFamily="34" charset="0"/>
                        </a:defRPr>
                      </a:lvl4pPr>
                      <a:lvl5pPr>
                        <a:spcBef>
                          <a:spcPct val="20000"/>
                        </a:spcBef>
                        <a:defRPr>
                          <a:solidFill>
                            <a:schemeClr val="tx1"/>
                          </a:solidFill>
                          <a:latin typeface="Arial" panose="020B0604020202090204" pitchFamily="34" charset="0"/>
                          <a:cs typeface="Arial" panose="020B0604020202090204" pitchFamily="34" charset="0"/>
                        </a:defRPr>
                      </a:lvl5pPr>
                      <a:lvl6pPr fontAlgn="base">
                        <a:spcBef>
                          <a:spcPct val="20000"/>
                        </a:spcBef>
                        <a:spcAft>
                          <a:spcPct val="0"/>
                        </a:spcAft>
                        <a:defRPr>
                          <a:solidFill>
                            <a:schemeClr val="tx1"/>
                          </a:solidFill>
                          <a:latin typeface="Arial" panose="020B0604020202090204" pitchFamily="34" charset="0"/>
                          <a:cs typeface="Arial" panose="020B0604020202090204" pitchFamily="34" charset="0"/>
                        </a:defRPr>
                      </a:lvl6pPr>
                      <a:lvl7pPr fontAlgn="base">
                        <a:spcBef>
                          <a:spcPct val="20000"/>
                        </a:spcBef>
                        <a:spcAft>
                          <a:spcPct val="0"/>
                        </a:spcAft>
                        <a:defRPr>
                          <a:solidFill>
                            <a:schemeClr val="tx1"/>
                          </a:solidFill>
                          <a:latin typeface="Arial" panose="020B0604020202090204" pitchFamily="34" charset="0"/>
                          <a:cs typeface="Arial" panose="020B0604020202090204" pitchFamily="34" charset="0"/>
                        </a:defRPr>
                      </a:lvl7pPr>
                      <a:lvl8pPr fontAlgn="base">
                        <a:spcBef>
                          <a:spcPct val="20000"/>
                        </a:spcBef>
                        <a:spcAft>
                          <a:spcPct val="0"/>
                        </a:spcAft>
                        <a:defRPr>
                          <a:solidFill>
                            <a:schemeClr val="tx1"/>
                          </a:solidFill>
                          <a:latin typeface="Arial" panose="020B0604020202090204" pitchFamily="34" charset="0"/>
                          <a:cs typeface="Arial" panose="020B0604020202090204" pitchFamily="34" charset="0"/>
                        </a:defRPr>
                      </a:lvl8pPr>
                      <a:lvl9pPr fontAlgn="base">
                        <a:spcBef>
                          <a:spcPct val="20000"/>
                        </a:spcBef>
                        <a:spcAft>
                          <a:spcPct val="0"/>
                        </a:spcAft>
                        <a:defRPr>
                          <a:solidFill>
                            <a:schemeClr val="tx1"/>
                          </a:solidFill>
                          <a:latin typeface="Arial" panose="020B0604020202090204" pitchFamily="34" charset="0"/>
                          <a:cs typeface="Arial" panose="020B060402020209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rPr>
                        <a:t>كاهش در بهره وري</a:t>
                      </a:r>
                      <a:endParaRPr kumimoji="0" lang="en-US" altLang="en-US" sz="2800" b="0" i="0" u="none" strike="noStrike" cap="none" normalizeH="0" baseline="0" smtClean="0">
                        <a:ln>
                          <a:noFill/>
                        </a:ln>
                        <a:solidFill>
                          <a:schemeClr val="tx1"/>
                        </a:solidFill>
                        <a:effectLst/>
                        <a:latin typeface="Arial" panose="020B0604020202090204" pitchFamily="34" charset="0"/>
                        <a:cs typeface="Arial" panose="020B060402020209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403" name="WordArt 35"/>
          <p:cNvSpPr>
            <a:spLocks noChangeArrowheads="1" noChangeShapeType="1" noTextEdit="1"/>
          </p:cNvSpPr>
          <p:nvPr/>
        </p:nvSpPr>
        <p:spPr bwMode="auto">
          <a:xfrm rot="-5210167">
            <a:off x="6238082" y="3347244"/>
            <a:ext cx="4210050" cy="630237"/>
          </a:xfrm>
          <a:prstGeom prst="rect">
            <a:avLst/>
          </a:prstGeom>
        </p:spPr>
        <p:txBody>
          <a:bodyPr wrap="none" fromWordArt="1">
            <a:prstTxWarp prst="textSlantUp">
              <a:avLst>
                <a:gd name="adj" fmla="val 32056"/>
              </a:avLst>
            </a:prstTxWarp>
          </a:bodyPr>
          <a:lstStyle/>
          <a:p>
            <a:pPr algn="ctr" rtl="1"/>
            <a:r>
              <a:rPr lang="fa-IR" sz="2800" b="1" kern="10">
                <a:ln w="9525">
                  <a:solidFill>
                    <a:srgbClr val="009900"/>
                  </a:solidFill>
                  <a:round/>
                  <a:headEnd/>
                  <a:tailEnd/>
                </a:ln>
                <a:solidFill>
                  <a:srgbClr val="003300"/>
                </a:solidFill>
                <a:effectLst>
                  <a:outerShdw dist="53882" dir="2700000" algn="ctr" rotWithShape="0">
                    <a:srgbClr val="9999FF">
                      <a:alpha val="80000"/>
                    </a:srgbClr>
                  </a:outerShdw>
                </a:effectLst>
                <a:latin typeface="Impact" panose="020B0806030902050204" pitchFamily="34" charset="0"/>
              </a:rPr>
              <a:t>تطبيق هنجار گروه و اهداف سازماني</a:t>
            </a:r>
            <a:endParaRPr lang="en-US" sz="2800" b="1" kern="10">
              <a:ln w="9525">
                <a:solidFill>
                  <a:srgbClr val="009900"/>
                </a:solidFill>
                <a:round/>
                <a:headEnd/>
                <a:tailEnd/>
              </a:ln>
              <a:solidFill>
                <a:srgbClr val="003300"/>
              </a:solidFill>
              <a:effectLst>
                <a:outerShdw dist="53882" dir="2700000" algn="ctr" rotWithShape="0">
                  <a:srgbClr val="9999FF">
                    <a:alpha val="80000"/>
                  </a:srgbClr>
                </a:outerShdw>
              </a:effectLst>
              <a:latin typeface="Impact" panose="020B0806030902050204" pitchFamily="34" charset="0"/>
            </a:endParaRPr>
          </a:p>
        </p:txBody>
      </p:sp>
      <p:sp>
        <p:nvSpPr>
          <p:cNvPr id="58406" name="AutoShape 38"/>
          <p:cNvSpPr>
            <a:spLocks noChangeArrowheads="1"/>
          </p:cNvSpPr>
          <p:nvPr/>
        </p:nvSpPr>
        <p:spPr bwMode="auto">
          <a:xfrm>
            <a:off x="2339975" y="3141663"/>
            <a:ext cx="215900" cy="1871662"/>
          </a:xfrm>
          <a:prstGeom prst="upArrow">
            <a:avLst>
              <a:gd name="adj1" fmla="val 50000"/>
              <a:gd name="adj2" fmla="val 216728"/>
            </a:avLst>
          </a:prstGeom>
          <a:solidFill>
            <a:srgbClr val="00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8409" name="AutoShape 41"/>
          <p:cNvSpPr>
            <a:spLocks noChangeArrowheads="1"/>
          </p:cNvSpPr>
          <p:nvPr/>
        </p:nvSpPr>
        <p:spPr bwMode="auto">
          <a:xfrm rot="10800000">
            <a:off x="4140200" y="1773238"/>
            <a:ext cx="647700" cy="142875"/>
          </a:xfrm>
          <a:prstGeom prst="rightArrow">
            <a:avLst>
              <a:gd name="adj1" fmla="val 50000"/>
              <a:gd name="adj2" fmla="val 113333"/>
            </a:avLst>
          </a:prstGeom>
          <a:solidFill>
            <a:srgbClr val="00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8410" name="AutoShape 42"/>
          <p:cNvSpPr>
            <a:spLocks noChangeArrowheads="1"/>
          </p:cNvSpPr>
          <p:nvPr/>
        </p:nvSpPr>
        <p:spPr bwMode="auto">
          <a:xfrm>
            <a:off x="5867400" y="1773238"/>
            <a:ext cx="649288" cy="142875"/>
          </a:xfrm>
          <a:prstGeom prst="rightArrow">
            <a:avLst>
              <a:gd name="adj1" fmla="val 50000"/>
              <a:gd name="adj2" fmla="val 113611"/>
            </a:avLst>
          </a:prstGeom>
          <a:solidFill>
            <a:srgbClr val="00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spd="med">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pPr rtl="1"/>
            <a:r>
              <a:rPr lang="fa-IR" altLang="en-US" sz="4000">
                <a:solidFill>
                  <a:srgbClr val="FF0066"/>
                </a:solidFill>
              </a:rPr>
              <a:t>مدير براي انسجام گروه يكي از اقدامات زير را به عمل مي آورد</a:t>
            </a:r>
            <a:endParaRPr lang="en-US" altLang="en-US" sz="4000">
              <a:solidFill>
                <a:srgbClr val="FF0066"/>
              </a:solidFill>
            </a:endParaRPr>
          </a:p>
        </p:txBody>
      </p:sp>
      <p:sp>
        <p:nvSpPr>
          <p:cNvPr id="2053" name="Rectangle 5"/>
          <p:cNvSpPr>
            <a:spLocks noGrp="1" noChangeArrowheads="1"/>
          </p:cNvSpPr>
          <p:nvPr>
            <p:ph type="body" idx="1"/>
          </p:nvPr>
        </p:nvSpPr>
        <p:spPr>
          <a:xfrm>
            <a:off x="539750" y="1628775"/>
            <a:ext cx="8229600" cy="4525963"/>
          </a:xfrm>
        </p:spPr>
        <p:txBody>
          <a:bodyPr/>
          <a:lstStyle/>
          <a:p>
            <a:pPr marL="812800" indent="-812800" algn="r" rtl="1">
              <a:lnSpc>
                <a:spcPct val="80000"/>
              </a:lnSpc>
              <a:buClr>
                <a:srgbClr val="006600"/>
              </a:buClr>
              <a:buSzPct val="140000"/>
              <a:buFontTx/>
              <a:buAutoNum type="arabicParenR"/>
            </a:pPr>
            <a:r>
              <a:rPr lang="fa-IR" altLang="en-US" sz="2400"/>
              <a:t>از تعداد گروه بكاهد و گروههاي كوچكتري را تشكيل دهد.</a:t>
            </a:r>
          </a:p>
          <a:p>
            <a:pPr marL="812800" indent="-812800" algn="r" rtl="1">
              <a:lnSpc>
                <a:spcPct val="80000"/>
              </a:lnSpc>
              <a:buClr>
                <a:srgbClr val="006600"/>
              </a:buClr>
              <a:buSzPct val="140000"/>
              <a:buFontTx/>
              <a:buAutoNum type="arabicParenR"/>
            </a:pPr>
            <a:endParaRPr lang="fa-IR" altLang="en-US" sz="2400"/>
          </a:p>
          <a:p>
            <a:pPr marL="812800" indent="-812800" algn="r" rtl="1">
              <a:lnSpc>
                <a:spcPct val="80000"/>
              </a:lnSpc>
              <a:buClr>
                <a:srgbClr val="006600"/>
              </a:buClr>
              <a:buSzPct val="140000"/>
              <a:buFontTx/>
              <a:buAutoNum type="arabicParenR"/>
            </a:pPr>
            <a:r>
              <a:rPr lang="fa-IR" altLang="en-US" sz="2400"/>
              <a:t>گروه را تشويق كند كه در رابطه با هدفهاي گروه توافق كامل بنمايند.</a:t>
            </a:r>
          </a:p>
          <a:p>
            <a:pPr marL="812800" indent="-812800" algn="r" rtl="1">
              <a:lnSpc>
                <a:spcPct val="80000"/>
              </a:lnSpc>
              <a:buClr>
                <a:srgbClr val="006600"/>
              </a:buClr>
              <a:buSzPct val="140000"/>
              <a:buFontTx/>
              <a:buAutoNum type="arabicParenR"/>
            </a:pPr>
            <a:endParaRPr lang="fa-IR" altLang="en-US" sz="2400"/>
          </a:p>
          <a:p>
            <a:pPr marL="812800" indent="-812800" algn="r" rtl="1">
              <a:lnSpc>
                <a:spcPct val="80000"/>
              </a:lnSpc>
              <a:buClr>
                <a:srgbClr val="006600"/>
              </a:buClr>
              <a:buSzPct val="140000"/>
              <a:buFontTx/>
              <a:buAutoNum type="arabicParenR"/>
            </a:pPr>
            <a:r>
              <a:rPr lang="fa-IR" altLang="en-US" sz="2400"/>
              <a:t>مدت زماني را كه اعضاي گروه با يكديگر ميگذرانند را افزايش دهد.</a:t>
            </a:r>
          </a:p>
          <a:p>
            <a:pPr marL="812800" indent="-812800" algn="r" rtl="1">
              <a:lnSpc>
                <a:spcPct val="80000"/>
              </a:lnSpc>
              <a:buClr>
                <a:srgbClr val="006600"/>
              </a:buClr>
              <a:buSzPct val="140000"/>
              <a:buFontTx/>
              <a:buAutoNum type="arabicParenR"/>
            </a:pPr>
            <a:endParaRPr lang="fa-IR" altLang="en-US" sz="2400"/>
          </a:p>
          <a:p>
            <a:pPr marL="812800" indent="-812800" algn="r" rtl="1">
              <a:lnSpc>
                <a:spcPct val="80000"/>
              </a:lnSpc>
              <a:buClr>
                <a:srgbClr val="006600"/>
              </a:buClr>
              <a:buSzPct val="140000"/>
              <a:buFontTx/>
              <a:buAutoNum type="arabicParenR"/>
            </a:pPr>
            <a:r>
              <a:rPr lang="fa-IR" altLang="en-US" sz="2400"/>
              <a:t>براي تمام اعضاي گروه ارج زيادي قائل شود و فرايند پذيرفته شدن در گروه را مشكل كند.</a:t>
            </a:r>
          </a:p>
          <a:p>
            <a:pPr marL="812800" indent="-812800" algn="r" rtl="1">
              <a:lnSpc>
                <a:spcPct val="80000"/>
              </a:lnSpc>
              <a:buClr>
                <a:srgbClr val="006600"/>
              </a:buClr>
              <a:buSzPct val="140000"/>
              <a:buFontTx/>
              <a:buAutoNum type="arabicParenR"/>
            </a:pPr>
            <a:endParaRPr lang="fa-IR" altLang="en-US" sz="2400"/>
          </a:p>
          <a:p>
            <a:pPr marL="812800" indent="-812800" algn="r" rtl="1">
              <a:lnSpc>
                <a:spcPct val="80000"/>
              </a:lnSpc>
              <a:buClr>
                <a:srgbClr val="006600"/>
              </a:buClr>
              <a:buSzPct val="140000"/>
              <a:buFontTx/>
              <a:buAutoNum type="arabicParenR"/>
            </a:pPr>
            <a:r>
              <a:rPr lang="fa-IR" altLang="en-US" sz="2400"/>
              <a:t>رقابت بين گروهها را تشديد كند.</a:t>
            </a:r>
          </a:p>
          <a:p>
            <a:pPr marL="812800" indent="-812800" algn="r" rtl="1">
              <a:lnSpc>
                <a:spcPct val="80000"/>
              </a:lnSpc>
              <a:buClr>
                <a:srgbClr val="006600"/>
              </a:buClr>
              <a:buSzPct val="140000"/>
              <a:buFontTx/>
              <a:buAutoNum type="arabicParenR"/>
            </a:pPr>
            <a:endParaRPr lang="fa-IR" altLang="en-US" sz="2400"/>
          </a:p>
          <a:p>
            <a:pPr marL="812800" indent="-812800" algn="r" rtl="1">
              <a:lnSpc>
                <a:spcPct val="80000"/>
              </a:lnSpc>
              <a:buClr>
                <a:srgbClr val="006600"/>
              </a:buClr>
              <a:buSzPct val="140000"/>
              <a:buFontTx/>
              <a:buAutoNum type="arabicParenR"/>
            </a:pPr>
            <a:r>
              <a:rPr lang="fa-IR" altLang="en-US" sz="2400"/>
              <a:t>پاداش به گروه بدهد نه به اعضاء.</a:t>
            </a:r>
          </a:p>
          <a:p>
            <a:pPr marL="812800" indent="-812800" algn="r" rtl="1">
              <a:lnSpc>
                <a:spcPct val="80000"/>
              </a:lnSpc>
              <a:buClr>
                <a:srgbClr val="006600"/>
              </a:buClr>
              <a:buSzPct val="140000"/>
              <a:buFontTx/>
              <a:buAutoNum type="arabicParenR"/>
            </a:pPr>
            <a:endParaRPr lang="fa-IR" altLang="en-US" sz="2400"/>
          </a:p>
          <a:p>
            <a:pPr marL="812800" indent="-812800" algn="r" rtl="1">
              <a:lnSpc>
                <a:spcPct val="80000"/>
              </a:lnSpc>
              <a:buClr>
                <a:srgbClr val="006600"/>
              </a:buClr>
              <a:buSzPct val="140000"/>
              <a:buFontTx/>
              <a:buAutoNum type="arabicParenR"/>
            </a:pPr>
            <a:r>
              <a:rPr lang="fa-IR" altLang="en-US" sz="2400"/>
              <a:t>گروه را از نظر فيزيكي تفكيك كند.</a:t>
            </a:r>
            <a:endParaRPr lang="en-US" altLang="en-US" sz="2400"/>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5" fill="hold" grpId="0"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blinds(vertical)">
                                      <p:cBhvr>
                                        <p:cTn id="7" dur="1000"/>
                                        <p:tgtEl>
                                          <p:spTgt spid="205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053">
                                            <p:txEl>
                                              <p:pRg st="0" end="0"/>
                                            </p:txEl>
                                          </p:spTgt>
                                        </p:tgtEl>
                                        <p:attrNameLst>
                                          <p:attrName>style.visibility</p:attrName>
                                        </p:attrNameLst>
                                      </p:cBhvr>
                                      <p:to>
                                        <p:strVal val="visible"/>
                                      </p:to>
                                    </p:set>
                                    <p:animEffect transition="in" filter="blinds(horizontal)">
                                      <p:cBhvr>
                                        <p:cTn id="12" dur="1000"/>
                                        <p:tgtEl>
                                          <p:spTgt spid="205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053">
                                            <p:txEl>
                                              <p:pRg st="2" end="2"/>
                                            </p:txEl>
                                          </p:spTgt>
                                        </p:tgtEl>
                                        <p:attrNameLst>
                                          <p:attrName>style.visibility</p:attrName>
                                        </p:attrNameLst>
                                      </p:cBhvr>
                                      <p:to>
                                        <p:strVal val="visible"/>
                                      </p:to>
                                    </p:set>
                                    <p:animEffect transition="in" filter="blinds(horizontal)">
                                      <p:cBhvr>
                                        <p:cTn id="17" dur="1000"/>
                                        <p:tgtEl>
                                          <p:spTgt spid="205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053">
                                            <p:txEl>
                                              <p:pRg st="4" end="4"/>
                                            </p:txEl>
                                          </p:spTgt>
                                        </p:tgtEl>
                                        <p:attrNameLst>
                                          <p:attrName>style.visibility</p:attrName>
                                        </p:attrNameLst>
                                      </p:cBhvr>
                                      <p:to>
                                        <p:strVal val="visible"/>
                                      </p:to>
                                    </p:set>
                                    <p:animEffect transition="in" filter="blinds(horizontal)">
                                      <p:cBhvr>
                                        <p:cTn id="22" dur="1000"/>
                                        <p:tgtEl>
                                          <p:spTgt spid="2053">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053">
                                            <p:txEl>
                                              <p:pRg st="6" end="6"/>
                                            </p:txEl>
                                          </p:spTgt>
                                        </p:tgtEl>
                                        <p:attrNameLst>
                                          <p:attrName>style.visibility</p:attrName>
                                        </p:attrNameLst>
                                      </p:cBhvr>
                                      <p:to>
                                        <p:strVal val="visible"/>
                                      </p:to>
                                    </p:set>
                                    <p:animEffect transition="in" filter="blinds(horizontal)">
                                      <p:cBhvr>
                                        <p:cTn id="27" dur="1000"/>
                                        <p:tgtEl>
                                          <p:spTgt spid="2053">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053">
                                            <p:txEl>
                                              <p:pRg st="8" end="8"/>
                                            </p:txEl>
                                          </p:spTgt>
                                        </p:tgtEl>
                                        <p:attrNameLst>
                                          <p:attrName>style.visibility</p:attrName>
                                        </p:attrNameLst>
                                      </p:cBhvr>
                                      <p:to>
                                        <p:strVal val="visible"/>
                                      </p:to>
                                    </p:set>
                                    <p:animEffect transition="in" filter="blinds(horizontal)">
                                      <p:cBhvr>
                                        <p:cTn id="32" dur="1000"/>
                                        <p:tgtEl>
                                          <p:spTgt spid="2053">
                                            <p:txEl>
                                              <p:pRg st="8" end="8"/>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2053">
                                            <p:txEl>
                                              <p:pRg st="10" end="10"/>
                                            </p:txEl>
                                          </p:spTgt>
                                        </p:tgtEl>
                                        <p:attrNameLst>
                                          <p:attrName>style.visibility</p:attrName>
                                        </p:attrNameLst>
                                      </p:cBhvr>
                                      <p:to>
                                        <p:strVal val="visible"/>
                                      </p:to>
                                    </p:set>
                                    <p:animEffect transition="in" filter="blinds(horizontal)">
                                      <p:cBhvr>
                                        <p:cTn id="37" dur="1000"/>
                                        <p:tgtEl>
                                          <p:spTgt spid="2053">
                                            <p:txEl>
                                              <p:pRg st="10" end="1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053">
                                            <p:txEl>
                                              <p:pRg st="12" end="12"/>
                                            </p:txEl>
                                          </p:spTgt>
                                        </p:tgtEl>
                                        <p:attrNameLst>
                                          <p:attrName>style.visibility</p:attrName>
                                        </p:attrNameLst>
                                      </p:cBhvr>
                                      <p:to>
                                        <p:strVal val="visible"/>
                                      </p:to>
                                    </p:set>
                                    <p:animEffect transition="in" filter="blinds(horizontal)">
                                      <p:cBhvr>
                                        <p:cTn id="42" dur="1000"/>
                                        <p:tgtEl>
                                          <p:spTgt spid="205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noChangeArrowheads="1"/>
          </p:cNvSpPr>
          <p:nvPr>
            <p:ph type="body" idx="1"/>
          </p:nvPr>
        </p:nvSpPr>
        <p:spPr>
          <a:xfrm>
            <a:off x="323850" y="1196975"/>
            <a:ext cx="8229600" cy="4525963"/>
          </a:xfrm>
        </p:spPr>
        <p:txBody>
          <a:bodyPr/>
          <a:lstStyle/>
          <a:p>
            <a:pPr algn="just" rtl="1">
              <a:lnSpc>
                <a:spcPct val="80000"/>
              </a:lnSpc>
              <a:buClr>
                <a:srgbClr val="990033"/>
              </a:buClr>
              <a:buSzPct val="135000"/>
              <a:buFont typeface="Wingdings" panose="05000000000000000000" pitchFamily="2" charset="2"/>
              <a:buChar char="ü"/>
            </a:pPr>
            <a:r>
              <a:rPr lang="fa-IR" altLang="en-US" sz="3600">
                <a:solidFill>
                  <a:srgbClr val="990033"/>
                </a:solidFill>
              </a:rPr>
              <a:t>اندازه یا بزرگی گروه</a:t>
            </a:r>
            <a:r>
              <a:rPr lang="fa-IR" altLang="en-US" sz="3600">
                <a:solidFill>
                  <a:schemeClr val="accent2"/>
                </a:solidFill>
              </a:rPr>
              <a:t>:</a:t>
            </a:r>
            <a:r>
              <a:rPr lang="fa-IR" altLang="en-US" sz="3600"/>
              <a:t> مدارک نشان می دهد برای</a:t>
            </a:r>
          </a:p>
          <a:p>
            <a:pPr algn="just" rtl="1">
              <a:lnSpc>
                <a:spcPct val="80000"/>
              </a:lnSpc>
              <a:buClr>
                <a:srgbClr val="990033"/>
              </a:buClr>
              <a:buSzPct val="135000"/>
              <a:buFont typeface="Wingdings" panose="05000000000000000000" pitchFamily="2" charset="2"/>
              <a:buNone/>
            </a:pPr>
            <a:endParaRPr lang="fa-IR" altLang="en-US" sz="3600"/>
          </a:p>
          <a:p>
            <a:pPr algn="just" rtl="1">
              <a:lnSpc>
                <a:spcPct val="80000"/>
              </a:lnSpc>
              <a:buClr>
                <a:srgbClr val="990033"/>
              </a:buClr>
              <a:buSzPct val="135000"/>
              <a:buFont typeface="Wingdings" panose="05000000000000000000" pitchFamily="2" charset="2"/>
              <a:buNone/>
            </a:pPr>
            <a:r>
              <a:rPr lang="fa-IR" altLang="en-US" sz="3600"/>
              <a:t> کارهای تخصصی گروه های کوچک تر بسیار</a:t>
            </a:r>
          </a:p>
          <a:p>
            <a:pPr algn="just" rtl="1">
              <a:lnSpc>
                <a:spcPct val="80000"/>
              </a:lnSpc>
              <a:buClr>
                <a:srgbClr val="990033"/>
              </a:buClr>
              <a:buSzPct val="135000"/>
              <a:buFont typeface="Wingdings" panose="05000000000000000000" pitchFamily="2" charset="2"/>
              <a:buNone/>
            </a:pPr>
            <a:endParaRPr lang="fa-IR" altLang="en-US" sz="3600"/>
          </a:p>
          <a:p>
            <a:pPr algn="just" rtl="1">
              <a:lnSpc>
                <a:spcPct val="80000"/>
              </a:lnSpc>
              <a:buClr>
                <a:srgbClr val="990033"/>
              </a:buClr>
              <a:buSzPct val="135000"/>
              <a:buFont typeface="Wingdings" panose="05000000000000000000" pitchFamily="2" charset="2"/>
              <a:buNone/>
            </a:pPr>
            <a:r>
              <a:rPr lang="fa-IR" altLang="en-US" sz="3600"/>
              <a:t> سریعتر از گروههای بزرگ تر عمل می کنند.  برای</a:t>
            </a:r>
          </a:p>
          <a:p>
            <a:pPr algn="just" rtl="1">
              <a:lnSpc>
                <a:spcPct val="80000"/>
              </a:lnSpc>
              <a:buClr>
                <a:srgbClr val="990033"/>
              </a:buClr>
              <a:buSzPct val="135000"/>
              <a:buFont typeface="Wingdings" panose="05000000000000000000" pitchFamily="2" charset="2"/>
              <a:buNone/>
            </a:pPr>
            <a:endParaRPr lang="fa-IR" altLang="en-US" sz="3600"/>
          </a:p>
          <a:p>
            <a:pPr algn="just" rtl="1">
              <a:lnSpc>
                <a:spcPct val="80000"/>
              </a:lnSpc>
              <a:buClr>
                <a:srgbClr val="990033"/>
              </a:buClr>
              <a:buSzPct val="135000"/>
              <a:buFont typeface="Wingdings" panose="05000000000000000000" pitchFamily="2" charset="2"/>
              <a:buNone/>
            </a:pPr>
            <a:r>
              <a:rPr lang="fa-IR" altLang="en-US" sz="3600"/>
              <a:t>حل مساله استفاده از گروه های بزرگتر نتایج بهتری</a:t>
            </a:r>
          </a:p>
          <a:p>
            <a:pPr algn="just" rtl="1">
              <a:lnSpc>
                <a:spcPct val="80000"/>
              </a:lnSpc>
              <a:buClr>
                <a:srgbClr val="990033"/>
              </a:buClr>
              <a:buSzPct val="135000"/>
              <a:buFont typeface="Wingdings" panose="05000000000000000000" pitchFamily="2" charset="2"/>
              <a:buNone/>
            </a:pPr>
            <a:endParaRPr lang="fa-IR" altLang="en-US" sz="3600"/>
          </a:p>
          <a:p>
            <a:pPr algn="just" rtl="1">
              <a:lnSpc>
                <a:spcPct val="80000"/>
              </a:lnSpc>
              <a:buClr>
                <a:srgbClr val="990033"/>
              </a:buClr>
              <a:buSzPct val="135000"/>
              <a:buFont typeface="Wingdings" panose="05000000000000000000" pitchFamily="2" charset="2"/>
              <a:buNone/>
            </a:pPr>
            <a:r>
              <a:rPr lang="fa-IR" altLang="en-US" sz="3600"/>
              <a:t> در بردارد.</a:t>
            </a:r>
            <a:endParaRPr lang="en-US" altLang="en-US" sz="360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7043">
                                            <p:txEl>
                                              <p:pRg st="0" end="0"/>
                                            </p:txEl>
                                          </p:spTgt>
                                        </p:tgtEl>
                                        <p:attrNameLst>
                                          <p:attrName>style.visibility</p:attrName>
                                        </p:attrNameLst>
                                      </p:cBhvr>
                                      <p:to>
                                        <p:strVal val="visible"/>
                                      </p:to>
                                    </p:set>
                                    <p:animEffect transition="in" filter="blinds(horizontal)">
                                      <p:cBhvr>
                                        <p:cTn id="7" dur="500"/>
                                        <p:tgtEl>
                                          <p:spTgt spid="870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7043">
                                            <p:txEl>
                                              <p:pRg st="2" end="2"/>
                                            </p:txEl>
                                          </p:spTgt>
                                        </p:tgtEl>
                                        <p:attrNameLst>
                                          <p:attrName>style.visibility</p:attrName>
                                        </p:attrNameLst>
                                      </p:cBhvr>
                                      <p:to>
                                        <p:strVal val="visible"/>
                                      </p:to>
                                    </p:set>
                                    <p:animEffect transition="in" filter="blinds(horizontal)">
                                      <p:cBhvr>
                                        <p:cTn id="12" dur="500"/>
                                        <p:tgtEl>
                                          <p:spTgt spid="8704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7043">
                                            <p:txEl>
                                              <p:pRg st="4" end="4"/>
                                            </p:txEl>
                                          </p:spTgt>
                                        </p:tgtEl>
                                        <p:attrNameLst>
                                          <p:attrName>style.visibility</p:attrName>
                                        </p:attrNameLst>
                                      </p:cBhvr>
                                      <p:to>
                                        <p:strVal val="visible"/>
                                      </p:to>
                                    </p:set>
                                    <p:animEffect transition="in" filter="blinds(horizontal)">
                                      <p:cBhvr>
                                        <p:cTn id="17" dur="500"/>
                                        <p:tgtEl>
                                          <p:spTgt spid="8704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7043">
                                            <p:txEl>
                                              <p:pRg st="6" end="6"/>
                                            </p:txEl>
                                          </p:spTgt>
                                        </p:tgtEl>
                                        <p:attrNameLst>
                                          <p:attrName>style.visibility</p:attrName>
                                        </p:attrNameLst>
                                      </p:cBhvr>
                                      <p:to>
                                        <p:strVal val="visible"/>
                                      </p:to>
                                    </p:set>
                                    <p:animEffect transition="in" filter="blinds(horizontal)">
                                      <p:cBhvr>
                                        <p:cTn id="22" dur="500"/>
                                        <p:tgtEl>
                                          <p:spTgt spid="87043">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7043">
                                            <p:txEl>
                                              <p:pRg st="8" end="8"/>
                                            </p:txEl>
                                          </p:spTgt>
                                        </p:tgtEl>
                                        <p:attrNameLst>
                                          <p:attrName>style.visibility</p:attrName>
                                        </p:attrNameLst>
                                      </p:cBhvr>
                                      <p:to>
                                        <p:strVal val="visible"/>
                                      </p:to>
                                    </p:set>
                                    <p:animEffect transition="in" filter="blinds(horizontal)">
                                      <p:cBhvr>
                                        <p:cTn id="27" dur="500"/>
                                        <p:tgtEl>
                                          <p:spTgt spid="870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Grp="1" noChangeArrowheads="1"/>
          </p:cNvSpPr>
          <p:nvPr>
            <p:ph type="body" idx="4294967295"/>
          </p:nvPr>
        </p:nvSpPr>
        <p:spPr>
          <a:xfrm>
            <a:off x="468313" y="620713"/>
            <a:ext cx="8229600" cy="5761037"/>
          </a:xfrm>
          <a:noFill/>
          <a:ln/>
        </p:spPr>
        <p:txBody>
          <a:bodyPr/>
          <a:lstStyle/>
          <a:p>
            <a:pPr algn="just">
              <a:lnSpc>
                <a:spcPct val="140000"/>
              </a:lnSpc>
              <a:spcBef>
                <a:spcPct val="50000"/>
              </a:spcBef>
              <a:buFontTx/>
              <a:buNone/>
            </a:pPr>
            <a:r>
              <a:rPr lang="en-US" altLang="en-US" b="1">
                <a:solidFill>
                  <a:srgbClr val="003300"/>
                </a:solidFill>
              </a:rPr>
              <a:t>Social loafing</a:t>
            </a:r>
            <a:r>
              <a:rPr lang="en-US" altLang="en-US">
                <a:solidFill>
                  <a:srgbClr val="003300"/>
                </a:solidFill>
              </a:rPr>
              <a:t> occurs when people work less hard in groups than they would individually.</a:t>
            </a:r>
          </a:p>
        </p:txBody>
      </p:sp>
      <p:sp>
        <p:nvSpPr>
          <p:cNvPr id="5125" name="Text Box 5"/>
          <p:cNvSpPr txBox="1">
            <a:spLocks noChangeArrowheads="1"/>
          </p:cNvSpPr>
          <p:nvPr/>
        </p:nvSpPr>
        <p:spPr bwMode="auto">
          <a:xfrm>
            <a:off x="539750" y="4005263"/>
            <a:ext cx="7967663" cy="213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rtl="1">
              <a:lnSpc>
                <a:spcPct val="140000"/>
              </a:lnSpc>
              <a:spcBef>
                <a:spcPct val="50000"/>
              </a:spcBef>
            </a:pPr>
            <a:r>
              <a:rPr lang="fa-IR" altLang="en-US" sz="3200" b="1">
                <a:latin typeface="Georgia" panose="02040502050405020303" pitchFamily="18" charset="0"/>
                <a:cs typeface="Lotus" pitchFamily="2" charset="-78"/>
              </a:rPr>
              <a:t>نقصان پذيري گروه يا هدررفتن توان گروه زماني به وقوع مي پيوندد كه افراد در گروه كمتر از حالت انفرادي فعاليت كنند.</a:t>
            </a:r>
            <a:endParaRPr lang="en-US" altLang="en-US" sz="2800">
              <a:latin typeface="Georgia" panose="02040502050405020303" pitchFamily="18" charset="0"/>
              <a:cs typeface="Lotus" pitchFamily="2" charset="-78"/>
            </a:endParaRPr>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124">
                                            <p:txEl>
                                              <p:pRg st="0" end="0"/>
                                            </p:txEl>
                                          </p:spTgt>
                                        </p:tgtEl>
                                        <p:attrNameLst>
                                          <p:attrName>style.visibility</p:attrName>
                                        </p:attrNameLst>
                                      </p:cBhvr>
                                      <p:to>
                                        <p:strVal val="visible"/>
                                      </p:to>
                                    </p:set>
                                    <p:animEffect transition="in" filter="blinds(horizontal)">
                                      <p:cBhvr>
                                        <p:cTn id="7" dur="500"/>
                                        <p:tgtEl>
                                          <p:spTgt spid="512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5" fill="hold" nodeType="clickEffect">
                                  <p:stCondLst>
                                    <p:cond delay="0"/>
                                  </p:stCondLst>
                                  <p:childTnLst>
                                    <p:set>
                                      <p:cBhvr>
                                        <p:cTn id="11" dur="1" fill="hold">
                                          <p:stCondLst>
                                            <p:cond delay="0"/>
                                          </p:stCondLst>
                                        </p:cTn>
                                        <p:tgtEl>
                                          <p:spTgt spid="5125">
                                            <p:txEl>
                                              <p:pRg st="0" end="0"/>
                                            </p:txEl>
                                          </p:spTgt>
                                        </p:tgtEl>
                                        <p:attrNameLst>
                                          <p:attrName>style.visibility</p:attrName>
                                        </p:attrNameLst>
                                      </p:cBhvr>
                                      <p:to>
                                        <p:strVal val="visible"/>
                                      </p:to>
                                    </p:set>
                                    <p:animEffect transition="in" filter="blinds(vertical)">
                                      <p:cBhvr>
                                        <p:cTn id="12" dur="500"/>
                                        <p:tgtEl>
                                          <p:spTgt spid="51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noChangeArrowheads="1"/>
          </p:cNvSpPr>
          <p:nvPr>
            <p:ph type="body" idx="1"/>
          </p:nvPr>
        </p:nvSpPr>
        <p:spPr>
          <a:xfrm>
            <a:off x="539750" y="-315913"/>
            <a:ext cx="8229600" cy="4525963"/>
          </a:xfrm>
        </p:spPr>
        <p:txBody>
          <a:bodyPr/>
          <a:lstStyle/>
          <a:p>
            <a:pPr algn="just" rtl="1">
              <a:lnSpc>
                <a:spcPct val="80000"/>
              </a:lnSpc>
              <a:buClr>
                <a:srgbClr val="990033"/>
              </a:buClr>
              <a:buSzPct val="135000"/>
              <a:buFont typeface="Wingdings" panose="05000000000000000000" pitchFamily="2" charset="2"/>
              <a:buChar char="ü"/>
            </a:pPr>
            <a:endParaRPr lang="fa-IR" altLang="en-US" sz="2400"/>
          </a:p>
          <a:p>
            <a:pPr algn="just" rtl="1">
              <a:lnSpc>
                <a:spcPct val="80000"/>
              </a:lnSpc>
              <a:buClr>
                <a:srgbClr val="990033"/>
              </a:buClr>
              <a:buSzPct val="135000"/>
              <a:buFont typeface="Wingdings" panose="05000000000000000000" pitchFamily="2" charset="2"/>
              <a:buChar char="ü"/>
            </a:pPr>
            <a:endParaRPr lang="fa-IR" altLang="en-US" sz="2400"/>
          </a:p>
          <a:p>
            <a:pPr algn="just" rtl="1">
              <a:lnSpc>
                <a:spcPct val="80000"/>
              </a:lnSpc>
              <a:buClr>
                <a:srgbClr val="990033"/>
              </a:buClr>
              <a:buSzPct val="135000"/>
              <a:buFont typeface="Wingdings" panose="05000000000000000000" pitchFamily="2" charset="2"/>
              <a:buChar char="ü"/>
            </a:pPr>
            <a:endParaRPr lang="fa-IR" altLang="en-US" sz="2400">
              <a:solidFill>
                <a:srgbClr val="990033"/>
              </a:solidFill>
            </a:endParaRPr>
          </a:p>
          <a:p>
            <a:pPr algn="just" rtl="1">
              <a:lnSpc>
                <a:spcPct val="80000"/>
              </a:lnSpc>
              <a:buClr>
                <a:srgbClr val="990033"/>
              </a:buClr>
              <a:buSzPct val="135000"/>
              <a:buFont typeface="Wingdings" panose="05000000000000000000" pitchFamily="2" charset="2"/>
              <a:buNone/>
            </a:pPr>
            <a:endParaRPr lang="fa-IR" altLang="en-US" sz="2400"/>
          </a:p>
          <a:p>
            <a:pPr algn="just" rtl="1">
              <a:lnSpc>
                <a:spcPct val="80000"/>
              </a:lnSpc>
              <a:buClr>
                <a:srgbClr val="990033"/>
              </a:buClr>
              <a:buSzPct val="135000"/>
              <a:buFont typeface="Wingdings" panose="05000000000000000000" pitchFamily="2" charset="2"/>
              <a:buChar char="ü"/>
            </a:pPr>
            <a:endParaRPr lang="fa-IR" altLang="en-US" sz="2400">
              <a:solidFill>
                <a:srgbClr val="990033"/>
              </a:solidFill>
            </a:endParaRPr>
          </a:p>
          <a:p>
            <a:pPr algn="just" rtl="1">
              <a:lnSpc>
                <a:spcPct val="80000"/>
              </a:lnSpc>
              <a:buClr>
                <a:srgbClr val="990033"/>
              </a:buClr>
              <a:buSzPct val="135000"/>
              <a:buFont typeface="Wingdings" panose="05000000000000000000" pitchFamily="2" charset="2"/>
              <a:buChar char="ü"/>
            </a:pPr>
            <a:r>
              <a:rPr lang="fa-IR" altLang="en-US" sz="3600">
                <a:solidFill>
                  <a:srgbClr val="990033"/>
                </a:solidFill>
              </a:rPr>
              <a:t>ترکیب گروه:</a:t>
            </a:r>
            <a:r>
              <a:rPr lang="fa-IR" altLang="en-US" sz="3600"/>
              <a:t> گروه همگن و ناهمگن اثرات متفاوتی</a:t>
            </a:r>
          </a:p>
          <a:p>
            <a:pPr algn="just" rtl="1">
              <a:lnSpc>
                <a:spcPct val="80000"/>
              </a:lnSpc>
              <a:buClr>
                <a:srgbClr val="990033"/>
              </a:buClr>
              <a:buSzPct val="135000"/>
              <a:buFont typeface="Wingdings" panose="05000000000000000000" pitchFamily="2" charset="2"/>
              <a:buNone/>
            </a:pPr>
            <a:endParaRPr lang="fa-IR" altLang="en-US" sz="3600"/>
          </a:p>
          <a:p>
            <a:pPr algn="just" rtl="1">
              <a:lnSpc>
                <a:spcPct val="80000"/>
              </a:lnSpc>
              <a:buClr>
                <a:srgbClr val="990033"/>
              </a:buClr>
              <a:buSzPct val="135000"/>
              <a:buFont typeface="Wingdings" panose="05000000000000000000" pitchFamily="2" charset="2"/>
              <a:buNone/>
            </a:pPr>
            <a:r>
              <a:rPr lang="fa-IR" altLang="en-US" sz="3600"/>
              <a:t> بر عملکرد دارند . مدارک نشان می دهد گروه های </a:t>
            </a:r>
          </a:p>
          <a:p>
            <a:pPr algn="just" rtl="1">
              <a:lnSpc>
                <a:spcPct val="80000"/>
              </a:lnSpc>
              <a:buClr>
                <a:srgbClr val="990033"/>
              </a:buClr>
              <a:buSzPct val="135000"/>
              <a:buFont typeface="Wingdings" panose="05000000000000000000" pitchFamily="2" charset="2"/>
              <a:buNone/>
            </a:pPr>
            <a:endParaRPr lang="fa-IR" altLang="en-US" sz="3600"/>
          </a:p>
          <a:p>
            <a:pPr algn="just" rtl="1">
              <a:lnSpc>
                <a:spcPct val="80000"/>
              </a:lnSpc>
              <a:buClr>
                <a:srgbClr val="990033"/>
              </a:buClr>
              <a:buSzPct val="135000"/>
              <a:buFont typeface="Wingdings" panose="05000000000000000000" pitchFamily="2" charset="2"/>
              <a:buNone/>
            </a:pPr>
            <a:r>
              <a:rPr lang="fa-IR" altLang="en-US" sz="3600"/>
              <a:t> ناهمگن به مراتب اثر بخش تر از گروه های همگن</a:t>
            </a:r>
          </a:p>
          <a:p>
            <a:pPr algn="just" rtl="1">
              <a:lnSpc>
                <a:spcPct val="80000"/>
              </a:lnSpc>
              <a:buClr>
                <a:srgbClr val="990033"/>
              </a:buClr>
              <a:buSzPct val="135000"/>
              <a:buFont typeface="Wingdings" panose="05000000000000000000" pitchFamily="2" charset="2"/>
              <a:buNone/>
            </a:pPr>
            <a:endParaRPr lang="fa-IR" altLang="en-US" sz="3600"/>
          </a:p>
          <a:p>
            <a:pPr algn="just" rtl="1">
              <a:lnSpc>
                <a:spcPct val="80000"/>
              </a:lnSpc>
              <a:buClr>
                <a:srgbClr val="990033"/>
              </a:buClr>
              <a:buSzPct val="135000"/>
              <a:buFont typeface="Wingdings" panose="05000000000000000000" pitchFamily="2" charset="2"/>
              <a:buNone/>
            </a:pPr>
            <a:r>
              <a:rPr lang="fa-IR" altLang="en-US" sz="3600"/>
              <a:t> عمل میکنند</a:t>
            </a:r>
            <a:r>
              <a:rPr lang="fa-IR" altLang="en-US" sz="2400"/>
              <a:t>.</a:t>
            </a:r>
          </a:p>
          <a:p>
            <a:pPr algn="just" rtl="1">
              <a:lnSpc>
                <a:spcPct val="80000"/>
              </a:lnSpc>
              <a:buClr>
                <a:srgbClr val="990033"/>
              </a:buClr>
              <a:buSzPct val="135000"/>
              <a:buFont typeface="Wingdings" panose="05000000000000000000" pitchFamily="2" charset="2"/>
              <a:buChar char="ü"/>
            </a:pPr>
            <a:endParaRPr lang="en-US" altLang="en-US" sz="2400"/>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803">
                                            <p:txEl>
                                              <p:pRg st="5" end="5"/>
                                            </p:txEl>
                                          </p:spTgt>
                                        </p:tgtEl>
                                        <p:attrNameLst>
                                          <p:attrName>style.visibility</p:attrName>
                                        </p:attrNameLst>
                                      </p:cBhvr>
                                      <p:to>
                                        <p:strVal val="visible"/>
                                      </p:to>
                                    </p:set>
                                    <p:animEffect transition="in" filter="blinds(horizontal)">
                                      <p:cBhvr>
                                        <p:cTn id="7" dur="500"/>
                                        <p:tgtEl>
                                          <p:spTgt spid="76803">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6803">
                                            <p:txEl>
                                              <p:pRg st="7" end="7"/>
                                            </p:txEl>
                                          </p:spTgt>
                                        </p:tgtEl>
                                        <p:attrNameLst>
                                          <p:attrName>style.visibility</p:attrName>
                                        </p:attrNameLst>
                                      </p:cBhvr>
                                      <p:to>
                                        <p:strVal val="visible"/>
                                      </p:to>
                                    </p:set>
                                    <p:animEffect transition="in" filter="blinds(horizontal)">
                                      <p:cBhvr>
                                        <p:cTn id="12" dur="500"/>
                                        <p:tgtEl>
                                          <p:spTgt spid="76803">
                                            <p:txEl>
                                              <p:pRg st="7" end="7"/>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6803">
                                            <p:txEl>
                                              <p:pRg st="9" end="9"/>
                                            </p:txEl>
                                          </p:spTgt>
                                        </p:tgtEl>
                                        <p:attrNameLst>
                                          <p:attrName>style.visibility</p:attrName>
                                        </p:attrNameLst>
                                      </p:cBhvr>
                                      <p:to>
                                        <p:strVal val="visible"/>
                                      </p:to>
                                    </p:set>
                                    <p:animEffect transition="in" filter="blinds(horizontal)">
                                      <p:cBhvr>
                                        <p:cTn id="17" dur="500"/>
                                        <p:tgtEl>
                                          <p:spTgt spid="76803">
                                            <p:txEl>
                                              <p:pRg st="9" end="9"/>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6803">
                                            <p:txEl>
                                              <p:pRg st="11" end="11"/>
                                            </p:txEl>
                                          </p:spTgt>
                                        </p:tgtEl>
                                        <p:attrNameLst>
                                          <p:attrName>style.visibility</p:attrName>
                                        </p:attrNameLst>
                                      </p:cBhvr>
                                      <p:to>
                                        <p:strVal val="visible"/>
                                      </p:to>
                                    </p:set>
                                    <p:animEffect transition="in" filter="blinds(horizontal)">
                                      <p:cBhvr>
                                        <p:cTn id="22" dur="500"/>
                                        <p:tgtEl>
                                          <p:spTgt spid="7680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noChangeArrowheads="1"/>
          </p:cNvSpPr>
          <p:nvPr>
            <p:ph type="body" idx="1"/>
          </p:nvPr>
        </p:nvSpPr>
        <p:spPr>
          <a:xfrm>
            <a:off x="468313" y="1052513"/>
            <a:ext cx="8229600" cy="4525962"/>
          </a:xfrm>
        </p:spPr>
        <p:txBody>
          <a:bodyPr/>
          <a:lstStyle/>
          <a:p>
            <a:pPr algn="just" rtl="1">
              <a:buClr>
                <a:srgbClr val="990033"/>
              </a:buClr>
              <a:buSzPct val="135000"/>
              <a:buFont typeface="Wingdings" panose="05000000000000000000" pitchFamily="2" charset="2"/>
              <a:buChar char="ü"/>
            </a:pPr>
            <a:r>
              <a:rPr lang="fa-IR" altLang="en-US">
                <a:solidFill>
                  <a:srgbClr val="990033"/>
                </a:solidFill>
              </a:rPr>
              <a:t>مقام فردی:</a:t>
            </a:r>
            <a:r>
              <a:rPr lang="fa-IR" altLang="en-US"/>
              <a:t> مقام یعنی پست یا رتبه ای که اعضای گروه</a:t>
            </a:r>
          </a:p>
          <a:p>
            <a:pPr algn="just" rtl="1">
              <a:buClr>
                <a:srgbClr val="990033"/>
              </a:buClr>
              <a:buSzPct val="135000"/>
              <a:buFont typeface="Wingdings" panose="05000000000000000000" pitchFamily="2" charset="2"/>
              <a:buNone/>
            </a:pPr>
            <a:endParaRPr lang="fa-IR" altLang="en-US"/>
          </a:p>
          <a:p>
            <a:pPr algn="just" rtl="1">
              <a:buClr>
                <a:srgbClr val="990033"/>
              </a:buClr>
              <a:buSzPct val="135000"/>
              <a:buFont typeface="Wingdings" panose="05000000000000000000" pitchFamily="2" charset="2"/>
              <a:buNone/>
            </a:pPr>
            <a:r>
              <a:rPr lang="fa-IR" altLang="en-US"/>
              <a:t> به فرد می دهند. برای درک رفتار انسانی مقام نقشی</a:t>
            </a:r>
          </a:p>
          <a:p>
            <a:pPr algn="just" rtl="1">
              <a:buClr>
                <a:srgbClr val="990033"/>
              </a:buClr>
              <a:buSzPct val="135000"/>
              <a:buFont typeface="Wingdings" panose="05000000000000000000" pitchFamily="2" charset="2"/>
              <a:buNone/>
            </a:pPr>
            <a:endParaRPr lang="fa-IR" altLang="en-US"/>
          </a:p>
          <a:p>
            <a:pPr algn="just" rtl="1">
              <a:buClr>
                <a:srgbClr val="990033"/>
              </a:buClr>
              <a:buSzPct val="135000"/>
              <a:buFont typeface="Wingdings" panose="05000000000000000000" pitchFamily="2" charset="2"/>
              <a:buNone/>
            </a:pPr>
            <a:r>
              <a:rPr lang="fa-IR" altLang="en-US"/>
              <a:t> مهمی ایفاء میکند. زیرا از لحاظ ایجاد انگیزش از</a:t>
            </a:r>
          </a:p>
          <a:p>
            <a:pPr algn="just" rtl="1">
              <a:buClr>
                <a:srgbClr val="990033"/>
              </a:buClr>
              <a:buSzPct val="135000"/>
              <a:buFont typeface="Wingdings" panose="05000000000000000000" pitchFamily="2" charset="2"/>
              <a:buNone/>
            </a:pPr>
            <a:endParaRPr lang="fa-IR" altLang="en-US"/>
          </a:p>
          <a:p>
            <a:pPr algn="just" rtl="1">
              <a:buClr>
                <a:srgbClr val="990033"/>
              </a:buClr>
              <a:buSzPct val="135000"/>
              <a:buFont typeface="Wingdings" panose="05000000000000000000" pitchFamily="2" charset="2"/>
              <a:buNone/>
            </a:pPr>
            <a:r>
              <a:rPr lang="fa-IR" altLang="en-US"/>
              <a:t> اهمیت بالایی برخوردار است.</a:t>
            </a:r>
            <a:endParaRPr lang="en-US" altLang="en-US"/>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Effect transition="in" filter="blinds(horizontal)">
                                      <p:cBhvr>
                                        <p:cTn id="7" dur="500"/>
                                        <p:tgtEl>
                                          <p:spTgt spid="860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6019">
                                            <p:txEl>
                                              <p:pRg st="2" end="2"/>
                                            </p:txEl>
                                          </p:spTgt>
                                        </p:tgtEl>
                                        <p:attrNameLst>
                                          <p:attrName>style.visibility</p:attrName>
                                        </p:attrNameLst>
                                      </p:cBhvr>
                                      <p:to>
                                        <p:strVal val="visible"/>
                                      </p:to>
                                    </p:set>
                                    <p:animEffect transition="in" filter="blinds(horizontal)">
                                      <p:cBhvr>
                                        <p:cTn id="12" dur="500"/>
                                        <p:tgtEl>
                                          <p:spTgt spid="8601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6019">
                                            <p:txEl>
                                              <p:pRg st="4" end="4"/>
                                            </p:txEl>
                                          </p:spTgt>
                                        </p:tgtEl>
                                        <p:attrNameLst>
                                          <p:attrName>style.visibility</p:attrName>
                                        </p:attrNameLst>
                                      </p:cBhvr>
                                      <p:to>
                                        <p:strVal val="visible"/>
                                      </p:to>
                                    </p:set>
                                    <p:animEffect transition="in" filter="blinds(horizontal)">
                                      <p:cBhvr>
                                        <p:cTn id="17" dur="500"/>
                                        <p:tgtEl>
                                          <p:spTgt spid="86019">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6019">
                                            <p:txEl>
                                              <p:pRg st="6" end="6"/>
                                            </p:txEl>
                                          </p:spTgt>
                                        </p:tgtEl>
                                        <p:attrNameLst>
                                          <p:attrName>style.visibility</p:attrName>
                                        </p:attrNameLst>
                                      </p:cBhvr>
                                      <p:to>
                                        <p:strVal val="visible"/>
                                      </p:to>
                                    </p:set>
                                    <p:animEffect transition="in" filter="blinds(horizontal)">
                                      <p:cBhvr>
                                        <p:cTn id="22" dur="500"/>
                                        <p:tgtEl>
                                          <p:spTgt spid="860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type="body" sz="half" idx="1"/>
          </p:nvPr>
        </p:nvSpPr>
        <p:spPr>
          <a:xfrm>
            <a:off x="4787900" y="2060575"/>
            <a:ext cx="4038600" cy="4968875"/>
          </a:xfrm>
        </p:spPr>
        <p:txBody>
          <a:bodyPr/>
          <a:lstStyle/>
          <a:p>
            <a:pPr algn="r" rtl="1">
              <a:buClr>
                <a:srgbClr val="003300"/>
              </a:buClr>
              <a:buSzPct val="115000"/>
              <a:buFont typeface="Wingdings" panose="05000000000000000000" pitchFamily="2" charset="2"/>
              <a:buNone/>
            </a:pPr>
            <a:r>
              <a:rPr lang="fa-IR" altLang="en-US">
                <a:solidFill>
                  <a:srgbClr val="FF0066"/>
                </a:solidFill>
              </a:rPr>
              <a:t>مزاياي تصميم گيري فردي</a:t>
            </a:r>
          </a:p>
          <a:p>
            <a:pPr algn="r" rtl="1">
              <a:buClr>
                <a:srgbClr val="003300"/>
              </a:buClr>
              <a:buSzPct val="120000"/>
              <a:buFont typeface="Wingdings" panose="05000000000000000000" pitchFamily="2" charset="2"/>
              <a:buChar char="×"/>
            </a:pPr>
            <a:endParaRPr lang="fa-IR" altLang="en-US" sz="2800"/>
          </a:p>
          <a:p>
            <a:pPr algn="r" rtl="1">
              <a:buClr>
                <a:srgbClr val="003300"/>
              </a:buClr>
              <a:buSzPct val="120000"/>
              <a:buFont typeface="Wingdings" panose="05000000000000000000" pitchFamily="2" charset="2"/>
              <a:buChar char="×"/>
            </a:pPr>
            <a:r>
              <a:rPr lang="fa-IR" altLang="en-US" sz="2800">
                <a:solidFill>
                  <a:srgbClr val="111111"/>
                </a:solidFill>
              </a:rPr>
              <a:t>شفاف بودن مسوليت</a:t>
            </a:r>
          </a:p>
          <a:p>
            <a:pPr algn="r" rtl="1">
              <a:buClr>
                <a:srgbClr val="003300"/>
              </a:buClr>
              <a:buSzPct val="120000"/>
              <a:buFont typeface="Wingdings" panose="05000000000000000000" pitchFamily="2" charset="2"/>
              <a:buChar char="×"/>
            </a:pPr>
            <a:r>
              <a:rPr lang="fa-IR" altLang="en-US" sz="2800">
                <a:solidFill>
                  <a:srgbClr val="111111"/>
                </a:solidFill>
              </a:rPr>
              <a:t>ثبات رويه</a:t>
            </a:r>
          </a:p>
          <a:p>
            <a:pPr algn="r" rtl="1">
              <a:buClr>
                <a:srgbClr val="003300"/>
              </a:buClr>
              <a:buSzPct val="120000"/>
              <a:buFont typeface="Wingdings" panose="05000000000000000000" pitchFamily="2" charset="2"/>
              <a:buChar char="×"/>
            </a:pPr>
            <a:r>
              <a:rPr lang="fa-IR" altLang="en-US" sz="2800">
                <a:solidFill>
                  <a:srgbClr val="111111"/>
                </a:solidFill>
              </a:rPr>
              <a:t>كار آيي بالاتر</a:t>
            </a:r>
            <a:endParaRPr lang="en-US" altLang="en-US" sz="2800">
              <a:solidFill>
                <a:srgbClr val="111111"/>
              </a:solidFill>
            </a:endParaRPr>
          </a:p>
          <a:p>
            <a:pPr algn="r" rtl="1">
              <a:buClr>
                <a:srgbClr val="003300"/>
              </a:buClr>
              <a:buSzPct val="120000"/>
              <a:buFont typeface="Wingdings" panose="05000000000000000000" pitchFamily="2" charset="2"/>
              <a:buChar char="×"/>
            </a:pPr>
            <a:r>
              <a:rPr lang="fa-IR" altLang="en-US" sz="2800">
                <a:solidFill>
                  <a:srgbClr val="111111"/>
                </a:solidFill>
              </a:rPr>
              <a:t>سرعت تصميم گيري</a:t>
            </a:r>
          </a:p>
        </p:txBody>
      </p:sp>
      <p:sp>
        <p:nvSpPr>
          <p:cNvPr id="44036" name="Rectangle 4"/>
          <p:cNvSpPr>
            <a:spLocks noGrp="1" noChangeArrowheads="1"/>
          </p:cNvSpPr>
          <p:nvPr>
            <p:ph type="body" sz="half" idx="2"/>
          </p:nvPr>
        </p:nvSpPr>
        <p:spPr>
          <a:xfrm>
            <a:off x="539750" y="2060575"/>
            <a:ext cx="4038600" cy="5040313"/>
          </a:xfrm>
        </p:spPr>
        <p:txBody>
          <a:bodyPr/>
          <a:lstStyle/>
          <a:p>
            <a:pPr algn="r" rtl="1">
              <a:buFontTx/>
              <a:buNone/>
            </a:pPr>
            <a:r>
              <a:rPr lang="fa-IR" altLang="en-US">
                <a:solidFill>
                  <a:srgbClr val="FF0066"/>
                </a:solidFill>
              </a:rPr>
              <a:t>مزاياي تصميم گيري گروهي</a:t>
            </a:r>
          </a:p>
          <a:p>
            <a:pPr algn="r" rtl="1">
              <a:buFontTx/>
              <a:buNone/>
            </a:pPr>
            <a:endParaRPr lang="fa-IR" altLang="en-US">
              <a:solidFill>
                <a:srgbClr val="003300"/>
              </a:solidFill>
            </a:endParaRPr>
          </a:p>
          <a:p>
            <a:pPr algn="r" rtl="1">
              <a:buClr>
                <a:srgbClr val="003300"/>
              </a:buClr>
              <a:buSzPct val="130000"/>
              <a:buFont typeface="Wingdings" panose="05000000000000000000" pitchFamily="2" charset="2"/>
              <a:buChar char="×"/>
            </a:pPr>
            <a:r>
              <a:rPr lang="fa-IR" altLang="en-US" sz="2800">
                <a:solidFill>
                  <a:srgbClr val="000000"/>
                </a:solidFill>
              </a:rPr>
              <a:t>بار اطلاعاتي بيشتر</a:t>
            </a:r>
          </a:p>
          <a:p>
            <a:pPr algn="r" rtl="1">
              <a:buSzPct val="130000"/>
              <a:buFont typeface="Wingdings" panose="05000000000000000000" pitchFamily="2" charset="2"/>
              <a:buChar char="×"/>
            </a:pPr>
            <a:r>
              <a:rPr lang="fa-IR" altLang="en-US" sz="2800">
                <a:solidFill>
                  <a:srgbClr val="000000"/>
                </a:solidFill>
              </a:rPr>
              <a:t>كيفيت تصميمات بالاتر</a:t>
            </a:r>
          </a:p>
          <a:p>
            <a:pPr algn="r" rtl="1">
              <a:buSzPct val="130000"/>
              <a:buFont typeface="Wingdings" panose="05000000000000000000" pitchFamily="2" charset="2"/>
              <a:buChar char="×"/>
            </a:pPr>
            <a:r>
              <a:rPr lang="fa-IR" altLang="en-US" sz="2800">
                <a:solidFill>
                  <a:srgbClr val="000000"/>
                </a:solidFill>
              </a:rPr>
              <a:t>پذيرش بالاتر تصميمات</a:t>
            </a:r>
          </a:p>
          <a:p>
            <a:pPr algn="r" rtl="1">
              <a:buSzPct val="130000"/>
              <a:buFont typeface="Wingdings" panose="05000000000000000000" pitchFamily="2" charset="2"/>
              <a:buChar char="×"/>
            </a:pPr>
            <a:r>
              <a:rPr lang="fa-IR" altLang="en-US" sz="2800">
                <a:solidFill>
                  <a:srgbClr val="000000"/>
                </a:solidFill>
              </a:rPr>
              <a:t>ارائه ديدگاههاي مختلف(در سطح ناهمگن)</a:t>
            </a:r>
          </a:p>
          <a:p>
            <a:pPr algn="r" rtl="1">
              <a:buSzPct val="130000"/>
              <a:buFont typeface="Wingdings" panose="05000000000000000000" pitchFamily="2" charset="2"/>
              <a:buChar char="×"/>
            </a:pPr>
            <a:r>
              <a:rPr lang="fa-IR" altLang="en-US" sz="2800">
                <a:solidFill>
                  <a:srgbClr val="000000"/>
                </a:solidFill>
              </a:rPr>
              <a:t>اثر بخشي بالاتر</a:t>
            </a:r>
            <a:endParaRPr lang="en-US" altLang="en-US" sz="2800">
              <a:solidFill>
                <a:srgbClr val="000000"/>
              </a:solidFill>
            </a:endParaRPr>
          </a:p>
          <a:p>
            <a:pPr algn="r" rtl="1"/>
            <a:endParaRPr lang="en-US" altLang="en-US" sz="2800"/>
          </a:p>
        </p:txBody>
      </p:sp>
      <p:sp>
        <p:nvSpPr>
          <p:cNvPr id="44037" name="Line 5"/>
          <p:cNvSpPr>
            <a:spLocks noChangeShapeType="1"/>
          </p:cNvSpPr>
          <p:nvPr/>
        </p:nvSpPr>
        <p:spPr bwMode="auto">
          <a:xfrm flipH="1">
            <a:off x="5003800" y="2276475"/>
            <a:ext cx="0" cy="3600450"/>
          </a:xfrm>
          <a:prstGeom prst="line">
            <a:avLst/>
          </a:prstGeom>
          <a:noFill/>
          <a:ln w="57150">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4038" name="Line 6"/>
          <p:cNvSpPr>
            <a:spLocks noChangeShapeType="1"/>
          </p:cNvSpPr>
          <p:nvPr/>
        </p:nvSpPr>
        <p:spPr bwMode="auto">
          <a:xfrm>
            <a:off x="971550" y="1844675"/>
            <a:ext cx="7775575" cy="0"/>
          </a:xfrm>
          <a:prstGeom prst="line">
            <a:avLst/>
          </a:prstGeom>
          <a:noFill/>
          <a:ln w="38100">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4040" name="Line 8"/>
          <p:cNvSpPr>
            <a:spLocks noChangeShapeType="1"/>
          </p:cNvSpPr>
          <p:nvPr/>
        </p:nvSpPr>
        <p:spPr bwMode="auto">
          <a:xfrm>
            <a:off x="827088" y="6381750"/>
            <a:ext cx="8066087" cy="0"/>
          </a:xfrm>
          <a:prstGeom prst="line">
            <a:avLst/>
          </a:prstGeom>
          <a:noFill/>
          <a:ln w="38100">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4045" name="WordArt 13"/>
          <p:cNvSpPr>
            <a:spLocks noChangeArrowheads="1" noChangeShapeType="1" noTextEdit="1"/>
          </p:cNvSpPr>
          <p:nvPr/>
        </p:nvSpPr>
        <p:spPr bwMode="auto">
          <a:xfrm>
            <a:off x="1116013" y="0"/>
            <a:ext cx="7343775" cy="1557338"/>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CanDown">
              <a:avLst>
                <a:gd name="adj" fmla="val 14287"/>
              </a:avLst>
            </a:prstTxWarp>
          </a:bodyPr>
          <a:lstStyle/>
          <a:p>
            <a:pPr algn="ctr" rtl="1"/>
            <a:r>
              <a:rPr lang="fa-IR" sz="3600" kern="10">
                <a:solidFill>
                  <a:srgbClr val="0000CC"/>
                </a:solidFill>
                <a:latin typeface="Times New Roman" panose="02020603050405020304" pitchFamily="18" charset="0"/>
                <a:cs typeface="Times New Roman" panose="02020603050405020304" pitchFamily="18" charset="0"/>
              </a:rPr>
              <a:t>مقايسه مزاياي تصميم گيري فردي با گروهي</a:t>
            </a:r>
            <a:endParaRPr lang="en-US" sz="3600" kern="1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ransition spd="med">
    <p:comb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44045"/>
                                        </p:tgtEl>
                                        <p:attrNameLst>
                                          <p:attrName>style.visibility</p:attrName>
                                        </p:attrNameLst>
                                      </p:cBhvr>
                                      <p:to>
                                        <p:strVal val="visible"/>
                                      </p:to>
                                    </p:set>
                                    <p:animEffect transition="in" filter="box(out)">
                                      <p:cBhvr>
                                        <p:cTn id="7" dur="500"/>
                                        <p:tgtEl>
                                          <p:spTgt spid="440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4038"/>
                                        </p:tgtEl>
                                        <p:attrNameLst>
                                          <p:attrName>style.visibility</p:attrName>
                                        </p:attrNameLst>
                                      </p:cBhvr>
                                      <p:to>
                                        <p:strVal val="visible"/>
                                      </p:to>
                                    </p:set>
                                    <p:animEffect transition="in" filter="blinds(horizontal)">
                                      <p:cBhvr>
                                        <p:cTn id="12" dur="500"/>
                                        <p:tgtEl>
                                          <p:spTgt spid="4403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4040"/>
                                        </p:tgtEl>
                                        <p:attrNameLst>
                                          <p:attrName>style.visibility</p:attrName>
                                        </p:attrNameLst>
                                      </p:cBhvr>
                                      <p:to>
                                        <p:strVal val="visible"/>
                                      </p:to>
                                    </p:set>
                                    <p:animEffect transition="in" filter="blinds(horizontal)">
                                      <p:cBhvr>
                                        <p:cTn id="17" dur="500"/>
                                        <p:tgtEl>
                                          <p:spTgt spid="4404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4035">
                                            <p:txEl>
                                              <p:pRg st="0" end="0"/>
                                            </p:txEl>
                                          </p:spTgt>
                                        </p:tgtEl>
                                        <p:attrNameLst>
                                          <p:attrName>style.visibility</p:attrName>
                                        </p:attrNameLst>
                                      </p:cBhvr>
                                      <p:to>
                                        <p:strVal val="visible"/>
                                      </p:to>
                                    </p:set>
                                    <p:animEffect transition="in" filter="blinds(horizontal)">
                                      <p:cBhvr>
                                        <p:cTn id="22" dur="500"/>
                                        <p:tgtEl>
                                          <p:spTgt spid="44035">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4035">
                                            <p:txEl>
                                              <p:pRg st="2" end="2"/>
                                            </p:txEl>
                                          </p:spTgt>
                                        </p:tgtEl>
                                        <p:attrNameLst>
                                          <p:attrName>style.visibility</p:attrName>
                                        </p:attrNameLst>
                                      </p:cBhvr>
                                      <p:to>
                                        <p:strVal val="visible"/>
                                      </p:to>
                                    </p:set>
                                    <p:animEffect transition="in" filter="blinds(horizontal)">
                                      <p:cBhvr>
                                        <p:cTn id="27" dur="500"/>
                                        <p:tgtEl>
                                          <p:spTgt spid="44035">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4035">
                                            <p:txEl>
                                              <p:pRg st="3" end="3"/>
                                            </p:txEl>
                                          </p:spTgt>
                                        </p:tgtEl>
                                        <p:attrNameLst>
                                          <p:attrName>style.visibility</p:attrName>
                                        </p:attrNameLst>
                                      </p:cBhvr>
                                      <p:to>
                                        <p:strVal val="visible"/>
                                      </p:to>
                                    </p:set>
                                    <p:animEffect transition="in" filter="blinds(horizontal)">
                                      <p:cBhvr>
                                        <p:cTn id="32" dur="500"/>
                                        <p:tgtEl>
                                          <p:spTgt spid="44035">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4035">
                                            <p:txEl>
                                              <p:pRg st="4" end="4"/>
                                            </p:txEl>
                                          </p:spTgt>
                                        </p:tgtEl>
                                        <p:attrNameLst>
                                          <p:attrName>style.visibility</p:attrName>
                                        </p:attrNameLst>
                                      </p:cBhvr>
                                      <p:to>
                                        <p:strVal val="visible"/>
                                      </p:to>
                                    </p:set>
                                    <p:animEffect transition="in" filter="blinds(horizontal)">
                                      <p:cBhvr>
                                        <p:cTn id="37" dur="500"/>
                                        <p:tgtEl>
                                          <p:spTgt spid="44035">
                                            <p:txEl>
                                              <p:pRg st="4" end="4"/>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4035">
                                            <p:txEl>
                                              <p:pRg st="5" end="5"/>
                                            </p:txEl>
                                          </p:spTgt>
                                        </p:tgtEl>
                                        <p:attrNameLst>
                                          <p:attrName>style.visibility</p:attrName>
                                        </p:attrNameLst>
                                      </p:cBhvr>
                                      <p:to>
                                        <p:strVal val="visible"/>
                                      </p:to>
                                    </p:set>
                                    <p:animEffect transition="in" filter="blinds(horizontal)">
                                      <p:cBhvr>
                                        <p:cTn id="42" dur="500"/>
                                        <p:tgtEl>
                                          <p:spTgt spid="44035">
                                            <p:txEl>
                                              <p:pRg st="5" end="5"/>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4037"/>
                                        </p:tgtEl>
                                        <p:attrNameLst>
                                          <p:attrName>style.visibility</p:attrName>
                                        </p:attrNameLst>
                                      </p:cBhvr>
                                      <p:to>
                                        <p:strVal val="visible"/>
                                      </p:to>
                                    </p:set>
                                    <p:animEffect transition="in" filter="blinds(horizontal)">
                                      <p:cBhvr>
                                        <p:cTn id="47" dur="500"/>
                                        <p:tgtEl>
                                          <p:spTgt spid="44037"/>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4036">
                                            <p:txEl>
                                              <p:pRg st="0" end="0"/>
                                            </p:txEl>
                                          </p:spTgt>
                                        </p:tgtEl>
                                        <p:attrNameLst>
                                          <p:attrName>style.visibility</p:attrName>
                                        </p:attrNameLst>
                                      </p:cBhvr>
                                      <p:to>
                                        <p:strVal val="visible"/>
                                      </p:to>
                                    </p:set>
                                    <p:animEffect transition="in" filter="blinds(horizontal)">
                                      <p:cBhvr>
                                        <p:cTn id="52" dur="500"/>
                                        <p:tgtEl>
                                          <p:spTgt spid="44036">
                                            <p:txEl>
                                              <p:pRg st="0" end="0"/>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4036">
                                            <p:txEl>
                                              <p:pRg st="2" end="2"/>
                                            </p:txEl>
                                          </p:spTgt>
                                        </p:tgtEl>
                                        <p:attrNameLst>
                                          <p:attrName>style.visibility</p:attrName>
                                        </p:attrNameLst>
                                      </p:cBhvr>
                                      <p:to>
                                        <p:strVal val="visible"/>
                                      </p:to>
                                    </p:set>
                                    <p:animEffect transition="in" filter="blinds(horizontal)">
                                      <p:cBhvr>
                                        <p:cTn id="57" dur="500"/>
                                        <p:tgtEl>
                                          <p:spTgt spid="44036">
                                            <p:txEl>
                                              <p:pRg st="2" end="2"/>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44036">
                                            <p:txEl>
                                              <p:pRg st="3" end="3"/>
                                            </p:txEl>
                                          </p:spTgt>
                                        </p:tgtEl>
                                        <p:attrNameLst>
                                          <p:attrName>style.visibility</p:attrName>
                                        </p:attrNameLst>
                                      </p:cBhvr>
                                      <p:to>
                                        <p:strVal val="visible"/>
                                      </p:to>
                                    </p:set>
                                    <p:animEffect transition="in" filter="blinds(horizontal)">
                                      <p:cBhvr>
                                        <p:cTn id="62" dur="500"/>
                                        <p:tgtEl>
                                          <p:spTgt spid="44036">
                                            <p:txEl>
                                              <p:pRg st="3" end="3"/>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44036">
                                            <p:txEl>
                                              <p:pRg st="4" end="4"/>
                                            </p:txEl>
                                          </p:spTgt>
                                        </p:tgtEl>
                                        <p:attrNameLst>
                                          <p:attrName>style.visibility</p:attrName>
                                        </p:attrNameLst>
                                      </p:cBhvr>
                                      <p:to>
                                        <p:strVal val="visible"/>
                                      </p:to>
                                    </p:set>
                                    <p:animEffect transition="in" filter="blinds(horizontal)">
                                      <p:cBhvr>
                                        <p:cTn id="67" dur="500"/>
                                        <p:tgtEl>
                                          <p:spTgt spid="44036">
                                            <p:txEl>
                                              <p:pRg st="4" end="4"/>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44036">
                                            <p:txEl>
                                              <p:pRg st="5" end="5"/>
                                            </p:txEl>
                                          </p:spTgt>
                                        </p:tgtEl>
                                        <p:attrNameLst>
                                          <p:attrName>style.visibility</p:attrName>
                                        </p:attrNameLst>
                                      </p:cBhvr>
                                      <p:to>
                                        <p:strVal val="visible"/>
                                      </p:to>
                                    </p:set>
                                    <p:animEffect transition="in" filter="blinds(horizontal)">
                                      <p:cBhvr>
                                        <p:cTn id="72" dur="500"/>
                                        <p:tgtEl>
                                          <p:spTgt spid="44036">
                                            <p:txEl>
                                              <p:pRg st="5" end="5"/>
                                            </p:txEl>
                                          </p:spTgt>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44036">
                                            <p:txEl>
                                              <p:pRg st="6" end="6"/>
                                            </p:txEl>
                                          </p:spTgt>
                                        </p:tgtEl>
                                        <p:attrNameLst>
                                          <p:attrName>style.visibility</p:attrName>
                                        </p:attrNameLst>
                                      </p:cBhvr>
                                      <p:to>
                                        <p:strVal val="visible"/>
                                      </p:to>
                                    </p:set>
                                    <p:animEffect transition="in" filter="blinds(horizontal)">
                                      <p:cBhvr>
                                        <p:cTn id="77" dur="500"/>
                                        <p:tgtEl>
                                          <p:spTgt spid="4403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P spid="44036" grpId="0" build="p"/>
      <p:bldP spid="44037" grpId="0" animBg="1"/>
      <p:bldP spid="44038" grpId="0" animBg="1"/>
      <p:bldP spid="44040" grpId="0" animBg="1"/>
      <p:bldP spid="4404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68313" y="620713"/>
            <a:ext cx="8229600" cy="1143000"/>
          </a:xfrm>
        </p:spPr>
        <p:txBody>
          <a:bodyPr/>
          <a:lstStyle/>
          <a:p>
            <a:r>
              <a:rPr lang="fa-IR" altLang="en-US" sz="4800">
                <a:solidFill>
                  <a:srgbClr val="FF0066"/>
                </a:solidFill>
              </a:rPr>
              <a:t>تهدیدات نسبت به اثر بخشی گروه</a:t>
            </a:r>
            <a:endParaRPr lang="en-US" altLang="en-US" sz="4800">
              <a:solidFill>
                <a:srgbClr val="FF0066"/>
              </a:solidFill>
            </a:endParaRPr>
          </a:p>
        </p:txBody>
      </p:sp>
      <p:sp>
        <p:nvSpPr>
          <p:cNvPr id="93187" name="Rectangle 3"/>
          <p:cNvSpPr>
            <a:spLocks noGrp="1" noChangeArrowheads="1"/>
          </p:cNvSpPr>
          <p:nvPr>
            <p:ph type="body" idx="1"/>
          </p:nvPr>
        </p:nvSpPr>
        <p:spPr>
          <a:xfrm>
            <a:off x="395288" y="2708275"/>
            <a:ext cx="8229600" cy="4525963"/>
          </a:xfrm>
        </p:spPr>
        <p:txBody>
          <a:bodyPr/>
          <a:lstStyle/>
          <a:p>
            <a:pPr algn="r" rtl="1">
              <a:buClr>
                <a:srgbClr val="003300"/>
              </a:buClr>
              <a:buSzPct val="130000"/>
              <a:buFont typeface="Wingdings 3" panose="05040102010807070707" pitchFamily="18" charset="2"/>
              <a:buChar char=""/>
            </a:pPr>
            <a:r>
              <a:rPr lang="fa-IR" altLang="en-US"/>
              <a:t>همرنگ جماعت شدن               </a:t>
            </a:r>
            <a:r>
              <a:rPr lang="en-US" altLang="en-US"/>
              <a:t>Group think</a:t>
            </a:r>
            <a:r>
              <a:rPr lang="fa-IR" altLang="en-US"/>
              <a:t> </a:t>
            </a:r>
          </a:p>
          <a:p>
            <a:pPr algn="r" rtl="1">
              <a:buClr>
                <a:srgbClr val="003300"/>
              </a:buClr>
              <a:buSzPct val="130000"/>
              <a:buFont typeface="Wingdings 3" panose="05040102010807070707" pitchFamily="18" charset="2"/>
              <a:buChar char=""/>
            </a:pPr>
            <a:endParaRPr lang="fa-IR" altLang="en-US"/>
          </a:p>
          <a:p>
            <a:pPr algn="r" rtl="1">
              <a:buClr>
                <a:srgbClr val="003300"/>
              </a:buClr>
              <a:buSzPct val="130000"/>
              <a:buFont typeface="Wingdings 3" panose="05040102010807070707" pitchFamily="18" charset="2"/>
              <a:buChar char=""/>
            </a:pPr>
            <a:endParaRPr lang="fa-IR" altLang="en-US"/>
          </a:p>
          <a:p>
            <a:pPr algn="r" rtl="1">
              <a:buClr>
                <a:srgbClr val="003300"/>
              </a:buClr>
              <a:buSzPct val="130000"/>
              <a:buFont typeface="Wingdings 3" panose="05040102010807070707" pitchFamily="18" charset="2"/>
              <a:buChar char=""/>
            </a:pPr>
            <a:r>
              <a:rPr lang="fa-IR" altLang="en-US"/>
              <a:t>بریدن از گروه                       </a:t>
            </a:r>
            <a:r>
              <a:rPr lang="en-US" altLang="en-US"/>
              <a:t>Group shift </a:t>
            </a:r>
          </a:p>
        </p:txBody>
      </p:sp>
    </p:spTree>
  </p:cSld>
  <p:clrMapOvr>
    <a:masterClrMapping/>
  </p:clrMapOvr>
  <p:transition spd="med">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blinds(horizontal)">
                                      <p:cBhvr>
                                        <p:cTn id="7" dur="500"/>
                                        <p:tgtEl>
                                          <p:spTgt spid="931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3187">
                                            <p:txEl>
                                              <p:pRg st="0" end="0"/>
                                            </p:txEl>
                                          </p:spTgt>
                                        </p:tgtEl>
                                        <p:attrNameLst>
                                          <p:attrName>style.visibility</p:attrName>
                                        </p:attrNameLst>
                                      </p:cBhvr>
                                      <p:to>
                                        <p:strVal val="visible"/>
                                      </p:to>
                                    </p:set>
                                    <p:animEffect transition="in" filter="box(in)">
                                      <p:cBhvr>
                                        <p:cTn id="12" dur="500"/>
                                        <p:tgtEl>
                                          <p:spTgt spid="9318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3187">
                                            <p:txEl>
                                              <p:pRg st="3" end="3"/>
                                            </p:txEl>
                                          </p:spTgt>
                                        </p:tgtEl>
                                        <p:attrNameLst>
                                          <p:attrName>style.visibility</p:attrName>
                                        </p:attrNameLst>
                                      </p:cBhvr>
                                      <p:to>
                                        <p:strVal val="visible"/>
                                      </p:to>
                                    </p:set>
                                    <p:animEffect transition="in" filter="box(in)">
                                      <p:cBhvr>
                                        <p:cTn id="17" dur="500"/>
                                        <p:tgtEl>
                                          <p:spTgt spid="931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P spid="93187"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noChangeArrowheads="1"/>
          </p:cNvSpPr>
          <p:nvPr>
            <p:ph type="body" idx="1"/>
          </p:nvPr>
        </p:nvSpPr>
        <p:spPr>
          <a:xfrm>
            <a:off x="468313" y="476250"/>
            <a:ext cx="8229600" cy="4525963"/>
          </a:xfrm>
        </p:spPr>
        <p:txBody>
          <a:bodyPr/>
          <a:lstStyle/>
          <a:p>
            <a:pPr algn="r" rtl="1">
              <a:buFontTx/>
              <a:buNone/>
            </a:pPr>
            <a:r>
              <a:rPr lang="fa-IR" altLang="en-US" sz="4000">
                <a:solidFill>
                  <a:srgbClr val="FF0066"/>
                </a:solidFill>
              </a:rPr>
              <a:t>همرنگ جماعت شدن: </a:t>
            </a:r>
            <a:r>
              <a:rPr lang="fa-IR" altLang="en-US" sz="4000"/>
              <a:t>عبارت است از هنگامی که آدمها به طور عمیق گرفتار گروه منسجمی شوند و اعضای گروه برای بدست آوردن وحدت نظر بکوشند. در این حال گروه انگیزه ارزیابی واقعی گزینه های گوناگون را از دست می دهد در واقع گروه اندیشی از انحراف در کارآیی ذهنی ، آزمون واقعیت و قضاوت اخلاقی حکایت می کند که ناشی از فشار درون گروهی است.</a:t>
            </a:r>
            <a:endParaRPr lang="en-US" altLang="en-US" sz="4000"/>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animEffect transition="in" filter="blinds(horizontal)">
                                      <p:cBhvr>
                                        <p:cTn id="7" dur="500"/>
                                        <p:tgtEl>
                                          <p:spTgt spid="962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fa-IR" altLang="en-US" sz="3600">
                <a:solidFill>
                  <a:srgbClr val="FF0066"/>
                </a:solidFill>
              </a:rPr>
              <a:t>پژوهشگران معتقدند كه پنج متغير زير در پديده همرنگ شدن در گروه اثر مي گذارد</a:t>
            </a:r>
            <a:endParaRPr lang="en-US" altLang="en-US" sz="3600">
              <a:solidFill>
                <a:srgbClr val="FF0066"/>
              </a:solidFill>
            </a:endParaRPr>
          </a:p>
        </p:txBody>
      </p:sp>
      <p:sp>
        <p:nvSpPr>
          <p:cNvPr id="51203" name="Rectangle 3"/>
          <p:cNvSpPr>
            <a:spLocks noGrp="1" noChangeArrowheads="1"/>
          </p:cNvSpPr>
          <p:nvPr>
            <p:ph type="body" idx="1"/>
          </p:nvPr>
        </p:nvSpPr>
        <p:spPr>
          <a:xfrm>
            <a:off x="539750" y="2060575"/>
            <a:ext cx="8229600" cy="4525963"/>
          </a:xfrm>
        </p:spPr>
        <p:txBody>
          <a:bodyPr/>
          <a:lstStyle/>
          <a:p>
            <a:pPr algn="r" rtl="1">
              <a:buClr>
                <a:srgbClr val="003300"/>
              </a:buClr>
              <a:buSzPct val="125000"/>
              <a:buFont typeface="Wingdings 3" panose="05040102010807070707" pitchFamily="18" charset="2"/>
              <a:buChar char="Á"/>
            </a:pPr>
            <a:r>
              <a:rPr lang="fa-IR" altLang="en-US"/>
              <a:t>انسجام گروه</a:t>
            </a:r>
          </a:p>
          <a:p>
            <a:pPr algn="r" rtl="1">
              <a:buClr>
                <a:srgbClr val="003300"/>
              </a:buClr>
              <a:buSzPct val="125000"/>
              <a:buFont typeface="Wingdings 3" panose="05040102010807070707" pitchFamily="18" charset="2"/>
              <a:buChar char="Á"/>
            </a:pPr>
            <a:r>
              <a:rPr lang="fa-IR" altLang="en-US"/>
              <a:t>رفتار رهبر</a:t>
            </a:r>
          </a:p>
          <a:p>
            <a:pPr algn="r" rtl="1">
              <a:buClr>
                <a:srgbClr val="003300"/>
              </a:buClr>
              <a:buSzPct val="125000"/>
              <a:buFont typeface="Wingdings 3" panose="05040102010807070707" pitchFamily="18" charset="2"/>
              <a:buChar char="Á"/>
            </a:pPr>
            <a:r>
              <a:rPr lang="fa-IR" altLang="en-US"/>
              <a:t>نفوذ ناپذير بودن در برابر عامل خارجي</a:t>
            </a:r>
          </a:p>
          <a:p>
            <a:pPr algn="r" rtl="1">
              <a:buClr>
                <a:srgbClr val="003300"/>
              </a:buClr>
              <a:buSzPct val="125000"/>
              <a:buFont typeface="Wingdings 3" panose="05040102010807070707" pitchFamily="18" charset="2"/>
              <a:buChar char="Á"/>
            </a:pPr>
            <a:r>
              <a:rPr lang="fa-IR" altLang="en-US"/>
              <a:t>فشارهاي زماني</a:t>
            </a:r>
          </a:p>
          <a:p>
            <a:pPr algn="r" rtl="1">
              <a:buClr>
                <a:srgbClr val="003300"/>
              </a:buClr>
              <a:buSzPct val="125000"/>
              <a:buFont typeface="Wingdings 3" panose="05040102010807070707" pitchFamily="18" charset="2"/>
              <a:buChar char="Á"/>
            </a:pPr>
            <a:r>
              <a:rPr lang="fa-IR" altLang="en-US"/>
              <a:t>ناتواني در رعايت روشي خاص در تصميم گيري</a:t>
            </a:r>
            <a:endParaRPr lang="en-US" altLang="en-US"/>
          </a:p>
        </p:txBody>
      </p:sp>
    </p:spTree>
  </p:cSld>
  <p:clrMapOvr>
    <a:masterClrMapping/>
  </p:clrMapOvr>
  <p:transition spd="med">
    <p:cover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linds(horizontal)">
                                      <p:cBhvr>
                                        <p:cTn id="7" dur="500"/>
                                        <p:tgtEl>
                                          <p:spTgt spid="512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nodeType="clickEffect">
                                  <p:stCondLst>
                                    <p:cond delay="0"/>
                                  </p:stCondLst>
                                  <p:childTnLst>
                                    <p:set>
                                      <p:cBhvr>
                                        <p:cTn id="11" dur="1" fill="hold">
                                          <p:stCondLst>
                                            <p:cond delay="0"/>
                                          </p:stCondLst>
                                        </p:cTn>
                                        <p:tgtEl>
                                          <p:spTgt spid="51203">
                                            <p:txEl>
                                              <p:pRg st="0" end="0"/>
                                            </p:txEl>
                                          </p:spTgt>
                                        </p:tgtEl>
                                        <p:attrNameLst>
                                          <p:attrName>style.visibility</p:attrName>
                                        </p:attrNameLst>
                                      </p:cBhvr>
                                      <p:to>
                                        <p:strVal val="visible"/>
                                      </p:to>
                                    </p:set>
                                    <p:animEffect transition="in" filter="box(out)">
                                      <p:cBhvr>
                                        <p:cTn id="12" dur="500"/>
                                        <p:tgtEl>
                                          <p:spTgt spid="512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nodeType="clickEffect">
                                  <p:stCondLst>
                                    <p:cond delay="0"/>
                                  </p:stCondLst>
                                  <p:childTnLst>
                                    <p:set>
                                      <p:cBhvr>
                                        <p:cTn id="16" dur="1" fill="hold">
                                          <p:stCondLst>
                                            <p:cond delay="0"/>
                                          </p:stCondLst>
                                        </p:cTn>
                                        <p:tgtEl>
                                          <p:spTgt spid="51203">
                                            <p:txEl>
                                              <p:pRg st="1" end="1"/>
                                            </p:txEl>
                                          </p:spTgt>
                                        </p:tgtEl>
                                        <p:attrNameLst>
                                          <p:attrName>style.visibility</p:attrName>
                                        </p:attrNameLst>
                                      </p:cBhvr>
                                      <p:to>
                                        <p:strVal val="visible"/>
                                      </p:to>
                                    </p:set>
                                    <p:animEffect transition="in" filter="box(out)">
                                      <p:cBhvr>
                                        <p:cTn id="17" dur="500"/>
                                        <p:tgtEl>
                                          <p:spTgt spid="512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nodeType="clickEffect">
                                  <p:stCondLst>
                                    <p:cond delay="0"/>
                                  </p:stCondLst>
                                  <p:childTnLst>
                                    <p:set>
                                      <p:cBhvr>
                                        <p:cTn id="21" dur="1" fill="hold">
                                          <p:stCondLst>
                                            <p:cond delay="0"/>
                                          </p:stCondLst>
                                        </p:cTn>
                                        <p:tgtEl>
                                          <p:spTgt spid="51203">
                                            <p:txEl>
                                              <p:pRg st="2" end="2"/>
                                            </p:txEl>
                                          </p:spTgt>
                                        </p:tgtEl>
                                        <p:attrNameLst>
                                          <p:attrName>style.visibility</p:attrName>
                                        </p:attrNameLst>
                                      </p:cBhvr>
                                      <p:to>
                                        <p:strVal val="visible"/>
                                      </p:to>
                                    </p:set>
                                    <p:animEffect transition="in" filter="box(out)">
                                      <p:cBhvr>
                                        <p:cTn id="22" dur="500"/>
                                        <p:tgtEl>
                                          <p:spTgt spid="5120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nodeType="clickEffect">
                                  <p:stCondLst>
                                    <p:cond delay="0"/>
                                  </p:stCondLst>
                                  <p:childTnLst>
                                    <p:set>
                                      <p:cBhvr>
                                        <p:cTn id="26" dur="1" fill="hold">
                                          <p:stCondLst>
                                            <p:cond delay="0"/>
                                          </p:stCondLst>
                                        </p:cTn>
                                        <p:tgtEl>
                                          <p:spTgt spid="51203">
                                            <p:txEl>
                                              <p:pRg st="3" end="3"/>
                                            </p:txEl>
                                          </p:spTgt>
                                        </p:tgtEl>
                                        <p:attrNameLst>
                                          <p:attrName>style.visibility</p:attrName>
                                        </p:attrNameLst>
                                      </p:cBhvr>
                                      <p:to>
                                        <p:strVal val="visible"/>
                                      </p:to>
                                    </p:set>
                                    <p:animEffect transition="in" filter="box(out)">
                                      <p:cBhvr>
                                        <p:cTn id="27" dur="500"/>
                                        <p:tgtEl>
                                          <p:spTgt spid="5120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nodeType="clickEffect">
                                  <p:stCondLst>
                                    <p:cond delay="0"/>
                                  </p:stCondLst>
                                  <p:childTnLst>
                                    <p:set>
                                      <p:cBhvr>
                                        <p:cTn id="31" dur="1" fill="hold">
                                          <p:stCondLst>
                                            <p:cond delay="0"/>
                                          </p:stCondLst>
                                        </p:cTn>
                                        <p:tgtEl>
                                          <p:spTgt spid="51203">
                                            <p:txEl>
                                              <p:pRg st="4" end="4"/>
                                            </p:txEl>
                                          </p:spTgt>
                                        </p:tgtEl>
                                        <p:attrNameLst>
                                          <p:attrName>style.visibility</p:attrName>
                                        </p:attrNameLst>
                                      </p:cBhvr>
                                      <p:to>
                                        <p:strVal val="visible"/>
                                      </p:to>
                                    </p:set>
                                    <p:animEffect transition="in" filter="box(out)">
                                      <p:cBhvr>
                                        <p:cTn id="32" dur="500"/>
                                        <p:tgtEl>
                                          <p:spTgt spid="512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2555875" y="404813"/>
            <a:ext cx="8229600" cy="1143000"/>
          </a:xfrm>
        </p:spPr>
        <p:txBody>
          <a:bodyPr/>
          <a:lstStyle/>
          <a:p>
            <a:r>
              <a:rPr lang="fa-IR" altLang="en-US" sz="4800">
                <a:solidFill>
                  <a:srgbClr val="FF0066"/>
                </a:solidFill>
              </a:rPr>
              <a:t>بریدن از گروه</a:t>
            </a:r>
            <a:endParaRPr lang="en-US" altLang="en-US" sz="4800">
              <a:solidFill>
                <a:srgbClr val="FF0066"/>
              </a:solidFill>
            </a:endParaRPr>
          </a:p>
        </p:txBody>
      </p:sp>
      <p:sp>
        <p:nvSpPr>
          <p:cNvPr id="94211" name="Rectangle 3"/>
          <p:cNvSpPr>
            <a:spLocks noGrp="1" noChangeArrowheads="1"/>
          </p:cNvSpPr>
          <p:nvPr>
            <p:ph type="body" idx="1"/>
          </p:nvPr>
        </p:nvSpPr>
        <p:spPr>
          <a:xfrm>
            <a:off x="468313" y="1628775"/>
            <a:ext cx="8229600" cy="4525963"/>
          </a:xfrm>
        </p:spPr>
        <p:txBody>
          <a:bodyPr/>
          <a:lstStyle/>
          <a:p>
            <a:pPr algn="r" rtl="1">
              <a:buFontTx/>
              <a:buNone/>
            </a:pPr>
            <a:r>
              <a:rPr lang="fa-IR" altLang="en-US" b="1"/>
              <a:t>مقایسه تصمیمات گروه با تصمیمات فردی اعضاء در گروه بیانگر این است که این دو دیدگاه با هم یکی هستند و از این نظر اختلافی وجود ندارد.در برخی از موارد تصمیمات گروه در مقایسه با تصمیمات فردی احتیاط آمیزتر است و در بیشتر موارد فرد از گروه می برد و در راه پذیرفتن خطرهای سنگین تر گام بر می دارد.</a:t>
            </a:r>
            <a:endParaRPr lang="en-US" altLang="en-US" b="1"/>
          </a:p>
        </p:txBody>
      </p:sp>
    </p:spTree>
  </p:cSld>
  <p:clrMapOvr>
    <a:masterClrMapping/>
  </p:clrMapOvr>
  <p:transition spd="med">
    <p:cover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fa-IR" altLang="en-US" sz="5400">
                <a:solidFill>
                  <a:srgbClr val="FF0066"/>
                </a:solidFill>
              </a:rPr>
              <a:t>سه روش از تصمیم گیری گروهی</a:t>
            </a:r>
            <a:endParaRPr lang="en-US" altLang="en-US" sz="5400">
              <a:solidFill>
                <a:srgbClr val="FF0066"/>
              </a:solidFill>
            </a:endParaRPr>
          </a:p>
        </p:txBody>
      </p:sp>
      <p:sp>
        <p:nvSpPr>
          <p:cNvPr id="92163" name="Rectangle 3"/>
          <p:cNvSpPr>
            <a:spLocks noGrp="1" noChangeArrowheads="1"/>
          </p:cNvSpPr>
          <p:nvPr>
            <p:ph type="body" idx="1"/>
          </p:nvPr>
        </p:nvSpPr>
        <p:spPr/>
        <p:txBody>
          <a:bodyPr/>
          <a:lstStyle/>
          <a:p>
            <a:pPr algn="r" rtl="1">
              <a:buClr>
                <a:srgbClr val="003300"/>
              </a:buClr>
              <a:buSzPct val="130000"/>
              <a:buFont typeface="Wingdings" panose="05000000000000000000" pitchFamily="2" charset="2"/>
              <a:buChar char="þ"/>
            </a:pPr>
            <a:endParaRPr lang="fa-IR" altLang="en-US"/>
          </a:p>
          <a:p>
            <a:pPr algn="r" rtl="1">
              <a:buClr>
                <a:srgbClr val="003300"/>
              </a:buClr>
              <a:buSzPct val="130000"/>
              <a:buFont typeface="Wingdings" panose="05000000000000000000" pitchFamily="2" charset="2"/>
              <a:buChar char="þ"/>
            </a:pPr>
            <a:r>
              <a:rPr lang="fa-IR" altLang="en-US"/>
              <a:t> </a:t>
            </a:r>
            <a:r>
              <a:rPr lang="fa-IR" altLang="en-US" sz="3600"/>
              <a:t>طوفان فکری</a:t>
            </a:r>
          </a:p>
          <a:p>
            <a:pPr algn="r" rtl="1">
              <a:buClr>
                <a:srgbClr val="003300"/>
              </a:buClr>
              <a:buSzPct val="130000"/>
              <a:buFont typeface="Wingdings" panose="05000000000000000000" pitchFamily="2" charset="2"/>
              <a:buChar char="þ"/>
            </a:pPr>
            <a:endParaRPr lang="fa-IR" altLang="en-US" sz="3600"/>
          </a:p>
          <a:p>
            <a:pPr algn="r" rtl="1">
              <a:buClr>
                <a:srgbClr val="003300"/>
              </a:buClr>
              <a:buSzPct val="130000"/>
              <a:buFont typeface="Wingdings" panose="05000000000000000000" pitchFamily="2" charset="2"/>
              <a:buChar char="þ"/>
            </a:pPr>
            <a:r>
              <a:rPr lang="fa-IR" altLang="en-US" sz="3600"/>
              <a:t>روش مبتنی بر ایجاد گروه اسمی</a:t>
            </a:r>
          </a:p>
          <a:p>
            <a:pPr algn="r" rtl="1">
              <a:buClr>
                <a:srgbClr val="003300"/>
              </a:buClr>
              <a:buSzPct val="130000"/>
              <a:buFont typeface="Wingdings" panose="05000000000000000000" pitchFamily="2" charset="2"/>
              <a:buNone/>
            </a:pPr>
            <a:endParaRPr lang="fa-IR" altLang="en-US" sz="3600"/>
          </a:p>
          <a:p>
            <a:pPr algn="r" rtl="1">
              <a:buClr>
                <a:srgbClr val="003300"/>
              </a:buClr>
              <a:buSzPct val="130000"/>
              <a:buFont typeface="Wingdings" panose="05000000000000000000" pitchFamily="2" charset="2"/>
              <a:buChar char="þ"/>
            </a:pPr>
            <a:r>
              <a:rPr lang="fa-IR" altLang="en-US" sz="3600"/>
              <a:t>میز گرد از راه دور</a:t>
            </a:r>
            <a:endParaRPr lang="en-US" altLang="en-US" sz="3600"/>
          </a:p>
        </p:txBody>
      </p:sp>
    </p:spTree>
  </p:cSld>
  <p:clrMapOvr>
    <a:masterClrMapping/>
  </p:clrMapOvr>
  <p:transition spd="med">
    <p:cover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blinds(horizontal)">
                                      <p:cBhvr>
                                        <p:cTn id="7" dur="500"/>
                                        <p:tgtEl>
                                          <p:spTgt spid="921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92163">
                                            <p:txEl>
                                              <p:pRg st="1" end="1"/>
                                            </p:txEl>
                                          </p:spTgt>
                                        </p:tgtEl>
                                        <p:attrNameLst>
                                          <p:attrName>style.visibility</p:attrName>
                                        </p:attrNameLst>
                                      </p:cBhvr>
                                      <p:to>
                                        <p:strVal val="visible"/>
                                      </p:to>
                                    </p:set>
                                    <p:animEffect transition="in" filter="box(in)">
                                      <p:cBhvr>
                                        <p:cTn id="12" dur="500"/>
                                        <p:tgtEl>
                                          <p:spTgt spid="921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92163">
                                            <p:txEl>
                                              <p:pRg st="3" end="3"/>
                                            </p:txEl>
                                          </p:spTgt>
                                        </p:tgtEl>
                                        <p:attrNameLst>
                                          <p:attrName>style.visibility</p:attrName>
                                        </p:attrNameLst>
                                      </p:cBhvr>
                                      <p:to>
                                        <p:strVal val="visible"/>
                                      </p:to>
                                    </p:set>
                                    <p:animEffect transition="in" filter="box(in)">
                                      <p:cBhvr>
                                        <p:cTn id="17" dur="500"/>
                                        <p:tgtEl>
                                          <p:spTgt spid="92163">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92163">
                                            <p:txEl>
                                              <p:pRg st="5" end="5"/>
                                            </p:txEl>
                                          </p:spTgt>
                                        </p:tgtEl>
                                        <p:attrNameLst>
                                          <p:attrName>style.visibility</p:attrName>
                                        </p:attrNameLst>
                                      </p:cBhvr>
                                      <p:to>
                                        <p:strVal val="visible"/>
                                      </p:to>
                                    </p:set>
                                    <p:animEffect transition="in" filter="box(in)">
                                      <p:cBhvr>
                                        <p:cTn id="22" dur="500"/>
                                        <p:tgtEl>
                                          <p:spTgt spid="921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323850" y="981075"/>
            <a:ext cx="8229600" cy="1143000"/>
          </a:xfrm>
        </p:spPr>
        <p:txBody>
          <a:bodyPr/>
          <a:lstStyle/>
          <a:p>
            <a:r>
              <a:rPr lang="fa-IR" altLang="en-US" sz="4000">
                <a:solidFill>
                  <a:srgbClr val="FF0066"/>
                </a:solidFill>
              </a:rPr>
              <a:t>طوفان فکری                          </a:t>
            </a:r>
            <a:r>
              <a:rPr lang="en-US" altLang="en-US" sz="4000">
                <a:solidFill>
                  <a:srgbClr val="FF0066"/>
                </a:solidFill>
              </a:rPr>
              <a:t>    </a:t>
            </a:r>
            <a:br>
              <a:rPr lang="en-US" altLang="en-US" sz="4000">
                <a:solidFill>
                  <a:srgbClr val="FF0066"/>
                </a:solidFill>
              </a:rPr>
            </a:br>
            <a:r>
              <a:rPr lang="en-US" altLang="en-US" sz="4000">
                <a:solidFill>
                  <a:srgbClr val="FF0066"/>
                </a:solidFill>
              </a:rPr>
              <a:t> brain storming</a:t>
            </a:r>
            <a:r>
              <a:rPr lang="fa-IR" altLang="en-US" sz="4000"/>
              <a:t>                </a:t>
            </a:r>
            <a:r>
              <a:rPr lang="en-US" altLang="en-US" sz="4000"/>
              <a:t> </a:t>
            </a:r>
            <a:r>
              <a:rPr lang="fa-IR" altLang="en-US" sz="4000"/>
              <a:t>     </a:t>
            </a:r>
            <a:br>
              <a:rPr lang="fa-IR" altLang="en-US" sz="4000"/>
            </a:br>
            <a:endParaRPr lang="en-US" altLang="en-US" sz="4000"/>
          </a:p>
        </p:txBody>
      </p:sp>
      <p:sp>
        <p:nvSpPr>
          <p:cNvPr id="89091" name="Rectangle 3"/>
          <p:cNvSpPr>
            <a:spLocks noGrp="1" noChangeArrowheads="1"/>
          </p:cNvSpPr>
          <p:nvPr>
            <p:ph type="body" idx="1"/>
          </p:nvPr>
        </p:nvSpPr>
        <p:spPr/>
        <p:txBody>
          <a:bodyPr/>
          <a:lstStyle/>
          <a:p>
            <a:pPr algn="r" rtl="1">
              <a:buFontTx/>
              <a:buNone/>
            </a:pPr>
            <a:endParaRPr lang="fa-IR" altLang="en-US"/>
          </a:p>
          <a:p>
            <a:pPr algn="r" rtl="1">
              <a:buFontTx/>
              <a:buNone/>
            </a:pPr>
            <a:endParaRPr lang="fa-IR" altLang="en-US"/>
          </a:p>
          <a:p>
            <a:pPr algn="r" rtl="1">
              <a:buFontTx/>
              <a:buNone/>
            </a:pPr>
            <a:r>
              <a:rPr lang="fa-IR" altLang="en-US"/>
              <a:t>از این روش برای کاهش فشارهایی که از طرف گروه بر فرد وارد می آید تا با کل گروه سازش نماید استفاده می شود همچنین مانع خلاقیت فرد نمیشود و فرد به راحتی ابراز نظر می نماید و در عین حا ل از انتقاد دیگران مصون   می ماند.</a:t>
            </a:r>
            <a:endParaRPr lang="en-US" altLang="en-US"/>
          </a:p>
        </p:txBody>
      </p:sp>
    </p:spTree>
  </p:cSld>
  <p:clrMapOvr>
    <a:masterClrMapping/>
  </p:clrMapOvr>
  <p:transition spd="med">
    <p:cover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linds(horizontal)">
                                      <p:cBhvr>
                                        <p:cTn id="7" dur="500"/>
                                        <p:tgtEl>
                                          <p:spTgt spid="890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5" fill="hold" nodeType="clickEffect">
                                  <p:stCondLst>
                                    <p:cond delay="0"/>
                                  </p:stCondLst>
                                  <p:childTnLst>
                                    <p:set>
                                      <p:cBhvr>
                                        <p:cTn id="11" dur="1" fill="hold">
                                          <p:stCondLst>
                                            <p:cond delay="0"/>
                                          </p:stCondLst>
                                        </p:cTn>
                                        <p:tgtEl>
                                          <p:spTgt spid="89091">
                                            <p:txEl>
                                              <p:pRg st="2" end="2"/>
                                            </p:txEl>
                                          </p:spTgt>
                                        </p:tgtEl>
                                        <p:attrNameLst>
                                          <p:attrName>style.visibility</p:attrName>
                                        </p:attrNameLst>
                                      </p:cBhvr>
                                      <p:to>
                                        <p:strVal val="visible"/>
                                      </p:to>
                                    </p:set>
                                    <p:animEffect transition="in" filter="blinds(vertical)">
                                      <p:cBhvr>
                                        <p:cTn id="12" dur="500"/>
                                        <p:tgtEl>
                                          <p:spTgt spid="890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fa-IR" altLang="en-US" sz="6000">
                <a:solidFill>
                  <a:srgbClr val="FF0066"/>
                </a:solidFill>
              </a:rPr>
              <a:t>مزیت طوفان فکری</a:t>
            </a:r>
            <a:endParaRPr lang="en-US" altLang="en-US" sz="6000">
              <a:solidFill>
                <a:srgbClr val="FF0066"/>
              </a:solidFill>
            </a:endParaRPr>
          </a:p>
        </p:txBody>
      </p:sp>
      <p:sp>
        <p:nvSpPr>
          <p:cNvPr id="90115" name="Rectangle 3"/>
          <p:cNvSpPr>
            <a:spLocks noGrp="1" noChangeArrowheads="1"/>
          </p:cNvSpPr>
          <p:nvPr>
            <p:ph type="body" idx="1"/>
          </p:nvPr>
        </p:nvSpPr>
        <p:spPr/>
        <p:txBody>
          <a:bodyPr/>
          <a:lstStyle/>
          <a:p>
            <a:pPr algn="r" rtl="1">
              <a:buFontTx/>
              <a:buNone/>
            </a:pPr>
            <a:endParaRPr lang="fa-IR" altLang="en-US"/>
          </a:p>
          <a:p>
            <a:pPr algn="r" rtl="1">
              <a:buFontTx/>
              <a:buNone/>
            </a:pPr>
            <a:endParaRPr lang="fa-IR" altLang="en-US"/>
          </a:p>
          <a:p>
            <a:pPr algn="r" rtl="1">
              <a:buFontTx/>
              <a:buNone/>
            </a:pPr>
            <a:r>
              <a:rPr lang="fa-IR" altLang="en-US"/>
              <a:t>ابراز نظر و ارائه دیدگاههای جدید</a:t>
            </a:r>
            <a:endParaRPr lang="en-US" altLang="en-US"/>
          </a:p>
        </p:txBody>
      </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blinds(horizontal)">
                                      <p:cBhvr>
                                        <p:cTn id="7" dur="500"/>
                                        <p:tgtEl>
                                          <p:spTgt spid="901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90115">
                                            <p:txEl>
                                              <p:pRg st="2" end="2"/>
                                            </p:txEl>
                                          </p:spTgt>
                                        </p:tgtEl>
                                        <p:attrNameLst>
                                          <p:attrName>style.visibility</p:attrName>
                                        </p:attrNameLst>
                                      </p:cBhvr>
                                      <p:to>
                                        <p:strVal val="visible"/>
                                      </p:to>
                                    </p:set>
                                    <p:animEffect transition="in" filter="box(out)">
                                      <p:cBhvr>
                                        <p:cTn id="12" dur="500"/>
                                        <p:tgtEl>
                                          <p:spTgt spid="901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p:bldP spid="90115"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539750" y="2781300"/>
            <a:ext cx="8229600" cy="4525963"/>
          </a:xfrm>
        </p:spPr>
        <p:txBody>
          <a:bodyPr/>
          <a:lstStyle/>
          <a:p>
            <a:pPr algn="r" rtl="1">
              <a:buFontTx/>
              <a:buNone/>
            </a:pPr>
            <a:r>
              <a:rPr lang="fa-IR" altLang="en-US"/>
              <a:t>در اين روش افراد گروه در جلسه حضور مي يابند ولي هريك </a:t>
            </a:r>
          </a:p>
          <a:p>
            <a:pPr algn="r" rtl="1">
              <a:buFontTx/>
              <a:buNone/>
            </a:pPr>
            <a:r>
              <a:rPr lang="fa-IR" altLang="en-US"/>
              <a:t>به صورت مستقل نظر و عقيده خود را روي صفحه كاغذ مي</a:t>
            </a:r>
          </a:p>
          <a:p>
            <a:pPr algn="r" rtl="1">
              <a:buFontTx/>
              <a:buNone/>
            </a:pPr>
            <a:r>
              <a:rPr lang="fa-IR" altLang="en-US"/>
              <a:t> نويسند. در پايان عقايد جمع آوري مي شود و هر فرد طبق </a:t>
            </a:r>
          </a:p>
          <a:p>
            <a:pPr algn="r" rtl="1">
              <a:buFontTx/>
              <a:buNone/>
            </a:pPr>
            <a:r>
              <a:rPr lang="fa-IR" altLang="en-US"/>
              <a:t>نظر خود بر حسب اولويت، نظرها را تنظيم مي نمايد.</a:t>
            </a:r>
          </a:p>
          <a:p>
            <a:pPr algn="r" rtl="1">
              <a:buFontTx/>
              <a:buNone/>
            </a:pPr>
            <a:r>
              <a:rPr lang="fa-IR" altLang="en-US"/>
              <a:t>عقيده يا راهي كه بيشترين نمره را آورده باشد اعلان ميشود. در اين روش ايجاد رابطه متقابل يا تعامل مطرح نيست.</a:t>
            </a:r>
            <a:endParaRPr lang="en-US" altLang="en-US"/>
          </a:p>
        </p:txBody>
      </p:sp>
      <p:sp>
        <p:nvSpPr>
          <p:cNvPr id="65541" name="Rectangle 5"/>
          <p:cNvSpPr>
            <a:spLocks noGrp="1" noChangeArrowheads="1"/>
          </p:cNvSpPr>
          <p:nvPr>
            <p:ph type="title"/>
          </p:nvPr>
        </p:nvSpPr>
        <p:spPr>
          <a:xfrm>
            <a:off x="468313" y="692150"/>
            <a:ext cx="8229600" cy="1143000"/>
          </a:xfrm>
        </p:spPr>
        <p:txBody>
          <a:bodyPr/>
          <a:lstStyle/>
          <a:p>
            <a:r>
              <a:rPr lang="fa-IR" altLang="en-US">
                <a:solidFill>
                  <a:srgbClr val="FF0066"/>
                </a:solidFill>
              </a:rPr>
              <a:t>روش مبتني بر ايجادگروه اسمي</a:t>
            </a:r>
            <a:br>
              <a:rPr lang="fa-IR" altLang="en-US">
                <a:solidFill>
                  <a:srgbClr val="FF0066"/>
                </a:solidFill>
              </a:rPr>
            </a:br>
            <a:r>
              <a:rPr lang="fa-IR" altLang="en-US" sz="4000">
                <a:solidFill>
                  <a:srgbClr val="FF0066"/>
                </a:solidFill>
              </a:rPr>
              <a:t/>
            </a:r>
            <a:br>
              <a:rPr lang="fa-IR" altLang="en-US" sz="4000">
                <a:solidFill>
                  <a:srgbClr val="FF0066"/>
                </a:solidFill>
              </a:rPr>
            </a:br>
            <a:r>
              <a:rPr lang="en-US" altLang="en-US" sz="4000">
                <a:solidFill>
                  <a:srgbClr val="FF0066"/>
                </a:solidFill>
              </a:rPr>
              <a:t>Nominal group technique</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5541"/>
                                        </p:tgtEl>
                                        <p:attrNameLst>
                                          <p:attrName>style.visibility</p:attrName>
                                        </p:attrNameLst>
                                      </p:cBhvr>
                                      <p:to>
                                        <p:strVal val="visible"/>
                                      </p:to>
                                    </p:set>
                                    <p:animEffect transition="in" filter="blinds(horizontal)">
                                      <p:cBhvr>
                                        <p:cTn id="7" dur="500"/>
                                        <p:tgtEl>
                                          <p:spTgt spid="655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5539">
                                            <p:txEl>
                                              <p:pRg st="0" end="0"/>
                                            </p:txEl>
                                          </p:spTgt>
                                        </p:tgtEl>
                                        <p:attrNameLst>
                                          <p:attrName>style.visibility</p:attrName>
                                        </p:attrNameLst>
                                      </p:cBhvr>
                                      <p:to>
                                        <p:strVal val="visible"/>
                                      </p:to>
                                    </p:set>
                                    <p:animEffect transition="in" filter="box(in)">
                                      <p:cBhvr>
                                        <p:cTn id="12" dur="500"/>
                                        <p:tgtEl>
                                          <p:spTgt spid="655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5539">
                                            <p:txEl>
                                              <p:pRg st="1" end="1"/>
                                            </p:txEl>
                                          </p:spTgt>
                                        </p:tgtEl>
                                        <p:attrNameLst>
                                          <p:attrName>style.visibility</p:attrName>
                                        </p:attrNameLst>
                                      </p:cBhvr>
                                      <p:to>
                                        <p:strVal val="visible"/>
                                      </p:to>
                                    </p:set>
                                    <p:animEffect transition="in" filter="box(in)">
                                      <p:cBhvr>
                                        <p:cTn id="17" dur="500"/>
                                        <p:tgtEl>
                                          <p:spTgt spid="6553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5539">
                                            <p:txEl>
                                              <p:pRg st="2" end="2"/>
                                            </p:txEl>
                                          </p:spTgt>
                                        </p:tgtEl>
                                        <p:attrNameLst>
                                          <p:attrName>style.visibility</p:attrName>
                                        </p:attrNameLst>
                                      </p:cBhvr>
                                      <p:to>
                                        <p:strVal val="visible"/>
                                      </p:to>
                                    </p:set>
                                    <p:animEffect transition="in" filter="box(in)">
                                      <p:cBhvr>
                                        <p:cTn id="22" dur="500"/>
                                        <p:tgtEl>
                                          <p:spTgt spid="6553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5539">
                                            <p:txEl>
                                              <p:pRg st="3" end="3"/>
                                            </p:txEl>
                                          </p:spTgt>
                                        </p:tgtEl>
                                        <p:attrNameLst>
                                          <p:attrName>style.visibility</p:attrName>
                                        </p:attrNameLst>
                                      </p:cBhvr>
                                      <p:to>
                                        <p:strVal val="visible"/>
                                      </p:to>
                                    </p:set>
                                    <p:animEffect transition="in" filter="box(in)">
                                      <p:cBhvr>
                                        <p:cTn id="27" dur="500"/>
                                        <p:tgtEl>
                                          <p:spTgt spid="6553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65539">
                                            <p:txEl>
                                              <p:pRg st="4" end="4"/>
                                            </p:txEl>
                                          </p:spTgt>
                                        </p:tgtEl>
                                        <p:attrNameLst>
                                          <p:attrName>style.visibility</p:attrName>
                                        </p:attrNameLst>
                                      </p:cBhvr>
                                      <p:to>
                                        <p:strVal val="visible"/>
                                      </p:to>
                                    </p:set>
                                    <p:animEffect transition="in" filter="box(in)">
                                      <p:cBhvr>
                                        <p:cTn id="32" dur="500"/>
                                        <p:tgtEl>
                                          <p:spTgt spid="655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P spid="6554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body" idx="1"/>
          </p:nvPr>
        </p:nvSpPr>
        <p:spPr>
          <a:xfrm>
            <a:off x="468313" y="2852738"/>
            <a:ext cx="8229600" cy="4525962"/>
          </a:xfrm>
        </p:spPr>
        <p:txBody>
          <a:bodyPr/>
          <a:lstStyle/>
          <a:p>
            <a:pPr algn="r" rtl="1">
              <a:buClr>
                <a:srgbClr val="003300"/>
              </a:buClr>
              <a:buSzPct val="135000"/>
              <a:buFont typeface="Wingdings" panose="05000000000000000000" pitchFamily="2" charset="2"/>
              <a:buChar char="¶"/>
            </a:pPr>
            <a:endParaRPr lang="fa-IR" altLang="en-US"/>
          </a:p>
          <a:p>
            <a:pPr algn="r" rtl="1">
              <a:buClr>
                <a:srgbClr val="003300"/>
              </a:buClr>
              <a:buSzPct val="135000"/>
              <a:buFont typeface="Wingdings" panose="05000000000000000000" pitchFamily="2" charset="2"/>
              <a:buChar char="¶"/>
            </a:pPr>
            <a:endParaRPr lang="fa-IR" altLang="en-US"/>
          </a:p>
          <a:p>
            <a:pPr algn="r" rtl="1">
              <a:buClr>
                <a:srgbClr val="003300"/>
              </a:buClr>
              <a:buSzPct val="135000"/>
              <a:buFont typeface="Wingdings" panose="05000000000000000000" pitchFamily="2" charset="2"/>
              <a:buChar char="¶"/>
            </a:pPr>
            <a:r>
              <a:rPr lang="fa-IR" altLang="en-US" sz="4400"/>
              <a:t>مستقل انديشيدن اعضاي گروه</a:t>
            </a:r>
            <a:endParaRPr lang="en-US" altLang="en-US" sz="4400"/>
          </a:p>
        </p:txBody>
      </p:sp>
      <p:sp>
        <p:nvSpPr>
          <p:cNvPr id="66564" name="WordArt 4"/>
          <p:cNvSpPr>
            <a:spLocks noChangeArrowheads="1" noChangeShapeType="1" noTextEdit="1"/>
          </p:cNvSpPr>
          <p:nvPr/>
        </p:nvSpPr>
        <p:spPr bwMode="auto">
          <a:xfrm>
            <a:off x="611188" y="692150"/>
            <a:ext cx="7753350" cy="1712913"/>
          </a:xfrm>
          <a:prstGeom prst="rect">
            <a:avLst/>
          </a:prstGeom>
          <a:extLst>
            <a:ext uri="{AF507438-7753-43E0-B8FC-AC1667EBCBE1}">
              <a14:hiddenEffects xmlns:a14="http://schemas.microsoft.com/office/drawing/2010/main">
                <a:effectLst/>
              </a14:hiddenEffects>
            </a:ext>
          </a:extLst>
        </p:spPr>
        <p:txBody>
          <a:bodyPr wrap="none" fromWordArt="1">
            <a:prstTxWarp prst="textDeflateTop">
              <a:avLst>
                <a:gd name="adj" fmla="val 46875"/>
              </a:avLst>
            </a:prstTxWarp>
          </a:bodyPr>
          <a:lstStyle/>
          <a:p>
            <a:pPr algn="ctr" rtl="1"/>
            <a:r>
              <a:rPr lang="fa-IR" sz="7200" kern="10">
                <a:ln w="9525">
                  <a:solidFill>
                    <a:srgbClr val="FF0066"/>
                  </a:solidFill>
                  <a:round/>
                  <a:headEnd/>
                  <a:tailEnd/>
                </a:ln>
                <a:solidFill>
                  <a:srgbClr val="FF0066"/>
                </a:solidFill>
                <a:latin typeface="Impact" panose="020B0806030902050204" pitchFamily="34" charset="0"/>
              </a:rPr>
              <a:t>مزيت روش گروهي اسمي</a:t>
            </a:r>
            <a:endParaRPr lang="en-US" sz="7200" kern="10">
              <a:ln w="9525">
                <a:solidFill>
                  <a:srgbClr val="FF0066"/>
                </a:solidFill>
                <a:round/>
                <a:headEnd/>
                <a:tailEnd/>
              </a:ln>
              <a:solidFill>
                <a:srgbClr val="FF0066"/>
              </a:solidFill>
              <a:latin typeface="Impact" panose="020B0806030902050204" pitchFamily="34" charset="0"/>
            </a:endParaRPr>
          </a:p>
        </p:txBody>
      </p:sp>
    </p:spTree>
  </p:cSld>
  <p:clrMapOvr>
    <a:masterClrMapping/>
  </p:clrMapOvr>
  <p:transition spd="med">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4"/>
                                        </p:tgtEl>
                                        <p:attrNameLst>
                                          <p:attrName>style.visibility</p:attrName>
                                        </p:attrNameLst>
                                      </p:cBhvr>
                                      <p:to>
                                        <p:strVal val="visible"/>
                                      </p:to>
                                    </p:set>
                                    <p:animEffect transition="in" filter="box(out)">
                                      <p:cBhvr>
                                        <p:cTn id="7" dur="500"/>
                                        <p:tgtEl>
                                          <p:spTgt spid="6656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6563">
                                            <p:txEl>
                                              <p:pRg st="2" end="2"/>
                                            </p:txEl>
                                          </p:spTgt>
                                        </p:tgtEl>
                                        <p:attrNameLst>
                                          <p:attrName>style.visibility</p:attrName>
                                        </p:attrNameLst>
                                      </p:cBhvr>
                                      <p:to>
                                        <p:strVal val="visible"/>
                                      </p:to>
                                    </p:set>
                                    <p:animEffect transition="in" filter="blinds(horizontal)">
                                      <p:cBhvr>
                                        <p:cTn id="12" dur="500"/>
                                        <p:tgtEl>
                                          <p:spTgt spid="665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p:bldP spid="6656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468313" y="836613"/>
            <a:ext cx="8218487" cy="1143000"/>
          </a:xfrm>
        </p:spPr>
        <p:txBody>
          <a:bodyPr/>
          <a:lstStyle/>
          <a:p>
            <a:r>
              <a:rPr lang="fa-IR" altLang="en-US">
                <a:solidFill>
                  <a:srgbClr val="FF0066"/>
                </a:solidFill>
              </a:rPr>
              <a:t>ميز گرد از راه دور</a:t>
            </a:r>
            <a:r>
              <a:rPr lang="fa-IR" altLang="en-US" sz="4000"/>
              <a:t/>
            </a:r>
            <a:br>
              <a:rPr lang="fa-IR" altLang="en-US" sz="4000"/>
            </a:br>
            <a:r>
              <a:rPr lang="fa-IR" altLang="en-US" sz="4000"/>
              <a:t/>
            </a:r>
            <a:br>
              <a:rPr lang="fa-IR" altLang="en-US" sz="4000"/>
            </a:br>
            <a:r>
              <a:rPr lang="en-US" altLang="en-US" sz="4000">
                <a:solidFill>
                  <a:srgbClr val="FF0066"/>
                </a:solidFill>
              </a:rPr>
              <a:t>Electronic meeting</a:t>
            </a:r>
          </a:p>
        </p:txBody>
      </p:sp>
      <p:sp>
        <p:nvSpPr>
          <p:cNvPr id="67587" name="Rectangle 3"/>
          <p:cNvSpPr>
            <a:spLocks noGrp="1" noChangeArrowheads="1"/>
          </p:cNvSpPr>
          <p:nvPr>
            <p:ph type="body" idx="1"/>
          </p:nvPr>
        </p:nvSpPr>
        <p:spPr>
          <a:xfrm>
            <a:off x="468313" y="2997200"/>
            <a:ext cx="8229600" cy="4525963"/>
          </a:xfrm>
        </p:spPr>
        <p:txBody>
          <a:bodyPr/>
          <a:lstStyle/>
          <a:p>
            <a:pPr algn="r" rtl="1">
              <a:buFontTx/>
              <a:buNone/>
            </a:pPr>
            <a:r>
              <a:rPr lang="fa-IR" altLang="en-US"/>
              <a:t>جديد ترين روش در تصميم گيري است كه در آن گروه اسمي</a:t>
            </a:r>
          </a:p>
          <a:p>
            <a:pPr algn="r" rtl="1">
              <a:buFontTx/>
              <a:buNone/>
            </a:pPr>
            <a:r>
              <a:rPr lang="fa-IR" altLang="en-US"/>
              <a:t> با تكنولوژي پيشرفته كامپيوتر در آميخته است.افراد از طريق </a:t>
            </a:r>
          </a:p>
          <a:p>
            <a:pPr algn="r" rtl="1">
              <a:buFontTx/>
              <a:buNone/>
            </a:pPr>
            <a:r>
              <a:rPr lang="fa-IR" altLang="en-US"/>
              <a:t>تعدادي ترمينال كامپيوتر نظرات خود را بروي صفحه </a:t>
            </a:r>
          </a:p>
          <a:p>
            <a:pPr algn="r" rtl="1">
              <a:buFontTx/>
              <a:buNone/>
            </a:pPr>
            <a:r>
              <a:rPr lang="fa-IR" altLang="en-US"/>
              <a:t>تلويزيون مي نويسند</a:t>
            </a:r>
            <a:r>
              <a:rPr lang="fa-IR" altLang="en-US" sz="3600"/>
              <a:t>.</a:t>
            </a:r>
            <a:endParaRPr lang="en-US" altLang="en-US" sz="360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blinds(horizontal)">
                                      <p:cBhvr>
                                        <p:cTn id="7" dur="500"/>
                                        <p:tgtEl>
                                          <p:spTgt spid="675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67587">
                                            <p:txEl>
                                              <p:pRg st="0" end="0"/>
                                            </p:txEl>
                                          </p:spTgt>
                                        </p:tgtEl>
                                        <p:attrNameLst>
                                          <p:attrName>style.visibility</p:attrName>
                                        </p:attrNameLst>
                                      </p:cBhvr>
                                      <p:to>
                                        <p:strVal val="visible"/>
                                      </p:to>
                                    </p:set>
                                    <p:animEffect transition="in" filter="blinds(vertical)">
                                      <p:cBhvr>
                                        <p:cTn id="12" dur="500"/>
                                        <p:tgtEl>
                                          <p:spTgt spid="6758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67587">
                                            <p:txEl>
                                              <p:pRg st="1" end="1"/>
                                            </p:txEl>
                                          </p:spTgt>
                                        </p:tgtEl>
                                        <p:attrNameLst>
                                          <p:attrName>style.visibility</p:attrName>
                                        </p:attrNameLst>
                                      </p:cBhvr>
                                      <p:to>
                                        <p:strVal val="visible"/>
                                      </p:to>
                                    </p:set>
                                    <p:animEffect transition="in" filter="blinds(vertical)">
                                      <p:cBhvr>
                                        <p:cTn id="17" dur="500"/>
                                        <p:tgtEl>
                                          <p:spTgt spid="6758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5" fill="hold" grpId="0" nodeType="clickEffect">
                                  <p:stCondLst>
                                    <p:cond delay="0"/>
                                  </p:stCondLst>
                                  <p:childTnLst>
                                    <p:set>
                                      <p:cBhvr>
                                        <p:cTn id="21" dur="1" fill="hold">
                                          <p:stCondLst>
                                            <p:cond delay="0"/>
                                          </p:stCondLst>
                                        </p:cTn>
                                        <p:tgtEl>
                                          <p:spTgt spid="67587">
                                            <p:txEl>
                                              <p:pRg st="2" end="2"/>
                                            </p:txEl>
                                          </p:spTgt>
                                        </p:tgtEl>
                                        <p:attrNameLst>
                                          <p:attrName>style.visibility</p:attrName>
                                        </p:attrNameLst>
                                      </p:cBhvr>
                                      <p:to>
                                        <p:strVal val="visible"/>
                                      </p:to>
                                    </p:set>
                                    <p:animEffect transition="in" filter="blinds(vertical)">
                                      <p:cBhvr>
                                        <p:cTn id="22" dur="500"/>
                                        <p:tgtEl>
                                          <p:spTgt spid="6758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67587">
                                            <p:txEl>
                                              <p:pRg st="3" end="3"/>
                                            </p:txEl>
                                          </p:spTgt>
                                        </p:tgtEl>
                                        <p:attrNameLst>
                                          <p:attrName>style.visibility</p:attrName>
                                        </p:attrNameLst>
                                      </p:cBhvr>
                                      <p:to>
                                        <p:strVal val="visible"/>
                                      </p:to>
                                    </p:set>
                                    <p:animEffect transition="in" filter="blinds(vertical)">
                                      <p:cBhvr>
                                        <p:cTn id="27" dur="500"/>
                                        <p:tgtEl>
                                          <p:spTgt spid="675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p:bldP spid="67587" grpId="0" build="p"/>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 chapter 6 &amp; 7 OB</Template>
  <TotalTime>8</TotalTime>
  <Words>1315</Words>
  <Application>Microsoft Office PowerPoint</Application>
  <PresentationFormat>On-screen Show (4:3)</PresentationFormat>
  <Paragraphs>202</Paragraphs>
  <Slides>31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Arial</vt:lpstr>
      <vt:lpstr>B Nazanin</vt:lpstr>
      <vt:lpstr>Georgia</vt:lpstr>
      <vt:lpstr>Impact</vt:lpstr>
      <vt:lpstr>Lotus</vt:lpstr>
      <vt:lpstr>Tahoma</vt:lpstr>
      <vt:lpstr>Times New Roman</vt:lpstr>
      <vt:lpstr>Wingdings</vt:lpstr>
      <vt:lpstr>Wingdings 3</vt:lpstr>
      <vt:lpstr>Default Design</vt:lpstr>
      <vt:lpstr>PowerPoint Presentation</vt:lpstr>
      <vt:lpstr>PowerPoint Presentation</vt:lpstr>
      <vt:lpstr>PowerPoint Presentation</vt:lpstr>
      <vt:lpstr>PowerPoint Presentation</vt:lpstr>
      <vt:lpstr>ساختار گروه</vt:lpstr>
      <vt:lpstr>PowerPoint Presentation</vt:lpstr>
      <vt:lpstr>چرا افراد به گروه می پیوندند؟ why people join groups?    </vt:lpstr>
      <vt:lpstr>امنیت </vt:lpstr>
      <vt:lpstr>وابستگی</vt:lpstr>
      <vt:lpstr>PowerPoint Presentation</vt:lpstr>
      <vt:lpstr>تحقیقات ها ثورن</vt:lpstr>
      <vt:lpstr>نمونه هايي از كارتهايي كه در تحقيق«اش»مورد استفاده قرارگرفت</vt:lpstr>
      <vt:lpstr>نتیجه مطالعات اش</vt:lpstr>
      <vt:lpstr>PowerPoint Presentation</vt:lpstr>
      <vt:lpstr>رابطه بين انسجام و بهره وري</vt:lpstr>
      <vt:lpstr>مدير براي انسجام گروه يكي از اقدامات زير را به عمل مي آورد</vt:lpstr>
      <vt:lpstr>PowerPoint Presentation</vt:lpstr>
      <vt:lpstr>PowerPoint Presentation</vt:lpstr>
      <vt:lpstr>PowerPoint Presentation</vt:lpstr>
      <vt:lpstr>PowerPoint Presentation</vt:lpstr>
      <vt:lpstr>PowerPoint Presentation</vt:lpstr>
      <vt:lpstr>تهدیدات نسبت به اثر بخشی گروه</vt:lpstr>
      <vt:lpstr>PowerPoint Presentation</vt:lpstr>
      <vt:lpstr>پژوهشگران معتقدند كه پنج متغير زير در پديده همرنگ شدن در گروه اثر مي گذارد</vt:lpstr>
      <vt:lpstr>بریدن از گروه</vt:lpstr>
      <vt:lpstr>سه روش از تصمیم گیری گروهی</vt:lpstr>
      <vt:lpstr>طوفان فکری                                brain storming                       </vt:lpstr>
      <vt:lpstr>مزیت طوفان فکری</vt:lpstr>
      <vt:lpstr>روش مبتني بر ايجادگروه اسمي  Nominal group technique</vt:lpstr>
      <vt:lpstr>PowerPoint Presentation</vt:lpstr>
      <vt:lpstr>ميز گرد از راه دور  Electronic meeting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dc:creator>
  <cp:lastModifiedBy>Windows User</cp:lastModifiedBy>
  <cp:revision>2</cp:revision>
  <dcterms:created xsi:type="dcterms:W3CDTF">2017-11-10T17:19:23Z</dcterms:created>
  <dcterms:modified xsi:type="dcterms:W3CDTF">2020-02-21T23:22:29Z</dcterms:modified>
</cp:coreProperties>
</file>