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304" r:id="rId3"/>
    <p:sldId id="307" r:id="rId4"/>
    <p:sldId id="308" r:id="rId5"/>
    <p:sldId id="309" r:id="rId6"/>
    <p:sldId id="306" r:id="rId7"/>
    <p:sldId id="310" r:id="rId8"/>
    <p:sldId id="28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5" autoAdjust="0"/>
    <p:restoredTop sz="94660"/>
  </p:normalViewPr>
  <p:slideViewPr>
    <p:cSldViewPr snapToGrid="0">
      <p:cViewPr varScale="1">
        <p:scale>
          <a:sx n="74" d="100"/>
          <a:sy n="74" d="100"/>
        </p:scale>
        <p:origin x="-61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1/1/2020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../clipboard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چند ضلعی ها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جلسه  سوم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8298" y="1940943"/>
            <a:ext cx="11416553" cy="2559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  <a:spcAft>
                <a:spcPts val="800"/>
              </a:spcAft>
            </a:pPr>
            <a:r>
              <a:rPr lang="fa-IR" sz="2400" b="1" dirty="0">
                <a:solidFill>
                  <a:srgbClr val="FF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زاویه خارجی</a:t>
            </a:r>
            <a:r>
              <a:rPr lang="fa-IR" sz="2400" b="1" dirty="0" smtClean="0">
                <a:solidFill>
                  <a:srgbClr val="FF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:</a:t>
            </a:r>
          </a:p>
          <a:p>
            <a:pPr algn="ctr" rtl="1">
              <a:lnSpc>
                <a:spcPct val="150000"/>
              </a:lnSpc>
              <a:spcAft>
                <a:spcPts val="800"/>
              </a:spcAft>
            </a:pPr>
            <a:endParaRPr lang="en-US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زاویه ای که در هر راس از یک چندضلعی محدب ، بین یک ضلع و امتداد ضلع دیگر تشکیل می شود، زاویه ی خارجی آن راس می نامیم</a:t>
            </a:r>
            <a:r>
              <a:rPr lang="fa-IR" sz="2800" b="1" dirty="0" smtClean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681292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727705" y="2667254"/>
            <a:ext cx="8534709" cy="6848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marR="0" lvl="0" indent="-28575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fa-IR" sz="28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نشان دهید مجموع زوایای خارجی یک مثلث برابر ۳۶۰ درجه است.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17050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134940" y="2711445"/>
            <a:ext cx="7319632" cy="6848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marR="0" lvl="0" indent="-3429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</a:pPr>
            <a:r>
              <a:rPr lang="fa-IR" sz="2800" b="1" dirty="0">
                <a:solidFill>
                  <a:srgbClr val="C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مجموع زوایای خارجی هر </a:t>
            </a:r>
            <a:r>
              <a:rPr lang="en-US" sz="2800" dirty="0">
                <a:solidFill>
                  <a:srgbClr val="C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n</a:t>
            </a:r>
            <a:r>
              <a:rPr lang="fa-IR" sz="2800" b="1" dirty="0">
                <a:solidFill>
                  <a:srgbClr val="C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ضلعی برابر ۳۶۰ درجه است.</a:t>
            </a:r>
            <a:endParaRPr lang="en-US" sz="2800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48341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4248" y="2465059"/>
            <a:ext cx="10431887" cy="1331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fa-IR" sz="28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نشان دهید در هر مثلث هر زاویه خارجی برابر است با مجموع دو زاویه داخلی غیرمجاور.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31721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asus\Desktop\4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9100" y="2084294"/>
            <a:ext cx="5777229" cy="3065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16791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85363" y="2182017"/>
            <a:ext cx="55066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marR="0" lvl="0" indent="-342900" algn="r" rtl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</a:pPr>
            <a:r>
              <a:rPr lang="fa-IR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در شکل های زیر مقادیر مجهول را بیابید.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740325" y="2182017"/>
                <a:ext cx="2622769" cy="52411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US" sz="2800" b="1" i="1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en-US" sz="2800" b="1" i="1">
                              <a:latin typeface="Cambria Math" panose="02040503050406030204" pitchFamily="18" charset="0"/>
                            </a:rPr>
                            <m:t>𝑨𝑩</m:t>
                          </m:r>
                        </m:e>
                      </m:acc>
                      <m:r>
                        <a:rPr lang="en-US" sz="2800" b="0" i="0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̅"/>
                          <m:ctrlPr>
                            <a:rPr lang="en-US" sz="2800" b="0" i="1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𝐀𝐂</m:t>
                          </m:r>
                        </m:e>
                      </m:acc>
                      <m:r>
                        <a:rPr lang="en-US" sz="2800" b="0" i="0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̅"/>
                          <m:ctrlPr>
                            <a:rPr lang="en-US" sz="2800" b="0" i="1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𝐂𝐃</m:t>
                          </m:r>
                        </m:e>
                      </m:acc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0325" y="2182017"/>
                <a:ext cx="2622769" cy="524118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 descr="C:\Users\asus\Desktop\Untitled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133" y="3304334"/>
            <a:ext cx="5967244" cy="2504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631000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616</TotalTime>
  <Words>95</Words>
  <Application>Microsoft Office PowerPoint</Application>
  <PresentationFormat>Custom</PresentationFormat>
  <Paragraphs>11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90</cp:revision>
  <dcterms:created xsi:type="dcterms:W3CDTF">2015-07-06T05:06:21Z</dcterms:created>
  <dcterms:modified xsi:type="dcterms:W3CDTF">2020-01-01T13:17:43Z</dcterms:modified>
</cp:coreProperties>
</file>