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wav" ContentType="audio/wav"/>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tags/tag1.xml" ContentType="application/vnd.openxmlformats-officedocument.presentationml.tags+xml"/>
  <Override PartName="/ppt/notesSlides/notesSlide1.xml" ContentType="application/vnd.openxmlformats-officedocument.presentationml.notesSlide+xml"/>
  <Override PartName="/ppt/tags/tag2.xml" ContentType="application/vnd.openxmlformats-officedocument.presentationml.tags+xml"/>
  <Override PartName="/ppt/notesSlides/notesSlide2.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notesSlides/notesSlide3.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rtl="1" saveSubsetFonts="1">
  <p:sldMasterIdLst>
    <p:sldMasterId id="2147483660" r:id="rId1"/>
  </p:sldMasterIdLst>
  <p:notesMasterIdLst>
    <p:notesMasterId r:id="rId30"/>
  </p:notesMasterIdLst>
  <p:handoutMasterIdLst>
    <p:handoutMasterId r:id="rId31"/>
  </p:handoutMasterIdLst>
  <p:sldIdLst>
    <p:sldId id="297" r:id="rId2"/>
    <p:sldId id="280" r:id="rId3"/>
    <p:sldId id="279" r:id="rId4"/>
    <p:sldId id="293" r:id="rId5"/>
    <p:sldId id="262" r:id="rId6"/>
    <p:sldId id="263" r:id="rId7"/>
    <p:sldId id="264" r:id="rId8"/>
    <p:sldId id="265" r:id="rId9"/>
    <p:sldId id="266" r:id="rId10"/>
    <p:sldId id="267" r:id="rId11"/>
    <p:sldId id="268" r:id="rId12"/>
    <p:sldId id="286" r:id="rId13"/>
    <p:sldId id="269" r:id="rId14"/>
    <p:sldId id="291" r:id="rId15"/>
    <p:sldId id="292" r:id="rId16"/>
    <p:sldId id="282" r:id="rId17"/>
    <p:sldId id="270" r:id="rId18"/>
    <p:sldId id="287" r:id="rId19"/>
    <p:sldId id="271" r:id="rId20"/>
    <p:sldId id="296" r:id="rId21"/>
    <p:sldId id="283" r:id="rId22"/>
    <p:sldId id="274" r:id="rId23"/>
    <p:sldId id="275" r:id="rId24"/>
    <p:sldId id="276" r:id="rId25"/>
    <p:sldId id="288" r:id="rId26"/>
    <p:sldId id="284" r:id="rId27"/>
    <p:sldId id="285" r:id="rId28"/>
    <p:sldId id="278" r:id="rId29"/>
  </p:sldIdLst>
  <p:sldSz cx="9144000" cy="6858000" type="screen4x3"/>
  <p:notesSz cx="6858000" cy="9144000"/>
  <p:defaultTextStyle>
    <a:defPPr>
      <a:defRPr lang="fa-IR"/>
    </a:defPPr>
    <a:lvl1pPr marL="0" algn="r" defTabSz="914400" rtl="1" eaLnBrk="1" latinLnBrk="0" hangingPunct="1">
      <a:defRPr sz="1800" kern="1200">
        <a:solidFill>
          <a:schemeClr val="tx1"/>
        </a:solidFill>
        <a:latin typeface="+mn-lt"/>
        <a:ea typeface="+mn-ea"/>
        <a:cs typeface="+mn-cs"/>
      </a:defRPr>
    </a:lvl1pPr>
    <a:lvl2pPr marL="457200" algn="r" defTabSz="914400" rtl="1" eaLnBrk="1" latinLnBrk="0" hangingPunct="1">
      <a:defRPr sz="1800" kern="1200">
        <a:solidFill>
          <a:schemeClr val="tx1"/>
        </a:solidFill>
        <a:latin typeface="+mn-lt"/>
        <a:ea typeface="+mn-ea"/>
        <a:cs typeface="+mn-cs"/>
      </a:defRPr>
    </a:lvl2pPr>
    <a:lvl3pPr marL="914400" algn="r" defTabSz="914400" rtl="1" eaLnBrk="1" latinLnBrk="0" hangingPunct="1">
      <a:defRPr sz="1800" kern="1200">
        <a:solidFill>
          <a:schemeClr val="tx1"/>
        </a:solidFill>
        <a:latin typeface="+mn-lt"/>
        <a:ea typeface="+mn-ea"/>
        <a:cs typeface="+mn-cs"/>
      </a:defRPr>
    </a:lvl3pPr>
    <a:lvl4pPr marL="1371600" algn="r" defTabSz="914400" rtl="1" eaLnBrk="1" latinLnBrk="0" hangingPunct="1">
      <a:defRPr sz="1800" kern="1200">
        <a:solidFill>
          <a:schemeClr val="tx1"/>
        </a:solidFill>
        <a:latin typeface="+mn-lt"/>
        <a:ea typeface="+mn-ea"/>
        <a:cs typeface="+mn-cs"/>
      </a:defRPr>
    </a:lvl4pPr>
    <a:lvl5pPr marL="1828800" algn="r" defTabSz="914400" rtl="1" eaLnBrk="1" latinLnBrk="0" hangingPunct="1">
      <a:defRPr sz="1800" kern="1200">
        <a:solidFill>
          <a:schemeClr val="tx1"/>
        </a:solidFill>
        <a:latin typeface="+mn-lt"/>
        <a:ea typeface="+mn-ea"/>
        <a:cs typeface="+mn-cs"/>
      </a:defRPr>
    </a:lvl5pPr>
    <a:lvl6pPr marL="2286000" algn="r" defTabSz="914400" rtl="1" eaLnBrk="1" latinLnBrk="0" hangingPunct="1">
      <a:defRPr sz="1800" kern="1200">
        <a:solidFill>
          <a:schemeClr val="tx1"/>
        </a:solidFill>
        <a:latin typeface="+mn-lt"/>
        <a:ea typeface="+mn-ea"/>
        <a:cs typeface="+mn-cs"/>
      </a:defRPr>
    </a:lvl6pPr>
    <a:lvl7pPr marL="2743200" algn="r" defTabSz="914400" rtl="1" eaLnBrk="1" latinLnBrk="0" hangingPunct="1">
      <a:defRPr sz="1800" kern="1200">
        <a:solidFill>
          <a:schemeClr val="tx1"/>
        </a:solidFill>
        <a:latin typeface="+mn-lt"/>
        <a:ea typeface="+mn-ea"/>
        <a:cs typeface="+mn-cs"/>
      </a:defRPr>
    </a:lvl7pPr>
    <a:lvl8pPr marL="3200400" algn="r" defTabSz="914400" rtl="1" eaLnBrk="1" latinLnBrk="0" hangingPunct="1">
      <a:defRPr sz="1800" kern="1200">
        <a:solidFill>
          <a:schemeClr val="tx1"/>
        </a:solidFill>
        <a:latin typeface="+mn-lt"/>
        <a:ea typeface="+mn-ea"/>
        <a:cs typeface="+mn-cs"/>
      </a:defRPr>
    </a:lvl8pPr>
    <a:lvl9pPr marL="3657600" algn="r" defTabSz="914400" rtl="1"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Untitled Section" id="{2714FBB4-436B-4FC2-B7F3-DD76679FDA75}">
          <p14:sldIdLst>
            <p14:sldId id="297"/>
            <p14:sldId id="280"/>
            <p14:sldId id="279"/>
            <p14:sldId id="293"/>
            <p14:sldId id="262"/>
            <p14:sldId id="263"/>
            <p14:sldId id="264"/>
            <p14:sldId id="265"/>
            <p14:sldId id="266"/>
            <p14:sldId id="267"/>
            <p14:sldId id="268"/>
            <p14:sldId id="286"/>
            <p14:sldId id="269"/>
            <p14:sldId id="291"/>
            <p14:sldId id="292"/>
            <p14:sldId id="282"/>
            <p14:sldId id="270"/>
            <p14:sldId id="287"/>
            <p14:sldId id="271"/>
            <p14:sldId id="296"/>
            <p14:sldId id="283"/>
            <p14:sldId id="274"/>
            <p14:sldId id="275"/>
            <p14:sldId id="276"/>
            <p14:sldId id="288"/>
            <p14:sldId id="284"/>
            <p14:sldId id="285"/>
            <p14:sldId id="278"/>
          </p14:sldIdLst>
        </p14:section>
      </p14:section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useTimings="0">
    <p:present/>
    <p:sldAll/>
    <p:penClr>
      <a:schemeClr val="hlink"/>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473301"/>
    <a:srgbClr val="630934"/>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616DA210-FB5B-4158-B5E0-FEB733F419BA}" styleName="Light Style 3">
    <a:wholeTbl>
      <a:tcTxStyle>
        <a:fontRef idx="minor">
          <a:scrgbClr r="0" g="0" b="0"/>
        </a:fontRef>
        <a:schemeClr val="tx1"/>
      </a:tcTxStyle>
      <a:tcStyle>
        <a:tcBdr>
          <a:left>
            <a:ln w="12700" cmpd="sng">
              <a:solidFill>
                <a:schemeClr val="tx1"/>
              </a:solidFill>
            </a:ln>
          </a:left>
          <a:right>
            <a:ln w="12700" cmpd="sng">
              <a:solidFill>
                <a:schemeClr val="tx1"/>
              </a:solidFill>
            </a:ln>
          </a:right>
          <a:top>
            <a:ln w="12700" cmpd="sng">
              <a:solidFill>
                <a:schemeClr val="tx1"/>
              </a:solidFill>
            </a:ln>
          </a:top>
          <a:bottom>
            <a:ln w="12700" cmpd="sng">
              <a:solidFill>
                <a:schemeClr val="tx1"/>
              </a:solidFill>
            </a:ln>
          </a:bottom>
          <a:insideH>
            <a:ln w="12700" cmpd="sng">
              <a:solidFill>
                <a:schemeClr val="tx1"/>
              </a:solidFill>
            </a:ln>
          </a:insideH>
          <a:insideV>
            <a:ln w="12700" cmpd="sng">
              <a:solidFill>
                <a:schemeClr val="tx1"/>
              </a:solidFill>
            </a:ln>
          </a:insideV>
        </a:tcBdr>
        <a:fill>
          <a:noFill/>
        </a:fill>
      </a:tcStyle>
    </a:wholeTbl>
    <a:band1H>
      <a:tcStyle>
        <a:tcBdr/>
        <a:fill>
          <a:solidFill>
            <a:schemeClr val="tx1">
              <a:alpha val="20000"/>
            </a:schemeClr>
          </a:solidFill>
        </a:fill>
      </a:tcStyle>
    </a:band1H>
    <a:band1V>
      <a:tcStyle>
        <a:tcBdr/>
        <a:fill>
          <a:solidFill>
            <a:schemeClr val="tx1">
              <a:alpha val="20000"/>
            </a:schemeClr>
          </a:solidFill>
        </a:fill>
      </a:tcStyle>
    </a:band1V>
    <a:lastCol>
      <a:tcTxStyle b="on"/>
      <a:tcStyle>
        <a:tcBdr/>
      </a:tcStyle>
    </a:lastCol>
    <a:firstCol>
      <a:tcTxStyle b="on"/>
      <a:tcStyle>
        <a:tcBdr/>
      </a:tcStyle>
    </a:firstCol>
    <a:lastRow>
      <a:tcTxStyle b="on"/>
      <a:tcStyle>
        <a:tcBdr>
          <a:top>
            <a:ln w="50800" cmpd="dbl">
              <a:solidFill>
                <a:schemeClr val="tx1"/>
              </a:solidFill>
            </a:ln>
          </a:top>
        </a:tcBdr>
        <a:fill>
          <a:noFill/>
        </a:fill>
      </a:tcStyle>
    </a:lastRow>
    <a:firstRow>
      <a:tcTxStyle b="on"/>
      <a:tcStyle>
        <a:tcBdr>
          <a:bottom>
            <a:ln w="25400" cmpd="sng">
              <a:solidFill>
                <a:schemeClr val="tx1"/>
              </a:solidFill>
            </a:ln>
          </a:bottom>
        </a:tcBdr>
        <a:fill>
          <a:noFill/>
        </a:fill>
      </a:tcStyle>
    </a:firstRow>
  </a:tblStyle>
  <a:tblStyle styleId="{68D230F3-CF80-4859-8CE7-A43EE81993B5}" styleName="Light Style 1 - Accent 6">
    <a:wholeTbl>
      <a:tcTxStyle>
        <a:fontRef idx="minor">
          <a:scrgbClr r="0" g="0" b="0"/>
        </a:fontRef>
        <a:schemeClr val="tx1"/>
      </a:tcTxStyle>
      <a:tcStyle>
        <a:tcBdr>
          <a:left>
            <a:ln>
              <a:noFill/>
            </a:ln>
          </a:left>
          <a:right>
            <a:ln>
              <a:noFill/>
            </a:ln>
          </a:right>
          <a:top>
            <a:ln w="12700" cmpd="sng">
              <a:solidFill>
                <a:schemeClr val="accent6"/>
              </a:solidFill>
            </a:ln>
          </a:top>
          <a:bottom>
            <a:ln w="12700" cmpd="sng">
              <a:solidFill>
                <a:schemeClr val="accent6"/>
              </a:solidFill>
            </a:ln>
          </a:bottom>
          <a:insideH>
            <a:ln>
              <a:noFill/>
            </a:ln>
          </a:insideH>
          <a:insideV>
            <a:ln>
              <a:noFill/>
            </a:ln>
          </a:insideV>
        </a:tcBdr>
        <a:fill>
          <a:noFill/>
        </a:fill>
      </a:tcStyle>
    </a:wholeTbl>
    <a:band1H>
      <a:tcStyle>
        <a:tcBdr/>
        <a:fill>
          <a:solidFill>
            <a:schemeClr val="accent6">
              <a:alpha val="20000"/>
            </a:schemeClr>
          </a:solidFill>
        </a:fill>
      </a:tcStyle>
    </a:band1H>
    <a:band2H>
      <a:tcStyle>
        <a:tcBdr/>
      </a:tcStyle>
    </a:band2H>
    <a:band1V>
      <a:tcStyle>
        <a:tcBdr/>
        <a:fill>
          <a:solidFill>
            <a:schemeClr val="accent6">
              <a:alpha val="20000"/>
            </a:schemeClr>
          </a:solidFill>
        </a:fill>
      </a:tcStyle>
    </a:band1V>
    <a:lastCol>
      <a:tcTxStyle b="on"/>
      <a:tcStyle>
        <a:tcBdr/>
      </a:tcStyle>
    </a:lastCol>
    <a:firstCol>
      <a:tcTxStyle b="on"/>
      <a:tcStyle>
        <a:tcBdr/>
      </a:tcStyle>
    </a:firstCol>
    <a:lastRow>
      <a:tcTxStyle b="on"/>
      <a:tcStyle>
        <a:tcBdr>
          <a:top>
            <a:ln w="12700" cmpd="sng">
              <a:solidFill>
                <a:schemeClr val="accent6"/>
              </a:solidFill>
            </a:ln>
          </a:top>
        </a:tcBdr>
        <a:fill>
          <a:noFill/>
        </a:fill>
      </a:tcStyle>
    </a:lastRow>
    <a:firstRow>
      <a:tcTxStyle b="on"/>
      <a:tcStyle>
        <a:tcBdr>
          <a:bottom>
            <a:ln w="12700" cmpd="sng">
              <a:solidFill>
                <a:schemeClr val="accent6"/>
              </a:solidFill>
            </a:ln>
          </a:bottom>
        </a:tcBdr>
        <a:fill>
          <a:noFill/>
        </a:fill>
      </a:tcStyle>
    </a:firstRow>
  </a:tblStyle>
  <a:tblStyle styleId="{5940675A-B579-460E-94D1-54222C63F5DA}" styleName="No Style, Table Grid">
    <a:wholeTbl>
      <a:tcTxStyle>
        <a:fontRef idx="minor">
          <a:scrgbClr r="0" g="0" b="0"/>
        </a:fontRef>
        <a:schemeClr val="tx1"/>
      </a:tcTxStyle>
      <a:tcStyle>
        <a:tcBdr>
          <a:left>
            <a:ln w="12700" cmpd="sng">
              <a:solidFill>
                <a:schemeClr val="tx1"/>
              </a:solidFill>
            </a:ln>
          </a:left>
          <a:right>
            <a:ln w="12700" cmpd="sng">
              <a:solidFill>
                <a:schemeClr val="tx1"/>
              </a:solidFill>
            </a:ln>
          </a:right>
          <a:top>
            <a:ln w="12700" cmpd="sng">
              <a:solidFill>
                <a:schemeClr val="tx1"/>
              </a:solidFill>
            </a:ln>
          </a:top>
          <a:bottom>
            <a:ln w="12700" cmpd="sng">
              <a:solidFill>
                <a:schemeClr val="tx1"/>
              </a:solidFill>
            </a:ln>
          </a:bottom>
          <a:insideH>
            <a:ln w="12700" cmpd="sng">
              <a:solidFill>
                <a:schemeClr val="tx1"/>
              </a:solidFill>
            </a:ln>
          </a:insideH>
          <a:insideV>
            <a:ln w="12700" cmpd="sng">
              <a:solidFill>
                <a:schemeClr val="tx1"/>
              </a:solidFill>
            </a:ln>
          </a:insideV>
        </a:tcBdr>
        <a:fill>
          <a:noFill/>
        </a:fill>
      </a:tcStyle>
    </a:wholeTbl>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84379" autoAdjust="0"/>
    <p:restoredTop sz="94676" autoAdjust="0"/>
  </p:normalViewPr>
  <p:slideViewPr>
    <p:cSldViewPr>
      <p:cViewPr>
        <p:scale>
          <a:sx n="75" d="100"/>
          <a:sy n="75" d="100"/>
        </p:scale>
        <p:origin x="-1236" y="24"/>
      </p:cViewPr>
      <p:guideLst>
        <p:guide orient="horz" pos="2160"/>
        <p:guide pos="2880"/>
      </p:guideLst>
    </p:cSldViewPr>
  </p:slideViewPr>
  <p:outlineViewPr>
    <p:cViewPr>
      <p:scale>
        <a:sx n="33" d="100"/>
        <a:sy n="33" d="100"/>
      </p:scale>
      <p:origin x="0" y="858"/>
    </p:cViewPr>
  </p:outlineViewPr>
  <p:notesTextViewPr>
    <p:cViewPr>
      <p:scale>
        <a:sx n="1" d="1"/>
        <a:sy n="1" d="1"/>
      </p:scale>
      <p:origin x="0" y="0"/>
    </p:cViewPr>
  </p:notesTextViewPr>
  <p:sorterViewPr>
    <p:cViewPr>
      <p:scale>
        <a:sx n="100" d="100"/>
        <a:sy n="100" d="100"/>
      </p:scale>
      <p:origin x="0" y="8526"/>
    </p:cViewPr>
  </p:sorterViewPr>
  <p:notesViewPr>
    <p:cSldViewPr>
      <p:cViewPr varScale="1">
        <p:scale>
          <a:sx n="70" d="100"/>
          <a:sy n="70" d="100"/>
        </p:scale>
        <p:origin x="-2814" y="-90"/>
      </p:cViewPr>
      <p:guideLst>
        <p:guide orient="horz" pos="2880"/>
        <p:guide pos="2160"/>
      </p:guideLst>
    </p:cSldViewPr>
  </p:notes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theme" Target="theme/theme1.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viewProps" Target="view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presProps" Target="pres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handoutMaster" Target="handoutMasters/handoutMaster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notesMaster" Target="notesMasters/notesMaster1.xml"/><Relationship Id="rId35" Type="http://schemas.openxmlformats.org/officeDocument/2006/relationships/tableStyles" Target="tableStyles.xml"/><Relationship Id="rId8" Type="http://schemas.openxmlformats.org/officeDocument/2006/relationships/slide" Target="slides/slide7.xml"/></Relationships>
</file>

<file path=ppt/diagrams/colors1.xml><?xml version="1.0" encoding="utf-8"?>
<dgm:colorsDef xmlns:dgm="http://schemas.openxmlformats.org/drawingml/2006/diagram" xmlns:a="http://schemas.openxmlformats.org/drawingml/2006/main" uniqueId="urn:microsoft.com/office/officeart/2005/8/colors/accent4_2">
  <dgm:title val=""/>
  <dgm:desc val=""/>
  <dgm:catLst>
    <dgm:cat type="accent4" pri="11200"/>
  </dgm:catLst>
  <dgm:styleLbl name="node0">
    <dgm:fillClrLst meth="repeat">
      <a:schemeClr val="accent4"/>
    </dgm:fillClrLst>
    <dgm:linClrLst meth="repeat">
      <a:schemeClr val="lt1"/>
    </dgm:linClrLst>
    <dgm:effectClrLst/>
    <dgm:txLinClrLst/>
    <dgm:txFillClrLst/>
    <dgm:txEffectClrLst/>
  </dgm:styleLbl>
  <dgm:styleLbl name="node1">
    <dgm:fillClrLst meth="repeat">
      <a:schemeClr val="accent4"/>
    </dgm:fillClrLst>
    <dgm:linClrLst meth="repeat">
      <a:schemeClr val="lt1"/>
    </dgm:linClrLst>
    <dgm:effectClrLst/>
    <dgm:txLinClrLst/>
    <dgm:txFillClrLst/>
    <dgm:txEffectClrLst/>
  </dgm:styleLbl>
  <dgm:styleLbl name="alignNode1">
    <dgm:fillClrLst meth="repeat">
      <a:schemeClr val="accent4"/>
    </dgm:fillClrLst>
    <dgm:linClrLst meth="repeat">
      <a:schemeClr val="accent4"/>
    </dgm:linClrLst>
    <dgm:effectClrLst/>
    <dgm:txLinClrLst/>
    <dgm:txFillClrLst/>
    <dgm:txEffectClrLst/>
  </dgm:styleLbl>
  <dgm:styleLbl name="lnNode1">
    <dgm:fillClrLst meth="repeat">
      <a:schemeClr val="accent4"/>
    </dgm:fillClrLst>
    <dgm:linClrLst meth="repeat">
      <a:schemeClr val="lt1"/>
    </dgm:linClrLst>
    <dgm:effectClrLst/>
    <dgm:txLinClrLst/>
    <dgm:txFillClrLst/>
    <dgm:txEffectClrLst/>
  </dgm:styleLbl>
  <dgm:styleLbl name="vennNode1">
    <dgm:fillClrLst meth="repeat">
      <a:schemeClr val="accent4">
        <a:alpha val="50000"/>
      </a:schemeClr>
    </dgm:fillClrLst>
    <dgm:linClrLst meth="repeat">
      <a:schemeClr val="lt1"/>
    </dgm:linClrLst>
    <dgm:effectClrLst/>
    <dgm:txLinClrLst/>
    <dgm:txFillClrLst/>
    <dgm:txEffectClrLst/>
  </dgm:styleLbl>
  <dgm:styleLbl name="node2">
    <dgm:fillClrLst meth="repeat">
      <a:schemeClr val="accent4"/>
    </dgm:fillClrLst>
    <dgm:linClrLst meth="repeat">
      <a:schemeClr val="lt1"/>
    </dgm:linClrLst>
    <dgm:effectClrLst/>
    <dgm:txLinClrLst/>
    <dgm:txFillClrLst/>
    <dgm:txEffectClrLst/>
  </dgm:styleLbl>
  <dgm:styleLbl name="node3">
    <dgm:fillClrLst meth="repeat">
      <a:schemeClr val="accent4"/>
    </dgm:fillClrLst>
    <dgm:linClrLst meth="repeat">
      <a:schemeClr val="lt1"/>
    </dgm:linClrLst>
    <dgm:effectClrLst/>
    <dgm:txLinClrLst/>
    <dgm:txFillClrLst/>
    <dgm:txEffectClrLst/>
  </dgm:styleLbl>
  <dgm:styleLbl name="node4">
    <dgm:fillClrLst meth="repeat">
      <a:schemeClr val="accent4"/>
    </dgm:fillClrLst>
    <dgm:linClrLst meth="repeat">
      <a:schemeClr val="lt1"/>
    </dgm:linClrLst>
    <dgm:effectClrLst/>
    <dgm:txLinClrLst/>
    <dgm:txFillClrLst/>
    <dgm:txEffectClrLst/>
  </dgm:styleLbl>
  <dgm:styleLbl name="fgImgPlace1">
    <dgm:fillClrLst meth="repeat">
      <a:schemeClr val="accent4">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4">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4">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4">
        <a:tint val="60000"/>
      </a:schemeClr>
    </dgm:fillClrLst>
    <dgm:linClrLst meth="repeat">
      <a:schemeClr val="accent4">
        <a:tint val="60000"/>
      </a:schemeClr>
    </dgm:linClrLst>
    <dgm:effectClrLst/>
    <dgm:txLinClrLst/>
    <dgm:txFillClrLst/>
    <dgm:txEffectClrLst/>
  </dgm:styleLbl>
  <dgm:styleLbl name="fgSibTrans2D1">
    <dgm:fillClrLst meth="repeat">
      <a:schemeClr val="accent4">
        <a:tint val="60000"/>
      </a:schemeClr>
    </dgm:fillClrLst>
    <dgm:linClrLst meth="repeat">
      <a:schemeClr val="accent4">
        <a:tint val="60000"/>
      </a:schemeClr>
    </dgm:linClrLst>
    <dgm:effectClrLst/>
    <dgm:txLinClrLst/>
    <dgm:txFillClrLst/>
    <dgm:txEffectClrLst/>
  </dgm:styleLbl>
  <dgm:styleLbl name="bgSibTrans2D1">
    <dgm:fillClrLst meth="repeat">
      <a:schemeClr val="accent4">
        <a:tint val="60000"/>
      </a:schemeClr>
    </dgm:fillClrLst>
    <dgm:linClrLst meth="repeat">
      <a:schemeClr val="accent4">
        <a:tint val="60000"/>
      </a:schemeClr>
    </dgm:linClrLst>
    <dgm:effectClrLst/>
    <dgm:txLinClrLst/>
    <dgm:txFillClrLst/>
    <dgm:txEffectClrLst/>
  </dgm:styleLbl>
  <dgm:styleLbl name="sibTrans1D1">
    <dgm:fillClrLst meth="repeat">
      <a:schemeClr val="accent4"/>
    </dgm:fillClrLst>
    <dgm:linClrLst meth="repeat">
      <a:schemeClr val="accent4"/>
    </dgm:linClrLst>
    <dgm:effectClrLst/>
    <dgm:txLinClrLst/>
    <dgm:txFillClrLst meth="repeat">
      <a:schemeClr val="tx1"/>
    </dgm:txFillClrLst>
    <dgm:txEffectClrLst/>
  </dgm:styleLbl>
  <dgm:styleLbl name="callout">
    <dgm:fillClrLst meth="repeat">
      <a:schemeClr val="accent4"/>
    </dgm:fillClrLst>
    <dgm:linClrLst meth="repeat">
      <a:schemeClr val="accent4">
        <a:tint val="50000"/>
      </a:schemeClr>
    </dgm:linClrLst>
    <dgm:effectClrLst/>
    <dgm:txLinClrLst/>
    <dgm:txFillClrLst meth="repeat">
      <a:schemeClr val="tx1"/>
    </dgm:txFillClrLst>
    <dgm:txEffectClrLst/>
  </dgm:styleLbl>
  <dgm:styleLbl name="asst0">
    <dgm:fillClrLst meth="repeat">
      <a:schemeClr val="accent4"/>
    </dgm:fillClrLst>
    <dgm:linClrLst meth="repeat">
      <a:schemeClr val="lt1"/>
    </dgm:linClrLst>
    <dgm:effectClrLst/>
    <dgm:txLinClrLst/>
    <dgm:txFillClrLst/>
    <dgm:txEffectClrLst/>
  </dgm:styleLbl>
  <dgm:styleLbl name="asst1">
    <dgm:fillClrLst meth="repeat">
      <a:schemeClr val="accent4"/>
    </dgm:fillClrLst>
    <dgm:linClrLst meth="repeat">
      <a:schemeClr val="lt1"/>
    </dgm:linClrLst>
    <dgm:effectClrLst/>
    <dgm:txLinClrLst/>
    <dgm:txFillClrLst/>
    <dgm:txEffectClrLst/>
  </dgm:styleLbl>
  <dgm:styleLbl name="asst2">
    <dgm:fillClrLst meth="repeat">
      <a:schemeClr val="accent4"/>
    </dgm:fillClrLst>
    <dgm:linClrLst meth="repeat">
      <a:schemeClr val="lt1"/>
    </dgm:linClrLst>
    <dgm:effectClrLst/>
    <dgm:txLinClrLst/>
    <dgm:txFillClrLst/>
    <dgm:txEffectClrLst/>
  </dgm:styleLbl>
  <dgm:styleLbl name="asst3">
    <dgm:fillClrLst meth="repeat">
      <a:schemeClr val="accent4"/>
    </dgm:fillClrLst>
    <dgm:linClrLst meth="repeat">
      <a:schemeClr val="lt1"/>
    </dgm:linClrLst>
    <dgm:effectClrLst/>
    <dgm:txLinClrLst/>
    <dgm:txFillClrLst/>
    <dgm:txEffectClrLst/>
  </dgm:styleLbl>
  <dgm:styleLbl name="asst4">
    <dgm:fillClrLst meth="repeat">
      <a:schemeClr val="accent4"/>
    </dgm:fillClrLst>
    <dgm:linClrLst meth="repeat">
      <a:schemeClr val="lt1"/>
    </dgm:linClrLst>
    <dgm:effectClrLst/>
    <dgm:txLinClrLst/>
    <dgm:txFillClrLst/>
    <dgm:txEffectClrLst/>
  </dgm:styleLbl>
  <dgm:styleLbl name="parChTrans2D1">
    <dgm:fillClrLst meth="repeat">
      <a:schemeClr val="accent4">
        <a:tint val="60000"/>
      </a:schemeClr>
    </dgm:fillClrLst>
    <dgm:linClrLst meth="repeat">
      <a:schemeClr val="accent4">
        <a:tint val="60000"/>
      </a:schemeClr>
    </dgm:linClrLst>
    <dgm:effectClrLst/>
    <dgm:txLinClrLst/>
    <dgm:txFillClrLst meth="repeat">
      <a:schemeClr val="lt1"/>
    </dgm:txFillClrLst>
    <dgm:txEffectClrLst/>
  </dgm:styleLbl>
  <dgm:styleLbl name="parChTrans2D2">
    <dgm:fillClrLst meth="repeat">
      <a:schemeClr val="accent4"/>
    </dgm:fillClrLst>
    <dgm:linClrLst meth="repeat">
      <a:schemeClr val="accent4"/>
    </dgm:linClrLst>
    <dgm:effectClrLst/>
    <dgm:txLinClrLst/>
    <dgm:txFillClrLst meth="repeat">
      <a:schemeClr val="lt1"/>
    </dgm:txFillClrLst>
    <dgm:txEffectClrLst/>
  </dgm:styleLbl>
  <dgm:styleLbl name="parChTrans2D3">
    <dgm:fillClrLst meth="repeat">
      <a:schemeClr val="accent4"/>
    </dgm:fillClrLst>
    <dgm:linClrLst meth="repeat">
      <a:schemeClr val="accent4"/>
    </dgm:linClrLst>
    <dgm:effectClrLst/>
    <dgm:txLinClrLst/>
    <dgm:txFillClrLst meth="repeat">
      <a:schemeClr val="lt1"/>
    </dgm:txFillClrLst>
    <dgm:txEffectClrLst/>
  </dgm:styleLbl>
  <dgm:styleLbl name="parChTrans2D4">
    <dgm:fillClrLst meth="repeat">
      <a:schemeClr val="accent4"/>
    </dgm:fillClrLst>
    <dgm:linClrLst meth="repeat">
      <a:schemeClr val="accent4"/>
    </dgm:linClrLst>
    <dgm:effectClrLst/>
    <dgm:txLinClrLst/>
    <dgm:txFillClrLst meth="repeat">
      <a:schemeClr val="lt1"/>
    </dgm:txFillClrLst>
    <dgm:txEffectClrLst/>
  </dgm:styleLbl>
  <dgm:styleLbl name="parChTrans1D1">
    <dgm:fillClrLst meth="repeat">
      <a:schemeClr val="accent4"/>
    </dgm:fillClrLst>
    <dgm:linClrLst meth="repeat">
      <a:schemeClr val="accent4">
        <a:shade val="60000"/>
      </a:schemeClr>
    </dgm:linClrLst>
    <dgm:effectClrLst/>
    <dgm:txLinClrLst/>
    <dgm:txFillClrLst meth="repeat">
      <a:schemeClr val="tx1"/>
    </dgm:txFillClrLst>
    <dgm:txEffectClrLst/>
  </dgm:styleLbl>
  <dgm:styleLbl name="parChTrans1D2">
    <dgm:fillClrLst meth="repeat">
      <a:schemeClr val="accent4"/>
    </dgm:fillClrLst>
    <dgm:linClrLst meth="repeat">
      <a:schemeClr val="accent4">
        <a:shade val="60000"/>
      </a:schemeClr>
    </dgm:linClrLst>
    <dgm:effectClrLst/>
    <dgm:txLinClrLst/>
    <dgm:txFillClrLst meth="repeat">
      <a:schemeClr val="tx1"/>
    </dgm:txFillClrLst>
    <dgm:txEffectClrLst/>
  </dgm:styleLbl>
  <dgm:styleLbl name="parChTrans1D3">
    <dgm:fillClrLst meth="repeat">
      <a:schemeClr val="accent4"/>
    </dgm:fillClrLst>
    <dgm:linClrLst meth="repeat">
      <a:schemeClr val="accent4">
        <a:shade val="80000"/>
      </a:schemeClr>
    </dgm:linClrLst>
    <dgm:effectClrLst/>
    <dgm:txLinClrLst/>
    <dgm:txFillClrLst meth="repeat">
      <a:schemeClr val="tx1"/>
    </dgm:txFillClrLst>
    <dgm:txEffectClrLst/>
  </dgm:styleLbl>
  <dgm:styleLbl name="parChTrans1D4">
    <dgm:fillClrLst meth="repeat">
      <a:schemeClr val="accent4"/>
    </dgm:fillClrLst>
    <dgm:linClrLst meth="repeat">
      <a:schemeClr val="accent4">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4"/>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4"/>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4"/>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4"/>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4"/>
    </dgm:linClrLst>
    <dgm:effectClrLst/>
    <dgm:txLinClrLst/>
    <dgm:txFillClrLst meth="repeat">
      <a:schemeClr val="dk1"/>
    </dgm:txFillClrLst>
    <dgm:txEffectClrLst/>
  </dgm:styleLbl>
  <dgm:styleLbl name="solidFgAcc1">
    <dgm:fillClrLst meth="repeat">
      <a:schemeClr val="lt1"/>
    </dgm:fillClrLst>
    <dgm:linClrLst meth="repeat">
      <a:schemeClr val="accent4"/>
    </dgm:linClrLst>
    <dgm:effectClrLst/>
    <dgm:txLinClrLst/>
    <dgm:txFillClrLst meth="repeat">
      <a:schemeClr val="dk1"/>
    </dgm:txFillClrLst>
    <dgm:txEffectClrLst/>
  </dgm:styleLbl>
  <dgm:styleLbl name="solidAlignAcc1">
    <dgm:fillClrLst meth="repeat">
      <a:schemeClr val="lt1"/>
    </dgm:fillClrLst>
    <dgm:linClrLst meth="repeat">
      <a:schemeClr val="accent4"/>
    </dgm:linClrLst>
    <dgm:effectClrLst/>
    <dgm:txLinClrLst/>
    <dgm:txFillClrLst meth="repeat">
      <a:schemeClr val="dk1"/>
    </dgm:txFillClrLst>
    <dgm:txEffectClrLst/>
  </dgm:styleLbl>
  <dgm:styleLbl name="solidBgAcc1">
    <dgm:fillClrLst meth="repeat">
      <a:schemeClr val="lt1"/>
    </dgm:fillClrLst>
    <dgm:linClrLst meth="repeat">
      <a:schemeClr val="accent4"/>
    </dgm:linClrLst>
    <dgm:effectClrLst/>
    <dgm:txLinClrLst/>
    <dgm:txFillClrLst meth="repeat">
      <a:schemeClr val="dk1"/>
    </dgm:txFillClrLst>
    <dgm:txEffectClrLst/>
  </dgm:styleLbl>
  <dgm:styleLbl name="fgAccFollowNode1">
    <dgm:fillClrLst meth="repeat">
      <a:schemeClr val="accent4">
        <a:alpha val="90000"/>
        <a:tint val="40000"/>
      </a:schemeClr>
    </dgm:fillClrLst>
    <dgm:linClrLst meth="repeat">
      <a:schemeClr val="accent4">
        <a:alpha val="90000"/>
        <a:tint val="40000"/>
      </a:schemeClr>
    </dgm:linClrLst>
    <dgm:effectClrLst/>
    <dgm:txLinClrLst/>
    <dgm:txFillClrLst meth="repeat">
      <a:schemeClr val="dk1"/>
    </dgm:txFillClrLst>
    <dgm:txEffectClrLst/>
  </dgm:styleLbl>
  <dgm:styleLbl name="alignAccFollowNode1">
    <dgm:fillClrLst meth="repeat">
      <a:schemeClr val="accent4">
        <a:alpha val="90000"/>
        <a:tint val="40000"/>
      </a:schemeClr>
    </dgm:fillClrLst>
    <dgm:linClrLst meth="repeat">
      <a:schemeClr val="accent4">
        <a:alpha val="90000"/>
        <a:tint val="40000"/>
      </a:schemeClr>
    </dgm:linClrLst>
    <dgm:effectClrLst/>
    <dgm:txLinClrLst/>
    <dgm:txFillClrLst meth="repeat">
      <a:schemeClr val="dk1"/>
    </dgm:txFillClrLst>
    <dgm:txEffectClrLst/>
  </dgm:styleLbl>
  <dgm:styleLbl name="bgAccFollowNode1">
    <dgm:fillClrLst meth="repeat">
      <a:schemeClr val="accent4">
        <a:alpha val="90000"/>
        <a:tint val="40000"/>
      </a:schemeClr>
    </dgm:fillClrLst>
    <dgm:linClrLst meth="repeat">
      <a:schemeClr val="accent4">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4"/>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4"/>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4"/>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4"/>
    </dgm:linClrLst>
    <dgm:effectClrLst/>
    <dgm:txLinClrLst/>
    <dgm:txFillClrLst meth="repeat">
      <a:schemeClr val="dk1"/>
    </dgm:txFillClrLst>
    <dgm:txEffectClrLst/>
  </dgm:styleLbl>
  <dgm:styleLbl name="bgShp">
    <dgm:fillClrLst meth="repeat">
      <a:schemeClr val="accent4">
        <a:tint val="40000"/>
      </a:schemeClr>
    </dgm:fillClrLst>
    <dgm:linClrLst meth="repeat">
      <a:schemeClr val="accent4"/>
    </dgm:linClrLst>
    <dgm:effectClrLst/>
    <dgm:txLinClrLst/>
    <dgm:txFillClrLst meth="repeat">
      <a:schemeClr val="dk1"/>
    </dgm:txFillClrLst>
    <dgm:txEffectClrLst/>
  </dgm:styleLbl>
  <dgm:styleLbl name="dkBgShp">
    <dgm:fillClrLst meth="repeat">
      <a:schemeClr val="accent4">
        <a:shade val="80000"/>
      </a:schemeClr>
    </dgm:fillClrLst>
    <dgm:linClrLst meth="repeat">
      <a:schemeClr val="accent4"/>
    </dgm:linClrLst>
    <dgm:effectClrLst/>
    <dgm:txLinClrLst/>
    <dgm:txFillClrLst meth="repeat">
      <a:schemeClr val="lt1"/>
    </dgm:txFillClrLst>
    <dgm:txEffectClrLst/>
  </dgm:styleLbl>
  <dgm:styleLbl name="trBgShp">
    <dgm:fillClrLst meth="repeat">
      <a:schemeClr val="accent4">
        <a:tint val="50000"/>
        <a:alpha val="40000"/>
      </a:schemeClr>
    </dgm:fillClrLst>
    <dgm:linClrLst meth="repeat">
      <a:schemeClr val="accent4"/>
    </dgm:linClrLst>
    <dgm:effectClrLst/>
    <dgm:txLinClrLst/>
    <dgm:txFillClrLst meth="repeat">
      <a:schemeClr val="lt1"/>
    </dgm:txFillClrLst>
    <dgm:txEffectClrLst/>
  </dgm:styleLbl>
  <dgm:styleLbl name="fgShp">
    <dgm:fillClrLst meth="repeat">
      <a:schemeClr val="accent4">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EF1CFB5E-0CF5-4A66-AA96-9D8634DDF752}" type="doc">
      <dgm:prSet loTypeId="urn:microsoft.com/office/officeart/2005/8/layout/cycle2" loCatId="cycle" qsTypeId="urn:microsoft.com/office/officeart/2005/8/quickstyle/simple1" qsCatId="simple" csTypeId="urn:microsoft.com/office/officeart/2005/8/colors/accent4_2" csCatId="accent4" phldr="1"/>
      <dgm:spPr/>
      <dgm:t>
        <a:bodyPr/>
        <a:lstStyle/>
        <a:p>
          <a:pPr rtl="1"/>
          <a:endParaRPr lang="fa-IR"/>
        </a:p>
      </dgm:t>
    </dgm:pt>
    <dgm:pt modelId="{BA1F621D-1E0D-4B0A-B4D8-5ED0AF7BF1CE}">
      <dgm:prSet phldrT="[Text]"/>
      <dgm:spPr/>
      <dgm:t>
        <a:bodyPr/>
        <a:lstStyle/>
        <a:p>
          <a:pPr rtl="1"/>
          <a:r>
            <a:rPr lang="fa-IR" dirty="0" smtClean="0"/>
            <a:t>سیستم اسناد</a:t>
          </a:r>
          <a:endParaRPr lang="fa-IR" dirty="0"/>
        </a:p>
      </dgm:t>
    </dgm:pt>
    <dgm:pt modelId="{5879F7B4-76D8-4374-BF81-03CD025775D8}" type="parTrans" cxnId="{B5C0075C-CA46-476E-97F8-49753A97B209}">
      <dgm:prSet/>
      <dgm:spPr/>
      <dgm:t>
        <a:bodyPr/>
        <a:lstStyle/>
        <a:p>
          <a:pPr rtl="1"/>
          <a:endParaRPr lang="fa-IR"/>
        </a:p>
      </dgm:t>
    </dgm:pt>
    <dgm:pt modelId="{6FB6A032-C299-4A26-B0C9-41FD69F4A54B}" type="sibTrans" cxnId="{B5C0075C-CA46-476E-97F8-49753A97B209}">
      <dgm:prSet/>
      <dgm:spPr/>
      <dgm:t>
        <a:bodyPr/>
        <a:lstStyle/>
        <a:p>
          <a:pPr rtl="1"/>
          <a:r>
            <a:rPr lang="fa-IR" dirty="0" smtClean="0"/>
            <a:t>فایل اسناد</a:t>
          </a:r>
          <a:endParaRPr lang="fa-IR" dirty="0"/>
        </a:p>
      </dgm:t>
    </dgm:pt>
    <dgm:pt modelId="{EB35AF3D-5DBC-489A-AAF6-267B87699F62}">
      <dgm:prSet phldrT="[Text]"/>
      <dgm:spPr/>
      <dgm:t>
        <a:bodyPr/>
        <a:lstStyle/>
        <a:p>
          <a:pPr rtl="1"/>
          <a:r>
            <a:rPr lang="fa-IR" smtClean="0"/>
            <a:t>سیستم پرداخت نقدی</a:t>
          </a:r>
          <a:endParaRPr lang="fa-IR" dirty="0"/>
        </a:p>
      </dgm:t>
    </dgm:pt>
    <dgm:pt modelId="{4FFA740B-3371-423D-B51C-857CC22525EE}" type="parTrans" cxnId="{63F848C4-8657-4D1F-8A01-8E812002A9BA}">
      <dgm:prSet/>
      <dgm:spPr/>
      <dgm:t>
        <a:bodyPr/>
        <a:lstStyle/>
        <a:p>
          <a:pPr rtl="1"/>
          <a:endParaRPr lang="fa-IR"/>
        </a:p>
      </dgm:t>
    </dgm:pt>
    <dgm:pt modelId="{BF1CE965-79D9-4A92-86DA-2D461B9B4913}" type="sibTrans" cxnId="{63F848C4-8657-4D1F-8A01-8E812002A9BA}">
      <dgm:prSet/>
      <dgm:spPr/>
      <dgm:t>
        <a:bodyPr/>
        <a:lstStyle/>
        <a:p>
          <a:pPr rtl="1"/>
          <a:endParaRPr lang="fa-IR" dirty="0">
            <a:solidFill>
              <a:schemeClr val="accent6"/>
            </a:solidFill>
          </a:endParaRPr>
        </a:p>
      </dgm:t>
    </dgm:pt>
    <dgm:pt modelId="{AD49AAF5-6E9F-4E29-A16D-B6030BB37CCE}">
      <dgm:prSet phldrT="[Text]"/>
      <dgm:spPr/>
      <dgm:t>
        <a:bodyPr/>
        <a:lstStyle/>
        <a:p>
          <a:pPr rtl="1"/>
          <a:r>
            <a:rPr lang="fa-IR" smtClean="0"/>
            <a:t>سیستم خرید</a:t>
          </a:r>
          <a:endParaRPr lang="fa-IR" dirty="0"/>
        </a:p>
      </dgm:t>
    </dgm:pt>
    <dgm:pt modelId="{DF45A38C-8713-49A3-B068-8205F6A4894E}" type="parTrans" cxnId="{14164474-E3E0-48AD-9DF5-FE680C188CF8}">
      <dgm:prSet/>
      <dgm:spPr/>
      <dgm:t>
        <a:bodyPr/>
        <a:lstStyle/>
        <a:p>
          <a:pPr rtl="1"/>
          <a:endParaRPr lang="fa-IR"/>
        </a:p>
      </dgm:t>
    </dgm:pt>
    <dgm:pt modelId="{E26A2701-37C4-4277-93AC-210E6F4F659A}" type="sibTrans" cxnId="{14164474-E3E0-48AD-9DF5-FE680C188CF8}">
      <dgm:prSet/>
      <dgm:spPr/>
      <dgm:t>
        <a:bodyPr/>
        <a:lstStyle/>
        <a:p>
          <a:pPr rtl="1"/>
          <a:r>
            <a:rPr lang="fa-IR" smtClean="0"/>
            <a:t>فایل سفارش های خری باز</a:t>
          </a:r>
          <a:endParaRPr lang="fa-IR" dirty="0"/>
        </a:p>
      </dgm:t>
    </dgm:pt>
    <dgm:pt modelId="{08360C91-95FB-4C7E-B070-C5457F7F344B}">
      <dgm:prSet phldrT="[Text]"/>
      <dgm:spPr/>
      <dgm:t>
        <a:bodyPr/>
        <a:lstStyle/>
        <a:p>
          <a:pPr rtl="1"/>
          <a:r>
            <a:rPr lang="fa-IR" smtClean="0"/>
            <a:t>سیستم دریافت</a:t>
          </a:r>
          <a:endParaRPr lang="fa-IR" dirty="0"/>
        </a:p>
      </dgm:t>
    </dgm:pt>
    <dgm:pt modelId="{2955EDBC-D595-4A97-B16F-D6D6A565BCFF}" type="parTrans" cxnId="{8309FFD4-090E-4ED9-84FA-25E2F6ED93C2}">
      <dgm:prSet/>
      <dgm:spPr/>
      <dgm:t>
        <a:bodyPr/>
        <a:lstStyle/>
        <a:p>
          <a:pPr rtl="1"/>
          <a:endParaRPr lang="fa-IR"/>
        </a:p>
      </dgm:t>
    </dgm:pt>
    <dgm:pt modelId="{EF8E443E-ED90-4E5F-9798-B6D0415E17D0}" type="sibTrans" cxnId="{8309FFD4-090E-4ED9-84FA-25E2F6ED93C2}">
      <dgm:prSet/>
      <dgm:spPr/>
      <dgm:t>
        <a:bodyPr/>
        <a:lstStyle/>
        <a:p>
          <a:pPr rtl="1"/>
          <a:r>
            <a:rPr lang="fa-IR" dirty="0" smtClean="0"/>
            <a:t>گزارش دریافت</a:t>
          </a:r>
          <a:endParaRPr lang="fa-IR" dirty="0"/>
        </a:p>
      </dgm:t>
    </dgm:pt>
    <dgm:pt modelId="{F81122E7-5DBD-4A3F-8444-A12B8DAD7652}" type="pres">
      <dgm:prSet presAssocID="{EF1CFB5E-0CF5-4A66-AA96-9D8634DDF752}" presName="cycle" presStyleCnt="0">
        <dgm:presLayoutVars>
          <dgm:dir/>
          <dgm:resizeHandles val="exact"/>
        </dgm:presLayoutVars>
      </dgm:prSet>
      <dgm:spPr/>
      <dgm:t>
        <a:bodyPr/>
        <a:lstStyle/>
        <a:p>
          <a:endParaRPr lang="en-US"/>
        </a:p>
      </dgm:t>
    </dgm:pt>
    <dgm:pt modelId="{65F4DF9E-39FA-4D71-8291-7E5DAAE2AFD7}" type="pres">
      <dgm:prSet presAssocID="{BA1F621D-1E0D-4B0A-B4D8-5ED0AF7BF1CE}" presName="node" presStyleLbl="node1" presStyleIdx="0" presStyleCnt="4" custScaleY="35224" custRadScaleRad="129498" custRadScaleInc="1538">
        <dgm:presLayoutVars>
          <dgm:bulletEnabled val="1"/>
        </dgm:presLayoutVars>
      </dgm:prSet>
      <dgm:spPr/>
      <dgm:t>
        <a:bodyPr/>
        <a:lstStyle/>
        <a:p>
          <a:endParaRPr lang="en-US"/>
        </a:p>
      </dgm:t>
    </dgm:pt>
    <dgm:pt modelId="{A162FB8F-02FC-4EF8-82EE-F5F9248C743C}" type="pres">
      <dgm:prSet presAssocID="{6FB6A032-C299-4A26-B0C9-41FD69F4A54B}" presName="sibTrans" presStyleLbl="sibTrans2D1" presStyleIdx="0" presStyleCnt="4" custLinFactNeighborX="27814" custLinFactNeighborY="-48287"/>
      <dgm:spPr/>
      <dgm:t>
        <a:bodyPr/>
        <a:lstStyle/>
        <a:p>
          <a:endParaRPr lang="en-US"/>
        </a:p>
      </dgm:t>
    </dgm:pt>
    <dgm:pt modelId="{171F9791-AB7A-4C27-B57F-EDFBB8CCAB66}" type="pres">
      <dgm:prSet presAssocID="{6FB6A032-C299-4A26-B0C9-41FD69F4A54B}" presName="connectorText" presStyleLbl="sibTrans2D1" presStyleIdx="0" presStyleCnt="4"/>
      <dgm:spPr/>
      <dgm:t>
        <a:bodyPr/>
        <a:lstStyle/>
        <a:p>
          <a:endParaRPr lang="en-US"/>
        </a:p>
      </dgm:t>
    </dgm:pt>
    <dgm:pt modelId="{49528B39-7F92-40F6-8D2D-559D3F6A97B3}" type="pres">
      <dgm:prSet presAssocID="{EB35AF3D-5DBC-489A-AAF6-267B87699F62}" presName="node" presStyleLbl="node1" presStyleIdx="1" presStyleCnt="4" custScaleX="36639" custRadScaleRad="135800" custRadScaleInc="-543">
        <dgm:presLayoutVars>
          <dgm:bulletEnabled val="1"/>
        </dgm:presLayoutVars>
      </dgm:prSet>
      <dgm:spPr/>
      <dgm:t>
        <a:bodyPr/>
        <a:lstStyle/>
        <a:p>
          <a:endParaRPr lang="en-US"/>
        </a:p>
      </dgm:t>
    </dgm:pt>
    <dgm:pt modelId="{E7412459-451B-414B-A90E-0EBC587DDE16}" type="pres">
      <dgm:prSet presAssocID="{BF1CE965-79D9-4A92-86DA-2D461B9B4913}" presName="sibTrans" presStyleLbl="sibTrans2D1" presStyleIdx="1" presStyleCnt="4" custLinFactNeighborX="22569" custLinFactNeighborY="58343"/>
      <dgm:spPr/>
      <dgm:t>
        <a:bodyPr/>
        <a:lstStyle/>
        <a:p>
          <a:endParaRPr lang="en-US"/>
        </a:p>
      </dgm:t>
    </dgm:pt>
    <dgm:pt modelId="{9A215070-5F38-452A-BEDA-9D559F690FED}" type="pres">
      <dgm:prSet presAssocID="{BF1CE965-79D9-4A92-86DA-2D461B9B4913}" presName="connectorText" presStyleLbl="sibTrans2D1" presStyleIdx="1" presStyleCnt="4"/>
      <dgm:spPr/>
      <dgm:t>
        <a:bodyPr/>
        <a:lstStyle/>
        <a:p>
          <a:endParaRPr lang="en-US"/>
        </a:p>
      </dgm:t>
    </dgm:pt>
    <dgm:pt modelId="{7C331C69-6735-46DC-B1D0-68E1F804C588}" type="pres">
      <dgm:prSet presAssocID="{AD49AAF5-6E9F-4E29-A16D-B6030BB37CCE}" presName="node" presStyleLbl="node1" presStyleIdx="2" presStyleCnt="4" custScaleY="45745">
        <dgm:presLayoutVars>
          <dgm:bulletEnabled val="1"/>
        </dgm:presLayoutVars>
      </dgm:prSet>
      <dgm:spPr/>
      <dgm:t>
        <a:bodyPr/>
        <a:lstStyle/>
        <a:p>
          <a:endParaRPr lang="en-US"/>
        </a:p>
      </dgm:t>
    </dgm:pt>
    <dgm:pt modelId="{EC4BBE56-529C-452D-A8AB-1540A996B7B9}" type="pres">
      <dgm:prSet presAssocID="{E26A2701-37C4-4277-93AC-210E6F4F659A}" presName="sibTrans" presStyleLbl="sibTrans2D1" presStyleIdx="2" presStyleCnt="4" custLinFactNeighborX="-21885" custLinFactNeighborY="58874"/>
      <dgm:spPr/>
      <dgm:t>
        <a:bodyPr/>
        <a:lstStyle/>
        <a:p>
          <a:pPr rtl="1"/>
          <a:endParaRPr lang="fa-IR"/>
        </a:p>
      </dgm:t>
    </dgm:pt>
    <dgm:pt modelId="{4A142306-F418-42DF-907B-FF227FA84166}" type="pres">
      <dgm:prSet presAssocID="{E26A2701-37C4-4277-93AC-210E6F4F659A}" presName="connectorText" presStyleLbl="sibTrans2D1" presStyleIdx="2" presStyleCnt="4"/>
      <dgm:spPr/>
      <dgm:t>
        <a:bodyPr/>
        <a:lstStyle/>
        <a:p>
          <a:pPr rtl="1"/>
          <a:endParaRPr lang="fa-IR"/>
        </a:p>
      </dgm:t>
    </dgm:pt>
    <dgm:pt modelId="{0256F161-989B-4DA8-8823-682332500707}" type="pres">
      <dgm:prSet presAssocID="{08360C91-95FB-4C7E-B070-C5457F7F344B}" presName="node" presStyleLbl="node1" presStyleIdx="3" presStyleCnt="4" custScaleX="39764" custRadScaleRad="152567" custRadScaleInc="10452">
        <dgm:presLayoutVars>
          <dgm:bulletEnabled val="1"/>
        </dgm:presLayoutVars>
      </dgm:prSet>
      <dgm:spPr/>
      <dgm:t>
        <a:bodyPr/>
        <a:lstStyle/>
        <a:p>
          <a:endParaRPr lang="en-US"/>
        </a:p>
      </dgm:t>
    </dgm:pt>
    <dgm:pt modelId="{534EB988-333A-4F04-B4FA-AC339DA7B920}" type="pres">
      <dgm:prSet presAssocID="{EF8E443E-ED90-4E5F-9798-B6D0415E17D0}" presName="sibTrans" presStyleLbl="sibTrans2D1" presStyleIdx="3" presStyleCnt="4" custLinFactNeighborX="-13916" custLinFactNeighborY="-54139"/>
      <dgm:spPr/>
      <dgm:t>
        <a:bodyPr/>
        <a:lstStyle/>
        <a:p>
          <a:endParaRPr lang="en-US"/>
        </a:p>
      </dgm:t>
    </dgm:pt>
    <dgm:pt modelId="{1E7AE1DB-0537-47DA-A3E4-109773712B1D}" type="pres">
      <dgm:prSet presAssocID="{EF8E443E-ED90-4E5F-9798-B6D0415E17D0}" presName="connectorText" presStyleLbl="sibTrans2D1" presStyleIdx="3" presStyleCnt="4"/>
      <dgm:spPr/>
      <dgm:t>
        <a:bodyPr/>
        <a:lstStyle/>
        <a:p>
          <a:endParaRPr lang="en-US"/>
        </a:p>
      </dgm:t>
    </dgm:pt>
  </dgm:ptLst>
  <dgm:cxnLst>
    <dgm:cxn modelId="{B5C0075C-CA46-476E-97F8-49753A97B209}" srcId="{EF1CFB5E-0CF5-4A66-AA96-9D8634DDF752}" destId="{BA1F621D-1E0D-4B0A-B4D8-5ED0AF7BF1CE}" srcOrd="0" destOrd="0" parTransId="{5879F7B4-76D8-4374-BF81-03CD025775D8}" sibTransId="{6FB6A032-C299-4A26-B0C9-41FD69F4A54B}"/>
    <dgm:cxn modelId="{E767C4F1-FD11-4ABD-A013-0C919168A84A}" type="presOf" srcId="{08360C91-95FB-4C7E-B070-C5457F7F344B}" destId="{0256F161-989B-4DA8-8823-682332500707}" srcOrd="0" destOrd="0" presId="urn:microsoft.com/office/officeart/2005/8/layout/cycle2"/>
    <dgm:cxn modelId="{4904A428-E3D8-4D53-9DAD-1D2AA0E7D459}" type="presOf" srcId="{EF8E443E-ED90-4E5F-9798-B6D0415E17D0}" destId="{1E7AE1DB-0537-47DA-A3E4-109773712B1D}" srcOrd="1" destOrd="0" presId="urn:microsoft.com/office/officeart/2005/8/layout/cycle2"/>
    <dgm:cxn modelId="{731601F6-FFB6-42F4-BF4B-7DB40A449E43}" type="presOf" srcId="{EF8E443E-ED90-4E5F-9798-B6D0415E17D0}" destId="{534EB988-333A-4F04-B4FA-AC339DA7B920}" srcOrd="0" destOrd="0" presId="urn:microsoft.com/office/officeart/2005/8/layout/cycle2"/>
    <dgm:cxn modelId="{131FC180-1BB4-4790-95FF-70A174413807}" type="presOf" srcId="{6FB6A032-C299-4A26-B0C9-41FD69F4A54B}" destId="{171F9791-AB7A-4C27-B57F-EDFBB8CCAB66}" srcOrd="1" destOrd="0" presId="urn:microsoft.com/office/officeart/2005/8/layout/cycle2"/>
    <dgm:cxn modelId="{2C56CDB3-2096-4063-BEFC-2C91D9716438}" type="presOf" srcId="{E26A2701-37C4-4277-93AC-210E6F4F659A}" destId="{EC4BBE56-529C-452D-A8AB-1540A996B7B9}" srcOrd="0" destOrd="0" presId="urn:microsoft.com/office/officeart/2005/8/layout/cycle2"/>
    <dgm:cxn modelId="{1E359DEC-99DE-4B23-9EB7-52ACF2C276D7}" type="presOf" srcId="{BF1CE965-79D9-4A92-86DA-2D461B9B4913}" destId="{9A215070-5F38-452A-BEDA-9D559F690FED}" srcOrd="1" destOrd="0" presId="urn:microsoft.com/office/officeart/2005/8/layout/cycle2"/>
    <dgm:cxn modelId="{8309FFD4-090E-4ED9-84FA-25E2F6ED93C2}" srcId="{EF1CFB5E-0CF5-4A66-AA96-9D8634DDF752}" destId="{08360C91-95FB-4C7E-B070-C5457F7F344B}" srcOrd="3" destOrd="0" parTransId="{2955EDBC-D595-4A97-B16F-D6D6A565BCFF}" sibTransId="{EF8E443E-ED90-4E5F-9798-B6D0415E17D0}"/>
    <dgm:cxn modelId="{56E9A3F0-92FE-4CA6-8905-B9C85578165A}" type="presOf" srcId="{BF1CE965-79D9-4A92-86DA-2D461B9B4913}" destId="{E7412459-451B-414B-A90E-0EBC587DDE16}" srcOrd="0" destOrd="0" presId="urn:microsoft.com/office/officeart/2005/8/layout/cycle2"/>
    <dgm:cxn modelId="{712AEACB-1C36-4ECF-98E8-BE373CC83377}" type="presOf" srcId="{E26A2701-37C4-4277-93AC-210E6F4F659A}" destId="{4A142306-F418-42DF-907B-FF227FA84166}" srcOrd="1" destOrd="0" presId="urn:microsoft.com/office/officeart/2005/8/layout/cycle2"/>
    <dgm:cxn modelId="{A98A9A6D-6D9C-4F5C-82F2-FB205291779E}" type="presOf" srcId="{BA1F621D-1E0D-4B0A-B4D8-5ED0AF7BF1CE}" destId="{65F4DF9E-39FA-4D71-8291-7E5DAAE2AFD7}" srcOrd="0" destOrd="0" presId="urn:microsoft.com/office/officeart/2005/8/layout/cycle2"/>
    <dgm:cxn modelId="{A5678963-B6A9-4A7C-97AD-1968BC51AA7E}" type="presOf" srcId="{6FB6A032-C299-4A26-B0C9-41FD69F4A54B}" destId="{A162FB8F-02FC-4EF8-82EE-F5F9248C743C}" srcOrd="0" destOrd="0" presId="urn:microsoft.com/office/officeart/2005/8/layout/cycle2"/>
    <dgm:cxn modelId="{23235124-3240-4AF2-A0F8-4CFBE17D6FFF}" type="presOf" srcId="{AD49AAF5-6E9F-4E29-A16D-B6030BB37CCE}" destId="{7C331C69-6735-46DC-B1D0-68E1F804C588}" srcOrd="0" destOrd="0" presId="urn:microsoft.com/office/officeart/2005/8/layout/cycle2"/>
    <dgm:cxn modelId="{14164474-E3E0-48AD-9DF5-FE680C188CF8}" srcId="{EF1CFB5E-0CF5-4A66-AA96-9D8634DDF752}" destId="{AD49AAF5-6E9F-4E29-A16D-B6030BB37CCE}" srcOrd="2" destOrd="0" parTransId="{DF45A38C-8713-49A3-B068-8205F6A4894E}" sibTransId="{E26A2701-37C4-4277-93AC-210E6F4F659A}"/>
    <dgm:cxn modelId="{4BEAB5C0-1284-4D97-B01D-B92D2762B9F7}" type="presOf" srcId="{EB35AF3D-5DBC-489A-AAF6-267B87699F62}" destId="{49528B39-7F92-40F6-8D2D-559D3F6A97B3}" srcOrd="0" destOrd="0" presId="urn:microsoft.com/office/officeart/2005/8/layout/cycle2"/>
    <dgm:cxn modelId="{F6256A05-959F-4445-B9CE-3D64D04D117B}" type="presOf" srcId="{EF1CFB5E-0CF5-4A66-AA96-9D8634DDF752}" destId="{F81122E7-5DBD-4A3F-8444-A12B8DAD7652}" srcOrd="0" destOrd="0" presId="urn:microsoft.com/office/officeart/2005/8/layout/cycle2"/>
    <dgm:cxn modelId="{63F848C4-8657-4D1F-8A01-8E812002A9BA}" srcId="{EF1CFB5E-0CF5-4A66-AA96-9D8634DDF752}" destId="{EB35AF3D-5DBC-489A-AAF6-267B87699F62}" srcOrd="1" destOrd="0" parTransId="{4FFA740B-3371-423D-B51C-857CC22525EE}" sibTransId="{BF1CE965-79D9-4A92-86DA-2D461B9B4913}"/>
    <dgm:cxn modelId="{56444ECA-E9F6-41A5-95B8-9D572180FD67}" type="presParOf" srcId="{F81122E7-5DBD-4A3F-8444-A12B8DAD7652}" destId="{65F4DF9E-39FA-4D71-8291-7E5DAAE2AFD7}" srcOrd="0" destOrd="0" presId="urn:microsoft.com/office/officeart/2005/8/layout/cycle2"/>
    <dgm:cxn modelId="{381D93F3-CD0E-4559-8D9F-071AFD93D241}" type="presParOf" srcId="{F81122E7-5DBD-4A3F-8444-A12B8DAD7652}" destId="{A162FB8F-02FC-4EF8-82EE-F5F9248C743C}" srcOrd="1" destOrd="0" presId="urn:microsoft.com/office/officeart/2005/8/layout/cycle2"/>
    <dgm:cxn modelId="{A8091178-3E48-4B14-BA2E-27A0D3871F13}" type="presParOf" srcId="{A162FB8F-02FC-4EF8-82EE-F5F9248C743C}" destId="{171F9791-AB7A-4C27-B57F-EDFBB8CCAB66}" srcOrd="0" destOrd="0" presId="urn:microsoft.com/office/officeart/2005/8/layout/cycle2"/>
    <dgm:cxn modelId="{2593E7A8-8BE7-4FF3-B362-6C91ED539891}" type="presParOf" srcId="{F81122E7-5DBD-4A3F-8444-A12B8DAD7652}" destId="{49528B39-7F92-40F6-8D2D-559D3F6A97B3}" srcOrd="2" destOrd="0" presId="urn:microsoft.com/office/officeart/2005/8/layout/cycle2"/>
    <dgm:cxn modelId="{E9C754DF-2A58-41AE-ABBC-6A0E5F0DBBA5}" type="presParOf" srcId="{F81122E7-5DBD-4A3F-8444-A12B8DAD7652}" destId="{E7412459-451B-414B-A90E-0EBC587DDE16}" srcOrd="3" destOrd="0" presId="urn:microsoft.com/office/officeart/2005/8/layout/cycle2"/>
    <dgm:cxn modelId="{BCD97D3A-1B67-4C02-8547-047D2916E4E3}" type="presParOf" srcId="{E7412459-451B-414B-A90E-0EBC587DDE16}" destId="{9A215070-5F38-452A-BEDA-9D559F690FED}" srcOrd="0" destOrd="0" presId="urn:microsoft.com/office/officeart/2005/8/layout/cycle2"/>
    <dgm:cxn modelId="{434BEB60-89A8-4431-BCBC-6C8C5DC39935}" type="presParOf" srcId="{F81122E7-5DBD-4A3F-8444-A12B8DAD7652}" destId="{7C331C69-6735-46DC-B1D0-68E1F804C588}" srcOrd="4" destOrd="0" presId="urn:microsoft.com/office/officeart/2005/8/layout/cycle2"/>
    <dgm:cxn modelId="{CC25DB6C-7880-435A-BFF4-C42F3D4A9ED9}" type="presParOf" srcId="{F81122E7-5DBD-4A3F-8444-A12B8DAD7652}" destId="{EC4BBE56-529C-452D-A8AB-1540A996B7B9}" srcOrd="5" destOrd="0" presId="urn:microsoft.com/office/officeart/2005/8/layout/cycle2"/>
    <dgm:cxn modelId="{44436E51-53C1-4FC2-B5C0-D7366C7ADF75}" type="presParOf" srcId="{EC4BBE56-529C-452D-A8AB-1540A996B7B9}" destId="{4A142306-F418-42DF-907B-FF227FA84166}" srcOrd="0" destOrd="0" presId="urn:microsoft.com/office/officeart/2005/8/layout/cycle2"/>
    <dgm:cxn modelId="{A7A1009F-CA29-43D1-B05F-0251F2375021}" type="presParOf" srcId="{F81122E7-5DBD-4A3F-8444-A12B8DAD7652}" destId="{0256F161-989B-4DA8-8823-682332500707}" srcOrd="6" destOrd="0" presId="urn:microsoft.com/office/officeart/2005/8/layout/cycle2"/>
    <dgm:cxn modelId="{3C069739-00E0-4806-8F24-24FBB98AB432}" type="presParOf" srcId="{F81122E7-5DBD-4A3F-8444-A12B8DAD7652}" destId="{534EB988-333A-4F04-B4FA-AC339DA7B920}" srcOrd="7" destOrd="0" presId="urn:microsoft.com/office/officeart/2005/8/layout/cycle2"/>
    <dgm:cxn modelId="{B1C5A0BD-3816-431C-9E70-905297259476}" type="presParOf" srcId="{534EB988-333A-4F04-B4FA-AC339DA7B920}" destId="{1E7AE1DB-0537-47DA-A3E4-109773712B1D}" srcOrd="0" destOrd="0" presId="urn:microsoft.com/office/officeart/2005/8/layout/cycle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Tree>
</dsp:drawing>
</file>

<file path=ppt/diagrams/layout1.xml><?xml version="1.0" encoding="utf-8"?>
<dgm:layoutDef xmlns:dgm="http://schemas.openxmlformats.org/drawingml/2006/diagram" xmlns:a="http://schemas.openxmlformats.org/drawingml/2006/main" uniqueId="urn:microsoft.com/office/officeart/2005/8/layout/cycle2">
  <dgm:title val=""/>
  <dgm:desc val=""/>
  <dgm:catLst>
    <dgm:cat type="cycle" pri="1000"/>
    <dgm:cat type="convert" pri="10000"/>
  </dgm:catLst>
  <dgm:sampData>
    <dgm:dataModel>
      <dgm:ptLst>
        <dgm:pt modelId="0" type="doc"/>
        <dgm:pt modelId="1">
          <dgm:prSet phldr="1"/>
        </dgm:pt>
        <dgm:pt modelId="2">
          <dgm:prSet phldr="1"/>
        </dgm:pt>
        <dgm:pt modelId="3">
          <dgm:prSet phldr="1"/>
        </dgm:pt>
        <dgm:pt modelId="4">
          <dgm:prSet phldr="1"/>
        </dgm:pt>
        <dgm:pt modelId="5">
          <dgm:prSet phldr="1"/>
        </dgm:pt>
      </dgm:ptLst>
      <dgm:cxnLst>
        <dgm:cxn modelId="6" srcId="0" destId="1" srcOrd="0" destOrd="0"/>
        <dgm:cxn modelId="7" srcId="0" destId="2" srcOrd="1" destOrd="0"/>
        <dgm:cxn modelId="8" srcId="0" destId="3" srcOrd="2" destOrd="0"/>
        <dgm:cxn modelId="9" srcId="0" destId="4" srcOrd="3" destOrd="0"/>
        <dgm:cxn modelId="10" srcId="0" destId="5" srcOrd="4" destOrd="0"/>
      </dgm:cxnLst>
      <dgm:bg/>
      <dgm:whole/>
    </dgm:dataModel>
  </dgm:sampData>
  <dgm:styleData>
    <dgm:dataModel>
      <dgm:ptLst>
        <dgm:pt modelId="0" type="doc"/>
        <dgm:pt modelId="1"/>
        <dgm:pt modelId="2"/>
        <dgm:pt modelId="3"/>
      </dgm:ptLst>
      <dgm:cxnLst>
        <dgm:cxn modelId="4" srcId="0" destId="1" srcOrd="0" destOrd="0"/>
        <dgm:cxn modelId="5" srcId="0" destId="2" srcOrd="1" destOrd="0"/>
        <dgm:cxn modelId="6" srcId="0" destId="3" srcOrd="2" destOrd="0"/>
      </dgm:cxnLst>
      <dgm:bg/>
      <dgm:whole/>
    </dgm:dataModel>
  </dgm:styleData>
  <dgm:clrData>
    <dgm:dataModel>
      <dgm:ptLst>
        <dgm:pt modelId="0" type="doc"/>
        <dgm:pt modelId="1"/>
        <dgm:pt modelId="2"/>
        <dgm:pt modelId="3"/>
        <dgm:pt modelId="4"/>
        <dgm:pt modelId="5"/>
        <dgm:pt modelId="6"/>
      </dgm:ptLst>
      <dgm:cxnLst>
        <dgm:cxn modelId="7" srcId="0" destId="1" srcOrd="0" destOrd="0"/>
        <dgm:cxn modelId="8" srcId="0" destId="2" srcOrd="1" destOrd="0"/>
        <dgm:cxn modelId="9" srcId="0" destId="3" srcOrd="2" destOrd="0"/>
        <dgm:cxn modelId="10" srcId="0" destId="4" srcOrd="3" destOrd="0"/>
        <dgm:cxn modelId="11" srcId="0" destId="5" srcOrd="4" destOrd="0"/>
        <dgm:cxn modelId="12" srcId="0" destId="6" srcOrd="5" destOrd="0"/>
      </dgm:cxnLst>
      <dgm:bg/>
      <dgm:whole/>
    </dgm:dataModel>
  </dgm:clrData>
  <dgm:layoutNode name="cycle">
    <dgm:varLst>
      <dgm:dir/>
      <dgm:resizeHandles val="exact"/>
    </dgm:varLst>
    <dgm:choose name="Name0">
      <dgm:if name="Name1" func="var" arg="dir" op="equ" val="norm">
        <dgm:choose name="Name2">
          <dgm:if name="Name3" axis="ch" ptType="node" func="cnt" op="gt" val="2">
            <dgm:alg type="cycle">
              <dgm:param type="stAng" val="0"/>
              <dgm:param type="spanAng" val="360"/>
            </dgm:alg>
          </dgm:if>
          <dgm:else name="Name4">
            <dgm:alg type="cycle">
              <dgm:param type="stAng" val="-90"/>
              <dgm:param type="spanAng" val="360"/>
            </dgm:alg>
          </dgm:else>
        </dgm:choose>
      </dgm:if>
      <dgm:else name="Name5">
        <dgm:choose name="Name6">
          <dgm:if name="Name7" axis="ch" ptType="node" func="cnt" op="gt" val="2">
            <dgm:alg type="cycle">
              <dgm:param type="stAng" val="0"/>
              <dgm:param type="spanAng" val="-360"/>
            </dgm:alg>
          </dgm:if>
          <dgm:else name="Name8">
            <dgm:alg type="cycle">
              <dgm:param type="stAng" val="90"/>
              <dgm:param type="spanAng" val="-360"/>
            </dgm:alg>
          </dgm:else>
        </dgm:choose>
      </dgm:else>
    </dgm:choose>
    <dgm:shape xmlns:r="http://schemas.openxmlformats.org/officeDocument/2006/relationships" r:blip="">
      <dgm:adjLst/>
    </dgm:shape>
    <dgm:presOf/>
    <dgm:constrLst>
      <dgm:constr type="w" for="ch" ptType="node" refType="w"/>
      <dgm:constr type="w" for="ch" ptType="sibTrans" refType="w" refFor="ch" refPtType="node" op="equ" fact="0.25"/>
      <dgm:constr type="sibSp" refType="w" refFor="ch" refPtType="node" fact="0.5"/>
      <dgm:constr type="primFontSz" for="ch" ptType="node" op="equ" val="65"/>
      <dgm:constr type="primFontSz" for="des" forName="connectorText" op="equ" val="55"/>
      <dgm:constr type="primFontSz" for="des" forName="connectorText" refType="primFontSz" refFor="ch" refPtType="node" op="lte" fact="0.8"/>
    </dgm:constrLst>
    <dgm:ruleLst/>
    <dgm:forEach name="nodesForEach" axis="ch" ptType="node">
      <dgm:layoutNode name="node">
        <dgm:varLst>
          <dgm:bulletEnabled val="1"/>
        </dgm:varLst>
        <dgm:alg type="tx">
          <dgm:param type="txAnchorVertCh" val="mid"/>
        </dgm:alg>
        <dgm:shape xmlns:r="http://schemas.openxmlformats.org/officeDocument/2006/relationships" type="ellipse" r:blip="">
          <dgm:adjLst/>
        </dgm:shape>
        <dgm:presOf axis="desOrSelf" ptType="node"/>
        <dgm:constrLst>
          <dgm:constr type="h" refType="w"/>
          <dgm:constr type="lMarg" refType="primFontSz" fact="0.1"/>
          <dgm:constr type="rMarg" refType="primFontSz" fact="0.1"/>
          <dgm:constr type="tMarg" refType="primFontSz" fact="0.1"/>
          <dgm:constr type="bMarg" refType="primFontSz" fact="0.1"/>
        </dgm:constrLst>
        <dgm:ruleLst>
          <dgm:rule type="primFontSz" val="5" fact="NaN" max="NaN"/>
        </dgm:ruleLst>
      </dgm:layoutNode>
      <dgm:choose name="Name9">
        <dgm:if name="Name10" axis="par ch" ptType="doc node" func="cnt" op="gt" val="1">
          <dgm:forEach name="sibTransForEach" axis="followSib" ptType="sibTrans" hideLastTrans="0" cnt="1">
            <dgm:layoutNode name="sibTrans">
              <dgm:choose name="Name11">
                <dgm:if name="Name12" axis="par ch" ptType="doc node" func="cnt" op="lt" val="3">
                  <dgm:alg type="conn">
                    <dgm:param type="begPts" val="radial"/>
                    <dgm:param type="endPts" val="radial"/>
                  </dgm:alg>
                </dgm:if>
                <dgm:else name="Name13">
                  <dgm:alg type="conn">
                    <dgm:param type="begPts" val="auto"/>
                    <dgm:param type="endPts" val="auto"/>
                  </dgm:alg>
                </dgm:else>
              </dgm:choose>
              <dgm:shape xmlns:r="http://schemas.openxmlformats.org/officeDocument/2006/relationships" type="conn" r:blip="">
                <dgm:adjLst/>
              </dgm:shape>
              <dgm:presOf axis="self"/>
              <dgm:constrLst>
                <dgm:constr type="h" refType="w" fact="1.35"/>
                <dgm:constr type="connDist"/>
                <dgm:constr type="w" for="ch" refType="connDist" fact="0.45"/>
                <dgm:constr type="h" for="ch" refType="h"/>
              </dgm:constrLst>
              <dgm:ruleLst/>
              <dgm:layoutNode name="connectorText">
                <dgm:alg type="tx">
                  <dgm:param type="autoTxRot" val="grav"/>
                </dgm:alg>
                <dgm:shape xmlns:r="http://schemas.openxmlformats.org/officeDocument/2006/relationships" type="conn" r:blip="" hideGeom="1">
                  <dgm:adjLst/>
                </dgm:shape>
                <dgm:presOf axis="self"/>
                <dgm:constrLst>
                  <dgm:constr type="lMarg"/>
                  <dgm:constr type="rMarg"/>
                  <dgm:constr type="tMarg"/>
                  <dgm:constr type="bMarg"/>
                </dgm:constrLst>
                <dgm:ruleLst>
                  <dgm:rule type="primFontSz" val="5" fact="NaN" max="NaN"/>
                </dgm:ruleLst>
              </dgm:layoutNode>
            </dgm:layoutNode>
          </dgm:forEach>
        </dgm:if>
        <dgm:else name="Name14"/>
      </dgm:choose>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3886200" y="0"/>
            <a:ext cx="2971800" cy="457200"/>
          </a:xfrm>
          <a:prstGeom prst="rect">
            <a:avLst/>
          </a:prstGeom>
        </p:spPr>
        <p:txBody>
          <a:bodyPr vert="horz" lIns="91440" tIns="45720" rIns="91440" bIns="45720" rtlCol="1"/>
          <a:lstStyle>
            <a:lvl1pPr algn="r">
              <a:defRPr sz="1200"/>
            </a:lvl1pPr>
          </a:lstStyle>
          <a:p>
            <a:endParaRPr lang="fa-IR"/>
          </a:p>
        </p:txBody>
      </p:sp>
      <p:sp>
        <p:nvSpPr>
          <p:cNvPr id="3" name="Date Placeholder 2"/>
          <p:cNvSpPr>
            <a:spLocks noGrp="1"/>
          </p:cNvSpPr>
          <p:nvPr>
            <p:ph type="dt" sz="quarter" idx="1"/>
          </p:nvPr>
        </p:nvSpPr>
        <p:spPr>
          <a:xfrm>
            <a:off x="1588" y="0"/>
            <a:ext cx="2971800" cy="457200"/>
          </a:xfrm>
          <a:prstGeom prst="rect">
            <a:avLst/>
          </a:prstGeom>
        </p:spPr>
        <p:txBody>
          <a:bodyPr vert="horz" lIns="91440" tIns="45720" rIns="91440" bIns="45720" rtlCol="1"/>
          <a:lstStyle>
            <a:lvl1pPr algn="l">
              <a:defRPr sz="1200"/>
            </a:lvl1pPr>
          </a:lstStyle>
          <a:p>
            <a:fld id="{4D350CB0-0641-4B93-990B-B033983C8E60}" type="datetimeFigureOut">
              <a:rPr lang="fa-IR" smtClean="0"/>
              <a:pPr/>
              <a:t>06/10/1441</a:t>
            </a:fld>
            <a:endParaRPr lang="fa-IR"/>
          </a:p>
        </p:txBody>
      </p:sp>
      <p:sp>
        <p:nvSpPr>
          <p:cNvPr id="4" name="Footer Placeholder 3"/>
          <p:cNvSpPr>
            <a:spLocks noGrp="1"/>
          </p:cNvSpPr>
          <p:nvPr>
            <p:ph type="ftr" sz="quarter" idx="2"/>
          </p:nvPr>
        </p:nvSpPr>
        <p:spPr>
          <a:xfrm>
            <a:off x="3886200" y="8685213"/>
            <a:ext cx="2971800" cy="457200"/>
          </a:xfrm>
          <a:prstGeom prst="rect">
            <a:avLst/>
          </a:prstGeom>
        </p:spPr>
        <p:txBody>
          <a:bodyPr vert="horz" lIns="91440" tIns="45720" rIns="91440" bIns="45720" rtlCol="1" anchor="b"/>
          <a:lstStyle>
            <a:lvl1pPr algn="r">
              <a:defRPr sz="1200"/>
            </a:lvl1pPr>
          </a:lstStyle>
          <a:p>
            <a:endParaRPr lang="fa-IR"/>
          </a:p>
        </p:txBody>
      </p:sp>
      <p:sp>
        <p:nvSpPr>
          <p:cNvPr id="5" name="Slide Number Placeholder 4"/>
          <p:cNvSpPr>
            <a:spLocks noGrp="1"/>
          </p:cNvSpPr>
          <p:nvPr>
            <p:ph type="sldNum" sz="quarter" idx="3"/>
          </p:nvPr>
        </p:nvSpPr>
        <p:spPr>
          <a:xfrm>
            <a:off x="1588" y="8685213"/>
            <a:ext cx="2971800" cy="457200"/>
          </a:xfrm>
          <a:prstGeom prst="rect">
            <a:avLst/>
          </a:prstGeom>
        </p:spPr>
        <p:txBody>
          <a:bodyPr vert="horz" lIns="91440" tIns="45720" rIns="91440" bIns="45720" rtlCol="1" anchor="b"/>
          <a:lstStyle>
            <a:lvl1pPr algn="l">
              <a:defRPr sz="1200"/>
            </a:lvl1pPr>
          </a:lstStyle>
          <a:p>
            <a:fld id="{6F44F8AB-72E0-4C99-8707-0112312DF7A9}" type="slidenum">
              <a:rPr lang="fa-IR" smtClean="0"/>
              <a:pPr/>
              <a:t>‹#›</a:t>
            </a:fld>
            <a:endParaRPr lang="fa-IR"/>
          </a:p>
        </p:txBody>
      </p:sp>
    </p:spTree>
    <p:extLst>
      <p:ext uri="{BB962C8B-B14F-4D97-AF65-F5344CB8AC3E}">
        <p14:creationId xmlns:p14="http://schemas.microsoft.com/office/powerpoint/2010/main" val="2783427183"/>
      </p:ext>
    </p:extLst>
  </p:cSld>
  <p:clrMap bg1="lt1" tx1="dk1" bg2="lt2" tx2="dk2" accent1="accent1" accent2="accent2" accent3="accent3" accent4="accent4" accent5="accent5" accent6="accent6" hlink="hlink" folHlink="folHlink"/>
  <p:hf sldNum="0" hdr="0" ftr="0" dt="0"/>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3886200" y="0"/>
            <a:ext cx="2971800" cy="457200"/>
          </a:xfrm>
          <a:prstGeom prst="rect">
            <a:avLst/>
          </a:prstGeom>
        </p:spPr>
        <p:txBody>
          <a:bodyPr vert="horz" lIns="91440" tIns="45720" rIns="91440" bIns="45720" rtlCol="1"/>
          <a:lstStyle>
            <a:lvl1pPr algn="r">
              <a:defRPr sz="1200"/>
            </a:lvl1pPr>
          </a:lstStyle>
          <a:p>
            <a:endParaRPr lang="fa-IR"/>
          </a:p>
        </p:txBody>
      </p:sp>
      <p:sp>
        <p:nvSpPr>
          <p:cNvPr id="3" name="Date Placeholder 2"/>
          <p:cNvSpPr>
            <a:spLocks noGrp="1"/>
          </p:cNvSpPr>
          <p:nvPr>
            <p:ph type="dt" idx="1"/>
          </p:nvPr>
        </p:nvSpPr>
        <p:spPr>
          <a:xfrm>
            <a:off x="1588" y="0"/>
            <a:ext cx="2971800" cy="457200"/>
          </a:xfrm>
          <a:prstGeom prst="rect">
            <a:avLst/>
          </a:prstGeom>
        </p:spPr>
        <p:txBody>
          <a:bodyPr vert="horz" lIns="91440" tIns="45720" rIns="91440" bIns="45720" rtlCol="1"/>
          <a:lstStyle>
            <a:lvl1pPr algn="l">
              <a:defRPr sz="1200"/>
            </a:lvl1pPr>
          </a:lstStyle>
          <a:p>
            <a:fld id="{89E555DA-7182-4AE9-8117-DF2AD81BACE3}" type="datetimeFigureOut">
              <a:rPr lang="fa-IR" smtClean="0"/>
              <a:pPr/>
              <a:t>06/10/1441</a:t>
            </a:fld>
            <a:endParaRPr lang="fa-IR"/>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1" anchor="ctr"/>
          <a:lstStyle/>
          <a:p>
            <a:endParaRPr lang="fa-IR"/>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1"/>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fa-IR"/>
          </a:p>
        </p:txBody>
      </p:sp>
      <p:sp>
        <p:nvSpPr>
          <p:cNvPr id="6" name="Footer Placeholder 5"/>
          <p:cNvSpPr>
            <a:spLocks noGrp="1"/>
          </p:cNvSpPr>
          <p:nvPr>
            <p:ph type="ftr" sz="quarter" idx="4"/>
          </p:nvPr>
        </p:nvSpPr>
        <p:spPr>
          <a:xfrm>
            <a:off x="3886200" y="8685213"/>
            <a:ext cx="2971800" cy="457200"/>
          </a:xfrm>
          <a:prstGeom prst="rect">
            <a:avLst/>
          </a:prstGeom>
        </p:spPr>
        <p:txBody>
          <a:bodyPr vert="horz" lIns="91440" tIns="45720" rIns="91440" bIns="45720" rtlCol="1" anchor="b"/>
          <a:lstStyle>
            <a:lvl1pPr algn="r">
              <a:defRPr sz="1200"/>
            </a:lvl1pPr>
          </a:lstStyle>
          <a:p>
            <a:endParaRPr lang="fa-IR"/>
          </a:p>
        </p:txBody>
      </p:sp>
      <p:sp>
        <p:nvSpPr>
          <p:cNvPr id="7" name="Slide Number Placeholder 6"/>
          <p:cNvSpPr>
            <a:spLocks noGrp="1"/>
          </p:cNvSpPr>
          <p:nvPr>
            <p:ph type="sldNum" sz="quarter" idx="5"/>
          </p:nvPr>
        </p:nvSpPr>
        <p:spPr>
          <a:xfrm>
            <a:off x="1588" y="8685213"/>
            <a:ext cx="2971800" cy="457200"/>
          </a:xfrm>
          <a:prstGeom prst="rect">
            <a:avLst/>
          </a:prstGeom>
        </p:spPr>
        <p:txBody>
          <a:bodyPr vert="horz" lIns="91440" tIns="45720" rIns="91440" bIns="45720" rtlCol="1" anchor="b"/>
          <a:lstStyle>
            <a:lvl1pPr algn="l">
              <a:defRPr sz="1200"/>
            </a:lvl1pPr>
          </a:lstStyle>
          <a:p>
            <a:fld id="{4133A1E7-DF30-4CF0-95C6-BCA40E93330F}" type="slidenum">
              <a:rPr lang="fa-IR" smtClean="0"/>
              <a:pPr/>
              <a:t>‹#›</a:t>
            </a:fld>
            <a:endParaRPr lang="fa-IR"/>
          </a:p>
        </p:txBody>
      </p:sp>
    </p:spTree>
    <p:extLst>
      <p:ext uri="{BB962C8B-B14F-4D97-AF65-F5344CB8AC3E}">
        <p14:creationId xmlns:p14="http://schemas.microsoft.com/office/powerpoint/2010/main" val="44009818"/>
      </p:ext>
    </p:extLst>
  </p:cSld>
  <p:clrMap bg1="lt1" tx1="dk1" bg2="lt2" tx2="dk2" accent1="accent1" accent2="accent2" accent3="accent3" accent4="accent4" accent5="accent5" accent6="accent6" hlink="hlink" folHlink="folHlink"/>
  <p:hf sldNum="0" hdr="0" ftr="0" dt="0"/>
  <p:notesStyle>
    <a:lvl1pPr marL="0" algn="r" defTabSz="914400" rtl="1" eaLnBrk="1" latinLnBrk="0" hangingPunct="1">
      <a:defRPr sz="1200" kern="1200">
        <a:solidFill>
          <a:schemeClr val="tx1"/>
        </a:solidFill>
        <a:latin typeface="+mn-lt"/>
        <a:ea typeface="+mn-ea"/>
        <a:cs typeface="+mn-cs"/>
      </a:defRPr>
    </a:lvl1pPr>
    <a:lvl2pPr marL="457200" algn="r" defTabSz="914400" rtl="1" eaLnBrk="1" latinLnBrk="0" hangingPunct="1">
      <a:defRPr sz="1200" kern="1200">
        <a:solidFill>
          <a:schemeClr val="tx1"/>
        </a:solidFill>
        <a:latin typeface="+mn-lt"/>
        <a:ea typeface="+mn-ea"/>
        <a:cs typeface="+mn-cs"/>
      </a:defRPr>
    </a:lvl2pPr>
    <a:lvl3pPr marL="914400" algn="r" defTabSz="914400" rtl="1" eaLnBrk="1" latinLnBrk="0" hangingPunct="1">
      <a:defRPr sz="1200" kern="1200">
        <a:solidFill>
          <a:schemeClr val="tx1"/>
        </a:solidFill>
        <a:latin typeface="+mn-lt"/>
        <a:ea typeface="+mn-ea"/>
        <a:cs typeface="+mn-cs"/>
      </a:defRPr>
    </a:lvl3pPr>
    <a:lvl4pPr marL="1371600" algn="r" defTabSz="914400" rtl="1" eaLnBrk="1" latinLnBrk="0" hangingPunct="1">
      <a:defRPr sz="1200" kern="1200">
        <a:solidFill>
          <a:schemeClr val="tx1"/>
        </a:solidFill>
        <a:latin typeface="+mn-lt"/>
        <a:ea typeface="+mn-ea"/>
        <a:cs typeface="+mn-cs"/>
      </a:defRPr>
    </a:lvl4pPr>
    <a:lvl5pPr marL="1828800" algn="r" defTabSz="914400" rtl="1" eaLnBrk="1" latinLnBrk="0" hangingPunct="1">
      <a:defRPr sz="1200" kern="1200">
        <a:solidFill>
          <a:schemeClr val="tx1"/>
        </a:solidFill>
        <a:latin typeface="+mn-lt"/>
        <a:ea typeface="+mn-ea"/>
        <a:cs typeface="+mn-cs"/>
      </a:defRPr>
    </a:lvl5pPr>
    <a:lvl6pPr marL="2286000" algn="r" defTabSz="914400" rtl="1" eaLnBrk="1" latinLnBrk="0" hangingPunct="1">
      <a:defRPr sz="1200" kern="1200">
        <a:solidFill>
          <a:schemeClr val="tx1"/>
        </a:solidFill>
        <a:latin typeface="+mn-lt"/>
        <a:ea typeface="+mn-ea"/>
        <a:cs typeface="+mn-cs"/>
      </a:defRPr>
    </a:lvl6pPr>
    <a:lvl7pPr marL="2743200" algn="r" defTabSz="914400" rtl="1" eaLnBrk="1" latinLnBrk="0" hangingPunct="1">
      <a:defRPr sz="1200" kern="1200">
        <a:solidFill>
          <a:schemeClr val="tx1"/>
        </a:solidFill>
        <a:latin typeface="+mn-lt"/>
        <a:ea typeface="+mn-ea"/>
        <a:cs typeface="+mn-cs"/>
      </a:defRPr>
    </a:lvl7pPr>
    <a:lvl8pPr marL="3200400" algn="r" defTabSz="914400" rtl="1" eaLnBrk="1" latinLnBrk="0" hangingPunct="1">
      <a:defRPr sz="1200" kern="1200">
        <a:solidFill>
          <a:schemeClr val="tx1"/>
        </a:solidFill>
        <a:latin typeface="+mn-lt"/>
        <a:ea typeface="+mn-ea"/>
        <a:cs typeface="+mn-cs"/>
      </a:defRPr>
    </a:lvl8pPr>
    <a:lvl9pPr marL="3657600" algn="r" defTabSz="914400" rtl="1"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fa-IR"/>
          </a:p>
        </p:txBody>
      </p:sp>
    </p:spTree>
    <p:extLst>
      <p:ext uri="{BB962C8B-B14F-4D97-AF65-F5344CB8AC3E}">
        <p14:creationId xmlns:p14="http://schemas.microsoft.com/office/powerpoint/2010/main" val="2802314638"/>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fa-IR"/>
          </a:p>
        </p:txBody>
      </p:sp>
    </p:spTree>
    <p:extLst>
      <p:ext uri="{BB962C8B-B14F-4D97-AF65-F5344CB8AC3E}">
        <p14:creationId xmlns:p14="http://schemas.microsoft.com/office/powerpoint/2010/main" val="2037856564"/>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fa-IR"/>
          </a:p>
        </p:txBody>
      </p:sp>
    </p:spTree>
    <p:extLst>
      <p:ext uri="{BB962C8B-B14F-4D97-AF65-F5344CB8AC3E}">
        <p14:creationId xmlns:p14="http://schemas.microsoft.com/office/powerpoint/2010/main" val="1412108664"/>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9" name="Title 8"/>
          <p:cNvSpPr>
            <a:spLocks noGrp="1"/>
          </p:cNvSpPr>
          <p:nvPr>
            <p:ph type="ctrTitle"/>
          </p:nvPr>
        </p:nvSpPr>
        <p:spPr>
          <a:xfrm>
            <a:off x="533400" y="1371600"/>
            <a:ext cx="7851648" cy="1828800"/>
          </a:xfrm>
          <a:ln>
            <a:noFill/>
          </a:ln>
        </p:spPr>
        <p:txBody>
          <a:bodyPr vert="horz" tIns="0" rIns="18288" bIns="0" anchor="b">
            <a:normAutofit/>
            <a:scene3d>
              <a:camera prst="orthographicFront"/>
              <a:lightRig rig="freezing" dir="t">
                <a:rot lat="0" lon="0" rev="5640000"/>
              </a:lightRig>
            </a:scene3d>
            <a:sp3d prstMaterial="flat">
              <a:bevelT w="38100" h="38100"/>
              <a:contourClr>
                <a:schemeClr val="tx2"/>
              </a:contourClr>
            </a:sp3d>
          </a:bodyPr>
          <a:lstStyle>
            <a:lvl1pPr algn="r" rtl="0">
              <a:spcBef>
                <a:spcPct val="0"/>
              </a:spcBef>
              <a:buNone/>
              <a:defRPr sz="5600" b="1">
                <a:ln>
                  <a:noFill/>
                </a:ln>
                <a:solidFill>
                  <a:schemeClr val="accent3">
                    <a:tint val="90000"/>
                    <a:satMod val="120000"/>
                  </a:schemeClr>
                </a:solidFill>
                <a:effectLst>
                  <a:outerShdw blurRad="38100" dist="25400" dir="5400000" algn="tl" rotWithShape="0">
                    <a:srgbClr val="000000">
                      <a:alpha val="43000"/>
                    </a:srgbClr>
                  </a:outerShdw>
                </a:effectLst>
                <a:latin typeface="+mj-lt"/>
                <a:ea typeface="+mj-ea"/>
                <a:cs typeface="+mj-cs"/>
              </a:defRPr>
            </a:lvl1pPr>
          </a:lstStyle>
          <a:p>
            <a:r>
              <a:rPr kumimoji="0" lang="en-US" smtClean="0"/>
              <a:t>Click to edit Master title style</a:t>
            </a:r>
            <a:endParaRPr kumimoji="0" lang="en-US"/>
          </a:p>
        </p:txBody>
      </p:sp>
      <p:sp>
        <p:nvSpPr>
          <p:cNvPr id="17" name="Subtitle 16"/>
          <p:cNvSpPr>
            <a:spLocks noGrp="1"/>
          </p:cNvSpPr>
          <p:nvPr>
            <p:ph type="subTitle" idx="1"/>
          </p:nvPr>
        </p:nvSpPr>
        <p:spPr>
          <a:xfrm>
            <a:off x="533400" y="3228536"/>
            <a:ext cx="7854696" cy="1752600"/>
          </a:xfrm>
        </p:spPr>
        <p:txBody>
          <a:bodyPr lIns="0" rIns="18288"/>
          <a:lstStyle>
            <a:lvl1pPr marL="0" marR="45720" indent="0" algn="r">
              <a:buNone/>
              <a:defRPr>
                <a:solidFill>
                  <a:schemeClr val="tx1"/>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lstStyle>
          <a:p>
            <a:r>
              <a:rPr kumimoji="0" lang="en-US" smtClean="0"/>
              <a:t>Click to edit Master subtitle style</a:t>
            </a:r>
            <a:endParaRPr kumimoji="0" lang="en-US"/>
          </a:p>
        </p:txBody>
      </p:sp>
      <p:sp>
        <p:nvSpPr>
          <p:cNvPr id="30" name="Date Placeholder 29"/>
          <p:cNvSpPr>
            <a:spLocks noGrp="1"/>
          </p:cNvSpPr>
          <p:nvPr>
            <p:ph type="dt" sz="half" idx="10"/>
          </p:nvPr>
        </p:nvSpPr>
        <p:spPr/>
        <p:txBody>
          <a:bodyPr/>
          <a:lstStyle/>
          <a:p>
            <a:fld id="{65747A44-9203-485C-9A8C-B7C5FEF43282}" type="datetime8">
              <a:rPr lang="fa-IR" smtClean="0"/>
              <a:pPr/>
              <a:t>28 مه 20</a:t>
            </a:fld>
            <a:endParaRPr lang="fa-IR"/>
          </a:p>
        </p:txBody>
      </p:sp>
      <p:sp>
        <p:nvSpPr>
          <p:cNvPr id="19" name="Footer Placeholder 18"/>
          <p:cNvSpPr>
            <a:spLocks noGrp="1"/>
          </p:cNvSpPr>
          <p:nvPr>
            <p:ph type="ftr" sz="quarter" idx="11"/>
          </p:nvPr>
        </p:nvSpPr>
        <p:spPr/>
        <p:txBody>
          <a:bodyPr/>
          <a:lstStyle/>
          <a:p>
            <a:endParaRPr lang="fa-IR"/>
          </a:p>
        </p:txBody>
      </p:sp>
      <p:sp>
        <p:nvSpPr>
          <p:cNvPr id="27" name="Slide Number Placeholder 26"/>
          <p:cNvSpPr>
            <a:spLocks noGrp="1"/>
          </p:cNvSpPr>
          <p:nvPr>
            <p:ph type="sldNum" sz="quarter" idx="12"/>
          </p:nvPr>
        </p:nvSpPr>
        <p:spPr/>
        <p:txBody>
          <a:bodyPr/>
          <a:lstStyle/>
          <a:p>
            <a:fld id="{F9D60A97-C1E6-4497-93E7-AD986849BDF0}" type="slidenum">
              <a:rPr lang="fa-IR" smtClean="0"/>
              <a:pPr/>
              <a:t>‹#›</a:t>
            </a:fld>
            <a:endParaRPr lang="fa-IR"/>
          </a:p>
        </p:txBody>
      </p:sp>
    </p:spTree>
  </p:cSld>
  <p:clrMapOvr>
    <a:masterClrMapping/>
  </p:clrMapOvr>
  <p:timing>
    <p:tnLst>
      <p:par>
        <p:cTn id="1" dur="indefinite" restart="never" nodeType="tmRoot"/>
      </p:par>
    </p:tnLst>
  </p:timing>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kumimoji="0" lang="en-US" smtClean="0"/>
              <a:t>Click to edit Master title style</a:t>
            </a:r>
            <a:endParaRPr kumimoji="0" lang="en-US"/>
          </a:p>
        </p:txBody>
      </p:sp>
      <p:sp>
        <p:nvSpPr>
          <p:cNvPr id="3" name="Content Placeholder 2"/>
          <p:cNvSpPr>
            <a:spLocks noGrp="1"/>
          </p:cNvSpPr>
          <p:nvPr>
            <p:ph idx="1"/>
          </p:nvPr>
        </p:nvSpPr>
        <p:spPr/>
        <p:txBody>
          <a:body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p>
            <a:fld id="{D7CE4BB3-57FC-4BC1-A58C-16F7F6AC9176}" type="datetime8">
              <a:rPr lang="fa-IR" smtClean="0"/>
              <a:pPr/>
              <a:t>28 مه 20</a:t>
            </a:fld>
            <a:endParaRPr lang="fa-IR"/>
          </a:p>
        </p:txBody>
      </p:sp>
      <p:sp>
        <p:nvSpPr>
          <p:cNvPr id="5" name="Footer Placeholder 4"/>
          <p:cNvSpPr>
            <a:spLocks noGrp="1"/>
          </p:cNvSpPr>
          <p:nvPr>
            <p:ph type="ftr" sz="quarter" idx="11"/>
          </p:nvPr>
        </p:nvSpPr>
        <p:spPr/>
        <p:txBody>
          <a:bodyPr/>
          <a:lstStyle/>
          <a:p>
            <a:endParaRPr lang="fa-IR"/>
          </a:p>
        </p:txBody>
      </p:sp>
      <p:sp>
        <p:nvSpPr>
          <p:cNvPr id="6" name="Slide Number Placeholder 5"/>
          <p:cNvSpPr>
            <a:spLocks noGrp="1"/>
          </p:cNvSpPr>
          <p:nvPr>
            <p:ph type="sldNum" sz="quarter" idx="12"/>
          </p:nvPr>
        </p:nvSpPr>
        <p:spPr/>
        <p:txBody>
          <a:bodyPr/>
          <a:lstStyle/>
          <a:p>
            <a:fld id="{F9D60A97-C1E6-4497-93E7-AD986849BDF0}" type="slidenum">
              <a:rPr lang="fa-IR" smtClean="0"/>
              <a:pPr/>
              <a:t>‹#›</a:t>
            </a:fld>
            <a:endParaRPr lang="fa-IR"/>
          </a:p>
        </p:txBody>
      </p:sp>
    </p:spTree>
  </p:cSld>
  <p:clrMapOvr>
    <a:masterClrMapping/>
  </p:clrMapOvr>
  <p:timing>
    <p:tnLst>
      <p:par>
        <p:cTn id="1" dur="indefinite" restart="never" nodeType="tmRoot"/>
      </p:par>
    </p:tnLst>
  </p:timing>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530352" y="1316736"/>
            <a:ext cx="7772400" cy="1362456"/>
          </a:xfrm>
          <a:ln>
            <a:noFill/>
          </a:ln>
        </p:spPr>
        <p:txBody>
          <a:bodyPr vert="horz" tIns="0" bIns="0" anchor="b">
            <a:noAutofit/>
            <a:scene3d>
              <a:camera prst="orthographicFront"/>
              <a:lightRig rig="freezing" dir="t">
                <a:rot lat="0" lon="0" rev="5640000"/>
              </a:lightRig>
            </a:scene3d>
            <a:sp3d prstMaterial="flat">
              <a:bevelT w="38100" h="38100"/>
            </a:sp3d>
          </a:bodyPr>
          <a:lstStyle>
            <a:lvl1pPr algn="l" rtl="0">
              <a:spcBef>
                <a:spcPct val="0"/>
              </a:spcBef>
              <a:buNone/>
              <a:defRPr lang="en-US" sz="5600" b="1" cap="none" baseline="0" dirty="0">
                <a:ln w="635">
                  <a:noFill/>
                </a:ln>
                <a:solidFill>
                  <a:schemeClr val="accent4">
                    <a:tint val="90000"/>
                    <a:satMod val="125000"/>
                  </a:schemeClr>
                </a:solidFill>
                <a:effectLst>
                  <a:outerShdw blurRad="38100" dist="25400" dir="5400000" algn="tl" rotWithShape="0">
                    <a:srgbClr val="000000">
                      <a:alpha val="43000"/>
                    </a:srgbClr>
                  </a:outerShdw>
                </a:effectLst>
                <a:latin typeface="+mj-lt"/>
                <a:ea typeface="+mj-ea"/>
                <a:cs typeface="+mj-cs"/>
              </a:defRPr>
            </a:lvl1pPr>
          </a:lstStyle>
          <a:p>
            <a:r>
              <a:rPr kumimoji="0" lang="en-US" smtClean="0"/>
              <a:t>Click to edit Master title style</a:t>
            </a:r>
            <a:endParaRPr kumimoji="0" lang="en-US"/>
          </a:p>
        </p:txBody>
      </p:sp>
      <p:sp>
        <p:nvSpPr>
          <p:cNvPr id="3" name="Text Placeholder 2"/>
          <p:cNvSpPr>
            <a:spLocks noGrp="1"/>
          </p:cNvSpPr>
          <p:nvPr>
            <p:ph type="body" idx="1"/>
          </p:nvPr>
        </p:nvSpPr>
        <p:spPr>
          <a:xfrm>
            <a:off x="530352" y="2704664"/>
            <a:ext cx="7772400" cy="1509712"/>
          </a:xfrm>
        </p:spPr>
        <p:txBody>
          <a:bodyPr lIns="45720" rIns="45720" anchor="t"/>
          <a:lstStyle>
            <a:lvl1pPr marL="0" indent="0">
              <a:buNone/>
              <a:defRPr sz="2200">
                <a:solidFill>
                  <a:schemeClr val="tx1"/>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lstStyle>
          <a:p>
            <a:pPr lvl="0" eaLnBrk="1" latinLnBrk="0" hangingPunct="1"/>
            <a:r>
              <a:rPr kumimoji="0" lang="en-US" smtClean="0"/>
              <a:t>Click to edit Master text styles</a:t>
            </a:r>
          </a:p>
        </p:txBody>
      </p:sp>
      <p:sp>
        <p:nvSpPr>
          <p:cNvPr id="4" name="Date Placeholder 3"/>
          <p:cNvSpPr>
            <a:spLocks noGrp="1"/>
          </p:cNvSpPr>
          <p:nvPr>
            <p:ph type="dt" sz="half" idx="10"/>
          </p:nvPr>
        </p:nvSpPr>
        <p:spPr/>
        <p:txBody>
          <a:bodyPr/>
          <a:lstStyle/>
          <a:p>
            <a:fld id="{158044E8-FAEC-489B-8539-F6190D598A37}" type="datetime8">
              <a:rPr lang="fa-IR" smtClean="0"/>
              <a:pPr/>
              <a:t>28 مه 20</a:t>
            </a:fld>
            <a:endParaRPr lang="fa-IR"/>
          </a:p>
        </p:txBody>
      </p:sp>
      <p:sp>
        <p:nvSpPr>
          <p:cNvPr id="5" name="Footer Placeholder 4"/>
          <p:cNvSpPr>
            <a:spLocks noGrp="1"/>
          </p:cNvSpPr>
          <p:nvPr>
            <p:ph type="ftr" sz="quarter" idx="11"/>
          </p:nvPr>
        </p:nvSpPr>
        <p:spPr/>
        <p:txBody>
          <a:bodyPr/>
          <a:lstStyle/>
          <a:p>
            <a:endParaRPr lang="fa-IR"/>
          </a:p>
        </p:txBody>
      </p:sp>
      <p:sp>
        <p:nvSpPr>
          <p:cNvPr id="6" name="Slide Number Placeholder 5"/>
          <p:cNvSpPr>
            <a:spLocks noGrp="1"/>
          </p:cNvSpPr>
          <p:nvPr>
            <p:ph type="sldNum" sz="quarter" idx="12"/>
          </p:nvPr>
        </p:nvSpPr>
        <p:spPr/>
        <p:txBody>
          <a:bodyPr/>
          <a:lstStyle/>
          <a:p>
            <a:fld id="{F9D60A97-C1E6-4497-93E7-AD986849BDF0}" type="slidenum">
              <a:rPr lang="fa-IR" smtClean="0"/>
              <a:pPr/>
              <a:t>‹#›</a:t>
            </a:fld>
            <a:endParaRPr lang="fa-IR"/>
          </a:p>
        </p:txBody>
      </p:sp>
    </p:spTree>
  </p:cSld>
  <p:clrMapOvr>
    <a:masterClrMapping/>
  </p:clrMapOvr>
  <p:timing>
    <p:tnLst>
      <p:par>
        <p:cTn id="1" dur="indefinite" restart="never" nodeType="tmRoot"/>
      </p:par>
    </p:tnLst>
  </p:timing>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457200" y="704088"/>
            <a:ext cx="8229600" cy="1143000"/>
          </a:xfrm>
        </p:spPr>
        <p:txBody>
          <a:bodyPr/>
          <a:lstStyle/>
          <a:p>
            <a:r>
              <a:rPr kumimoji="0" lang="en-US" smtClean="0"/>
              <a:t>Click to edit Master title style</a:t>
            </a:r>
            <a:endParaRPr kumimoji="0" lang="en-US"/>
          </a:p>
        </p:txBody>
      </p:sp>
      <p:sp>
        <p:nvSpPr>
          <p:cNvPr id="3" name="Content Placeholder 2"/>
          <p:cNvSpPr>
            <a:spLocks noGrp="1"/>
          </p:cNvSpPr>
          <p:nvPr>
            <p:ph sz="half" idx="1"/>
          </p:nvPr>
        </p:nvSpPr>
        <p:spPr>
          <a:xfrm>
            <a:off x="457200" y="1920085"/>
            <a:ext cx="4038600" cy="4434840"/>
          </a:xfrm>
        </p:spPr>
        <p:txBody>
          <a:bodyPr/>
          <a:lstStyle>
            <a:lvl1pPr>
              <a:defRPr sz="2600"/>
            </a:lvl1pPr>
            <a:lvl2pPr>
              <a:defRPr sz="2400"/>
            </a:lvl2pPr>
            <a:lvl3pPr>
              <a:defRPr sz="2000"/>
            </a:lvl3pPr>
            <a:lvl4pPr>
              <a:defRPr sz="1800"/>
            </a:lvl4pPr>
            <a:lvl5pPr>
              <a:defRPr sz="1800"/>
            </a:lvl5p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Content Placeholder 3"/>
          <p:cNvSpPr>
            <a:spLocks noGrp="1"/>
          </p:cNvSpPr>
          <p:nvPr>
            <p:ph sz="half" idx="2"/>
          </p:nvPr>
        </p:nvSpPr>
        <p:spPr>
          <a:xfrm>
            <a:off x="4648200" y="1920085"/>
            <a:ext cx="4038600" cy="4434840"/>
          </a:xfrm>
        </p:spPr>
        <p:txBody>
          <a:bodyPr/>
          <a:lstStyle>
            <a:lvl1pPr>
              <a:defRPr sz="2600"/>
            </a:lvl1pPr>
            <a:lvl2pPr>
              <a:defRPr sz="2400"/>
            </a:lvl2pPr>
            <a:lvl3pPr>
              <a:defRPr sz="2000"/>
            </a:lvl3pPr>
            <a:lvl4pPr>
              <a:defRPr sz="1800"/>
            </a:lvl4pPr>
            <a:lvl5pPr>
              <a:defRPr sz="1800"/>
            </a:lvl5p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p>
            <a:fld id="{A522268A-9A8A-4E70-A00B-87A0CB2BBCF0}" type="datetime8">
              <a:rPr lang="fa-IR" smtClean="0"/>
              <a:pPr/>
              <a:t>28 مه 20</a:t>
            </a:fld>
            <a:endParaRPr lang="fa-IR"/>
          </a:p>
        </p:txBody>
      </p:sp>
      <p:sp>
        <p:nvSpPr>
          <p:cNvPr id="6" name="Footer Placeholder 5"/>
          <p:cNvSpPr>
            <a:spLocks noGrp="1"/>
          </p:cNvSpPr>
          <p:nvPr>
            <p:ph type="ftr" sz="quarter" idx="11"/>
          </p:nvPr>
        </p:nvSpPr>
        <p:spPr/>
        <p:txBody>
          <a:bodyPr/>
          <a:lstStyle/>
          <a:p>
            <a:endParaRPr lang="fa-IR"/>
          </a:p>
        </p:txBody>
      </p:sp>
      <p:sp>
        <p:nvSpPr>
          <p:cNvPr id="7" name="Slide Number Placeholder 6"/>
          <p:cNvSpPr>
            <a:spLocks noGrp="1"/>
          </p:cNvSpPr>
          <p:nvPr>
            <p:ph type="sldNum" sz="quarter" idx="12"/>
          </p:nvPr>
        </p:nvSpPr>
        <p:spPr/>
        <p:txBody>
          <a:bodyPr/>
          <a:lstStyle/>
          <a:p>
            <a:fld id="{F9D60A97-C1E6-4497-93E7-AD986849BDF0}" type="slidenum">
              <a:rPr lang="fa-IR" smtClean="0"/>
              <a:pPr/>
              <a:t>‹#›</a:t>
            </a:fld>
            <a:endParaRPr lang="fa-IR"/>
          </a:p>
        </p:txBody>
      </p:sp>
    </p:spTree>
  </p:cSld>
  <p:clrMapOvr>
    <a:masterClrMapping/>
  </p:clrMapOvr>
  <p:timing>
    <p:tnLst>
      <p:par>
        <p:cTn id="1" dur="indefinite" restart="never" nodeType="tmRoot"/>
      </p:par>
    </p:tnLst>
  </p:timing>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704088"/>
            <a:ext cx="8229600" cy="1143000"/>
          </a:xfrm>
        </p:spPr>
        <p:txBody>
          <a:bodyPr tIns="45720" anchor="b"/>
          <a:lstStyle>
            <a:lvl1pPr>
              <a:defRPr/>
            </a:lvl1pPr>
          </a:lstStyle>
          <a:p>
            <a:r>
              <a:rPr kumimoji="0" lang="en-US" smtClean="0"/>
              <a:t>Click to edit Master title style</a:t>
            </a:r>
            <a:endParaRPr kumimoji="0" lang="en-US"/>
          </a:p>
        </p:txBody>
      </p:sp>
      <p:sp>
        <p:nvSpPr>
          <p:cNvPr id="3" name="Text Placeholder 2"/>
          <p:cNvSpPr>
            <a:spLocks noGrp="1"/>
          </p:cNvSpPr>
          <p:nvPr>
            <p:ph type="body" idx="1"/>
          </p:nvPr>
        </p:nvSpPr>
        <p:spPr>
          <a:xfrm>
            <a:off x="457200" y="1855248"/>
            <a:ext cx="4040188" cy="659352"/>
          </a:xfrm>
        </p:spPr>
        <p:txBody>
          <a:bodyPr lIns="45720" tIns="0" rIns="45720" bIns="0" anchor="ctr">
            <a:noAutofit/>
          </a:bodyPr>
          <a:lstStyle>
            <a:lvl1pPr marL="0" indent="0">
              <a:buNone/>
              <a:defRPr sz="2400" b="1" cap="none" baseline="0">
                <a:solidFill>
                  <a:schemeClr val="tx2"/>
                </a:solidFill>
                <a:effectLst/>
              </a:defRPr>
            </a:lvl1pPr>
            <a:lvl2pPr>
              <a:buNone/>
              <a:defRPr sz="2000" b="1"/>
            </a:lvl2pPr>
            <a:lvl3pPr>
              <a:buNone/>
              <a:defRPr sz="1800" b="1"/>
            </a:lvl3pPr>
            <a:lvl4pPr>
              <a:buNone/>
              <a:defRPr sz="1600" b="1"/>
            </a:lvl4pPr>
            <a:lvl5pPr>
              <a:buNone/>
              <a:defRPr sz="1600" b="1"/>
            </a:lvl5pPr>
          </a:lstStyle>
          <a:p>
            <a:pPr lvl="0" eaLnBrk="1" latinLnBrk="0" hangingPunct="1"/>
            <a:r>
              <a:rPr kumimoji="0" lang="en-US" smtClean="0"/>
              <a:t>Click to edit Master text styles</a:t>
            </a:r>
          </a:p>
        </p:txBody>
      </p:sp>
      <p:sp>
        <p:nvSpPr>
          <p:cNvPr id="4" name="Text Placeholder 3"/>
          <p:cNvSpPr>
            <a:spLocks noGrp="1"/>
          </p:cNvSpPr>
          <p:nvPr>
            <p:ph type="body" sz="half" idx="3"/>
          </p:nvPr>
        </p:nvSpPr>
        <p:spPr>
          <a:xfrm>
            <a:off x="4645025" y="1859757"/>
            <a:ext cx="4041775" cy="654843"/>
          </a:xfrm>
        </p:spPr>
        <p:txBody>
          <a:bodyPr lIns="45720" tIns="0" rIns="45720" bIns="0" anchor="ctr"/>
          <a:lstStyle>
            <a:lvl1pPr marL="0" indent="0">
              <a:buNone/>
              <a:defRPr sz="2400" b="1" cap="none" baseline="0">
                <a:solidFill>
                  <a:schemeClr val="tx2"/>
                </a:solidFill>
                <a:effectLst/>
              </a:defRPr>
            </a:lvl1pPr>
            <a:lvl2pPr>
              <a:buNone/>
              <a:defRPr sz="2000" b="1"/>
            </a:lvl2pPr>
            <a:lvl3pPr>
              <a:buNone/>
              <a:defRPr sz="1800" b="1"/>
            </a:lvl3pPr>
            <a:lvl4pPr>
              <a:buNone/>
              <a:defRPr sz="1600" b="1"/>
            </a:lvl4pPr>
            <a:lvl5pPr>
              <a:buNone/>
              <a:defRPr sz="1600" b="1"/>
            </a:lvl5pPr>
          </a:lstStyle>
          <a:p>
            <a:pPr lvl="0" eaLnBrk="1" latinLnBrk="0" hangingPunct="1"/>
            <a:r>
              <a:rPr kumimoji="0" lang="en-US" smtClean="0"/>
              <a:t>Click to edit Master text styles</a:t>
            </a:r>
          </a:p>
        </p:txBody>
      </p:sp>
      <p:sp>
        <p:nvSpPr>
          <p:cNvPr id="5" name="Content Placeholder 4"/>
          <p:cNvSpPr>
            <a:spLocks noGrp="1"/>
          </p:cNvSpPr>
          <p:nvPr>
            <p:ph sz="quarter" idx="2"/>
          </p:nvPr>
        </p:nvSpPr>
        <p:spPr>
          <a:xfrm>
            <a:off x="457200" y="2514600"/>
            <a:ext cx="4040188" cy="3845720"/>
          </a:xfrm>
        </p:spPr>
        <p:txBody>
          <a:bodyPr tIns="0"/>
          <a:lstStyle>
            <a:lvl1pPr>
              <a:defRPr sz="2200"/>
            </a:lvl1pPr>
            <a:lvl2pPr>
              <a:defRPr sz="2000"/>
            </a:lvl2pPr>
            <a:lvl3pPr>
              <a:defRPr sz="1800"/>
            </a:lvl3pPr>
            <a:lvl4pPr>
              <a:defRPr sz="1600"/>
            </a:lvl4pPr>
            <a:lvl5pPr>
              <a:defRPr sz="1600"/>
            </a:lvl5p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6" name="Content Placeholder 5"/>
          <p:cNvSpPr>
            <a:spLocks noGrp="1"/>
          </p:cNvSpPr>
          <p:nvPr>
            <p:ph sz="quarter" idx="4"/>
          </p:nvPr>
        </p:nvSpPr>
        <p:spPr>
          <a:xfrm>
            <a:off x="4645025" y="2514600"/>
            <a:ext cx="4041775" cy="3845720"/>
          </a:xfrm>
        </p:spPr>
        <p:txBody>
          <a:bodyPr tIns="0"/>
          <a:lstStyle>
            <a:lvl1pPr>
              <a:defRPr sz="2200"/>
            </a:lvl1pPr>
            <a:lvl2pPr>
              <a:defRPr sz="2000"/>
            </a:lvl2pPr>
            <a:lvl3pPr>
              <a:defRPr sz="1800"/>
            </a:lvl3pPr>
            <a:lvl4pPr>
              <a:defRPr sz="1600"/>
            </a:lvl4pPr>
            <a:lvl5pPr>
              <a:defRPr sz="1600"/>
            </a:lvl5p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7" name="Date Placeholder 6"/>
          <p:cNvSpPr>
            <a:spLocks noGrp="1"/>
          </p:cNvSpPr>
          <p:nvPr>
            <p:ph type="dt" sz="half" idx="10"/>
          </p:nvPr>
        </p:nvSpPr>
        <p:spPr/>
        <p:txBody>
          <a:bodyPr/>
          <a:lstStyle/>
          <a:p>
            <a:fld id="{CABF87CD-D367-4919-844B-997B1E42F4DF}" type="datetime8">
              <a:rPr lang="fa-IR" smtClean="0"/>
              <a:pPr/>
              <a:t>28 مه 20</a:t>
            </a:fld>
            <a:endParaRPr lang="fa-IR"/>
          </a:p>
        </p:txBody>
      </p:sp>
      <p:sp>
        <p:nvSpPr>
          <p:cNvPr id="8" name="Footer Placeholder 7"/>
          <p:cNvSpPr>
            <a:spLocks noGrp="1"/>
          </p:cNvSpPr>
          <p:nvPr>
            <p:ph type="ftr" sz="quarter" idx="11"/>
          </p:nvPr>
        </p:nvSpPr>
        <p:spPr/>
        <p:txBody>
          <a:bodyPr/>
          <a:lstStyle/>
          <a:p>
            <a:endParaRPr lang="fa-IR"/>
          </a:p>
        </p:txBody>
      </p:sp>
      <p:sp>
        <p:nvSpPr>
          <p:cNvPr id="9" name="Slide Number Placeholder 8"/>
          <p:cNvSpPr>
            <a:spLocks noGrp="1"/>
          </p:cNvSpPr>
          <p:nvPr>
            <p:ph type="sldNum" sz="quarter" idx="12"/>
          </p:nvPr>
        </p:nvSpPr>
        <p:spPr/>
        <p:txBody>
          <a:bodyPr/>
          <a:lstStyle/>
          <a:p>
            <a:fld id="{F9D60A97-C1E6-4497-93E7-AD986849BDF0}" type="slidenum">
              <a:rPr lang="fa-IR" smtClean="0"/>
              <a:pPr/>
              <a:t>‹#›</a:t>
            </a:fld>
            <a:endParaRPr lang="fa-IR"/>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457200" y="704088"/>
            <a:ext cx="8305800" cy="1143000"/>
          </a:xfrm>
        </p:spPr>
        <p:txBody>
          <a:bodyPr vert="horz" tIns="45720" bIns="0" anchor="b">
            <a:normAutofit/>
            <a:scene3d>
              <a:camera prst="orthographicFront"/>
              <a:lightRig rig="freezing" dir="t">
                <a:rot lat="0" lon="0" rev="5640000"/>
              </a:lightRig>
            </a:scene3d>
            <a:sp3d prstMaterial="flat">
              <a:contourClr>
                <a:schemeClr val="tx2"/>
              </a:contourClr>
            </a:sp3d>
          </a:bodyPr>
          <a:lstStyle>
            <a:lvl1pPr algn="l" rtl="0">
              <a:spcBef>
                <a:spcPct val="0"/>
              </a:spcBef>
              <a:buNone/>
              <a:defRPr sz="5000" b="0">
                <a:ln>
                  <a:noFill/>
                </a:ln>
                <a:solidFill>
                  <a:schemeClr val="tx2"/>
                </a:solidFill>
                <a:effectLst/>
                <a:latin typeface="+mj-lt"/>
                <a:ea typeface="+mj-ea"/>
                <a:cs typeface="+mj-cs"/>
              </a:defRPr>
            </a:lvl1pPr>
          </a:lstStyle>
          <a:p>
            <a:r>
              <a:rPr kumimoji="0" lang="en-US" smtClean="0"/>
              <a:t>Click to edit Master title style</a:t>
            </a:r>
            <a:endParaRPr kumimoji="0" lang="en-US"/>
          </a:p>
        </p:txBody>
      </p:sp>
      <p:sp>
        <p:nvSpPr>
          <p:cNvPr id="3" name="Date Placeholder 2"/>
          <p:cNvSpPr>
            <a:spLocks noGrp="1"/>
          </p:cNvSpPr>
          <p:nvPr>
            <p:ph type="dt" sz="half" idx="10"/>
          </p:nvPr>
        </p:nvSpPr>
        <p:spPr/>
        <p:txBody>
          <a:bodyPr/>
          <a:lstStyle/>
          <a:p>
            <a:fld id="{649DBE7A-CFDD-47B7-86FB-4D457F20E900}" type="datetime8">
              <a:rPr lang="fa-IR" smtClean="0"/>
              <a:pPr/>
              <a:t>28 مه 20</a:t>
            </a:fld>
            <a:endParaRPr lang="fa-IR"/>
          </a:p>
        </p:txBody>
      </p:sp>
      <p:sp>
        <p:nvSpPr>
          <p:cNvPr id="4" name="Footer Placeholder 3"/>
          <p:cNvSpPr>
            <a:spLocks noGrp="1"/>
          </p:cNvSpPr>
          <p:nvPr>
            <p:ph type="ftr" sz="quarter" idx="11"/>
          </p:nvPr>
        </p:nvSpPr>
        <p:spPr/>
        <p:txBody>
          <a:bodyPr/>
          <a:lstStyle/>
          <a:p>
            <a:endParaRPr lang="fa-IR"/>
          </a:p>
        </p:txBody>
      </p:sp>
      <p:sp>
        <p:nvSpPr>
          <p:cNvPr id="5" name="Slide Number Placeholder 4"/>
          <p:cNvSpPr>
            <a:spLocks noGrp="1"/>
          </p:cNvSpPr>
          <p:nvPr>
            <p:ph type="sldNum" sz="quarter" idx="12"/>
          </p:nvPr>
        </p:nvSpPr>
        <p:spPr/>
        <p:txBody>
          <a:bodyPr/>
          <a:lstStyle/>
          <a:p>
            <a:fld id="{F9D60A97-C1E6-4497-93E7-AD986849BDF0}" type="slidenum">
              <a:rPr lang="fa-IR" smtClean="0"/>
              <a:pPr/>
              <a:t>‹#›</a:t>
            </a:fld>
            <a:endParaRPr lang="fa-IR"/>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11BE13E3-059D-4F5A-8ECE-928646BC2B57}" type="datetime8">
              <a:rPr lang="fa-IR" smtClean="0"/>
              <a:pPr/>
              <a:t>28 مه 20</a:t>
            </a:fld>
            <a:endParaRPr lang="fa-IR"/>
          </a:p>
        </p:txBody>
      </p:sp>
      <p:sp>
        <p:nvSpPr>
          <p:cNvPr id="3" name="Footer Placeholder 2"/>
          <p:cNvSpPr>
            <a:spLocks noGrp="1"/>
          </p:cNvSpPr>
          <p:nvPr>
            <p:ph type="ftr" sz="quarter" idx="11"/>
          </p:nvPr>
        </p:nvSpPr>
        <p:spPr/>
        <p:txBody>
          <a:bodyPr/>
          <a:lstStyle/>
          <a:p>
            <a:endParaRPr lang="fa-IR"/>
          </a:p>
        </p:txBody>
      </p:sp>
      <p:sp>
        <p:nvSpPr>
          <p:cNvPr id="4" name="Slide Number Placeholder 3"/>
          <p:cNvSpPr>
            <a:spLocks noGrp="1"/>
          </p:cNvSpPr>
          <p:nvPr>
            <p:ph type="sldNum" sz="quarter" idx="12"/>
          </p:nvPr>
        </p:nvSpPr>
        <p:spPr/>
        <p:txBody>
          <a:bodyPr/>
          <a:lstStyle/>
          <a:p>
            <a:fld id="{F9D60A97-C1E6-4497-93E7-AD986849BDF0}" type="slidenum">
              <a:rPr lang="fa-IR" smtClean="0"/>
              <a:pPr/>
              <a:t>‹#›</a:t>
            </a:fld>
            <a:endParaRPr lang="fa-IR"/>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85800" y="514352"/>
            <a:ext cx="2743200" cy="1162050"/>
          </a:xfrm>
        </p:spPr>
        <p:txBody>
          <a:bodyPr lIns="0" anchor="b">
            <a:noAutofit/>
          </a:bodyPr>
          <a:lstStyle>
            <a:lvl1pPr algn="l" rtl="0">
              <a:spcBef>
                <a:spcPct val="0"/>
              </a:spcBef>
              <a:buNone/>
              <a:defRPr sz="2600" b="0">
                <a:ln>
                  <a:noFill/>
                </a:ln>
                <a:solidFill>
                  <a:schemeClr val="tx2"/>
                </a:solidFill>
                <a:effectLst/>
                <a:latin typeface="+mj-lt"/>
                <a:ea typeface="+mj-ea"/>
                <a:cs typeface="+mj-cs"/>
              </a:defRPr>
            </a:lvl1pPr>
          </a:lstStyle>
          <a:p>
            <a:r>
              <a:rPr kumimoji="0" lang="en-US" smtClean="0"/>
              <a:t>Click to edit Master title style</a:t>
            </a:r>
            <a:endParaRPr kumimoji="0" lang="en-US"/>
          </a:p>
        </p:txBody>
      </p:sp>
      <p:sp>
        <p:nvSpPr>
          <p:cNvPr id="3" name="Text Placeholder 2"/>
          <p:cNvSpPr>
            <a:spLocks noGrp="1"/>
          </p:cNvSpPr>
          <p:nvPr>
            <p:ph type="body" idx="2"/>
          </p:nvPr>
        </p:nvSpPr>
        <p:spPr>
          <a:xfrm>
            <a:off x="685800" y="1676400"/>
            <a:ext cx="2743200" cy="4572000"/>
          </a:xfrm>
        </p:spPr>
        <p:txBody>
          <a:bodyPr lIns="18288" rIns="18288"/>
          <a:lstStyle>
            <a:lvl1pPr marL="0" indent="0" algn="l">
              <a:buNone/>
              <a:defRPr sz="1400"/>
            </a:lvl1pPr>
            <a:lvl2pPr indent="0" algn="l">
              <a:buNone/>
              <a:defRPr sz="1200"/>
            </a:lvl2pPr>
            <a:lvl3pPr indent="0" algn="l">
              <a:buNone/>
              <a:defRPr sz="1000"/>
            </a:lvl3pPr>
            <a:lvl4pPr indent="0" algn="l">
              <a:buNone/>
              <a:defRPr sz="900"/>
            </a:lvl4pPr>
            <a:lvl5pPr indent="0" algn="l">
              <a:buNone/>
              <a:defRPr sz="900"/>
            </a:lvl5pPr>
          </a:lstStyle>
          <a:p>
            <a:pPr lvl="0" eaLnBrk="1" latinLnBrk="0" hangingPunct="1"/>
            <a:r>
              <a:rPr kumimoji="0" lang="en-US" smtClean="0"/>
              <a:t>Click to edit Master text styles</a:t>
            </a:r>
          </a:p>
        </p:txBody>
      </p:sp>
      <p:sp>
        <p:nvSpPr>
          <p:cNvPr id="4" name="Content Placeholder 3"/>
          <p:cNvSpPr>
            <a:spLocks noGrp="1"/>
          </p:cNvSpPr>
          <p:nvPr>
            <p:ph sz="half" idx="1"/>
          </p:nvPr>
        </p:nvSpPr>
        <p:spPr>
          <a:xfrm>
            <a:off x="3575050" y="1676400"/>
            <a:ext cx="5111750" cy="4572000"/>
          </a:xfrm>
        </p:spPr>
        <p:txBody>
          <a:bodyPr tIns="0"/>
          <a:lstStyle>
            <a:lvl1pPr>
              <a:defRPr sz="2800"/>
            </a:lvl1pPr>
            <a:lvl2pPr>
              <a:defRPr sz="2600"/>
            </a:lvl2pPr>
            <a:lvl3pPr>
              <a:defRPr sz="2400"/>
            </a:lvl3pPr>
            <a:lvl4pPr>
              <a:defRPr sz="2000"/>
            </a:lvl4pPr>
            <a:lvl5pPr>
              <a:defRPr sz="1800"/>
            </a:lvl5p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p>
            <a:fld id="{3082EC32-291B-43D6-99C4-6A8D60219539}" type="datetime8">
              <a:rPr lang="fa-IR" smtClean="0"/>
              <a:pPr/>
              <a:t>28 مه 20</a:t>
            </a:fld>
            <a:endParaRPr lang="fa-IR"/>
          </a:p>
        </p:txBody>
      </p:sp>
      <p:sp>
        <p:nvSpPr>
          <p:cNvPr id="6" name="Footer Placeholder 5"/>
          <p:cNvSpPr>
            <a:spLocks noGrp="1"/>
          </p:cNvSpPr>
          <p:nvPr>
            <p:ph type="ftr" sz="quarter" idx="11"/>
          </p:nvPr>
        </p:nvSpPr>
        <p:spPr/>
        <p:txBody>
          <a:bodyPr/>
          <a:lstStyle/>
          <a:p>
            <a:endParaRPr lang="fa-IR"/>
          </a:p>
        </p:txBody>
      </p:sp>
      <p:sp>
        <p:nvSpPr>
          <p:cNvPr id="7" name="Slide Number Placeholder 6"/>
          <p:cNvSpPr>
            <a:spLocks noGrp="1"/>
          </p:cNvSpPr>
          <p:nvPr>
            <p:ph type="sldNum" sz="quarter" idx="12"/>
          </p:nvPr>
        </p:nvSpPr>
        <p:spPr/>
        <p:txBody>
          <a:bodyPr/>
          <a:lstStyle/>
          <a:p>
            <a:fld id="{F9D60A97-C1E6-4497-93E7-AD986849BDF0}" type="slidenum">
              <a:rPr lang="fa-IR" smtClean="0"/>
              <a:pPr/>
              <a:t>‹#›</a:t>
            </a:fld>
            <a:endParaRPr lang="fa-IR"/>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9" name="Snip and Round Single Corner Rectangle 8"/>
          <p:cNvSpPr/>
          <p:nvPr/>
        </p:nvSpPr>
        <p:spPr>
          <a:xfrm rot="420000" flipV="1">
            <a:off x="3165753" y="1108077"/>
            <a:ext cx="5257800" cy="4114800"/>
          </a:xfrm>
          <a:prstGeom prst="snipRoundRect">
            <a:avLst>
              <a:gd name="adj1" fmla="val 0"/>
              <a:gd name="adj2" fmla="val 3646"/>
            </a:avLst>
          </a:prstGeom>
          <a:solidFill>
            <a:srgbClr val="FFFFFF"/>
          </a:solidFill>
          <a:ln w="3175" cap="rnd" cmpd="sng" algn="ctr">
            <a:solidFill>
              <a:srgbClr val="C0C0C0"/>
            </a:solidFill>
            <a:prstDash val="solid"/>
          </a:ln>
          <a:effectLst>
            <a:outerShdw blurRad="63500" dist="38500" dir="7500000" sx="98500" sy="100080" kx="100000" algn="tl" rotWithShape="0">
              <a:srgbClr val="000000">
                <a:alpha val="25000"/>
              </a:srgbClr>
            </a:outerShdw>
          </a:effectLst>
        </p:spPr>
        <p:style>
          <a:lnRef idx="2">
            <a:schemeClr val="accent1"/>
          </a:lnRef>
          <a:fillRef idx="1">
            <a:schemeClr val="accent1"/>
          </a:fillRef>
          <a:effectRef idx="0">
            <a:schemeClr val="accent1"/>
          </a:effectRef>
          <a:fontRef idx="minor">
            <a:schemeClr val="lt1"/>
          </a:fontRef>
        </p:style>
        <p:txBody>
          <a:bodyPr rtlCol="0" anchor="ctr"/>
          <a:lstStyle/>
          <a:p>
            <a:pPr algn="ctr" eaLnBrk="1" latinLnBrk="0" hangingPunct="1"/>
            <a:endParaRPr kumimoji="0" lang="en-US" dirty="0"/>
          </a:p>
        </p:txBody>
      </p:sp>
      <p:sp>
        <p:nvSpPr>
          <p:cNvPr id="12" name="Right Triangle 11"/>
          <p:cNvSpPr/>
          <p:nvPr/>
        </p:nvSpPr>
        <p:spPr>
          <a:xfrm rot="420000" flipV="1">
            <a:off x="8004134" y="5359769"/>
            <a:ext cx="155448" cy="155448"/>
          </a:xfrm>
          <a:prstGeom prst="rtTriangle">
            <a:avLst/>
          </a:prstGeom>
          <a:solidFill>
            <a:srgbClr val="FFFFFF"/>
          </a:solidFill>
          <a:ln w="12700" cap="flat" cmpd="sng" algn="ctr">
            <a:solidFill>
              <a:srgbClr val="FFFFFF"/>
            </a:solidFill>
            <a:prstDash val="solid"/>
            <a:bevel/>
          </a:ln>
          <a:effectLst>
            <a:outerShdw blurRad="19685" dist="6350" dir="12900000" algn="tl" rotWithShape="0">
              <a:srgbClr val="000000">
                <a:alpha val="47000"/>
              </a:srgbClr>
            </a:outerShdw>
          </a:effectLst>
        </p:spPr>
        <p:style>
          <a:lnRef idx="2">
            <a:schemeClr val="accent1"/>
          </a:lnRef>
          <a:fillRef idx="1">
            <a:schemeClr val="accent1"/>
          </a:fillRef>
          <a:effectRef idx="0">
            <a:schemeClr val="accent1"/>
          </a:effectRef>
          <a:fontRef idx="minor">
            <a:schemeClr val="lt1"/>
          </a:fontRef>
        </p:style>
        <p:txBody>
          <a:bodyPr rtlCol="0" anchor="ctr"/>
          <a:lstStyle/>
          <a:p>
            <a:pPr algn="ctr" eaLnBrk="1" latinLnBrk="0" hangingPunct="1"/>
            <a:endParaRPr kumimoji="0" lang="en-US" dirty="0"/>
          </a:p>
        </p:txBody>
      </p:sp>
      <p:sp>
        <p:nvSpPr>
          <p:cNvPr id="2" name="Title 1"/>
          <p:cNvSpPr>
            <a:spLocks noGrp="1"/>
          </p:cNvSpPr>
          <p:nvPr>
            <p:ph type="title"/>
          </p:nvPr>
        </p:nvSpPr>
        <p:spPr>
          <a:xfrm>
            <a:off x="609600" y="1176996"/>
            <a:ext cx="2212848" cy="1582621"/>
          </a:xfrm>
        </p:spPr>
        <p:txBody>
          <a:bodyPr vert="horz" lIns="45720" tIns="45720" rIns="45720" bIns="45720" anchor="b"/>
          <a:lstStyle>
            <a:lvl1pPr algn="l">
              <a:buNone/>
              <a:defRPr sz="2000" b="1">
                <a:solidFill>
                  <a:schemeClr val="tx2"/>
                </a:solidFill>
              </a:defRPr>
            </a:lvl1pPr>
          </a:lstStyle>
          <a:p>
            <a:r>
              <a:rPr kumimoji="0" lang="en-US" smtClean="0"/>
              <a:t>Click to edit Master title style</a:t>
            </a:r>
            <a:endParaRPr kumimoji="0" lang="en-US"/>
          </a:p>
        </p:txBody>
      </p:sp>
      <p:sp>
        <p:nvSpPr>
          <p:cNvPr id="4" name="Text Placeholder 3"/>
          <p:cNvSpPr>
            <a:spLocks noGrp="1"/>
          </p:cNvSpPr>
          <p:nvPr>
            <p:ph type="body" sz="half" idx="2"/>
          </p:nvPr>
        </p:nvSpPr>
        <p:spPr>
          <a:xfrm>
            <a:off x="609600" y="2828785"/>
            <a:ext cx="2209800" cy="2179320"/>
          </a:xfrm>
        </p:spPr>
        <p:txBody>
          <a:bodyPr lIns="64008" rIns="45720" bIns="45720" anchor="t"/>
          <a:lstStyle>
            <a:lvl1pPr marL="0" indent="0" algn="l">
              <a:spcBef>
                <a:spcPts val="250"/>
              </a:spcBef>
              <a:buFontTx/>
              <a:buNone/>
              <a:defRPr sz="1300"/>
            </a:lvl1pPr>
            <a:lvl2pPr>
              <a:defRPr sz="1200"/>
            </a:lvl2pPr>
            <a:lvl3pPr>
              <a:defRPr sz="1000"/>
            </a:lvl3pPr>
            <a:lvl4pPr>
              <a:defRPr sz="900"/>
            </a:lvl4pPr>
            <a:lvl5pPr>
              <a:defRPr sz="900"/>
            </a:lvl5pPr>
          </a:lstStyle>
          <a:p>
            <a:pPr lvl="0" eaLnBrk="1" latinLnBrk="0" hangingPunct="1"/>
            <a:r>
              <a:rPr kumimoji="0" lang="en-US" smtClean="0"/>
              <a:t>Click to edit Master text styles</a:t>
            </a:r>
          </a:p>
        </p:txBody>
      </p:sp>
      <p:sp>
        <p:nvSpPr>
          <p:cNvPr id="5" name="Date Placeholder 4"/>
          <p:cNvSpPr>
            <a:spLocks noGrp="1"/>
          </p:cNvSpPr>
          <p:nvPr>
            <p:ph type="dt" sz="half" idx="10"/>
          </p:nvPr>
        </p:nvSpPr>
        <p:spPr/>
        <p:txBody>
          <a:bodyPr/>
          <a:lstStyle/>
          <a:p>
            <a:fld id="{6A87C99B-2FDC-4821-9B83-BC505351B032}" type="datetime8">
              <a:rPr lang="fa-IR" smtClean="0"/>
              <a:pPr/>
              <a:t>28 مه 20</a:t>
            </a:fld>
            <a:endParaRPr lang="fa-IR"/>
          </a:p>
        </p:txBody>
      </p:sp>
      <p:sp>
        <p:nvSpPr>
          <p:cNvPr id="6" name="Footer Placeholder 5"/>
          <p:cNvSpPr>
            <a:spLocks noGrp="1"/>
          </p:cNvSpPr>
          <p:nvPr>
            <p:ph type="ftr" sz="quarter" idx="11"/>
          </p:nvPr>
        </p:nvSpPr>
        <p:spPr/>
        <p:txBody>
          <a:bodyPr/>
          <a:lstStyle/>
          <a:p>
            <a:endParaRPr lang="fa-IR"/>
          </a:p>
        </p:txBody>
      </p:sp>
      <p:sp>
        <p:nvSpPr>
          <p:cNvPr id="7" name="Slide Number Placeholder 6"/>
          <p:cNvSpPr>
            <a:spLocks noGrp="1"/>
          </p:cNvSpPr>
          <p:nvPr>
            <p:ph type="sldNum" sz="quarter" idx="12"/>
          </p:nvPr>
        </p:nvSpPr>
        <p:spPr>
          <a:xfrm>
            <a:off x="8077200" y="6356350"/>
            <a:ext cx="609600" cy="365125"/>
          </a:xfrm>
        </p:spPr>
        <p:txBody>
          <a:bodyPr/>
          <a:lstStyle/>
          <a:p>
            <a:fld id="{F9D60A97-C1E6-4497-93E7-AD986849BDF0}" type="slidenum">
              <a:rPr lang="fa-IR" smtClean="0"/>
              <a:pPr/>
              <a:t>‹#›</a:t>
            </a:fld>
            <a:endParaRPr lang="fa-IR"/>
          </a:p>
        </p:txBody>
      </p:sp>
      <p:sp>
        <p:nvSpPr>
          <p:cNvPr id="3" name="Picture Placeholder 2"/>
          <p:cNvSpPr>
            <a:spLocks noGrp="1"/>
          </p:cNvSpPr>
          <p:nvPr>
            <p:ph type="pic" idx="1"/>
          </p:nvPr>
        </p:nvSpPr>
        <p:spPr>
          <a:xfrm rot="420000">
            <a:off x="3485793" y="1199517"/>
            <a:ext cx="4617720" cy="3931920"/>
          </a:xfrm>
          <a:prstGeom prst="rect">
            <a:avLst/>
          </a:prstGeom>
          <a:solidFill>
            <a:schemeClr val="bg2"/>
          </a:solidFill>
          <a:ln w="3000" cap="rnd">
            <a:solidFill>
              <a:srgbClr val="C0C0C0"/>
            </a:solidFill>
            <a:round/>
          </a:ln>
          <a:effectLst/>
        </p:spPr>
        <p:txBody>
          <a:bodyPr/>
          <a:lstStyle>
            <a:lvl1pPr marL="0" indent="0">
              <a:buNone/>
              <a:defRPr sz="3200"/>
            </a:lvl1pPr>
          </a:lstStyle>
          <a:p>
            <a:r>
              <a:rPr kumimoji="0" lang="en-US" dirty="0" smtClean="0"/>
              <a:t>Click icon to add picture</a:t>
            </a:r>
            <a:endParaRPr kumimoji="0" lang="en-US" dirty="0"/>
          </a:p>
        </p:txBody>
      </p:sp>
      <p:sp>
        <p:nvSpPr>
          <p:cNvPr id="10" name="Freeform 9"/>
          <p:cNvSpPr>
            <a:spLocks/>
          </p:cNvSpPr>
          <p:nvPr/>
        </p:nvSpPr>
        <p:spPr bwMode="auto">
          <a:xfrm flipV="1">
            <a:off x="-9525" y="5816600"/>
            <a:ext cx="9163050" cy="1041400"/>
          </a:xfrm>
          <a:custGeom>
            <a:avLst>
              <a:gd name="A1" fmla="val 0"/>
              <a:gd name="A2" fmla="val 0"/>
              <a:gd name="A3" fmla="val 0"/>
              <a:gd name="A4" fmla="val 0"/>
              <a:gd name="A5" fmla="val 0"/>
              <a:gd name="A6" fmla="val 0"/>
              <a:gd name="A7" fmla="val 0"/>
              <a:gd name="A8" fmla="val 0"/>
            </a:avLst>
            <a:gdLst/>
            <a:ahLst/>
            <a:cxnLst>
              <a:cxn ang="0">
                <a:pos x="6" y="2"/>
              </a:cxn>
              <a:cxn ang="0">
                <a:pos x="2542" y="0"/>
              </a:cxn>
              <a:cxn ang="0">
                <a:pos x="4374" y="367"/>
              </a:cxn>
              <a:cxn ang="0">
                <a:pos x="5766" y="55"/>
              </a:cxn>
              <a:cxn ang="0">
                <a:pos x="5772" y="213"/>
              </a:cxn>
              <a:cxn ang="0">
                <a:pos x="4302" y="439"/>
              </a:cxn>
              <a:cxn ang="0">
                <a:pos x="1488" y="201"/>
              </a:cxn>
              <a:cxn ang="0">
                <a:pos x="0" y="656"/>
              </a:cxn>
              <a:cxn ang="0">
                <a:pos x="6" y="2"/>
              </a:cxn>
            </a:cxnLst>
            <a:rect l="0" t="0" r="0" b="0"/>
            <a:pathLst>
              <a:path w="5772" h="656">
                <a:moveTo>
                  <a:pt x="6" y="2"/>
                </a:moveTo>
                <a:lnTo>
                  <a:pt x="2542" y="0"/>
                </a:lnTo>
                <a:cubicBezTo>
                  <a:pt x="2746" y="101"/>
                  <a:pt x="3828" y="367"/>
                  <a:pt x="4374" y="367"/>
                </a:cubicBezTo>
                <a:cubicBezTo>
                  <a:pt x="4920" y="367"/>
                  <a:pt x="5526" y="152"/>
                  <a:pt x="5766" y="55"/>
                </a:cubicBezTo>
                <a:lnTo>
                  <a:pt x="5772" y="213"/>
                </a:lnTo>
                <a:cubicBezTo>
                  <a:pt x="5670" y="257"/>
                  <a:pt x="5016" y="441"/>
                  <a:pt x="4302" y="439"/>
                </a:cubicBezTo>
                <a:cubicBezTo>
                  <a:pt x="3588" y="437"/>
                  <a:pt x="2205" y="165"/>
                  <a:pt x="1488" y="201"/>
                </a:cubicBezTo>
                <a:cubicBezTo>
                  <a:pt x="750" y="209"/>
                  <a:pt x="270" y="482"/>
                  <a:pt x="0" y="656"/>
                </a:cubicBezTo>
                <a:lnTo>
                  <a:pt x="6" y="2"/>
                </a:lnTo>
                <a:close/>
              </a:path>
            </a:pathLst>
          </a:custGeom>
          <a:gradFill>
            <a:gsLst>
              <a:gs pos="0">
                <a:schemeClr val="accent2">
                  <a:shade val="50000"/>
                  <a:alpha val="45000"/>
                  <a:satMod val="120000"/>
                </a:schemeClr>
              </a:gs>
              <a:gs pos="100000">
                <a:schemeClr val="accent3">
                  <a:shade val="80000"/>
                  <a:alpha val="55000"/>
                  <a:satMod val="155000"/>
                </a:schemeClr>
              </a:gs>
            </a:gsLst>
            <a:lin ang="5400000" scaled="1"/>
          </a:gradFill>
          <a:ln w="9525" cap="flat" cmpd="sng" algn="ctr">
            <a:noFill/>
            <a:prstDash val="solid"/>
            <a:round/>
            <a:headEnd type="none" w="med" len="med"/>
            <a:tailEnd type="none" w="med" len="med"/>
          </a:ln>
          <a:effectLst/>
        </p:spPr>
        <p:txBody>
          <a:bodyPr vert="horz" wrap="square" lIns="91440" tIns="45720" rIns="91440" bIns="45720" anchor="t" compatLnSpc="1"/>
          <a:lstStyle/>
          <a:p>
            <a:pPr marL="0" algn="l" rtl="0" eaLnBrk="1" latinLnBrk="0" hangingPunct="1"/>
            <a:endParaRPr kumimoji="0" lang="en-US" dirty="0">
              <a:solidFill>
                <a:schemeClr val="tx1"/>
              </a:solidFill>
              <a:latin typeface="+mn-lt"/>
              <a:ea typeface="+mn-ea"/>
              <a:cs typeface="+mn-cs"/>
            </a:endParaRPr>
          </a:p>
        </p:txBody>
      </p:sp>
      <p:sp>
        <p:nvSpPr>
          <p:cNvPr id="11" name="Freeform 10"/>
          <p:cNvSpPr>
            <a:spLocks/>
          </p:cNvSpPr>
          <p:nvPr/>
        </p:nvSpPr>
        <p:spPr bwMode="auto">
          <a:xfrm flipV="1">
            <a:off x="4381500" y="6219825"/>
            <a:ext cx="4762500" cy="638175"/>
          </a:xfrm>
          <a:custGeom>
            <a:avLst>
              <a:gd name="A1" fmla="val 0"/>
              <a:gd name="A2" fmla="val 0"/>
              <a:gd name="A3" fmla="val 0"/>
              <a:gd name="A4" fmla="val 0"/>
              <a:gd name="A5" fmla="val 0"/>
              <a:gd name="A6" fmla="val 0"/>
              <a:gd name="A7" fmla="val 0"/>
              <a:gd name="A8" fmla="val 0"/>
            </a:avLst>
            <a:gdLst/>
            <a:ahLst/>
            <a:cxnLst>
              <a:cxn ang="0">
                <a:pos x="0" y="0"/>
              </a:cxn>
              <a:cxn ang="0">
                <a:pos x="1668" y="564"/>
              </a:cxn>
              <a:cxn ang="0">
                <a:pos x="3000" y="186"/>
              </a:cxn>
              <a:cxn ang="0">
                <a:pos x="3000" y="6"/>
              </a:cxn>
              <a:cxn ang="0">
                <a:pos x="0" y="0"/>
              </a:cxn>
            </a:cxnLst>
            <a:rect l="0" t="0" r="0" b="0"/>
            <a:pathLst>
              <a:path w="3000" h="595">
                <a:moveTo>
                  <a:pt x="0" y="0"/>
                </a:moveTo>
                <a:cubicBezTo>
                  <a:pt x="174" y="102"/>
                  <a:pt x="1168" y="533"/>
                  <a:pt x="1668" y="564"/>
                </a:cubicBezTo>
                <a:cubicBezTo>
                  <a:pt x="2168" y="595"/>
                  <a:pt x="2778" y="279"/>
                  <a:pt x="3000" y="186"/>
                </a:cubicBezTo>
                <a:lnTo>
                  <a:pt x="3000" y="6"/>
                </a:lnTo>
                <a:lnTo>
                  <a:pt x="0" y="0"/>
                </a:lnTo>
                <a:close/>
              </a:path>
            </a:pathLst>
          </a:custGeom>
          <a:gradFill>
            <a:gsLst>
              <a:gs pos="0">
                <a:schemeClr val="accent3">
                  <a:shade val="50000"/>
                  <a:alpha val="30000"/>
                  <a:satMod val="130000"/>
                </a:schemeClr>
              </a:gs>
              <a:gs pos="80000">
                <a:schemeClr val="accent2">
                  <a:shade val="75000"/>
                  <a:alpha val="45000"/>
                  <a:satMod val="140000"/>
                </a:schemeClr>
              </a:gs>
            </a:gsLst>
            <a:lin ang="5400000" scaled="1"/>
          </a:gradFill>
          <a:ln w="9525" cap="flat" cmpd="sng" algn="ctr">
            <a:noFill/>
            <a:prstDash val="solid"/>
            <a:round/>
            <a:headEnd type="none" w="med" len="med"/>
            <a:tailEnd type="none" w="med" len="med"/>
          </a:ln>
          <a:effectLst/>
        </p:spPr>
        <p:txBody>
          <a:bodyPr vert="horz" wrap="square" lIns="91440" tIns="45720" rIns="91440" bIns="45720" anchor="t" compatLnSpc="1"/>
          <a:lstStyle/>
          <a:p>
            <a:pPr marL="0" algn="l" rtl="0" eaLnBrk="1" latinLnBrk="0" hangingPunct="1"/>
            <a:endParaRPr kumimoji="0" lang="en-US" dirty="0">
              <a:solidFill>
                <a:schemeClr val="tx1"/>
              </a:solidFill>
              <a:latin typeface="+mn-lt"/>
              <a:ea typeface="+mn-ea"/>
              <a:cs typeface="+mn-cs"/>
            </a:endParaRP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p:txBody>
          <a:bodyPr vert="eaVer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p>
            <a:fld id="{412E6BC2-EA0F-4234-A832-9DA7492FAE79}" type="datetime8">
              <a:rPr lang="fa-IR" smtClean="0"/>
              <a:pPr/>
              <a:t>28 مه 20</a:t>
            </a:fld>
            <a:endParaRPr lang="fa-IR"/>
          </a:p>
        </p:txBody>
      </p:sp>
      <p:sp>
        <p:nvSpPr>
          <p:cNvPr id="5" name="Footer Placeholder 4"/>
          <p:cNvSpPr>
            <a:spLocks noGrp="1"/>
          </p:cNvSpPr>
          <p:nvPr>
            <p:ph type="ftr" sz="quarter" idx="11"/>
          </p:nvPr>
        </p:nvSpPr>
        <p:spPr/>
        <p:txBody>
          <a:bodyPr/>
          <a:lstStyle/>
          <a:p>
            <a:endParaRPr lang="fa-IR"/>
          </a:p>
        </p:txBody>
      </p:sp>
      <p:sp>
        <p:nvSpPr>
          <p:cNvPr id="6" name="Slide Number Placeholder 5"/>
          <p:cNvSpPr>
            <a:spLocks noGrp="1"/>
          </p:cNvSpPr>
          <p:nvPr>
            <p:ph type="sldNum" sz="quarter" idx="12"/>
          </p:nvPr>
        </p:nvSpPr>
        <p:spPr/>
        <p:txBody>
          <a:bodyPr/>
          <a:lstStyle/>
          <a:p>
            <a:fld id="{F9D60A97-C1E6-4497-93E7-AD986849BDF0}" type="slidenum">
              <a:rPr lang="fa-IR" smtClean="0"/>
              <a:pPr/>
              <a:t>‹#›</a:t>
            </a:fld>
            <a:endParaRPr lang="fa-IR"/>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914401"/>
            <a:ext cx="2057400" cy="5211763"/>
          </a:xfrm>
        </p:spPr>
        <p:txBody>
          <a:bodyPr vert="eaVer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a:xfrm>
            <a:off x="457200" y="914401"/>
            <a:ext cx="6019800" cy="5211763"/>
          </a:xfrm>
        </p:spPr>
        <p:txBody>
          <a:bodyPr vert="eaVer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p>
            <a:fld id="{9A116EAD-5AFC-49A3-AC68-51BBBC801653}" type="datetime8">
              <a:rPr lang="fa-IR" smtClean="0"/>
              <a:pPr/>
              <a:t>28 مه 20</a:t>
            </a:fld>
            <a:endParaRPr lang="fa-IR"/>
          </a:p>
        </p:txBody>
      </p:sp>
      <p:sp>
        <p:nvSpPr>
          <p:cNvPr id="5" name="Footer Placeholder 4"/>
          <p:cNvSpPr>
            <a:spLocks noGrp="1"/>
          </p:cNvSpPr>
          <p:nvPr>
            <p:ph type="ftr" sz="quarter" idx="11"/>
          </p:nvPr>
        </p:nvSpPr>
        <p:spPr/>
        <p:txBody>
          <a:bodyPr/>
          <a:lstStyle/>
          <a:p>
            <a:endParaRPr lang="fa-IR"/>
          </a:p>
        </p:txBody>
      </p:sp>
      <p:sp>
        <p:nvSpPr>
          <p:cNvPr id="6" name="Slide Number Placeholder 5"/>
          <p:cNvSpPr>
            <a:spLocks noGrp="1"/>
          </p:cNvSpPr>
          <p:nvPr>
            <p:ph type="sldNum" sz="quarter" idx="12"/>
          </p:nvPr>
        </p:nvSpPr>
        <p:spPr/>
        <p:txBody>
          <a:bodyPr/>
          <a:lstStyle/>
          <a:p>
            <a:fld id="{F9D60A97-C1E6-4497-93E7-AD986849BDF0}" type="slidenum">
              <a:rPr lang="fa-IR" smtClean="0"/>
              <a:pPr/>
              <a:t>‹#›</a:t>
            </a:fld>
            <a:endParaRPr lang="fa-IR"/>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1"/>
      </p:bgRef>
    </p:bg>
    <p:spTree>
      <p:nvGrpSpPr>
        <p:cNvPr id="1" name=""/>
        <p:cNvGrpSpPr/>
        <p:nvPr/>
      </p:nvGrpSpPr>
      <p:grpSpPr>
        <a:xfrm>
          <a:off x="0" y="0"/>
          <a:ext cx="0" cy="0"/>
          <a:chOff x="0" y="0"/>
          <a:chExt cx="0" cy="0"/>
        </a:xfrm>
      </p:grpSpPr>
      <p:sp>
        <p:nvSpPr>
          <p:cNvPr id="7" name="Freeform 6"/>
          <p:cNvSpPr>
            <a:spLocks/>
          </p:cNvSpPr>
          <p:nvPr/>
        </p:nvSpPr>
        <p:spPr bwMode="auto">
          <a:xfrm>
            <a:off x="-9525" y="-7144"/>
            <a:ext cx="9163050" cy="1041400"/>
          </a:xfrm>
          <a:custGeom>
            <a:avLst>
              <a:gd name="A1" fmla="val 0"/>
              <a:gd name="A2" fmla="val 0"/>
              <a:gd name="A3" fmla="val 0"/>
              <a:gd name="A4" fmla="val 0"/>
              <a:gd name="A5" fmla="val 0"/>
              <a:gd name="A6" fmla="val 0"/>
              <a:gd name="A7" fmla="val 0"/>
              <a:gd name="A8" fmla="val 0"/>
            </a:avLst>
            <a:gdLst/>
            <a:ahLst/>
            <a:cxnLst>
              <a:cxn ang="0">
                <a:pos x="6" y="2"/>
              </a:cxn>
              <a:cxn ang="0">
                <a:pos x="2542" y="0"/>
              </a:cxn>
              <a:cxn ang="0">
                <a:pos x="4374" y="367"/>
              </a:cxn>
              <a:cxn ang="0">
                <a:pos x="5766" y="55"/>
              </a:cxn>
              <a:cxn ang="0">
                <a:pos x="5772" y="213"/>
              </a:cxn>
              <a:cxn ang="0">
                <a:pos x="4302" y="439"/>
              </a:cxn>
              <a:cxn ang="0">
                <a:pos x="1488" y="201"/>
              </a:cxn>
              <a:cxn ang="0">
                <a:pos x="0" y="656"/>
              </a:cxn>
              <a:cxn ang="0">
                <a:pos x="6" y="2"/>
              </a:cxn>
            </a:cxnLst>
            <a:rect l="0" t="0" r="0" b="0"/>
            <a:pathLst>
              <a:path w="5772" h="656">
                <a:moveTo>
                  <a:pt x="6" y="2"/>
                </a:moveTo>
                <a:lnTo>
                  <a:pt x="2542" y="0"/>
                </a:lnTo>
                <a:cubicBezTo>
                  <a:pt x="2746" y="101"/>
                  <a:pt x="3828" y="367"/>
                  <a:pt x="4374" y="367"/>
                </a:cubicBezTo>
                <a:cubicBezTo>
                  <a:pt x="4920" y="367"/>
                  <a:pt x="5526" y="152"/>
                  <a:pt x="5766" y="55"/>
                </a:cubicBezTo>
                <a:lnTo>
                  <a:pt x="5772" y="213"/>
                </a:lnTo>
                <a:cubicBezTo>
                  <a:pt x="5670" y="257"/>
                  <a:pt x="5016" y="441"/>
                  <a:pt x="4302" y="439"/>
                </a:cubicBezTo>
                <a:cubicBezTo>
                  <a:pt x="3588" y="437"/>
                  <a:pt x="2205" y="165"/>
                  <a:pt x="1488" y="201"/>
                </a:cubicBezTo>
                <a:cubicBezTo>
                  <a:pt x="750" y="209"/>
                  <a:pt x="270" y="482"/>
                  <a:pt x="0" y="656"/>
                </a:cubicBezTo>
                <a:lnTo>
                  <a:pt x="6" y="2"/>
                </a:lnTo>
                <a:close/>
              </a:path>
            </a:pathLst>
          </a:custGeom>
          <a:gradFill>
            <a:gsLst>
              <a:gs pos="0">
                <a:schemeClr val="accent2">
                  <a:shade val="50000"/>
                  <a:alpha val="45000"/>
                  <a:satMod val="120000"/>
                </a:schemeClr>
              </a:gs>
              <a:gs pos="100000">
                <a:schemeClr val="accent3">
                  <a:shade val="80000"/>
                  <a:alpha val="55000"/>
                  <a:satMod val="155000"/>
                </a:schemeClr>
              </a:gs>
            </a:gsLst>
            <a:lin ang="5400000" scaled="1"/>
          </a:gradFill>
          <a:ln w="9525" cap="flat" cmpd="sng" algn="ctr">
            <a:noFill/>
            <a:prstDash val="solid"/>
            <a:round/>
            <a:headEnd type="none" w="med" len="med"/>
            <a:tailEnd type="none" w="med" len="med"/>
          </a:ln>
          <a:effectLst/>
        </p:spPr>
        <p:txBody>
          <a:bodyPr vert="horz" wrap="square" lIns="91440" tIns="45720" rIns="91440" bIns="45720" anchor="t" compatLnSpc="1"/>
          <a:lstStyle/>
          <a:p>
            <a:pPr marL="0" algn="l" rtl="0" eaLnBrk="1" latinLnBrk="0" hangingPunct="1"/>
            <a:endParaRPr kumimoji="0" lang="en-US" dirty="0">
              <a:solidFill>
                <a:schemeClr val="tx1"/>
              </a:solidFill>
              <a:latin typeface="+mn-lt"/>
              <a:ea typeface="+mn-ea"/>
              <a:cs typeface="+mn-cs"/>
            </a:endParaRPr>
          </a:p>
        </p:txBody>
      </p:sp>
      <p:sp>
        <p:nvSpPr>
          <p:cNvPr id="8" name="Freeform 7"/>
          <p:cNvSpPr>
            <a:spLocks/>
          </p:cNvSpPr>
          <p:nvPr/>
        </p:nvSpPr>
        <p:spPr bwMode="auto">
          <a:xfrm>
            <a:off x="4381500" y="-7144"/>
            <a:ext cx="4762500" cy="638175"/>
          </a:xfrm>
          <a:custGeom>
            <a:avLst>
              <a:gd name="A1" fmla="val 0"/>
              <a:gd name="A2" fmla="val 0"/>
              <a:gd name="A3" fmla="val 0"/>
              <a:gd name="A4" fmla="val 0"/>
              <a:gd name="A5" fmla="val 0"/>
              <a:gd name="A6" fmla="val 0"/>
              <a:gd name="A7" fmla="val 0"/>
              <a:gd name="A8" fmla="val 0"/>
            </a:avLst>
            <a:gdLst/>
            <a:ahLst/>
            <a:cxnLst>
              <a:cxn ang="0">
                <a:pos x="0" y="0"/>
              </a:cxn>
              <a:cxn ang="0">
                <a:pos x="1668" y="564"/>
              </a:cxn>
              <a:cxn ang="0">
                <a:pos x="3000" y="186"/>
              </a:cxn>
              <a:cxn ang="0">
                <a:pos x="3000" y="6"/>
              </a:cxn>
              <a:cxn ang="0">
                <a:pos x="0" y="0"/>
              </a:cxn>
            </a:cxnLst>
            <a:rect l="0" t="0" r="0" b="0"/>
            <a:pathLst>
              <a:path w="3000" h="595">
                <a:moveTo>
                  <a:pt x="0" y="0"/>
                </a:moveTo>
                <a:cubicBezTo>
                  <a:pt x="174" y="102"/>
                  <a:pt x="1168" y="533"/>
                  <a:pt x="1668" y="564"/>
                </a:cubicBezTo>
                <a:cubicBezTo>
                  <a:pt x="2168" y="595"/>
                  <a:pt x="2778" y="279"/>
                  <a:pt x="3000" y="186"/>
                </a:cubicBezTo>
                <a:lnTo>
                  <a:pt x="3000" y="6"/>
                </a:lnTo>
                <a:lnTo>
                  <a:pt x="0" y="0"/>
                </a:lnTo>
                <a:close/>
              </a:path>
            </a:pathLst>
          </a:custGeom>
          <a:gradFill>
            <a:gsLst>
              <a:gs pos="0">
                <a:schemeClr val="accent3">
                  <a:shade val="50000"/>
                  <a:alpha val="30000"/>
                  <a:satMod val="130000"/>
                </a:schemeClr>
              </a:gs>
              <a:gs pos="80000">
                <a:schemeClr val="accent2">
                  <a:shade val="75000"/>
                  <a:alpha val="45000"/>
                  <a:satMod val="140000"/>
                </a:schemeClr>
              </a:gs>
            </a:gsLst>
            <a:lin ang="5400000" scaled="1"/>
          </a:gradFill>
          <a:ln w="9525" cap="flat" cmpd="sng" algn="ctr">
            <a:noFill/>
            <a:prstDash val="solid"/>
            <a:round/>
            <a:headEnd type="none" w="med" len="med"/>
            <a:tailEnd type="none" w="med" len="med"/>
          </a:ln>
          <a:effectLst/>
        </p:spPr>
        <p:txBody>
          <a:bodyPr vert="horz" wrap="square" lIns="91440" tIns="45720" rIns="91440" bIns="45720" anchor="t" compatLnSpc="1"/>
          <a:lstStyle/>
          <a:p>
            <a:pPr marL="0" algn="l" rtl="0" eaLnBrk="1" latinLnBrk="0" hangingPunct="1"/>
            <a:endParaRPr kumimoji="0" lang="en-US" dirty="0">
              <a:solidFill>
                <a:schemeClr val="tx1"/>
              </a:solidFill>
              <a:latin typeface="+mn-lt"/>
              <a:ea typeface="+mn-ea"/>
              <a:cs typeface="+mn-cs"/>
            </a:endParaRPr>
          </a:p>
        </p:txBody>
      </p:sp>
      <p:sp>
        <p:nvSpPr>
          <p:cNvPr id="9" name="Title Placeholder 8"/>
          <p:cNvSpPr>
            <a:spLocks noGrp="1"/>
          </p:cNvSpPr>
          <p:nvPr>
            <p:ph type="title"/>
          </p:nvPr>
        </p:nvSpPr>
        <p:spPr>
          <a:xfrm>
            <a:off x="457200" y="704088"/>
            <a:ext cx="8229600" cy="1143000"/>
          </a:xfrm>
          <a:prstGeom prst="rect">
            <a:avLst/>
          </a:prstGeom>
        </p:spPr>
        <p:txBody>
          <a:bodyPr vert="horz" lIns="0" rIns="0" bIns="0" anchor="b">
            <a:normAutofit/>
          </a:bodyPr>
          <a:lstStyle/>
          <a:p>
            <a:r>
              <a:rPr kumimoji="0" lang="en-US" smtClean="0"/>
              <a:t>Click to edit Master title style</a:t>
            </a:r>
            <a:endParaRPr kumimoji="0" lang="en-US"/>
          </a:p>
        </p:txBody>
      </p:sp>
      <p:sp>
        <p:nvSpPr>
          <p:cNvPr id="30" name="Text Placeholder 29"/>
          <p:cNvSpPr>
            <a:spLocks noGrp="1"/>
          </p:cNvSpPr>
          <p:nvPr>
            <p:ph type="body" idx="1"/>
          </p:nvPr>
        </p:nvSpPr>
        <p:spPr>
          <a:xfrm>
            <a:off x="457200" y="1935480"/>
            <a:ext cx="8229600" cy="4389120"/>
          </a:xfrm>
          <a:prstGeom prst="rect">
            <a:avLst/>
          </a:prstGeom>
        </p:spPr>
        <p:txBody>
          <a:bodyPr vert="horz">
            <a:normAutofit/>
          </a:bodyPr>
          <a:lstStyle/>
          <a:p>
            <a:pPr lvl="0" eaLnBrk="1" latinLnBrk="0" hangingPunct="1"/>
            <a:r>
              <a:rPr kumimoji="0" lang="en-US" smtClean="0"/>
              <a:t>Click to edit Master text styles</a:t>
            </a:r>
          </a:p>
          <a:p>
            <a:pPr lvl="1" eaLnBrk="1" latinLnBrk="0" hangingPunct="1"/>
            <a:r>
              <a:rPr kumimoji="0" lang="en-US" smtClean="0"/>
              <a:t>Second level</a:t>
            </a:r>
          </a:p>
          <a:p>
            <a:pPr lvl="2" eaLnBrk="1" latinLnBrk="0" hangingPunct="1"/>
            <a:r>
              <a:rPr kumimoji="0" lang="en-US" smtClean="0"/>
              <a:t>Third level</a:t>
            </a:r>
          </a:p>
          <a:p>
            <a:pPr lvl="3" eaLnBrk="1" latinLnBrk="0" hangingPunct="1"/>
            <a:r>
              <a:rPr kumimoji="0" lang="en-US" smtClean="0"/>
              <a:t>Fourth level</a:t>
            </a:r>
          </a:p>
          <a:p>
            <a:pPr lvl="4" eaLnBrk="1" latinLnBrk="0" hangingPunct="1"/>
            <a:r>
              <a:rPr kumimoji="0" lang="en-US" smtClean="0"/>
              <a:t>Fifth level</a:t>
            </a:r>
            <a:endParaRPr kumimoji="0" lang="en-US"/>
          </a:p>
        </p:txBody>
      </p:sp>
      <p:sp>
        <p:nvSpPr>
          <p:cNvPr id="10" name="Date Placeholder 9"/>
          <p:cNvSpPr>
            <a:spLocks noGrp="1"/>
          </p:cNvSpPr>
          <p:nvPr>
            <p:ph type="dt" sz="half" idx="2"/>
          </p:nvPr>
        </p:nvSpPr>
        <p:spPr>
          <a:xfrm>
            <a:off x="457200" y="6356350"/>
            <a:ext cx="2133600" cy="365125"/>
          </a:xfrm>
          <a:prstGeom prst="rect">
            <a:avLst/>
          </a:prstGeom>
        </p:spPr>
        <p:txBody>
          <a:bodyPr vert="horz" lIns="0" tIns="0" rIns="0" bIns="0" anchor="b"/>
          <a:lstStyle>
            <a:lvl1pPr algn="l" eaLnBrk="1" latinLnBrk="0" hangingPunct="1">
              <a:defRPr kumimoji="0" sz="1200">
                <a:solidFill>
                  <a:schemeClr val="tx2">
                    <a:shade val="90000"/>
                  </a:schemeClr>
                </a:solidFill>
              </a:defRPr>
            </a:lvl1pPr>
          </a:lstStyle>
          <a:p>
            <a:fld id="{9B965DEF-D76B-4DAC-A2B8-16DC8C2F883A}" type="datetime8">
              <a:rPr lang="fa-IR" smtClean="0"/>
              <a:pPr/>
              <a:t>28 مه 20</a:t>
            </a:fld>
            <a:endParaRPr lang="fa-IR"/>
          </a:p>
        </p:txBody>
      </p:sp>
      <p:sp>
        <p:nvSpPr>
          <p:cNvPr id="22" name="Footer Placeholder 21"/>
          <p:cNvSpPr>
            <a:spLocks noGrp="1"/>
          </p:cNvSpPr>
          <p:nvPr>
            <p:ph type="ftr" sz="quarter" idx="3"/>
          </p:nvPr>
        </p:nvSpPr>
        <p:spPr>
          <a:xfrm>
            <a:off x="2667000" y="6356350"/>
            <a:ext cx="3352800" cy="365125"/>
          </a:xfrm>
          <a:prstGeom prst="rect">
            <a:avLst/>
          </a:prstGeom>
        </p:spPr>
        <p:txBody>
          <a:bodyPr vert="horz" lIns="0" tIns="0" rIns="0" bIns="0" anchor="b"/>
          <a:lstStyle>
            <a:lvl1pPr algn="l" eaLnBrk="1" latinLnBrk="0" hangingPunct="1">
              <a:defRPr kumimoji="0" sz="1200">
                <a:solidFill>
                  <a:schemeClr val="tx2">
                    <a:shade val="90000"/>
                  </a:schemeClr>
                </a:solidFill>
              </a:defRPr>
            </a:lvl1pPr>
          </a:lstStyle>
          <a:p>
            <a:endParaRPr lang="fa-IR"/>
          </a:p>
        </p:txBody>
      </p:sp>
      <p:sp>
        <p:nvSpPr>
          <p:cNvPr id="18" name="Slide Number Placeholder 17"/>
          <p:cNvSpPr>
            <a:spLocks noGrp="1"/>
          </p:cNvSpPr>
          <p:nvPr>
            <p:ph type="sldNum" sz="quarter" idx="4"/>
          </p:nvPr>
        </p:nvSpPr>
        <p:spPr>
          <a:xfrm>
            <a:off x="7924800" y="6356350"/>
            <a:ext cx="762000" cy="365125"/>
          </a:xfrm>
          <a:prstGeom prst="rect">
            <a:avLst/>
          </a:prstGeom>
        </p:spPr>
        <p:txBody>
          <a:bodyPr vert="horz" lIns="0" tIns="0" rIns="0" bIns="0" anchor="b"/>
          <a:lstStyle>
            <a:lvl1pPr algn="r" eaLnBrk="1" latinLnBrk="0" hangingPunct="1">
              <a:defRPr kumimoji="0" sz="1200">
                <a:solidFill>
                  <a:schemeClr val="tx2">
                    <a:shade val="90000"/>
                  </a:schemeClr>
                </a:solidFill>
              </a:defRPr>
            </a:lvl1pPr>
          </a:lstStyle>
          <a:p>
            <a:fld id="{F9D60A97-C1E6-4497-93E7-AD986849BDF0}" type="slidenum">
              <a:rPr lang="fa-IR" smtClean="0"/>
              <a:pPr/>
              <a:t>‹#›</a:t>
            </a:fld>
            <a:endParaRPr lang="fa-IR"/>
          </a:p>
        </p:txBody>
      </p:sp>
      <p:grpSp>
        <p:nvGrpSpPr>
          <p:cNvPr id="2" name="Group 1"/>
          <p:cNvGrpSpPr/>
          <p:nvPr/>
        </p:nvGrpSpPr>
        <p:grpSpPr>
          <a:xfrm>
            <a:off x="-19017" y="202408"/>
            <a:ext cx="9180548" cy="649224"/>
            <a:chOff x="-19045" y="216550"/>
            <a:chExt cx="9180548" cy="649224"/>
          </a:xfrm>
        </p:grpSpPr>
        <p:sp>
          <p:nvSpPr>
            <p:cNvPr id="12" name="Freeform 11"/>
            <p:cNvSpPr>
              <a:spLocks/>
            </p:cNvSpPr>
            <p:nvPr/>
          </p:nvSpPr>
          <p:spPr bwMode="auto">
            <a:xfrm rot="21435692">
              <a:off x="-19045" y="216550"/>
              <a:ext cx="9163050" cy="649224"/>
            </a:xfrm>
            <a:custGeom>
              <a:avLst>
                <a:gd name="A1" fmla="val 0"/>
                <a:gd name="A2" fmla="val 0"/>
                <a:gd name="A3" fmla="val 0"/>
                <a:gd name="A4" fmla="val 0"/>
                <a:gd name="A5" fmla="val 0"/>
                <a:gd name="A6" fmla="val 0"/>
                <a:gd name="A7" fmla="val 0"/>
                <a:gd name="A8" fmla="val 0"/>
              </a:avLst>
              <a:gdLst/>
              <a:ahLst/>
              <a:cxnLst>
                <a:cxn ang="0">
                  <a:pos x="0" y="966"/>
                </a:cxn>
                <a:cxn ang="0">
                  <a:pos x="1608" y="282"/>
                </a:cxn>
                <a:cxn ang="0">
                  <a:pos x="4110" y="1008"/>
                </a:cxn>
                <a:cxn ang="0">
                  <a:pos x="5772" y="0"/>
                </a:cxn>
              </a:cxnLst>
              <a:rect l="0" t="0" r="0" b="0"/>
              <a:pathLst>
                <a:path w="5772" h="1055">
                  <a:moveTo>
                    <a:pt x="0" y="966"/>
                  </a:moveTo>
                  <a:cubicBezTo>
                    <a:pt x="282" y="738"/>
                    <a:pt x="923" y="275"/>
                    <a:pt x="1608" y="282"/>
                  </a:cubicBezTo>
                  <a:cubicBezTo>
                    <a:pt x="2293" y="289"/>
                    <a:pt x="3416" y="1055"/>
                    <a:pt x="4110" y="1008"/>
                  </a:cubicBezTo>
                  <a:cubicBezTo>
                    <a:pt x="4804" y="961"/>
                    <a:pt x="5426" y="210"/>
                    <a:pt x="5772" y="0"/>
                  </a:cubicBezTo>
                </a:path>
              </a:pathLst>
            </a:custGeom>
            <a:noFill/>
            <a:ln w="10795" cap="flat" cmpd="sng" algn="ctr">
              <a:gradFill>
                <a:gsLst>
                  <a:gs pos="74000">
                    <a:schemeClr val="accent3">
                      <a:shade val="75000"/>
                    </a:schemeClr>
                  </a:gs>
                  <a:gs pos="86000">
                    <a:schemeClr val="tx1">
                      <a:alpha val="29000"/>
                    </a:schemeClr>
                  </a:gs>
                  <a:gs pos="16000">
                    <a:schemeClr val="accent2">
                      <a:shade val="75000"/>
                      <a:alpha val="56000"/>
                    </a:schemeClr>
                  </a:gs>
                </a:gsLst>
                <a:lin ang="5400000" scaled="1"/>
              </a:gradFill>
              <a:prstDash val="solid"/>
              <a:round/>
              <a:headEnd type="none" w="med" len="med"/>
              <a:tailEnd type="none" w="med" len="med"/>
            </a:ln>
            <a:effectLst/>
          </p:spPr>
          <p:txBody>
            <a:bodyPr vert="horz" wrap="square" lIns="91440" tIns="45720" rIns="91440" bIns="45720" anchor="t" compatLnSpc="1"/>
            <a:lstStyle/>
            <a:p>
              <a:endParaRPr kumimoji="0" lang="en-US" dirty="0"/>
            </a:p>
          </p:txBody>
        </p:sp>
        <p:sp>
          <p:nvSpPr>
            <p:cNvPr id="13" name="Freeform 12"/>
            <p:cNvSpPr>
              <a:spLocks/>
            </p:cNvSpPr>
            <p:nvPr/>
          </p:nvSpPr>
          <p:spPr bwMode="auto">
            <a:xfrm rot="21435692">
              <a:off x="-14309" y="290003"/>
              <a:ext cx="9175812" cy="530352"/>
            </a:xfrm>
            <a:custGeom>
              <a:avLst>
                <a:gd name="A1" fmla="val 0"/>
                <a:gd name="A2" fmla="val 0"/>
                <a:gd name="A3" fmla="val 0"/>
                <a:gd name="A4" fmla="val 0"/>
                <a:gd name="A5" fmla="val 0"/>
                <a:gd name="A6" fmla="val 0"/>
                <a:gd name="A7" fmla="val 0"/>
                <a:gd name="A8" fmla="val 0"/>
              </a:avLst>
              <a:gdLst/>
              <a:ahLst/>
              <a:cxnLst>
                <a:cxn ang="0">
                  <a:pos x="0" y="732"/>
                </a:cxn>
                <a:cxn ang="0">
                  <a:pos x="1638" y="228"/>
                </a:cxn>
                <a:cxn ang="0">
                  <a:pos x="4122" y="816"/>
                </a:cxn>
                <a:cxn ang="0">
                  <a:pos x="5766" y="0"/>
                </a:cxn>
              </a:cxnLst>
              <a:rect l="0" t="0" r="0" b="0"/>
              <a:pathLst>
                <a:path w="5766" h="854">
                  <a:moveTo>
                    <a:pt x="0" y="732"/>
                  </a:moveTo>
                  <a:cubicBezTo>
                    <a:pt x="273" y="647"/>
                    <a:pt x="951" y="214"/>
                    <a:pt x="1638" y="228"/>
                  </a:cubicBezTo>
                  <a:cubicBezTo>
                    <a:pt x="2325" y="242"/>
                    <a:pt x="3434" y="854"/>
                    <a:pt x="4122" y="816"/>
                  </a:cubicBezTo>
                  <a:cubicBezTo>
                    <a:pt x="4810" y="778"/>
                    <a:pt x="5424" y="170"/>
                    <a:pt x="5766" y="0"/>
                  </a:cubicBezTo>
                </a:path>
              </a:pathLst>
            </a:custGeom>
            <a:noFill/>
            <a:ln w="9525" cap="flat" cmpd="sng" algn="ctr">
              <a:gradFill>
                <a:gsLst>
                  <a:gs pos="74000">
                    <a:schemeClr val="accent4"/>
                  </a:gs>
                  <a:gs pos="44000">
                    <a:schemeClr val="accent1"/>
                  </a:gs>
                  <a:gs pos="33000">
                    <a:schemeClr val="accent2">
                      <a:alpha val="56000"/>
                    </a:schemeClr>
                  </a:gs>
                </a:gsLst>
                <a:lin ang="5400000" scaled="1"/>
              </a:gradFill>
              <a:prstDash val="solid"/>
              <a:round/>
              <a:headEnd type="none" w="med" len="med"/>
              <a:tailEnd type="none" w="med" len="med"/>
            </a:ln>
            <a:effectLst/>
          </p:spPr>
          <p:txBody>
            <a:bodyPr vert="horz" wrap="square" lIns="91440" tIns="45720" rIns="91440" bIns="45720" anchor="t" compatLnSpc="1"/>
            <a:lstStyle/>
            <a:p>
              <a:endParaRPr kumimoji="0" lang="en-US" dirty="0"/>
            </a:p>
          </p:txBody>
        </p:sp>
      </p:grpSp>
    </p:spTree>
  </p:cSld>
  <p:clrMap bg1="dk1" tx1="lt1" bg2="dk2" tx2="lt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iming>
    <p:tnLst>
      <p:par>
        <p:cTn id="1" dur="indefinite" restart="never" nodeType="tmRoot"/>
      </p:par>
    </p:tnLst>
  </p:timing>
  <p:hf sldNum="0" hdr="0" ftr="0" dt="0"/>
  <p:txStyles>
    <p:titleStyle>
      <a:lvl1pPr algn="l" rtl="1" eaLnBrk="1" latinLnBrk="0" hangingPunct="1">
        <a:spcBef>
          <a:spcPct val="0"/>
        </a:spcBef>
        <a:buNone/>
        <a:defRPr kumimoji="0" sz="5000" b="0" kern="1200">
          <a:ln>
            <a:noFill/>
          </a:ln>
          <a:solidFill>
            <a:schemeClr val="tx2"/>
          </a:solidFill>
          <a:effectLst/>
          <a:latin typeface="+mj-lt"/>
          <a:ea typeface="+mj-ea"/>
          <a:cs typeface="+mj-cs"/>
        </a:defRPr>
      </a:lvl1pPr>
    </p:titleStyle>
    <p:bodyStyle>
      <a:lvl1pPr marL="274320" indent="-274320" algn="r" rtl="1" eaLnBrk="1" latinLnBrk="0" hangingPunct="1">
        <a:spcBef>
          <a:spcPct val="20000"/>
        </a:spcBef>
        <a:buClr>
          <a:schemeClr val="accent3"/>
        </a:buClr>
        <a:buSzPct val="95000"/>
        <a:buFont typeface="Wingdings 2"/>
        <a:buChar char=""/>
        <a:defRPr kumimoji="0" sz="2600" kern="1200">
          <a:solidFill>
            <a:schemeClr val="tx1"/>
          </a:solidFill>
          <a:latin typeface="+mn-lt"/>
          <a:ea typeface="+mn-ea"/>
          <a:cs typeface="+mn-cs"/>
        </a:defRPr>
      </a:lvl1pPr>
      <a:lvl2pPr marL="640080" indent="-246888" algn="r" rtl="1" eaLnBrk="1" latinLnBrk="0" hangingPunct="1">
        <a:spcBef>
          <a:spcPct val="20000"/>
        </a:spcBef>
        <a:buClr>
          <a:schemeClr val="accent1"/>
        </a:buClr>
        <a:buSzPct val="85000"/>
        <a:buFont typeface="Wingdings 2"/>
        <a:buChar char=""/>
        <a:defRPr kumimoji="0" sz="2400" kern="1200">
          <a:solidFill>
            <a:schemeClr val="tx1"/>
          </a:solidFill>
          <a:latin typeface="+mn-lt"/>
          <a:ea typeface="+mn-ea"/>
          <a:cs typeface="+mn-cs"/>
        </a:defRPr>
      </a:lvl2pPr>
      <a:lvl3pPr marL="914400" indent="-246888" algn="r" rtl="1" eaLnBrk="1" latinLnBrk="0" hangingPunct="1">
        <a:spcBef>
          <a:spcPct val="20000"/>
        </a:spcBef>
        <a:buClr>
          <a:schemeClr val="accent2"/>
        </a:buClr>
        <a:buSzPct val="70000"/>
        <a:buFont typeface="Wingdings 2"/>
        <a:buChar char=""/>
        <a:defRPr kumimoji="0" sz="2100" kern="1200">
          <a:solidFill>
            <a:schemeClr val="tx1"/>
          </a:solidFill>
          <a:latin typeface="+mn-lt"/>
          <a:ea typeface="+mn-ea"/>
          <a:cs typeface="+mn-cs"/>
        </a:defRPr>
      </a:lvl3pPr>
      <a:lvl4pPr marL="1188720" indent="-210312" algn="r" rtl="1" eaLnBrk="1" latinLnBrk="0" hangingPunct="1">
        <a:spcBef>
          <a:spcPct val="20000"/>
        </a:spcBef>
        <a:buClr>
          <a:schemeClr val="accent3"/>
        </a:buClr>
        <a:buSzPct val="65000"/>
        <a:buFont typeface="Wingdings 2"/>
        <a:buChar char=""/>
        <a:defRPr kumimoji="0" sz="2000" kern="1200">
          <a:solidFill>
            <a:schemeClr val="tx1"/>
          </a:solidFill>
          <a:latin typeface="+mn-lt"/>
          <a:ea typeface="+mn-ea"/>
          <a:cs typeface="+mn-cs"/>
        </a:defRPr>
      </a:lvl4pPr>
      <a:lvl5pPr marL="1463040" indent="-210312" algn="r" rtl="1" eaLnBrk="1" latinLnBrk="0" hangingPunct="1">
        <a:spcBef>
          <a:spcPct val="20000"/>
        </a:spcBef>
        <a:buClr>
          <a:schemeClr val="accent4"/>
        </a:buClr>
        <a:buSzPct val="65000"/>
        <a:buFont typeface="Wingdings 2"/>
        <a:buChar char=""/>
        <a:defRPr kumimoji="0" sz="2000" kern="1200">
          <a:solidFill>
            <a:schemeClr val="tx1"/>
          </a:solidFill>
          <a:latin typeface="+mn-lt"/>
          <a:ea typeface="+mn-ea"/>
          <a:cs typeface="+mn-cs"/>
        </a:defRPr>
      </a:lvl5pPr>
      <a:lvl6pPr marL="1737360" indent="-210312" algn="r" rtl="1" eaLnBrk="1" latinLnBrk="0" hangingPunct="1">
        <a:spcBef>
          <a:spcPct val="20000"/>
        </a:spcBef>
        <a:buClr>
          <a:schemeClr val="accent5"/>
        </a:buClr>
        <a:buSzPct val="80000"/>
        <a:buFont typeface="Wingdings 2"/>
        <a:buChar char=""/>
        <a:defRPr kumimoji="0" sz="1800" kern="1200">
          <a:solidFill>
            <a:schemeClr val="tx1"/>
          </a:solidFill>
          <a:latin typeface="+mn-lt"/>
          <a:ea typeface="+mn-ea"/>
          <a:cs typeface="+mn-cs"/>
        </a:defRPr>
      </a:lvl6pPr>
      <a:lvl7pPr marL="1920240" indent="-182880" algn="r" rtl="1" eaLnBrk="1" latinLnBrk="0" hangingPunct="1">
        <a:spcBef>
          <a:spcPct val="20000"/>
        </a:spcBef>
        <a:buClr>
          <a:schemeClr val="accent6"/>
        </a:buClr>
        <a:buSzPct val="80000"/>
        <a:buFont typeface="Wingdings 2"/>
        <a:buChar char=""/>
        <a:defRPr kumimoji="0" sz="1600" kern="1200" baseline="0">
          <a:solidFill>
            <a:schemeClr val="tx1"/>
          </a:solidFill>
          <a:latin typeface="+mn-lt"/>
          <a:ea typeface="+mn-ea"/>
          <a:cs typeface="+mn-cs"/>
        </a:defRPr>
      </a:lvl7pPr>
      <a:lvl8pPr marL="2194560" indent="-182880" algn="r" rtl="1" eaLnBrk="1" latinLnBrk="0" hangingPunct="1">
        <a:spcBef>
          <a:spcPct val="20000"/>
        </a:spcBef>
        <a:buClr>
          <a:schemeClr val="tx2"/>
        </a:buClr>
        <a:buChar char="•"/>
        <a:defRPr kumimoji="0" sz="1600" kern="1200">
          <a:solidFill>
            <a:schemeClr val="tx1"/>
          </a:solidFill>
          <a:latin typeface="+mn-lt"/>
          <a:ea typeface="+mn-ea"/>
          <a:cs typeface="+mn-cs"/>
        </a:defRPr>
      </a:lvl8pPr>
      <a:lvl9pPr marL="2468880" indent="-182880" algn="r" rtl="1" eaLnBrk="1" latinLnBrk="0" hangingPunct="1">
        <a:spcBef>
          <a:spcPct val="20000"/>
        </a:spcBef>
        <a:buClr>
          <a:schemeClr val="tx2"/>
        </a:buClr>
        <a:buFontTx/>
        <a:buChar char="•"/>
        <a:defRPr kumimoji="0" sz="1400" kern="1200" baseline="0">
          <a:solidFill>
            <a:schemeClr val="tx1"/>
          </a:solidFill>
          <a:latin typeface="+mn-lt"/>
          <a:ea typeface="+mn-ea"/>
          <a:cs typeface="+mn-cs"/>
        </a:defRPr>
      </a:lvl9pPr>
    </p:bodyStyle>
    <p:otherStyle>
      <a:lvl1pPr marL="0" algn="r" rtl="1" eaLnBrk="1" latinLnBrk="0" hangingPunct="1">
        <a:defRPr kumimoji="0" kern="1200">
          <a:solidFill>
            <a:schemeClr val="tx1"/>
          </a:solidFill>
          <a:latin typeface="+mn-lt"/>
          <a:ea typeface="+mn-ea"/>
          <a:cs typeface="+mn-cs"/>
        </a:defRPr>
      </a:lvl1pPr>
      <a:lvl2pPr marL="457200" algn="r" rtl="1" eaLnBrk="1" latinLnBrk="0" hangingPunct="1">
        <a:defRPr kumimoji="0" kern="1200">
          <a:solidFill>
            <a:schemeClr val="tx1"/>
          </a:solidFill>
          <a:latin typeface="+mn-lt"/>
          <a:ea typeface="+mn-ea"/>
          <a:cs typeface="+mn-cs"/>
        </a:defRPr>
      </a:lvl2pPr>
      <a:lvl3pPr marL="914400" algn="r" rtl="1" eaLnBrk="1" latinLnBrk="0" hangingPunct="1">
        <a:defRPr kumimoji="0" kern="1200">
          <a:solidFill>
            <a:schemeClr val="tx1"/>
          </a:solidFill>
          <a:latin typeface="+mn-lt"/>
          <a:ea typeface="+mn-ea"/>
          <a:cs typeface="+mn-cs"/>
        </a:defRPr>
      </a:lvl3pPr>
      <a:lvl4pPr marL="1371600" algn="r" rtl="1" eaLnBrk="1" latinLnBrk="0" hangingPunct="1">
        <a:defRPr kumimoji="0" kern="1200">
          <a:solidFill>
            <a:schemeClr val="tx1"/>
          </a:solidFill>
          <a:latin typeface="+mn-lt"/>
          <a:ea typeface="+mn-ea"/>
          <a:cs typeface="+mn-cs"/>
        </a:defRPr>
      </a:lvl4pPr>
      <a:lvl5pPr marL="1828800" algn="r" rtl="1" eaLnBrk="1" latinLnBrk="0" hangingPunct="1">
        <a:defRPr kumimoji="0" kern="1200">
          <a:solidFill>
            <a:schemeClr val="tx1"/>
          </a:solidFill>
          <a:latin typeface="+mn-lt"/>
          <a:ea typeface="+mn-ea"/>
          <a:cs typeface="+mn-cs"/>
        </a:defRPr>
      </a:lvl5pPr>
      <a:lvl6pPr marL="2286000" algn="r" rtl="1" eaLnBrk="1" latinLnBrk="0" hangingPunct="1">
        <a:defRPr kumimoji="0" kern="1200">
          <a:solidFill>
            <a:schemeClr val="tx1"/>
          </a:solidFill>
          <a:latin typeface="+mn-lt"/>
          <a:ea typeface="+mn-ea"/>
          <a:cs typeface="+mn-cs"/>
        </a:defRPr>
      </a:lvl6pPr>
      <a:lvl7pPr marL="2743200" algn="r" rtl="1" eaLnBrk="1" latinLnBrk="0" hangingPunct="1">
        <a:defRPr kumimoji="0" kern="1200">
          <a:solidFill>
            <a:schemeClr val="tx1"/>
          </a:solidFill>
          <a:latin typeface="+mn-lt"/>
          <a:ea typeface="+mn-ea"/>
          <a:cs typeface="+mn-cs"/>
        </a:defRPr>
      </a:lvl7pPr>
      <a:lvl8pPr marL="3200400" algn="r" rtl="1" eaLnBrk="1" latinLnBrk="0" hangingPunct="1">
        <a:defRPr kumimoji="0" kern="1200">
          <a:solidFill>
            <a:schemeClr val="tx1"/>
          </a:solidFill>
          <a:latin typeface="+mn-lt"/>
          <a:ea typeface="+mn-ea"/>
          <a:cs typeface="+mn-cs"/>
        </a:defRPr>
      </a:lvl8pPr>
      <a:lvl9pPr marL="3657600" algn="r" rtl="1" eaLnBrk="1" latinLnBrk="0" hangingPunct="1">
        <a:defRPr kumimoji="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2.xml.rels><?xml version="1.0" encoding="UTF-8" standalone="yes"?>
<Relationships xmlns="http://schemas.openxmlformats.org/package/2006/relationships"><Relationship Id="rId3" Type="http://schemas.openxmlformats.org/officeDocument/2006/relationships/notesSlide" Target="../notesSlides/notesSlide1.xml"/><Relationship Id="rId2" Type="http://schemas.openxmlformats.org/officeDocument/2006/relationships/slideLayout" Target="../slideLayouts/slideLayout1.xml"/><Relationship Id="rId1" Type="http://schemas.openxmlformats.org/officeDocument/2006/relationships/tags" Target="../tags/tag1.xml"/></Relationships>
</file>

<file path=ppt/slides/_rels/slide3.xml.rels><?xml version="1.0" encoding="UTF-8" standalone="yes"?>
<Relationships xmlns="http://schemas.openxmlformats.org/package/2006/relationships"><Relationship Id="rId3" Type="http://schemas.openxmlformats.org/officeDocument/2006/relationships/slideLayout" Target="../slideLayouts/slideLayout1.xml"/><Relationship Id="rId2" Type="http://schemas.openxmlformats.org/officeDocument/2006/relationships/audio" Target="../media/audio1.wav"/><Relationship Id="rId1" Type="http://schemas.openxmlformats.org/officeDocument/2006/relationships/tags" Target="../tags/tag2.xml"/><Relationship Id="rId4" Type="http://schemas.openxmlformats.org/officeDocument/2006/relationships/image" Target="../media/image2.png"/></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3.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14.xml.rels><?xml version="1.0" encoding="UTF-8" standalone="yes"?>
<Relationships xmlns="http://schemas.openxmlformats.org/package/2006/relationships"><Relationship Id="rId3" Type="http://schemas.openxmlformats.org/officeDocument/2006/relationships/diagramLayout" Target="../diagrams/layout1.xml"/><Relationship Id="rId2" Type="http://schemas.openxmlformats.org/officeDocument/2006/relationships/diagramData" Target="../diagrams/data1.xml"/><Relationship Id="rId1" Type="http://schemas.openxmlformats.org/officeDocument/2006/relationships/slideLayout" Target="../slideLayouts/slideLayout1.xml"/><Relationship Id="rId6" Type="http://schemas.microsoft.com/office/2007/relationships/diagramDrawing" Target="../diagrams/drawing1.xml"/><Relationship Id="rId5" Type="http://schemas.openxmlformats.org/officeDocument/2006/relationships/diagramColors" Target="../diagrams/colors1.xml"/><Relationship Id="rId4" Type="http://schemas.openxmlformats.org/officeDocument/2006/relationships/diagramQuickStyle" Target="../diagrams/quickStyle1.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28.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3.xml"/><Relationship Id="rId1" Type="http://schemas.openxmlformats.org/officeDocument/2006/relationships/slideLayout" Target="../slideLayouts/slideLayout3.xml"/><Relationship Id="rId4" Type="http://schemas.openxmlformats.org/officeDocument/2006/relationships/image" Target="../media/image4.jpe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fa-IR" dirty="0" smtClean="0"/>
              <a:t>بنام خدا</a:t>
            </a:r>
            <a:endParaRPr lang="fa-IR" dirty="0"/>
          </a:p>
        </p:txBody>
      </p:sp>
    </p:spTree>
    <p:extLst>
      <p:ext uri="{BB962C8B-B14F-4D97-AF65-F5344CB8AC3E}">
        <p14:creationId xmlns:p14="http://schemas.microsoft.com/office/powerpoint/2010/main" val="169294068"/>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3" name="Subtitle 2"/>
          <p:cNvSpPr>
            <a:spLocks noGrp="1"/>
          </p:cNvSpPr>
          <p:nvPr>
            <p:ph type="subTitle" idx="1"/>
          </p:nvPr>
        </p:nvSpPr>
        <p:spPr>
          <a:xfrm>
            <a:off x="0" y="692696"/>
            <a:ext cx="9144000" cy="4643470"/>
          </a:xfrm>
        </p:spPr>
        <p:txBody>
          <a:bodyPr>
            <a:normAutofit/>
          </a:bodyPr>
          <a:lstStyle/>
          <a:p>
            <a:pPr algn="ctr"/>
            <a:endParaRPr lang="en-US" sz="2800" dirty="0" smtClean="0"/>
          </a:p>
          <a:p>
            <a:pPr algn="ctr"/>
            <a:r>
              <a:rPr lang="fa-IR" sz="6400" b="1" dirty="0">
                <a:solidFill>
                  <a:srgbClr val="FEB80A">
                    <a:tint val="90000"/>
                    <a:satMod val="120000"/>
                  </a:srgbClr>
                </a:solidFill>
                <a:effectLst>
                  <a:outerShdw blurRad="38100" dist="25400" dir="5400000" algn="tl" rotWithShape="0">
                    <a:srgbClr val="000000">
                      <a:alpha val="43000"/>
                    </a:srgbClr>
                  </a:outerShdw>
                </a:effectLst>
                <a:latin typeface="AcadEref" pitchFamily="2" charset="0"/>
                <a:ea typeface="+mj-ea"/>
                <a:cs typeface="B Nazanin" pitchFamily="2" charset="-78"/>
              </a:rPr>
              <a:t>سیستمهای </a:t>
            </a:r>
            <a:r>
              <a:rPr lang="fa-IR" sz="6400" b="1" dirty="0" smtClean="0">
                <a:solidFill>
                  <a:srgbClr val="FEB80A">
                    <a:tint val="90000"/>
                    <a:satMod val="120000"/>
                  </a:srgbClr>
                </a:solidFill>
                <a:effectLst>
                  <a:outerShdw blurRad="38100" dist="38100" dir="2700000" algn="tl">
                    <a:srgbClr val="000000">
                      <a:alpha val="43137"/>
                    </a:srgbClr>
                  </a:outerShdw>
                </a:effectLst>
                <a:latin typeface="AcadEref" pitchFamily="2" charset="0"/>
                <a:ea typeface="+mj-ea"/>
                <a:cs typeface="B Nazanin" pitchFamily="2" charset="-78"/>
              </a:rPr>
              <a:t>اطلاعاتی</a:t>
            </a:r>
            <a:r>
              <a:rPr lang="fa-IR" sz="6400" b="1" dirty="0" smtClean="0">
                <a:solidFill>
                  <a:srgbClr val="FEB80A">
                    <a:tint val="90000"/>
                    <a:satMod val="120000"/>
                  </a:srgbClr>
                </a:solidFill>
                <a:effectLst>
                  <a:outerShdw blurRad="38100" dist="38100" dir="2700000" algn="tl" rotWithShape="0">
                    <a:srgbClr val="000000">
                      <a:alpha val="43137"/>
                    </a:srgbClr>
                  </a:outerShdw>
                </a:effectLst>
                <a:latin typeface="AcadEref" pitchFamily="2" charset="0"/>
                <a:ea typeface="+mj-ea"/>
                <a:cs typeface="B Nazanin" pitchFamily="2" charset="-78"/>
              </a:rPr>
              <a:t> </a:t>
            </a:r>
            <a:r>
              <a:rPr lang="fa-IR" sz="6400" b="1" dirty="0" smtClean="0">
                <a:solidFill>
                  <a:srgbClr val="FEB80A">
                    <a:tint val="90000"/>
                    <a:satMod val="120000"/>
                  </a:srgbClr>
                </a:solidFill>
                <a:effectLst>
                  <a:outerShdw blurRad="38100" dist="25400" dir="5400000" algn="tl" rotWithShape="0">
                    <a:srgbClr val="000000">
                      <a:alpha val="43000"/>
                    </a:srgbClr>
                  </a:outerShdw>
                </a:effectLst>
                <a:latin typeface="AcadEref" pitchFamily="2" charset="0"/>
                <a:ea typeface="+mj-ea"/>
                <a:cs typeface="B Nazanin" pitchFamily="2" charset="-78"/>
              </a:rPr>
              <a:t>حسابداری</a:t>
            </a:r>
          </a:p>
          <a:p>
            <a:pPr algn="ctr"/>
            <a:endParaRPr lang="fa-IR" sz="6400" b="1" dirty="0" smtClean="0">
              <a:solidFill>
                <a:srgbClr val="FEB80A">
                  <a:tint val="90000"/>
                  <a:satMod val="120000"/>
                </a:srgbClr>
              </a:solidFill>
              <a:effectLst>
                <a:outerShdw blurRad="38100" dist="25400" dir="5400000" algn="tl" rotWithShape="0">
                  <a:srgbClr val="000000">
                    <a:alpha val="43000"/>
                  </a:srgbClr>
                </a:outerShdw>
              </a:effectLst>
              <a:latin typeface="AcadEref" pitchFamily="2" charset="0"/>
              <a:ea typeface="+mj-ea"/>
              <a:cs typeface="B Nazanin" pitchFamily="2" charset="-78"/>
            </a:endParaRPr>
          </a:p>
          <a:p>
            <a:pPr algn="ctr"/>
            <a:endParaRPr lang="en-US" sz="2800" dirty="0" smtClean="0"/>
          </a:p>
          <a:p>
            <a:pPr algn="ctr"/>
            <a:endParaRPr lang="fa-IR" sz="2800" dirty="0"/>
          </a:p>
        </p:txBody>
      </p:sp>
    </p:spTree>
    <p:custDataLst>
      <p:tags r:id="rId1"/>
    </p:custDataLst>
    <p:extLst>
      <p:ext uri="{BB962C8B-B14F-4D97-AF65-F5344CB8AC3E}">
        <p14:creationId xmlns:p14="http://schemas.microsoft.com/office/powerpoint/2010/main" val="2402687025"/>
      </p:ext>
    </p:extLst>
  </p:cSld>
  <p:clrMapOvr>
    <a:masterClrMapping/>
  </p:clrMapOvr>
  <p:transition spd="slow" advClick="0" advTm="9823">
    <p:fad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1" presetClass="entr" presetSubtype="0" fill="hold" grpId="0" nodeType="clickEffect">
                                  <p:stCondLst>
                                    <p:cond delay="0"/>
                                  </p:stCondLst>
                                  <p:childTnLst>
                                    <p:set>
                                      <p:cBhvr>
                                        <p:cTn id="6" dur="1" fill="hold">
                                          <p:stCondLst>
                                            <p:cond delay="0"/>
                                          </p:stCondLst>
                                        </p:cTn>
                                        <p:tgtEl>
                                          <p:spTgt spid="3">
                                            <p:txEl>
                                              <p:pRg st="1" end="1"/>
                                            </p:txEl>
                                          </p:spTgt>
                                        </p:tgtEl>
                                        <p:attrNameLst>
                                          <p:attrName>style.visibility</p:attrName>
                                        </p:attrNameLst>
                                      </p:cBhvr>
                                      <p:to>
                                        <p:strVal val="visible"/>
                                      </p:to>
                                    </p:set>
                                    <p:anim calcmode="lin" valueType="num">
                                      <p:cBhvr>
                                        <p:cTn id="7" dur="1000" fill="hold"/>
                                        <p:tgtEl>
                                          <p:spTgt spid="3">
                                            <p:txEl>
                                              <p:pRg st="1" end="1"/>
                                            </p:txEl>
                                          </p:spTgt>
                                        </p:tgtEl>
                                        <p:attrNameLst>
                                          <p:attrName>ppt_w</p:attrName>
                                        </p:attrNameLst>
                                      </p:cBhvr>
                                      <p:tavLst>
                                        <p:tav tm="0">
                                          <p:val>
                                            <p:fltVal val="0"/>
                                          </p:val>
                                        </p:tav>
                                        <p:tav tm="100000">
                                          <p:val>
                                            <p:strVal val="#ppt_w"/>
                                          </p:val>
                                        </p:tav>
                                      </p:tavLst>
                                    </p:anim>
                                    <p:anim calcmode="lin" valueType="num">
                                      <p:cBhvr>
                                        <p:cTn id="8" dur="1000" fill="hold"/>
                                        <p:tgtEl>
                                          <p:spTgt spid="3">
                                            <p:txEl>
                                              <p:pRg st="1" end="1"/>
                                            </p:txEl>
                                          </p:spTgt>
                                        </p:tgtEl>
                                        <p:attrNameLst>
                                          <p:attrName>ppt_h</p:attrName>
                                        </p:attrNameLst>
                                      </p:cBhvr>
                                      <p:tavLst>
                                        <p:tav tm="0">
                                          <p:val>
                                            <p:fltVal val="0"/>
                                          </p:val>
                                        </p:tav>
                                        <p:tav tm="100000">
                                          <p:val>
                                            <p:strVal val="#ppt_h"/>
                                          </p:val>
                                        </p:tav>
                                      </p:tavLst>
                                    </p:anim>
                                    <p:anim calcmode="lin" valueType="num">
                                      <p:cBhvr>
                                        <p:cTn id="9" dur="1000" fill="hold"/>
                                        <p:tgtEl>
                                          <p:spTgt spid="3">
                                            <p:txEl>
                                              <p:pRg st="1" end="1"/>
                                            </p:txEl>
                                          </p:spTgt>
                                        </p:tgtEl>
                                        <p:attrNameLst>
                                          <p:attrName>style.rotation</p:attrName>
                                        </p:attrNameLst>
                                      </p:cBhvr>
                                      <p:tavLst>
                                        <p:tav tm="0">
                                          <p:val>
                                            <p:fltVal val="90"/>
                                          </p:val>
                                        </p:tav>
                                        <p:tav tm="100000">
                                          <p:val>
                                            <p:fltVal val="0"/>
                                          </p:val>
                                        </p:tav>
                                      </p:tavLst>
                                    </p:anim>
                                    <p:animEffect transition="in" filter="fade">
                                      <p:cBhvr>
                                        <p:cTn id="10" dur="1000"/>
                                        <p:tgtEl>
                                          <p:spTgt spid="3">
                                            <p:txEl>
                                              <p:pRg st="1" end="1"/>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3.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3" name="Subtitle 2"/>
          <p:cNvSpPr>
            <a:spLocks noGrp="1"/>
          </p:cNvSpPr>
          <p:nvPr>
            <p:ph type="subTitle" idx="1"/>
          </p:nvPr>
        </p:nvSpPr>
        <p:spPr>
          <a:xfrm>
            <a:off x="539552" y="980728"/>
            <a:ext cx="7920880" cy="5616624"/>
          </a:xfrm>
        </p:spPr>
        <p:txBody>
          <a:bodyPr>
            <a:normAutofit/>
          </a:bodyPr>
          <a:lstStyle/>
          <a:p>
            <a:pPr algn="ctr"/>
            <a:r>
              <a:rPr lang="fa-IR" sz="3200" b="1" dirty="0" smtClean="0">
                <a:latin typeface="Andalus" pitchFamily="18" charset="-78"/>
                <a:cs typeface="B Nazanin" pitchFamily="2" charset="-78"/>
              </a:rPr>
              <a:t>فصل سوم  :مفاهیم سیستم ها و </a:t>
            </a:r>
            <a:r>
              <a:rPr lang="fa-IR" sz="3200" b="1" dirty="0" smtClean="0">
                <a:latin typeface="Andalus" pitchFamily="18" charset="-78"/>
                <a:cs typeface="B Nazanin" pitchFamily="2" charset="-78"/>
              </a:rPr>
              <a:t>حسابداری</a:t>
            </a:r>
            <a:endParaRPr lang="fa-IR" sz="3200" b="1" dirty="0" smtClean="0">
              <a:latin typeface="Andalus" pitchFamily="18" charset="-78"/>
              <a:cs typeface="B Nazanin" pitchFamily="2" charset="-78"/>
            </a:endParaRPr>
          </a:p>
        </p:txBody>
      </p:sp>
      <p:pic>
        <p:nvPicPr>
          <p:cNvPr id="5" name="~PP1686.WAV">
            <a:hlinkClick r:id="" action="ppaction://media"/>
          </p:cNvPr>
          <p:cNvPicPr>
            <a:picLocks noRot="1" noChangeAspect="1"/>
          </p:cNvPicPr>
          <p:nvPr>
            <a:wavAudioFile r:embed="rId2" name="~PP1686.WAV"/>
          </p:nvPr>
        </p:nvPicPr>
        <p:blipFill>
          <a:blip r:embed="rId4" cstate="print"/>
          <a:stretch>
            <a:fillRect/>
          </a:stretch>
        </p:blipFill>
        <p:spPr>
          <a:xfrm>
            <a:off x="8632825" y="6346825"/>
            <a:ext cx="304800" cy="304800"/>
          </a:xfrm>
          <a:prstGeom prst="rect">
            <a:avLst/>
          </a:prstGeom>
        </p:spPr>
      </p:pic>
    </p:spTree>
    <p:custDataLst>
      <p:tags r:id="rId1"/>
    </p:custDataLst>
    <p:extLst>
      <p:ext uri="{BB962C8B-B14F-4D97-AF65-F5344CB8AC3E}">
        <p14:creationId xmlns:p14="http://schemas.microsoft.com/office/powerpoint/2010/main" val="278707451"/>
      </p:ext>
    </p:extLst>
  </p:cSld>
  <p:clrMapOvr>
    <a:masterClrMapping/>
  </p:clrMapOvr>
  <p:transition spd="slow" advClick="0" advTm="20202">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5"/>
                                        </p:tgtEl>
                                      </p:cBhvr>
                                    </p:cmd>
                                  </p:childTnLst>
                                </p:cTn>
                              </p:par>
                            </p:childTnLst>
                          </p:cTn>
                        </p:par>
                      </p:childTnLst>
                    </p:cTn>
                  </p:par>
                  <p:par>
                    <p:cTn id="7" fill="hold">
                      <p:stCondLst>
                        <p:cond delay="indefinite"/>
                      </p:stCondLst>
                      <p:childTnLst>
                        <p:par>
                          <p:cTn id="8" fill="hold">
                            <p:stCondLst>
                              <p:cond delay="0"/>
                            </p:stCondLst>
                            <p:childTnLst>
                              <p:par>
                                <p:cTn id="9" presetID="42" presetClass="entr" presetSubtype="0" fill="hold" grpId="0" nodeType="clickEffect">
                                  <p:stCondLst>
                                    <p:cond delay="0"/>
                                  </p:stCondLst>
                                  <p:childTnLst>
                                    <p:set>
                                      <p:cBhvr>
                                        <p:cTn id="10" dur="1" fill="hold">
                                          <p:stCondLst>
                                            <p:cond delay="0"/>
                                          </p:stCondLst>
                                        </p:cTn>
                                        <p:tgtEl>
                                          <p:spTgt spid="3">
                                            <p:txEl>
                                              <p:pRg st="0" end="0"/>
                                            </p:txEl>
                                          </p:spTgt>
                                        </p:tgtEl>
                                        <p:attrNameLst>
                                          <p:attrName>style.visibility</p:attrName>
                                        </p:attrNameLst>
                                      </p:cBhvr>
                                      <p:to>
                                        <p:strVal val="visible"/>
                                      </p:to>
                                    </p:set>
                                    <p:animEffect transition="in" filter="fade">
                                      <p:cBhvr>
                                        <p:cTn id="11" dur="1000"/>
                                        <p:tgtEl>
                                          <p:spTgt spid="3">
                                            <p:txEl>
                                              <p:pRg st="0" end="0"/>
                                            </p:txEl>
                                          </p:spTgt>
                                        </p:tgtEl>
                                      </p:cBhvr>
                                    </p:animEffect>
                                    <p:anim calcmode="lin" valueType="num">
                                      <p:cBhvr>
                                        <p:cTn id="12" dur="1000" fill="hold"/>
                                        <p:tgtEl>
                                          <p:spTgt spid="3">
                                            <p:txEl>
                                              <p:pRg st="0" end="0"/>
                                            </p:txEl>
                                          </p:spTgt>
                                        </p:tgtEl>
                                        <p:attrNameLst>
                                          <p:attrName>ppt_x</p:attrName>
                                        </p:attrNameLst>
                                      </p:cBhvr>
                                      <p:tavLst>
                                        <p:tav tm="0">
                                          <p:val>
                                            <p:strVal val="#ppt_x"/>
                                          </p:val>
                                        </p:tav>
                                        <p:tav tm="100000">
                                          <p:val>
                                            <p:strVal val="#ppt_x"/>
                                          </p:val>
                                        </p:tav>
                                      </p:tavLst>
                                    </p:anim>
                                    <p:anim calcmode="lin" valueType="num">
                                      <p:cBhvr>
                                        <p:cTn id="13" dur="1000" fill="hold"/>
                                        <p:tgtEl>
                                          <p:spTgt spid="3">
                                            <p:txEl>
                                              <p:pRg st="0" end="0"/>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audio isNarration="1">
              <p:cMediaNode showWhenStopped="0">
                <p:cTn id="14" fill="hold" display="0">
                  <p:stCondLst>
                    <p:cond delay="indefinite"/>
                  </p:stCondLst>
                  <p:endCondLst>
                    <p:cond evt="onPrev" delay="0">
                      <p:tgtEl>
                        <p:sldTgt/>
                      </p:tgtEl>
                    </p:cond>
                    <p:cond evt="onStopAudio" delay="0">
                      <p:tgtEl>
                        <p:sldTgt/>
                      </p:tgtEl>
                    </p:cond>
                  </p:endCondLst>
                </p:cTn>
                <p:tgtEl>
                  <p:spTgt spid="5"/>
                </p:tgtEl>
              </p:cMediaNode>
            </p:audio>
          </p:childTnLst>
        </p:cTn>
      </p:par>
    </p:tnLst>
    <p:bldLst>
      <p:bldP spid="3" grpId="0" build="p"/>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title"/>
          </p:nvPr>
        </p:nvSpPr>
        <p:spPr>
          <a:xfrm>
            <a:off x="539552" y="908720"/>
            <a:ext cx="7930080" cy="600096"/>
          </a:xfrm>
        </p:spPr>
        <p:txBody>
          <a:bodyPr/>
          <a:lstStyle/>
          <a:p>
            <a:pPr algn="r"/>
            <a:r>
              <a:rPr lang="en-US" sz="5400" dirty="0" smtClean="0">
                <a:solidFill>
                  <a:srgbClr val="FFC000"/>
                </a:solidFill>
                <a:cs typeface="B Nazanin" pitchFamily="2" charset="-78"/>
              </a:rPr>
              <a:t>:</a:t>
            </a:r>
            <a:r>
              <a:rPr lang="fa-IR" sz="5400" dirty="0" smtClean="0">
                <a:solidFill>
                  <a:srgbClr val="FFC000"/>
                </a:solidFill>
                <a:cs typeface="B Nazanin" pitchFamily="2" charset="-78"/>
              </a:rPr>
              <a:t>عناوین اصلی فصل</a:t>
            </a:r>
            <a:endParaRPr lang="fa-IR" sz="5400" dirty="0">
              <a:solidFill>
                <a:srgbClr val="FFC000"/>
              </a:solidFill>
              <a:cs typeface="B Nazanin" pitchFamily="2" charset="-78"/>
            </a:endParaRPr>
          </a:p>
        </p:txBody>
      </p:sp>
      <p:sp>
        <p:nvSpPr>
          <p:cNvPr id="5" name="Text Placeholder 4"/>
          <p:cNvSpPr>
            <a:spLocks noGrp="1"/>
          </p:cNvSpPr>
          <p:nvPr>
            <p:ph type="body" idx="1"/>
          </p:nvPr>
        </p:nvSpPr>
        <p:spPr>
          <a:xfrm>
            <a:off x="395536" y="1772816"/>
            <a:ext cx="8136904" cy="5085184"/>
          </a:xfrm>
        </p:spPr>
        <p:txBody>
          <a:bodyPr anchor="ctr">
            <a:normAutofit fontScale="85000" lnSpcReduction="20000"/>
          </a:bodyPr>
          <a:lstStyle/>
          <a:p>
            <a:pPr marL="457200" indent="-457200">
              <a:buClr>
                <a:srgbClr val="FFC000"/>
              </a:buClr>
              <a:buFont typeface="Wingdings" pitchFamily="2" charset="2"/>
              <a:buChar char="q"/>
            </a:pPr>
            <a:r>
              <a:rPr lang="fa-IR" sz="2800" dirty="0" smtClean="0">
                <a:cs typeface="B Nazanin" pitchFamily="2" charset="-78"/>
              </a:rPr>
              <a:t>تعریف ، خصوصیات وانواع </a:t>
            </a:r>
            <a:r>
              <a:rPr lang="fa-IR" sz="2800" b="1" dirty="0" smtClean="0">
                <a:solidFill>
                  <a:srgbClr val="FFC000"/>
                </a:solidFill>
                <a:effectLst>
                  <a:outerShdw blurRad="38100" dist="38100" dir="2700000" algn="tl">
                    <a:srgbClr val="000000">
                      <a:alpha val="43137"/>
                    </a:srgbClr>
                  </a:outerShdw>
                </a:effectLst>
                <a:cs typeface="B Nazanin" pitchFamily="2" charset="-78"/>
              </a:rPr>
              <a:t>سیستم</a:t>
            </a:r>
          </a:p>
          <a:p>
            <a:pPr marL="457200" indent="-457200">
              <a:buClr>
                <a:srgbClr val="FFC000"/>
              </a:buClr>
              <a:buFont typeface="Wingdings" pitchFamily="2" charset="2"/>
              <a:buChar char="q"/>
            </a:pPr>
            <a:endParaRPr lang="fa-IR" sz="2800" dirty="0">
              <a:solidFill>
                <a:schemeClr val="accent3"/>
              </a:solidFill>
              <a:cs typeface="B Nazanin" pitchFamily="2" charset="-78"/>
            </a:endParaRPr>
          </a:p>
          <a:p>
            <a:pPr marL="457200" indent="-457200">
              <a:buClr>
                <a:srgbClr val="FFC000"/>
              </a:buClr>
              <a:buFont typeface="Wingdings" pitchFamily="2" charset="2"/>
              <a:buChar char="q"/>
            </a:pPr>
            <a:r>
              <a:rPr lang="fa-IR" sz="2800" dirty="0" smtClean="0">
                <a:cs typeface="B Nazanin" pitchFamily="2" charset="-78"/>
              </a:rPr>
              <a:t>حسابداری بعنوان یک </a:t>
            </a:r>
            <a:r>
              <a:rPr lang="fa-IR" sz="2800" b="1" dirty="0">
                <a:solidFill>
                  <a:srgbClr val="FFC000"/>
                </a:solidFill>
                <a:effectLst>
                  <a:outerShdw blurRad="38100" dist="38100" dir="2700000" algn="tl">
                    <a:srgbClr val="000000">
                      <a:alpha val="43137"/>
                    </a:srgbClr>
                  </a:outerShdw>
                </a:effectLst>
                <a:cs typeface="B Nazanin" pitchFamily="2" charset="-78"/>
              </a:rPr>
              <a:t>سیستم</a:t>
            </a:r>
          </a:p>
          <a:p>
            <a:pPr>
              <a:buClr>
                <a:srgbClr val="FFC000"/>
              </a:buClr>
            </a:pPr>
            <a:endParaRPr lang="fa-IR" sz="2800" dirty="0">
              <a:solidFill>
                <a:schemeClr val="accent3"/>
              </a:solidFill>
              <a:cs typeface="B Nazanin" pitchFamily="2" charset="-78"/>
            </a:endParaRPr>
          </a:p>
          <a:p>
            <a:pPr marL="457200" indent="-457200">
              <a:buClr>
                <a:srgbClr val="FFC000"/>
              </a:buClr>
              <a:buFont typeface="Wingdings" pitchFamily="2" charset="2"/>
              <a:buChar char="q"/>
            </a:pPr>
            <a:r>
              <a:rPr lang="fa-IR" sz="2800" b="1" dirty="0">
                <a:solidFill>
                  <a:srgbClr val="FFC000"/>
                </a:solidFill>
                <a:effectLst>
                  <a:outerShdw blurRad="38100" dist="38100" dir="2700000" algn="tl">
                    <a:srgbClr val="000000">
                      <a:alpha val="43137"/>
                    </a:srgbClr>
                  </a:outerShdw>
                </a:effectLst>
                <a:cs typeface="B Nazanin" pitchFamily="2" charset="-78"/>
              </a:rPr>
              <a:t>هدف</a:t>
            </a:r>
            <a:r>
              <a:rPr lang="fa-IR" sz="2800" dirty="0" smtClean="0">
                <a:solidFill>
                  <a:schemeClr val="accent3"/>
                </a:solidFill>
                <a:cs typeface="B Nazanin" pitchFamily="2" charset="-78"/>
              </a:rPr>
              <a:t> </a:t>
            </a:r>
            <a:r>
              <a:rPr lang="fa-IR" sz="2800" b="1" dirty="0">
                <a:solidFill>
                  <a:srgbClr val="FFC000"/>
                </a:solidFill>
                <a:effectLst>
                  <a:outerShdw blurRad="38100" dist="38100" dir="2700000" algn="tl">
                    <a:srgbClr val="000000">
                      <a:alpha val="43137"/>
                    </a:srgbClr>
                  </a:outerShdw>
                </a:effectLst>
                <a:cs typeface="B Nazanin" pitchFamily="2" charset="-78"/>
              </a:rPr>
              <a:t>سیستم</a:t>
            </a:r>
            <a:r>
              <a:rPr lang="fa-IR" sz="2800" dirty="0" smtClean="0">
                <a:solidFill>
                  <a:srgbClr val="FFC000"/>
                </a:solidFill>
                <a:effectLst>
                  <a:outerShdw blurRad="38100" dist="38100" dir="2700000" algn="tl">
                    <a:srgbClr val="000000">
                      <a:alpha val="43137"/>
                    </a:srgbClr>
                  </a:outerShdw>
                </a:effectLst>
                <a:cs typeface="B Nazanin" pitchFamily="2" charset="-78"/>
              </a:rPr>
              <a:t> </a:t>
            </a:r>
            <a:r>
              <a:rPr lang="fa-IR" sz="2800" dirty="0" smtClean="0">
                <a:cs typeface="B Nazanin" pitchFamily="2" charset="-78"/>
              </a:rPr>
              <a:t>اطلاعاتی کمک به </a:t>
            </a:r>
            <a:r>
              <a:rPr lang="fa-IR" sz="2800" b="1" dirty="0" smtClean="0">
                <a:solidFill>
                  <a:srgbClr val="FFC000"/>
                </a:solidFill>
                <a:effectLst>
                  <a:outerShdw blurRad="38100" dist="38100" dir="2700000" algn="tl">
                    <a:srgbClr val="000000">
                      <a:alpha val="43137"/>
                    </a:srgbClr>
                  </a:outerShdw>
                </a:effectLst>
                <a:cs typeface="B Nazanin" pitchFamily="2" charset="-78"/>
              </a:rPr>
              <a:t>فرآیند تصمیم گیری</a:t>
            </a:r>
          </a:p>
          <a:p>
            <a:pPr marL="457200" indent="-457200">
              <a:buClr>
                <a:srgbClr val="FFC000"/>
              </a:buClr>
              <a:buFont typeface="Wingdings" pitchFamily="2" charset="2"/>
              <a:buChar char="q"/>
            </a:pPr>
            <a:endParaRPr lang="fa-IR" sz="2800" dirty="0">
              <a:solidFill>
                <a:schemeClr val="accent3"/>
              </a:solidFill>
              <a:cs typeface="B Nazanin" pitchFamily="2" charset="-78"/>
            </a:endParaRPr>
          </a:p>
          <a:p>
            <a:pPr marL="457200" indent="-457200">
              <a:buClr>
                <a:srgbClr val="FFC000"/>
              </a:buClr>
              <a:buFont typeface="Wingdings" pitchFamily="2" charset="2"/>
              <a:buChar char="q"/>
            </a:pPr>
            <a:r>
              <a:rPr lang="fa-IR" sz="2800" b="1" dirty="0" smtClean="0">
                <a:solidFill>
                  <a:srgbClr val="FFC000"/>
                </a:solidFill>
                <a:effectLst>
                  <a:outerShdw blurRad="38100" dist="38100" dir="2700000" algn="tl">
                    <a:srgbClr val="000000">
                      <a:alpha val="43137"/>
                    </a:srgbClr>
                  </a:outerShdw>
                </a:effectLst>
                <a:cs typeface="B Nazanin" pitchFamily="2" charset="-78"/>
              </a:rPr>
              <a:t>مسائل</a:t>
            </a:r>
            <a:r>
              <a:rPr lang="fa-IR" sz="2800" dirty="0" smtClean="0">
                <a:solidFill>
                  <a:srgbClr val="FFC000"/>
                </a:solidFill>
                <a:cs typeface="B Nazanin" pitchFamily="2" charset="-78"/>
              </a:rPr>
              <a:t> </a:t>
            </a:r>
            <a:r>
              <a:rPr lang="fa-IR" sz="2800" dirty="0" smtClean="0">
                <a:cs typeface="B Nazanin" pitchFamily="2" charset="-78"/>
              </a:rPr>
              <a:t>تصمیم گیری درسطوح مختلف </a:t>
            </a:r>
            <a:r>
              <a:rPr lang="fa-IR" sz="2800" b="1" dirty="0" smtClean="0">
                <a:solidFill>
                  <a:srgbClr val="FFC000"/>
                </a:solidFill>
                <a:effectLst>
                  <a:outerShdw blurRad="38100" dist="38100" dir="2700000" algn="tl">
                    <a:srgbClr val="000000">
                      <a:alpha val="43137"/>
                    </a:srgbClr>
                  </a:outerShdw>
                </a:effectLst>
                <a:cs typeface="B Nazanin" pitchFamily="2" charset="-78"/>
              </a:rPr>
              <a:t>فعالیت</a:t>
            </a:r>
            <a:r>
              <a:rPr lang="fa-IR" sz="2800" dirty="0" smtClean="0">
                <a:solidFill>
                  <a:srgbClr val="FFC000"/>
                </a:solidFill>
                <a:cs typeface="B Nazanin" pitchFamily="2" charset="-78"/>
              </a:rPr>
              <a:t> </a:t>
            </a:r>
            <a:r>
              <a:rPr lang="fa-IR" sz="2800" dirty="0" smtClean="0">
                <a:cs typeface="B Nazanin" pitchFamily="2" charset="-78"/>
              </a:rPr>
              <a:t>تصمیم گیری</a:t>
            </a:r>
          </a:p>
          <a:p>
            <a:pPr>
              <a:lnSpc>
                <a:spcPct val="170000"/>
              </a:lnSpc>
            </a:pPr>
            <a:r>
              <a:rPr lang="fa-IR" sz="2800" dirty="0" smtClean="0">
                <a:cs typeface="B Nazanin" pitchFamily="2" charset="-78"/>
              </a:rPr>
              <a:t>                                 انواع </a:t>
            </a:r>
            <a:r>
              <a:rPr lang="fa-IR" sz="2800" b="1" dirty="0" smtClean="0">
                <a:solidFill>
                  <a:srgbClr val="FFC000"/>
                </a:solidFill>
                <a:effectLst>
                  <a:outerShdw blurRad="38100" dist="38100" dir="2700000" algn="tl">
                    <a:srgbClr val="000000">
                      <a:alpha val="43137"/>
                    </a:srgbClr>
                  </a:outerShdw>
                </a:effectLst>
                <a:cs typeface="B Nazanin" pitchFamily="2" charset="-78"/>
              </a:rPr>
              <a:t>مسائل</a:t>
            </a:r>
            <a:r>
              <a:rPr lang="fa-IR" sz="2800" dirty="0" smtClean="0">
                <a:solidFill>
                  <a:srgbClr val="FFC000"/>
                </a:solidFill>
                <a:cs typeface="B Nazanin" pitchFamily="2" charset="-78"/>
              </a:rPr>
              <a:t> </a:t>
            </a:r>
            <a:r>
              <a:rPr lang="fa-IR" sz="2800" dirty="0" smtClean="0">
                <a:cs typeface="B Nazanin" pitchFamily="2" charset="-78"/>
              </a:rPr>
              <a:t>تصمیم گیری</a:t>
            </a:r>
          </a:p>
          <a:p>
            <a:pPr>
              <a:lnSpc>
                <a:spcPct val="170000"/>
              </a:lnSpc>
            </a:pPr>
            <a:r>
              <a:rPr lang="fa-IR" sz="2800" dirty="0" smtClean="0">
                <a:cs typeface="B Nazanin" pitchFamily="2" charset="-78"/>
              </a:rPr>
              <a:t>                                 </a:t>
            </a:r>
            <a:r>
              <a:rPr lang="fa-IR" sz="2800" b="1" dirty="0" smtClean="0">
                <a:solidFill>
                  <a:srgbClr val="FFC000"/>
                </a:solidFill>
                <a:effectLst>
                  <a:outerShdw blurRad="38100" dist="38100" dir="2700000" algn="tl">
                    <a:srgbClr val="000000">
                      <a:alpha val="43137"/>
                    </a:srgbClr>
                  </a:outerShdw>
                </a:effectLst>
                <a:cs typeface="B Nazanin" pitchFamily="2" charset="-78"/>
              </a:rPr>
              <a:t>سطوح</a:t>
            </a:r>
            <a:r>
              <a:rPr lang="fa-IR" sz="2800" dirty="0" smtClean="0">
                <a:solidFill>
                  <a:srgbClr val="FFC000"/>
                </a:solidFill>
                <a:cs typeface="B Nazanin" pitchFamily="2" charset="-78"/>
              </a:rPr>
              <a:t> </a:t>
            </a:r>
            <a:r>
              <a:rPr lang="fa-IR" sz="2800" dirty="0" smtClean="0">
                <a:cs typeface="B Nazanin" pitchFamily="2" charset="-78"/>
              </a:rPr>
              <a:t>مختلف تصمیم گیری </a:t>
            </a:r>
          </a:p>
          <a:p>
            <a:r>
              <a:rPr lang="fa-IR" dirty="0" smtClean="0"/>
              <a:t>                                 </a:t>
            </a:r>
          </a:p>
          <a:p>
            <a:r>
              <a:rPr lang="fa-IR" dirty="0" smtClean="0"/>
              <a:t>                        </a:t>
            </a:r>
          </a:p>
          <a:p>
            <a:r>
              <a:rPr lang="fa-IR" dirty="0"/>
              <a:t> </a:t>
            </a:r>
            <a:r>
              <a:rPr lang="fa-IR" dirty="0" smtClean="0"/>
              <a:t>                        </a:t>
            </a:r>
          </a:p>
          <a:p>
            <a:r>
              <a:rPr lang="fa-IR" dirty="0"/>
              <a:t> </a:t>
            </a:r>
            <a:r>
              <a:rPr lang="fa-IR" dirty="0" smtClean="0"/>
              <a:t>                         </a:t>
            </a:r>
            <a:endParaRPr lang="fa-IR" dirty="0"/>
          </a:p>
        </p:txBody>
      </p:sp>
    </p:spTree>
    <p:extLst>
      <p:ext uri="{BB962C8B-B14F-4D97-AF65-F5344CB8AC3E}">
        <p14:creationId xmlns:p14="http://schemas.microsoft.com/office/powerpoint/2010/main" val="1217862090"/>
      </p:ext>
    </p:extLst>
  </p:cSld>
  <p:clrMapOvr>
    <a:masterClrMapping/>
  </p:clrMapOvr>
  <mc:AlternateContent xmlns:mc="http://schemas.openxmlformats.org/markup-compatibility/2006" xmlns:p14="http://schemas.microsoft.com/office/powerpoint/2010/main">
    <mc:Choice Requires="p14">
      <p:transition spd="slow" p14:dur="1750">
        <p14:reveal thruBlk="1" dir="r"/>
      </p:transition>
    </mc:Choice>
    <mc:Fallback xmlns="">
      <p:transition spd="slow">
        <p:fade/>
      </p:transition>
    </mc:Fallback>
  </mc:AlternateContent>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3" name="Text Placeholder 2"/>
          <p:cNvSpPr>
            <a:spLocks noGrp="1"/>
          </p:cNvSpPr>
          <p:nvPr>
            <p:ph type="body" idx="1"/>
          </p:nvPr>
        </p:nvSpPr>
        <p:spPr>
          <a:xfrm>
            <a:off x="611560" y="908720"/>
            <a:ext cx="7920880" cy="5949280"/>
          </a:xfrm>
        </p:spPr>
        <p:txBody>
          <a:bodyPr>
            <a:normAutofit/>
          </a:bodyPr>
          <a:lstStyle/>
          <a:p>
            <a:pPr lvl="0" algn="just">
              <a:buClr>
                <a:srgbClr val="FEB80A"/>
              </a:buClr>
            </a:pPr>
            <a:endParaRPr lang="fa-IR" sz="1200" b="1" dirty="0" smtClean="0">
              <a:solidFill>
                <a:srgbClr val="473301"/>
              </a:solidFill>
              <a:latin typeface="Traditional Arabic" pitchFamily="18" charset="-78"/>
              <a:cs typeface="Traditional Arabic" pitchFamily="18" charset="-78"/>
            </a:endParaRPr>
          </a:p>
          <a:p>
            <a:pPr lvl="0" algn="just">
              <a:buClr>
                <a:srgbClr val="FEB80A"/>
              </a:buClr>
            </a:pPr>
            <a:r>
              <a:rPr lang="fa-IR" sz="3000" b="1" dirty="0" smtClean="0">
                <a:solidFill>
                  <a:srgbClr val="473301"/>
                </a:solidFill>
                <a:latin typeface="Traditional Arabic" pitchFamily="18" charset="-78"/>
                <a:cs typeface="Traditional Arabic" pitchFamily="18" charset="-78"/>
              </a:rPr>
              <a:t>   </a:t>
            </a:r>
            <a:r>
              <a:rPr lang="fa-IR" sz="3000" b="1" dirty="0" smtClean="0">
                <a:solidFill>
                  <a:srgbClr val="473301"/>
                </a:solidFill>
                <a:latin typeface="Traditional Arabic" pitchFamily="18" charset="-78"/>
                <a:cs typeface="B Nazanin" pitchFamily="2" charset="-78"/>
              </a:rPr>
              <a:t>  </a:t>
            </a:r>
            <a:r>
              <a:rPr lang="fa-IR" sz="3000" b="1" dirty="0" smtClean="0">
                <a:solidFill>
                  <a:srgbClr val="FFC000"/>
                </a:solidFill>
                <a:latin typeface="Traditional Arabic" pitchFamily="18" charset="-78"/>
                <a:cs typeface="B Nazanin" pitchFamily="2" charset="-78"/>
              </a:rPr>
              <a:t>تعریف سیستم ازنگاه وست چرچمن:</a:t>
            </a:r>
          </a:p>
          <a:p>
            <a:pPr lvl="0" algn="just">
              <a:buClr>
                <a:srgbClr val="FEB80A"/>
              </a:buClr>
            </a:pPr>
            <a:r>
              <a:rPr lang="fa-IR" sz="3000" b="1" dirty="0" smtClean="0">
                <a:solidFill>
                  <a:srgbClr val="473301"/>
                </a:solidFill>
                <a:latin typeface="Traditional Arabic" pitchFamily="18" charset="-78"/>
                <a:cs typeface="B Nazanin" pitchFamily="2" charset="-78"/>
              </a:rPr>
              <a:t>    </a:t>
            </a:r>
            <a:r>
              <a:rPr lang="fa-IR" sz="2800" dirty="0">
                <a:solidFill>
                  <a:schemeClr val="accent3">
                    <a:lumMod val="60000"/>
                    <a:lumOff val="40000"/>
                  </a:schemeClr>
                </a:solidFill>
                <a:latin typeface="Traditional Arabic" pitchFamily="18" charset="-78"/>
                <a:cs typeface="B Nazanin" pitchFamily="2" charset="-78"/>
              </a:rPr>
              <a:t> </a:t>
            </a:r>
            <a:r>
              <a:rPr lang="fa-IR" sz="2800" dirty="0">
                <a:latin typeface="Traditional Arabic" pitchFamily="18" charset="-78"/>
                <a:cs typeface="B Nazanin" pitchFamily="2" charset="-78"/>
              </a:rPr>
              <a:t>« مجموعه ای از اجزای هماهنگ برای دستیابی به اهداف خاص </a:t>
            </a:r>
            <a:r>
              <a:rPr lang="fa-IR" sz="2800" dirty="0" smtClean="0">
                <a:latin typeface="Traditional Arabic" pitchFamily="18" charset="-78"/>
                <a:cs typeface="B Nazanin" pitchFamily="2" charset="-78"/>
              </a:rPr>
              <a:t>»</a:t>
            </a:r>
          </a:p>
          <a:p>
            <a:pPr lvl="0" algn="just">
              <a:buClr>
                <a:srgbClr val="FEB80A"/>
              </a:buClr>
            </a:pPr>
            <a:endParaRPr lang="fa-IR" sz="3000" b="1" dirty="0" smtClean="0">
              <a:latin typeface="Traditional Arabic" pitchFamily="18" charset="-78"/>
              <a:cs typeface="B Nazanin" pitchFamily="2" charset="-78"/>
            </a:endParaRPr>
          </a:p>
          <a:p>
            <a:pPr marL="457200" lvl="0" indent="-457200" algn="just">
              <a:buClr>
                <a:srgbClr val="FEB80A"/>
              </a:buClr>
              <a:buFont typeface="Wingdings" pitchFamily="2" charset="2"/>
              <a:buChar char="ü"/>
            </a:pPr>
            <a:r>
              <a:rPr lang="fa-IR" sz="3000" b="1" dirty="0">
                <a:solidFill>
                  <a:srgbClr val="FFC000"/>
                </a:solidFill>
                <a:latin typeface="Traditional Arabic" pitchFamily="18" charset="-78"/>
                <a:cs typeface="B Nazanin" pitchFamily="2" charset="-78"/>
              </a:rPr>
              <a:t>خصوصیات سیستم بر اساس تعریف وست </a:t>
            </a:r>
            <a:r>
              <a:rPr lang="fa-IR" sz="3000" b="1" dirty="0" smtClean="0">
                <a:solidFill>
                  <a:srgbClr val="FFC000"/>
                </a:solidFill>
                <a:latin typeface="Traditional Arabic" pitchFamily="18" charset="-78"/>
                <a:cs typeface="B Nazanin" pitchFamily="2" charset="-78"/>
              </a:rPr>
              <a:t>چرچمن </a:t>
            </a:r>
            <a:r>
              <a:rPr lang="fa-IR" sz="3000" b="1" dirty="0">
                <a:solidFill>
                  <a:srgbClr val="FFC000"/>
                </a:solidFill>
                <a:latin typeface="Traditional Arabic" pitchFamily="18" charset="-78"/>
                <a:cs typeface="B Nazanin" pitchFamily="2" charset="-78"/>
              </a:rPr>
              <a:t>:</a:t>
            </a:r>
          </a:p>
          <a:p>
            <a:pPr marL="457200" lvl="0" indent="-457200" algn="just">
              <a:buClr>
                <a:srgbClr val="FEB80A"/>
              </a:buClr>
              <a:buFont typeface="+mj-lt"/>
              <a:buAutoNum type="arabicPeriod"/>
            </a:pPr>
            <a:r>
              <a:rPr lang="fa-IR" sz="2800" dirty="0" smtClean="0">
                <a:latin typeface="Traditional Arabic" pitchFamily="18" charset="-78"/>
                <a:cs typeface="B Nazanin" pitchFamily="2" charset="-78"/>
              </a:rPr>
              <a:t>اجزای </a:t>
            </a:r>
            <a:r>
              <a:rPr lang="fa-IR" sz="2800" dirty="0">
                <a:latin typeface="Traditional Arabic" pitchFamily="18" charset="-78"/>
                <a:cs typeface="B Nazanin" pitchFamily="2" charset="-78"/>
              </a:rPr>
              <a:t>تشکیل دهنده </a:t>
            </a:r>
            <a:r>
              <a:rPr lang="fa-IR" dirty="0" smtClean="0">
                <a:latin typeface="Traditional Arabic" pitchFamily="18" charset="-78"/>
                <a:cs typeface="B Nazanin" pitchFamily="2" charset="-78"/>
              </a:rPr>
              <a:t>(یا </a:t>
            </a:r>
            <a:r>
              <a:rPr lang="fa-IR" dirty="0">
                <a:latin typeface="Traditional Arabic" pitchFamily="18" charset="-78"/>
                <a:cs typeface="B Nazanin" pitchFamily="2" charset="-78"/>
              </a:rPr>
              <a:t>جنبه های مشهودی که قابل دیدن ، شنیدن یا لمس کردن </a:t>
            </a:r>
            <a:r>
              <a:rPr lang="fa-IR" dirty="0" smtClean="0">
                <a:latin typeface="Traditional Arabic" pitchFamily="18" charset="-78"/>
                <a:cs typeface="B Nazanin" pitchFamily="2" charset="-78"/>
              </a:rPr>
              <a:t>هستند)</a:t>
            </a:r>
            <a:endParaRPr lang="fa-IR" dirty="0">
              <a:latin typeface="Traditional Arabic" pitchFamily="18" charset="-78"/>
              <a:cs typeface="B Nazanin" pitchFamily="2" charset="-78"/>
            </a:endParaRPr>
          </a:p>
          <a:p>
            <a:pPr marL="457200" lvl="0" indent="-457200" algn="just">
              <a:buClr>
                <a:srgbClr val="FEB80A"/>
              </a:buClr>
              <a:buFont typeface="+mj-lt"/>
              <a:buAutoNum type="arabicPeriod"/>
            </a:pPr>
            <a:r>
              <a:rPr lang="fa-IR" sz="2800" dirty="0" smtClean="0">
                <a:latin typeface="Traditional Arabic" pitchFamily="18" charset="-78"/>
                <a:cs typeface="B Nazanin" pitchFamily="2" charset="-78"/>
              </a:rPr>
              <a:t>فرآیندی  </a:t>
            </a:r>
            <a:r>
              <a:rPr lang="fa-IR" dirty="0" smtClean="0">
                <a:latin typeface="Traditional Arabic" pitchFamily="18" charset="-78"/>
                <a:cs typeface="B Nazanin" pitchFamily="2" charset="-78"/>
              </a:rPr>
              <a:t>(که بموجب آن اجزابه شیوه ای معین هماهنگ </a:t>
            </a:r>
            <a:r>
              <a:rPr lang="fa-IR" dirty="0">
                <a:latin typeface="Traditional Arabic" pitchFamily="18" charset="-78"/>
                <a:cs typeface="B Nazanin" pitchFamily="2" charset="-78"/>
              </a:rPr>
              <a:t>می </a:t>
            </a:r>
            <a:r>
              <a:rPr lang="fa-IR" dirty="0" smtClean="0">
                <a:latin typeface="Traditional Arabic" pitchFamily="18" charset="-78"/>
                <a:cs typeface="B Nazanin" pitchFamily="2" charset="-78"/>
              </a:rPr>
              <a:t>شود)</a:t>
            </a:r>
            <a:endParaRPr lang="fa-IR" dirty="0">
              <a:latin typeface="Traditional Arabic" pitchFamily="18" charset="-78"/>
              <a:cs typeface="B Nazanin" pitchFamily="2" charset="-78"/>
            </a:endParaRPr>
          </a:p>
          <a:p>
            <a:pPr marL="457200" lvl="0" indent="-457200" algn="just">
              <a:buClr>
                <a:srgbClr val="FEB80A"/>
              </a:buClr>
              <a:buFont typeface="+mj-lt"/>
              <a:buAutoNum type="arabicPeriod"/>
            </a:pPr>
            <a:r>
              <a:rPr lang="fa-IR" sz="2800" dirty="0" smtClean="0">
                <a:latin typeface="Traditional Arabic" pitchFamily="18" charset="-78"/>
                <a:cs typeface="B Nazanin" pitchFamily="2" charset="-78"/>
              </a:rPr>
              <a:t>اهداف </a:t>
            </a:r>
            <a:r>
              <a:rPr lang="fa-IR" dirty="0" smtClean="0">
                <a:latin typeface="Traditional Arabic" pitchFamily="18" charset="-78"/>
                <a:cs typeface="B Nazanin" pitchFamily="2" charset="-78"/>
              </a:rPr>
              <a:t>(که اجزای سیستم درراستای نیل به آن هماهنگ میشوند)</a:t>
            </a:r>
            <a:endParaRPr lang="fa-IR" dirty="0">
              <a:latin typeface="Traditional Arabic" pitchFamily="18" charset="-78"/>
              <a:cs typeface="B Nazanin" pitchFamily="2" charset="-78"/>
            </a:endParaRPr>
          </a:p>
          <a:p>
            <a:endParaRPr lang="fa-IR" dirty="0">
              <a:latin typeface="Traditional Arabic" pitchFamily="18" charset="-78"/>
              <a:cs typeface="Traditional Arabic" pitchFamily="18" charset="-78"/>
            </a:endParaRPr>
          </a:p>
          <a:p>
            <a:endParaRPr lang="fa-IR" sz="2800" b="1" dirty="0">
              <a:solidFill>
                <a:srgbClr val="473301"/>
              </a:solidFill>
              <a:latin typeface="Traditional Arabic" pitchFamily="18" charset="-78"/>
              <a:cs typeface="Traditional Arabic" pitchFamily="18" charset="-78"/>
            </a:endParaRPr>
          </a:p>
        </p:txBody>
      </p:sp>
    </p:spTree>
    <p:extLst>
      <p:ext uri="{BB962C8B-B14F-4D97-AF65-F5344CB8AC3E}">
        <p14:creationId xmlns:p14="http://schemas.microsoft.com/office/powerpoint/2010/main" val="1205575759"/>
      </p:ext>
    </p:extLst>
  </p:cSld>
  <p:clrMapOvr>
    <a:masterClrMapping/>
  </p:clrMapOvr>
  <p:transition spd="slow" advTm="2299">
    <p:fade/>
  </p:transition>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3" name="Text Placeholder 2"/>
          <p:cNvSpPr>
            <a:spLocks noGrp="1"/>
          </p:cNvSpPr>
          <p:nvPr>
            <p:ph type="body" idx="1"/>
          </p:nvPr>
        </p:nvSpPr>
        <p:spPr>
          <a:xfrm>
            <a:off x="611560" y="1124744"/>
            <a:ext cx="7772400" cy="5472608"/>
          </a:xfrm>
        </p:spPr>
        <p:txBody>
          <a:bodyPr>
            <a:normAutofit/>
          </a:bodyPr>
          <a:lstStyle/>
          <a:p>
            <a:pPr lvl="0" algn="just">
              <a:buClr>
                <a:srgbClr val="FEB80A"/>
              </a:buClr>
            </a:pPr>
            <a:endParaRPr lang="fa-IR" sz="1800" b="1" dirty="0" smtClean="0">
              <a:solidFill>
                <a:srgbClr val="473301"/>
              </a:solidFill>
              <a:latin typeface="Traditional Arabic" pitchFamily="18" charset="-78"/>
              <a:cs typeface="B Nazanin" pitchFamily="2" charset="-78"/>
            </a:endParaRPr>
          </a:p>
          <a:p>
            <a:r>
              <a:rPr lang="fa-IR" sz="2000" b="1" dirty="0">
                <a:solidFill>
                  <a:srgbClr val="FFC000"/>
                </a:solidFill>
                <a:latin typeface="Traditional Arabic" pitchFamily="18" charset="-78"/>
                <a:cs typeface="B Nazanin" pitchFamily="2" charset="-78"/>
              </a:rPr>
              <a:t>ابر سیستم و سیستمهای فرعی :</a:t>
            </a:r>
          </a:p>
          <a:p>
            <a:pPr algn="just">
              <a:lnSpc>
                <a:spcPct val="170000"/>
              </a:lnSpc>
            </a:pPr>
            <a:r>
              <a:rPr lang="fa-IR" sz="1800" dirty="0" smtClean="0">
                <a:latin typeface="Traditional Arabic" pitchFamily="18" charset="-78"/>
                <a:cs typeface="B Nazanin" pitchFamily="2" charset="-78"/>
              </a:rPr>
              <a:t>سیستمهای </a:t>
            </a:r>
            <a:r>
              <a:rPr lang="fa-IR" sz="1800" dirty="0">
                <a:latin typeface="Traditional Arabic" pitchFamily="18" charset="-78"/>
                <a:cs typeface="B Nazanin" pitchFamily="2" charset="-78"/>
              </a:rPr>
              <a:t>رده پایین </a:t>
            </a:r>
            <a:r>
              <a:rPr lang="fa-IR" sz="1800" dirty="0" smtClean="0">
                <a:latin typeface="Traditional Arabic" pitchFamily="18" charset="-78"/>
                <a:cs typeface="B Nazanin" pitchFamily="2" charset="-78"/>
              </a:rPr>
              <a:t>را </a:t>
            </a:r>
            <a:r>
              <a:rPr lang="fa-IR" sz="1800" dirty="0">
                <a:latin typeface="Traditional Arabic" pitchFamily="18" charset="-78"/>
                <a:cs typeface="B Nazanin" pitchFamily="2" charset="-78"/>
              </a:rPr>
              <a:t>سیستمهای فرعی می گویند و </a:t>
            </a:r>
            <a:r>
              <a:rPr lang="fa-IR" sz="1800" dirty="0" smtClean="0">
                <a:latin typeface="Traditional Arabic" pitchFamily="18" charset="-78"/>
                <a:cs typeface="B Nazanin" pitchFamily="2" charset="-78"/>
              </a:rPr>
              <a:t>سیستم فرعی خود جزیی از ابر سیستم سطح بالاست .</a:t>
            </a:r>
          </a:p>
          <a:p>
            <a:pPr>
              <a:lnSpc>
                <a:spcPct val="170000"/>
              </a:lnSpc>
            </a:pPr>
            <a:r>
              <a:rPr lang="fa-IR" sz="1800" dirty="0" smtClean="0">
                <a:latin typeface="Traditional Arabic" pitchFamily="18" charset="-78"/>
                <a:cs typeface="B Nazanin" pitchFamily="2" charset="-78"/>
              </a:rPr>
              <a:t>البته چیزی که ابرسیستم،سیستم و سیستم فرعی را تشکیل میدهد به دیدگاه فرد بستگی دارد </a:t>
            </a:r>
            <a:r>
              <a:rPr lang="fa-IR" sz="1800" dirty="0">
                <a:latin typeface="Traditional Arabic" pitchFamily="18" charset="-78"/>
                <a:cs typeface="B Nazanin" pitchFamily="2" charset="-78"/>
              </a:rPr>
              <a:t>.</a:t>
            </a:r>
          </a:p>
          <a:p>
            <a:pPr algn="just"/>
            <a:r>
              <a:rPr lang="fa-IR" sz="1800" dirty="0" smtClean="0">
                <a:latin typeface="Traditional Arabic" pitchFamily="18" charset="-78"/>
                <a:cs typeface="B Nazanin" pitchFamily="2" charset="-78"/>
              </a:rPr>
              <a:t>مثال : </a:t>
            </a:r>
          </a:p>
          <a:p>
            <a:pPr algn="just"/>
            <a:r>
              <a:rPr lang="fa-IR" sz="1800" b="1" dirty="0">
                <a:solidFill>
                  <a:srgbClr val="FFC000"/>
                </a:solidFill>
                <a:latin typeface="Traditional Arabic" pitchFamily="18" charset="-78"/>
                <a:cs typeface="B Nazanin" pitchFamily="2" charset="-78"/>
              </a:rPr>
              <a:t> </a:t>
            </a:r>
            <a:r>
              <a:rPr lang="fa-IR" sz="1800" b="1" dirty="0" smtClean="0">
                <a:solidFill>
                  <a:srgbClr val="FFC000"/>
                </a:solidFill>
                <a:latin typeface="Traditional Arabic" pitchFamily="18" charset="-78"/>
                <a:cs typeface="B Nazanin" pitchFamily="2" charset="-78"/>
              </a:rPr>
              <a:t>                             سیستم حمل و نقل عمومی</a:t>
            </a:r>
          </a:p>
          <a:p>
            <a:pPr algn="just"/>
            <a:endParaRPr lang="fa-IR" sz="1800" dirty="0">
              <a:latin typeface="Traditional Arabic" pitchFamily="18" charset="-78"/>
              <a:cs typeface="B Nazanin" pitchFamily="2" charset="-78"/>
            </a:endParaRPr>
          </a:p>
          <a:p>
            <a:pPr algn="just"/>
            <a:endParaRPr lang="fa-IR" sz="1800" dirty="0" smtClean="0">
              <a:solidFill>
                <a:srgbClr val="FFC000"/>
              </a:solidFill>
              <a:latin typeface="Traditional Arabic" pitchFamily="18" charset="-78"/>
              <a:cs typeface="B Nazanin" pitchFamily="2" charset="-78"/>
            </a:endParaRPr>
          </a:p>
          <a:p>
            <a:pPr algn="just"/>
            <a:r>
              <a:rPr lang="fa-IR" sz="1800" b="1" dirty="0">
                <a:solidFill>
                  <a:srgbClr val="FFC000"/>
                </a:solidFill>
                <a:latin typeface="Traditional Arabic" pitchFamily="18" charset="-78"/>
                <a:cs typeface="B Nazanin" pitchFamily="2" charset="-78"/>
              </a:rPr>
              <a:t> </a:t>
            </a:r>
            <a:r>
              <a:rPr lang="fa-IR" sz="1800" b="1" dirty="0" smtClean="0">
                <a:solidFill>
                  <a:srgbClr val="FFC000"/>
                </a:solidFill>
                <a:latin typeface="Traditional Arabic" pitchFamily="18" charset="-78"/>
                <a:cs typeface="B Nazanin" pitchFamily="2" charset="-78"/>
              </a:rPr>
              <a:t>                    سیستم راه آهن       سیستم بزرگراه       سیستم خطوط هوایی </a:t>
            </a:r>
          </a:p>
          <a:p>
            <a:pPr algn="just"/>
            <a:endParaRPr lang="fa-IR" sz="1800" dirty="0">
              <a:latin typeface="Traditional Arabic" pitchFamily="18" charset="-78"/>
              <a:cs typeface="B Nazanin" pitchFamily="2" charset="-78"/>
            </a:endParaRPr>
          </a:p>
          <a:p>
            <a:pPr algn="just"/>
            <a:r>
              <a:rPr lang="fa-IR" sz="1800" dirty="0" smtClean="0">
                <a:latin typeface="Traditional Arabic" pitchFamily="18" charset="-78"/>
                <a:cs typeface="B Nazanin" pitchFamily="2" charset="-78"/>
              </a:rPr>
              <a:t>     اهداف سیستمهای فرعی متفاوت از سیستمهای رده بالاتر است ولی </a:t>
            </a:r>
          </a:p>
          <a:p>
            <a:pPr algn="just"/>
            <a:endParaRPr lang="fa-IR" sz="1800" dirty="0" smtClean="0">
              <a:latin typeface="Traditional Arabic" pitchFamily="18" charset="-78"/>
              <a:cs typeface="B Nazanin" pitchFamily="2" charset="-78"/>
            </a:endParaRPr>
          </a:p>
          <a:p>
            <a:pPr algn="just"/>
            <a:r>
              <a:rPr lang="fa-IR" sz="1800" dirty="0" smtClean="0">
                <a:latin typeface="Traditional Arabic" pitchFamily="18" charset="-78"/>
                <a:cs typeface="B Nazanin" pitchFamily="2" charset="-78"/>
              </a:rPr>
              <a:t>هماهنگ و سازگار با آنهااست .</a:t>
            </a:r>
            <a:endParaRPr lang="fa-IR" sz="1800" dirty="0">
              <a:latin typeface="Traditional Arabic" pitchFamily="18" charset="-78"/>
              <a:cs typeface="B Nazanin" pitchFamily="2" charset="-78"/>
            </a:endParaRPr>
          </a:p>
        </p:txBody>
      </p:sp>
      <p:cxnSp>
        <p:nvCxnSpPr>
          <p:cNvPr id="4" name="Straight Connector 3"/>
          <p:cNvCxnSpPr/>
          <p:nvPr/>
        </p:nvCxnSpPr>
        <p:spPr>
          <a:xfrm>
            <a:off x="5500694" y="3500438"/>
            <a:ext cx="1512168" cy="648072"/>
          </a:xfrm>
          <a:prstGeom prst="line">
            <a:avLst/>
          </a:prstGeom>
        </p:spPr>
        <p:style>
          <a:lnRef idx="3">
            <a:schemeClr val="accent2"/>
          </a:lnRef>
          <a:fillRef idx="0">
            <a:schemeClr val="accent2"/>
          </a:fillRef>
          <a:effectRef idx="2">
            <a:schemeClr val="accent2"/>
          </a:effectRef>
          <a:fontRef idx="minor">
            <a:schemeClr val="tx1"/>
          </a:fontRef>
        </p:style>
      </p:cxnSp>
      <p:cxnSp>
        <p:nvCxnSpPr>
          <p:cNvPr id="7" name="Straight Connector 6"/>
          <p:cNvCxnSpPr/>
          <p:nvPr/>
        </p:nvCxnSpPr>
        <p:spPr>
          <a:xfrm>
            <a:off x="5500694" y="3500438"/>
            <a:ext cx="10741" cy="648072"/>
          </a:xfrm>
          <a:prstGeom prst="line">
            <a:avLst/>
          </a:prstGeom>
        </p:spPr>
        <p:style>
          <a:lnRef idx="3">
            <a:schemeClr val="accent2"/>
          </a:lnRef>
          <a:fillRef idx="0">
            <a:schemeClr val="accent2"/>
          </a:fillRef>
          <a:effectRef idx="2">
            <a:schemeClr val="accent2"/>
          </a:effectRef>
          <a:fontRef idx="minor">
            <a:schemeClr val="tx1"/>
          </a:fontRef>
        </p:style>
      </p:cxnSp>
      <p:cxnSp>
        <p:nvCxnSpPr>
          <p:cNvPr id="12" name="Straight Connector 11"/>
          <p:cNvCxnSpPr/>
          <p:nvPr/>
        </p:nvCxnSpPr>
        <p:spPr>
          <a:xfrm rot="10800000" flipV="1">
            <a:off x="3857620" y="3500438"/>
            <a:ext cx="1643074" cy="642942"/>
          </a:xfrm>
          <a:prstGeom prst="line">
            <a:avLst/>
          </a:prstGeom>
        </p:spPr>
        <p:style>
          <a:lnRef idx="3">
            <a:schemeClr val="accent2"/>
          </a:lnRef>
          <a:fillRef idx="0">
            <a:schemeClr val="accent2"/>
          </a:fillRef>
          <a:effectRef idx="2">
            <a:schemeClr val="accent2"/>
          </a:effectRef>
          <a:fontRef idx="minor">
            <a:schemeClr val="tx1"/>
          </a:fontRef>
        </p:style>
      </p:cxnSp>
    </p:spTree>
    <p:extLst>
      <p:ext uri="{BB962C8B-B14F-4D97-AF65-F5344CB8AC3E}">
        <p14:creationId xmlns:p14="http://schemas.microsoft.com/office/powerpoint/2010/main" val="1049935884"/>
      </p:ext>
    </p:extLst>
  </p:cSld>
  <p:clrMapOvr>
    <a:masterClrMapping/>
  </p:clrMapOvr>
  <mc:AlternateContent xmlns:mc="http://schemas.openxmlformats.org/markup-compatibility/2006" xmlns:p14="http://schemas.microsoft.com/office/powerpoint/2010/main">
    <mc:Choice Requires="p14">
      <p:transition spd="slow" p14:dur="3400">
        <p14:reveal thruBlk="1" dir="r"/>
      </p:transition>
    </mc:Choice>
    <mc:Fallback xmlns="">
      <p:transition spd="slow">
        <p:fade/>
      </p:transition>
    </mc:Fallback>
  </mc:AlternateContent>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3" name="Text Placeholder 2"/>
          <p:cNvSpPr>
            <a:spLocks noGrp="1"/>
          </p:cNvSpPr>
          <p:nvPr>
            <p:ph type="body" idx="1"/>
          </p:nvPr>
        </p:nvSpPr>
        <p:spPr>
          <a:xfrm>
            <a:off x="611560" y="357166"/>
            <a:ext cx="7772400" cy="6240186"/>
          </a:xfrm>
        </p:spPr>
        <p:txBody>
          <a:bodyPr>
            <a:normAutofit fontScale="92500"/>
          </a:bodyPr>
          <a:lstStyle/>
          <a:p>
            <a:pPr lvl="0" algn="just">
              <a:buClr>
                <a:srgbClr val="FEB80A"/>
              </a:buClr>
            </a:pPr>
            <a:endParaRPr lang="fa-IR" sz="1200" b="1" dirty="0" smtClean="0">
              <a:solidFill>
                <a:srgbClr val="473301"/>
              </a:solidFill>
              <a:latin typeface="Traditional Arabic" pitchFamily="18" charset="-78"/>
              <a:cs typeface="Traditional Arabic" pitchFamily="18" charset="-78"/>
            </a:endParaRPr>
          </a:p>
          <a:p>
            <a:pPr marL="457200" lvl="0" indent="-457200" algn="just">
              <a:buClr>
                <a:srgbClr val="FEB80A"/>
              </a:buClr>
              <a:buFont typeface="Wingdings" pitchFamily="2" charset="2"/>
              <a:buChar char="ü"/>
            </a:pPr>
            <a:r>
              <a:rPr lang="fa-IR" sz="2600" dirty="0" smtClean="0">
                <a:solidFill>
                  <a:srgbClr val="FFC000"/>
                </a:solidFill>
                <a:latin typeface="Adobe Arabic" pitchFamily="18" charset="-78"/>
                <a:cs typeface="B Nazanin" pitchFamily="2" charset="-78"/>
              </a:rPr>
              <a:t>مرزها و واسط ها :</a:t>
            </a:r>
          </a:p>
          <a:p>
            <a:pPr lvl="0" algn="just">
              <a:buClr>
                <a:srgbClr val="FEB80A"/>
              </a:buClr>
            </a:pPr>
            <a:endParaRPr lang="fa-IR" sz="2600" dirty="0" smtClean="0">
              <a:solidFill>
                <a:schemeClr val="accent3">
                  <a:lumMod val="60000"/>
                  <a:lumOff val="40000"/>
                </a:schemeClr>
              </a:solidFill>
              <a:latin typeface="Adobe Arabic" pitchFamily="18" charset="-78"/>
              <a:cs typeface="B Nazanin" pitchFamily="2" charset="-78"/>
            </a:endParaRPr>
          </a:p>
          <a:p>
            <a:pPr lvl="0" algn="just">
              <a:lnSpc>
                <a:spcPct val="160000"/>
              </a:lnSpc>
              <a:buClr>
                <a:srgbClr val="FEB80A"/>
              </a:buClr>
            </a:pPr>
            <a:r>
              <a:rPr lang="fa-IR" sz="2600" dirty="0" smtClean="0">
                <a:solidFill>
                  <a:prstClr val="white"/>
                </a:solidFill>
                <a:latin typeface="Adobe Arabic" pitchFamily="18" charset="-78"/>
                <a:cs typeface="B Nazanin" pitchFamily="2" charset="-78"/>
              </a:rPr>
              <a:t>سیستمها از طریق </a:t>
            </a:r>
            <a:r>
              <a:rPr lang="fa-IR" sz="2600" dirty="0" smtClean="0">
                <a:solidFill>
                  <a:srgbClr val="FFC000"/>
                </a:solidFill>
                <a:latin typeface="Adobe Arabic" pitchFamily="18" charset="-78"/>
                <a:cs typeface="B Nazanin" pitchFamily="2" charset="-78"/>
              </a:rPr>
              <a:t>مرزهایی </a:t>
            </a:r>
            <a:r>
              <a:rPr lang="fa-IR" sz="2600" dirty="0" smtClean="0">
                <a:solidFill>
                  <a:prstClr val="white"/>
                </a:solidFill>
                <a:latin typeface="Adobe Arabic" pitchFamily="18" charset="-78"/>
                <a:cs typeface="B Nazanin" pitchFamily="2" charset="-78"/>
              </a:rPr>
              <a:t>شناسایی می شوند که آنها را از سیستمهای دیگر جدا می کند. مرزها به شناسایی اجزای تشکیل دهنده سیستم کمک می کند .</a:t>
            </a:r>
          </a:p>
          <a:p>
            <a:pPr lvl="0" algn="just">
              <a:lnSpc>
                <a:spcPct val="160000"/>
              </a:lnSpc>
              <a:buClr>
                <a:srgbClr val="FEB80A"/>
              </a:buClr>
            </a:pPr>
            <a:r>
              <a:rPr lang="fa-IR" sz="2600" dirty="0" smtClean="0">
                <a:solidFill>
                  <a:prstClr val="white"/>
                </a:solidFill>
                <a:latin typeface="Adobe Arabic" pitchFamily="18" charset="-78"/>
                <a:cs typeface="B Nazanin" pitchFamily="2" charset="-78"/>
              </a:rPr>
              <a:t>جایی که مرزهای سیستم به هم می رسند </a:t>
            </a:r>
            <a:r>
              <a:rPr lang="fa-IR" sz="2600" dirty="0" smtClean="0">
                <a:solidFill>
                  <a:srgbClr val="FFC000"/>
                </a:solidFill>
                <a:latin typeface="Adobe Arabic" pitchFamily="18" charset="-78"/>
                <a:cs typeface="B Nazanin" pitchFamily="2" charset="-78"/>
              </a:rPr>
              <a:t>واسط </a:t>
            </a:r>
            <a:r>
              <a:rPr lang="fa-IR" sz="2600" dirty="0" smtClean="0">
                <a:solidFill>
                  <a:prstClr val="white"/>
                </a:solidFill>
                <a:latin typeface="Adobe Arabic" pitchFamily="18" charset="-78"/>
                <a:cs typeface="B Nazanin" pitchFamily="2" charset="-78"/>
              </a:rPr>
              <a:t>(رابط) سیستم بوجود می آید و در واقع حلقه ارتباطی ورود رویداد از یک سیستم به سیستم دیگر است .</a:t>
            </a:r>
          </a:p>
          <a:p>
            <a:pPr lvl="0" algn="just">
              <a:lnSpc>
                <a:spcPct val="160000"/>
              </a:lnSpc>
              <a:buClr>
                <a:srgbClr val="FEB80A"/>
              </a:buClr>
            </a:pPr>
            <a:r>
              <a:rPr lang="fa-IR" sz="2600" dirty="0" smtClean="0">
                <a:solidFill>
                  <a:prstClr val="white"/>
                </a:solidFill>
                <a:latin typeface="Adobe Arabic" pitchFamily="18" charset="-78"/>
                <a:cs typeface="B Nazanin" pitchFamily="2" charset="-78"/>
              </a:rPr>
              <a:t>بطور مثال گزارش دریافت انبار رابط بین سیستم دریافت انبار و سیستم صدور سند است .</a:t>
            </a:r>
          </a:p>
          <a:p>
            <a:pPr lvl="0" algn="just">
              <a:lnSpc>
                <a:spcPct val="160000"/>
              </a:lnSpc>
              <a:buClr>
                <a:srgbClr val="FEB80A"/>
              </a:buClr>
            </a:pPr>
            <a:r>
              <a:rPr lang="fa-IR" sz="2600" dirty="0" smtClean="0">
                <a:solidFill>
                  <a:prstClr val="white"/>
                </a:solidFill>
                <a:latin typeface="Adobe Arabic" pitchFamily="18" charset="-78"/>
                <a:cs typeface="B Nazanin" pitchFamily="2" charset="-78"/>
              </a:rPr>
              <a:t>نکته قابل توجه در طراحی سیستم جداکردن و به هم وصل کردن است .</a:t>
            </a:r>
          </a:p>
          <a:p>
            <a:pPr lvl="0" algn="just">
              <a:lnSpc>
                <a:spcPct val="160000"/>
              </a:lnSpc>
              <a:buClr>
                <a:srgbClr val="FEB80A"/>
              </a:buClr>
            </a:pPr>
            <a:r>
              <a:rPr lang="fa-IR" sz="2600" dirty="0" smtClean="0">
                <a:solidFill>
                  <a:srgbClr val="FFC000"/>
                </a:solidFill>
                <a:latin typeface="Adobe Arabic" pitchFamily="18" charset="-78"/>
                <a:cs typeface="B Nazanin" pitchFamily="2" charset="-78"/>
              </a:rPr>
              <a:t>جداکردن بیش از اندازه برنامه های کاربردی ممکن است به داده های متناقض منجر شده و سیستم گزارشهای گمراه کننده ارائه دهد .</a:t>
            </a:r>
          </a:p>
          <a:p>
            <a:endParaRPr lang="fa-IR" dirty="0">
              <a:latin typeface="Traditional Arabic" pitchFamily="18" charset="-78"/>
              <a:cs typeface="Traditional Arabic" pitchFamily="18" charset="-78"/>
            </a:endParaRPr>
          </a:p>
          <a:p>
            <a:endParaRPr lang="fa-IR" sz="2800" b="1" dirty="0">
              <a:solidFill>
                <a:srgbClr val="473301"/>
              </a:solidFill>
              <a:latin typeface="Traditional Arabic" pitchFamily="18" charset="-78"/>
              <a:cs typeface="Traditional Arabic" pitchFamily="18" charset="-78"/>
            </a:endParaRPr>
          </a:p>
        </p:txBody>
      </p:sp>
    </p:spTree>
    <p:extLst>
      <p:ext uri="{BB962C8B-B14F-4D97-AF65-F5344CB8AC3E}">
        <p14:creationId xmlns:p14="http://schemas.microsoft.com/office/powerpoint/2010/main" val="2405936506"/>
      </p:ext>
    </p:extLst>
  </p:cSld>
  <p:clrMapOvr>
    <a:masterClrMapping/>
  </p:clrMapOvr>
  <mc:AlternateContent xmlns:mc="http://schemas.openxmlformats.org/markup-compatibility/2006" xmlns:p14="http://schemas.microsoft.com/office/powerpoint/2010/main">
    <mc:Choice Requires="p14">
      <p:transition spd="slow" p14:dur="3400">
        <p14:reveal thruBlk="1" dir="r"/>
      </p:transition>
    </mc:Choice>
    <mc:Fallback xmlns="">
      <p:transition spd="slow">
        <p:fade/>
      </p:transition>
    </mc:Fallback>
  </mc:AlternateContent>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3" name="Text Placeholder 2"/>
          <p:cNvSpPr>
            <a:spLocks noGrp="1"/>
          </p:cNvSpPr>
          <p:nvPr>
            <p:ph type="body" idx="1"/>
          </p:nvPr>
        </p:nvSpPr>
        <p:spPr>
          <a:xfrm>
            <a:off x="251520" y="928670"/>
            <a:ext cx="8280920" cy="5740690"/>
          </a:xfrm>
        </p:spPr>
        <p:txBody>
          <a:bodyPr>
            <a:normAutofit fontScale="55000" lnSpcReduction="20000"/>
          </a:bodyPr>
          <a:lstStyle/>
          <a:p>
            <a:pPr lvl="0" algn="just">
              <a:buClr>
                <a:srgbClr val="FEB80A"/>
              </a:buClr>
            </a:pPr>
            <a:endParaRPr lang="fa-IR" sz="1200" b="1" dirty="0" smtClean="0">
              <a:solidFill>
                <a:srgbClr val="473301"/>
              </a:solidFill>
              <a:latin typeface="Traditional Arabic" pitchFamily="18" charset="-78"/>
              <a:cs typeface="Traditional Arabic" pitchFamily="18" charset="-78"/>
            </a:endParaRPr>
          </a:p>
          <a:p>
            <a:pPr marL="457200" lvl="0" indent="-457200" algn="just">
              <a:lnSpc>
                <a:spcPct val="170000"/>
              </a:lnSpc>
              <a:buClr>
                <a:srgbClr val="FEB80A"/>
              </a:buClr>
              <a:buFont typeface="Wingdings" pitchFamily="2" charset="2"/>
              <a:buChar char="ü"/>
            </a:pPr>
            <a:r>
              <a:rPr lang="fa-IR" sz="3600" dirty="0" smtClean="0">
                <a:solidFill>
                  <a:srgbClr val="FFC000"/>
                </a:solidFill>
                <a:latin typeface="Traditional Arabic" pitchFamily="18" charset="-78"/>
                <a:cs typeface="B Nazanin" pitchFamily="2" charset="-78"/>
              </a:rPr>
              <a:t>انواع سیستم در نظریه سیستمها :</a:t>
            </a:r>
          </a:p>
          <a:p>
            <a:pPr lvl="0" algn="just">
              <a:lnSpc>
                <a:spcPct val="170000"/>
              </a:lnSpc>
              <a:buClr>
                <a:srgbClr val="FEB80A"/>
              </a:buClr>
            </a:pPr>
            <a:r>
              <a:rPr lang="fa-IR" sz="1500" dirty="0" smtClean="0">
                <a:solidFill>
                  <a:schemeClr val="accent3">
                    <a:lumMod val="60000"/>
                    <a:lumOff val="40000"/>
                  </a:schemeClr>
                </a:solidFill>
                <a:latin typeface="Traditional Arabic" pitchFamily="18" charset="-78"/>
                <a:cs typeface="Traffic Bold" pitchFamily="2" charset="-78"/>
              </a:rPr>
              <a:t>                                                                                                </a:t>
            </a:r>
            <a:r>
              <a:rPr lang="fa-IR" sz="1500" dirty="0" smtClean="0">
                <a:solidFill>
                  <a:srgbClr val="FFC000"/>
                </a:solidFill>
                <a:latin typeface="Traditional Arabic" pitchFamily="18" charset="-78"/>
                <a:cs typeface="Traffic Bold" pitchFamily="2" charset="-78"/>
              </a:rPr>
              <a:t>                                                                   </a:t>
            </a:r>
          </a:p>
          <a:p>
            <a:pPr marL="514350" lvl="0" indent="-514350" algn="just">
              <a:lnSpc>
                <a:spcPct val="170000"/>
              </a:lnSpc>
              <a:buClr>
                <a:srgbClr val="FEB80A"/>
              </a:buClr>
              <a:buFont typeface="+mj-lt"/>
              <a:buAutoNum type="arabicPeriod"/>
            </a:pPr>
            <a:r>
              <a:rPr lang="fa-IR" sz="2900" dirty="0" smtClean="0">
                <a:solidFill>
                  <a:srgbClr val="FFC000"/>
                </a:solidFill>
                <a:latin typeface="Traditional Arabic" pitchFamily="18" charset="-78"/>
                <a:cs typeface="B Nazanin" pitchFamily="2" charset="-78"/>
              </a:rPr>
              <a:t>سیستمهای بسته :                             </a:t>
            </a:r>
            <a:r>
              <a:rPr lang="fa-IR" sz="2800" dirty="0" smtClean="0">
                <a:solidFill>
                  <a:srgbClr val="FFC000"/>
                </a:solidFill>
                <a:latin typeface="Traditional Arabic" pitchFamily="18" charset="-78"/>
                <a:cs typeface="B Nazanin" pitchFamily="2" charset="-78"/>
              </a:rPr>
              <a:t>محیط</a:t>
            </a:r>
            <a:endParaRPr lang="fa-IR" sz="2800" dirty="0">
              <a:solidFill>
                <a:srgbClr val="FFC000"/>
              </a:solidFill>
              <a:latin typeface="Traditional Arabic" pitchFamily="18" charset="-78"/>
              <a:cs typeface="B Nazanin" pitchFamily="2" charset="-78"/>
            </a:endParaRPr>
          </a:p>
          <a:p>
            <a:pPr lvl="0" algn="just">
              <a:lnSpc>
                <a:spcPct val="170000"/>
              </a:lnSpc>
              <a:buClr>
                <a:srgbClr val="FEB80A"/>
              </a:buClr>
            </a:pPr>
            <a:endParaRPr lang="fa-IR" sz="2800" dirty="0" smtClean="0">
              <a:solidFill>
                <a:prstClr val="white"/>
              </a:solidFill>
              <a:latin typeface="Traditional Arabic" pitchFamily="18" charset="-78"/>
              <a:cs typeface="Traffic Bold" pitchFamily="2" charset="-78"/>
            </a:endParaRPr>
          </a:p>
          <a:p>
            <a:pPr lvl="0" algn="just">
              <a:lnSpc>
                <a:spcPct val="170000"/>
              </a:lnSpc>
              <a:buClr>
                <a:srgbClr val="FEB80A"/>
              </a:buClr>
            </a:pPr>
            <a:r>
              <a:rPr lang="fa-IR" sz="2800" dirty="0" smtClean="0">
                <a:solidFill>
                  <a:prstClr val="white"/>
                </a:solidFill>
                <a:latin typeface="Traditional Arabic" pitchFamily="18" charset="-78"/>
                <a:cs typeface="Traffic Bold" pitchFamily="2" charset="-78"/>
              </a:rPr>
              <a:t>      </a:t>
            </a:r>
            <a:r>
              <a:rPr lang="fa-IR" sz="2800" dirty="0" smtClean="0">
                <a:solidFill>
                  <a:prstClr val="white"/>
                </a:solidFill>
                <a:latin typeface="Traditional Arabic" pitchFamily="18" charset="-78"/>
                <a:cs typeface="B Nazanin" pitchFamily="2" charset="-78"/>
              </a:rPr>
              <a:t>مجزا از محیط :تحت تاثیر عوامل محیطی نبوده وبرمحیط خوداثری نمی گذارد.</a:t>
            </a:r>
          </a:p>
          <a:p>
            <a:pPr lvl="0" algn="just">
              <a:lnSpc>
                <a:spcPct val="170000"/>
              </a:lnSpc>
              <a:buClr>
                <a:srgbClr val="FEB80A"/>
              </a:buClr>
            </a:pPr>
            <a:r>
              <a:rPr lang="fa-IR" sz="2800" dirty="0" smtClean="0">
                <a:solidFill>
                  <a:prstClr val="white"/>
                </a:solidFill>
                <a:latin typeface="Traditional Arabic" pitchFamily="18" charset="-78"/>
                <a:cs typeface="B Nazanin" pitchFamily="2" charset="-78"/>
              </a:rPr>
              <a:t>                                                                                     </a:t>
            </a:r>
            <a:r>
              <a:rPr lang="fa-IR" sz="2800" dirty="0" smtClean="0">
                <a:solidFill>
                  <a:srgbClr val="FFC000"/>
                </a:solidFill>
                <a:latin typeface="Traditional Arabic" pitchFamily="18" charset="-78"/>
                <a:cs typeface="B Nazanin" pitchFamily="2" charset="-78"/>
              </a:rPr>
              <a:t>محیط</a:t>
            </a:r>
          </a:p>
          <a:p>
            <a:pPr marL="514350" lvl="0" indent="-514350" algn="just">
              <a:lnSpc>
                <a:spcPct val="170000"/>
              </a:lnSpc>
              <a:buClr>
                <a:srgbClr val="FEB80A"/>
              </a:buClr>
              <a:buFont typeface="+mj-lt"/>
              <a:buAutoNum type="arabicPeriod" startAt="2"/>
            </a:pPr>
            <a:r>
              <a:rPr lang="fa-IR" sz="2900" dirty="0" smtClean="0">
                <a:solidFill>
                  <a:srgbClr val="FFC000"/>
                </a:solidFill>
                <a:latin typeface="Traditional Arabic" pitchFamily="18" charset="-78"/>
                <a:cs typeface="B Nazanin" pitchFamily="2" charset="-78"/>
              </a:rPr>
              <a:t>سیستمهای نسبتا بسته :</a:t>
            </a:r>
          </a:p>
          <a:p>
            <a:pPr lvl="0" algn="just">
              <a:lnSpc>
                <a:spcPct val="170000"/>
              </a:lnSpc>
              <a:buClr>
                <a:srgbClr val="FEB80A"/>
              </a:buClr>
            </a:pPr>
            <a:r>
              <a:rPr lang="fa-IR" sz="2900" dirty="0">
                <a:solidFill>
                  <a:prstClr val="white"/>
                </a:solidFill>
                <a:latin typeface="Traditional Arabic" pitchFamily="18" charset="-78"/>
                <a:cs typeface="B Nazanin" pitchFamily="2" charset="-78"/>
              </a:rPr>
              <a:t> </a:t>
            </a:r>
            <a:r>
              <a:rPr lang="fa-IR" sz="2900" dirty="0" smtClean="0">
                <a:solidFill>
                  <a:prstClr val="white"/>
                </a:solidFill>
                <a:latin typeface="Traditional Arabic" pitchFamily="18" charset="-78"/>
                <a:cs typeface="B Nazanin" pitchFamily="2" charset="-78"/>
              </a:rPr>
              <a:t>                                                                   </a:t>
            </a:r>
            <a:r>
              <a:rPr lang="fa-IR" sz="2900" dirty="0" smtClean="0">
                <a:solidFill>
                  <a:srgbClr val="FFC000"/>
                </a:solidFill>
                <a:latin typeface="Traditional Arabic" pitchFamily="18" charset="-78"/>
                <a:cs typeface="B Nazanin" pitchFamily="2" charset="-78"/>
              </a:rPr>
              <a:t>ورودی</a:t>
            </a:r>
            <a:r>
              <a:rPr lang="fa-IR" sz="2900" dirty="0" smtClean="0">
                <a:solidFill>
                  <a:prstClr val="white"/>
                </a:solidFill>
                <a:latin typeface="Traditional Arabic" pitchFamily="18" charset="-78"/>
                <a:cs typeface="B Nazanin" pitchFamily="2" charset="-78"/>
              </a:rPr>
              <a:t>                                                                        </a:t>
            </a:r>
            <a:r>
              <a:rPr lang="fa-IR" sz="2900" dirty="0" smtClean="0">
                <a:solidFill>
                  <a:srgbClr val="FFC000"/>
                </a:solidFill>
                <a:latin typeface="Traditional Arabic" pitchFamily="18" charset="-78"/>
                <a:cs typeface="B Nazanin" pitchFamily="2" charset="-78"/>
              </a:rPr>
              <a:t>خروجی</a:t>
            </a:r>
            <a:endParaRPr lang="fa-IR" sz="2900" dirty="0">
              <a:solidFill>
                <a:srgbClr val="FFC000"/>
              </a:solidFill>
              <a:latin typeface="Traditional Arabic" pitchFamily="18" charset="-78"/>
              <a:cs typeface="B Nazanin" pitchFamily="2" charset="-78"/>
            </a:endParaRPr>
          </a:p>
          <a:p>
            <a:pPr lvl="0" algn="just">
              <a:lnSpc>
                <a:spcPct val="170000"/>
              </a:lnSpc>
              <a:buClr>
                <a:srgbClr val="FEB80A"/>
              </a:buClr>
            </a:pPr>
            <a:r>
              <a:rPr lang="fa-IR" sz="2800" dirty="0" smtClean="0">
                <a:solidFill>
                  <a:prstClr val="white"/>
                </a:solidFill>
                <a:latin typeface="Traditional Arabic" pitchFamily="18" charset="-78"/>
                <a:cs typeface="Traffic Bold" pitchFamily="2" charset="-78"/>
              </a:rPr>
              <a:t>     </a:t>
            </a:r>
          </a:p>
          <a:p>
            <a:pPr lvl="0" algn="just">
              <a:lnSpc>
                <a:spcPct val="170000"/>
              </a:lnSpc>
              <a:buClr>
                <a:srgbClr val="FEB80A"/>
              </a:buClr>
            </a:pPr>
            <a:r>
              <a:rPr lang="fa-IR" sz="2800" dirty="0" smtClean="0">
                <a:solidFill>
                  <a:prstClr val="white"/>
                </a:solidFill>
                <a:latin typeface="Traditional Arabic" pitchFamily="18" charset="-78"/>
                <a:cs typeface="Traffic Bold" pitchFamily="2" charset="-78"/>
              </a:rPr>
              <a:t> </a:t>
            </a:r>
            <a:r>
              <a:rPr lang="fa-IR" sz="2800" dirty="0" smtClean="0">
                <a:solidFill>
                  <a:prstClr val="white"/>
                </a:solidFill>
                <a:latin typeface="Traditional Arabic" pitchFamily="18" charset="-78"/>
                <a:cs typeface="B Nazanin" pitchFamily="2" charset="-78"/>
              </a:rPr>
              <a:t>به شیوه ای مشخص و کنترل شده با محیط تعامل دارند .این تعامل شامل ورودی های سیستم</a:t>
            </a:r>
          </a:p>
          <a:p>
            <a:pPr lvl="0" algn="just">
              <a:lnSpc>
                <a:spcPct val="170000"/>
              </a:lnSpc>
              <a:buClr>
                <a:srgbClr val="FEB80A"/>
              </a:buClr>
            </a:pPr>
            <a:r>
              <a:rPr lang="fa-IR" sz="2800" dirty="0" smtClean="0">
                <a:solidFill>
                  <a:prstClr val="white"/>
                </a:solidFill>
                <a:latin typeface="Traditional Arabic" pitchFamily="18" charset="-78"/>
                <a:cs typeface="B Nazanin" pitchFamily="2" charset="-78"/>
              </a:rPr>
              <a:t>(از محیط به سیستم وارد میشود)و خروجی های سیستم(از سیستم به محیط)است. </a:t>
            </a:r>
          </a:p>
          <a:p>
            <a:pPr lvl="0" algn="just">
              <a:lnSpc>
                <a:spcPct val="170000"/>
              </a:lnSpc>
              <a:buClr>
                <a:srgbClr val="FEB80A"/>
              </a:buClr>
              <a:buFont typeface="Wingdings" pitchFamily="2" charset="2"/>
              <a:buChar char="v"/>
            </a:pPr>
            <a:r>
              <a:rPr lang="fa-IR" sz="2800" dirty="0" smtClean="0">
                <a:solidFill>
                  <a:prstClr val="white"/>
                </a:solidFill>
                <a:latin typeface="Traditional Arabic" pitchFamily="18" charset="-78"/>
                <a:cs typeface="B Nazanin" pitchFamily="2" charset="-78"/>
              </a:rPr>
              <a:t>      سیستم </a:t>
            </a:r>
            <a:r>
              <a:rPr lang="fa-IR" sz="2800" dirty="0">
                <a:solidFill>
                  <a:prstClr val="white"/>
                </a:solidFill>
                <a:latin typeface="Traditional Arabic" pitchFamily="18" charset="-78"/>
                <a:cs typeface="B Nazanin" pitchFamily="2" charset="-78"/>
              </a:rPr>
              <a:t>خوب آسیب پذیری ازمحیط رامحدود کرده ولی نمی تواندآن راحذف کند.</a:t>
            </a:r>
            <a:endParaRPr lang="fa-IR" sz="2800" dirty="0" smtClean="0">
              <a:solidFill>
                <a:prstClr val="white"/>
              </a:solidFill>
              <a:latin typeface="Traditional Arabic" pitchFamily="18" charset="-78"/>
              <a:cs typeface="B Nazanin" pitchFamily="2" charset="-78"/>
            </a:endParaRPr>
          </a:p>
          <a:p>
            <a:pPr lvl="0" algn="just">
              <a:lnSpc>
                <a:spcPct val="170000"/>
              </a:lnSpc>
              <a:buClr>
                <a:srgbClr val="FEB80A"/>
              </a:buClr>
            </a:pPr>
            <a:r>
              <a:rPr lang="fa-IR" sz="2800" dirty="0" smtClean="0">
                <a:solidFill>
                  <a:prstClr val="white"/>
                </a:solidFill>
                <a:latin typeface="Traditional Arabic" pitchFamily="18" charset="-78"/>
                <a:cs typeface="B Nazanin" pitchFamily="2" charset="-78"/>
              </a:rPr>
              <a:t>      </a:t>
            </a:r>
            <a:r>
              <a:rPr lang="fa-IR" sz="1800" dirty="0" smtClean="0">
                <a:solidFill>
                  <a:prstClr val="white"/>
                </a:solidFill>
                <a:latin typeface="Traditional Arabic" pitchFamily="18" charset="-78"/>
                <a:cs typeface="B Nazanin" pitchFamily="2" charset="-78"/>
              </a:rPr>
              <a:t>(محدود کردن آثار ازدحام و اعتصاب کارکنان بر سیستمهای هواپیمایی با مذاکره با اتحادیه کارگری)</a:t>
            </a:r>
          </a:p>
          <a:p>
            <a:pPr lvl="0" algn="just">
              <a:buClr>
                <a:srgbClr val="FEB80A"/>
              </a:buClr>
            </a:pPr>
            <a:r>
              <a:rPr lang="fa-IR" sz="2800" dirty="0" smtClean="0">
                <a:solidFill>
                  <a:prstClr val="white"/>
                </a:solidFill>
                <a:latin typeface="Traditional Arabic" pitchFamily="18" charset="-78"/>
                <a:cs typeface="Traditional Arabic" pitchFamily="18" charset="-78"/>
              </a:rPr>
              <a:t>                                                                       </a:t>
            </a:r>
            <a:endParaRPr lang="fa-IR" sz="2800" dirty="0">
              <a:solidFill>
                <a:prstClr val="white"/>
              </a:solidFill>
              <a:latin typeface="Traditional Arabic" pitchFamily="18" charset="-78"/>
              <a:cs typeface="Traditional Arabic" pitchFamily="18" charset="-78"/>
            </a:endParaRPr>
          </a:p>
          <a:p>
            <a:pPr lvl="0" algn="just">
              <a:buClr>
                <a:srgbClr val="FEB80A"/>
              </a:buClr>
            </a:pPr>
            <a:endParaRPr lang="fa-IR" sz="2800" dirty="0">
              <a:solidFill>
                <a:prstClr val="white"/>
              </a:solidFill>
              <a:latin typeface="Traditional Arabic" pitchFamily="18" charset="-78"/>
              <a:cs typeface="Traditional Arabic" pitchFamily="18" charset="-78"/>
            </a:endParaRPr>
          </a:p>
          <a:p>
            <a:pPr lvl="0" algn="just">
              <a:buClr>
                <a:srgbClr val="FEB80A"/>
              </a:buClr>
            </a:pPr>
            <a:endParaRPr lang="fa-IR" sz="2800" dirty="0" smtClean="0">
              <a:solidFill>
                <a:prstClr val="white"/>
              </a:solidFill>
              <a:latin typeface="Traditional Arabic" pitchFamily="18" charset="-78"/>
              <a:cs typeface="Traditional Arabic" pitchFamily="18" charset="-78"/>
            </a:endParaRPr>
          </a:p>
        </p:txBody>
      </p:sp>
      <p:sp>
        <p:nvSpPr>
          <p:cNvPr id="2" name="Oval 1"/>
          <p:cNvSpPr/>
          <p:nvPr/>
        </p:nvSpPr>
        <p:spPr>
          <a:xfrm>
            <a:off x="3286116" y="1785926"/>
            <a:ext cx="1537177" cy="714380"/>
          </a:xfrm>
          <a:prstGeom prst="ellipse">
            <a:avLst/>
          </a:prstGeom>
          <a:solidFill>
            <a:schemeClr val="accent4">
              <a:lumMod val="75000"/>
            </a:schemeClr>
          </a:solidFill>
          <a:ln w="38100">
            <a:solidFill>
              <a:schemeClr val="bg1">
                <a:lumMod val="95000"/>
                <a:lumOff val="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a:r>
              <a:rPr lang="fa-IR" dirty="0" smtClean="0">
                <a:ln>
                  <a:solidFill>
                    <a:schemeClr val="tx1">
                      <a:lumMod val="95000"/>
                    </a:schemeClr>
                  </a:solidFill>
                </a:ln>
                <a:solidFill>
                  <a:srgbClr val="FFC000"/>
                </a:solidFill>
              </a:rPr>
              <a:t>فرآیند </a:t>
            </a:r>
            <a:endParaRPr lang="fa-IR" dirty="0">
              <a:ln>
                <a:solidFill>
                  <a:schemeClr val="tx1">
                    <a:lumMod val="95000"/>
                  </a:schemeClr>
                </a:solidFill>
              </a:ln>
              <a:solidFill>
                <a:srgbClr val="FFC000"/>
              </a:solidFill>
            </a:endParaRPr>
          </a:p>
        </p:txBody>
      </p:sp>
      <p:cxnSp>
        <p:nvCxnSpPr>
          <p:cNvPr id="5" name="Straight Arrow Connector 4"/>
          <p:cNvCxnSpPr/>
          <p:nvPr/>
        </p:nvCxnSpPr>
        <p:spPr>
          <a:xfrm flipH="1">
            <a:off x="3929058" y="4286256"/>
            <a:ext cx="606728" cy="0"/>
          </a:xfrm>
          <a:prstGeom prst="straightConnector1">
            <a:avLst/>
          </a:prstGeom>
          <a:ln>
            <a:tailEnd type="arrow"/>
          </a:ln>
        </p:spPr>
        <p:style>
          <a:lnRef idx="3">
            <a:schemeClr val="accent2"/>
          </a:lnRef>
          <a:fillRef idx="0">
            <a:schemeClr val="accent2"/>
          </a:fillRef>
          <a:effectRef idx="2">
            <a:schemeClr val="accent2"/>
          </a:effectRef>
          <a:fontRef idx="minor">
            <a:schemeClr val="tx1"/>
          </a:fontRef>
        </p:style>
      </p:cxnSp>
      <p:cxnSp>
        <p:nvCxnSpPr>
          <p:cNvPr id="11" name="Straight Arrow Connector 10"/>
          <p:cNvCxnSpPr/>
          <p:nvPr/>
        </p:nvCxnSpPr>
        <p:spPr>
          <a:xfrm flipH="1">
            <a:off x="1714480" y="4286256"/>
            <a:ext cx="606728" cy="0"/>
          </a:xfrm>
          <a:prstGeom prst="straightConnector1">
            <a:avLst/>
          </a:prstGeom>
          <a:ln>
            <a:tailEnd type="arrow"/>
          </a:ln>
        </p:spPr>
        <p:style>
          <a:lnRef idx="3">
            <a:schemeClr val="accent2"/>
          </a:lnRef>
          <a:fillRef idx="0">
            <a:schemeClr val="accent2"/>
          </a:fillRef>
          <a:effectRef idx="2">
            <a:schemeClr val="accent2"/>
          </a:effectRef>
          <a:fontRef idx="minor">
            <a:schemeClr val="tx1"/>
          </a:fontRef>
        </p:style>
      </p:cxnSp>
      <p:sp>
        <p:nvSpPr>
          <p:cNvPr id="8" name="Oval 7"/>
          <p:cNvSpPr/>
          <p:nvPr/>
        </p:nvSpPr>
        <p:spPr>
          <a:xfrm>
            <a:off x="2357422" y="4000504"/>
            <a:ext cx="1537177" cy="642942"/>
          </a:xfrm>
          <a:prstGeom prst="ellipse">
            <a:avLst/>
          </a:prstGeom>
          <a:solidFill>
            <a:schemeClr val="accent4">
              <a:lumMod val="75000"/>
            </a:schemeClr>
          </a:solidFill>
          <a:ln w="38100">
            <a:solidFill>
              <a:schemeClr val="bg1">
                <a:lumMod val="85000"/>
                <a:lumOff val="1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a:r>
              <a:rPr lang="fa-IR" dirty="0" smtClean="0">
                <a:ln>
                  <a:solidFill>
                    <a:schemeClr val="tx1">
                      <a:lumMod val="95000"/>
                    </a:schemeClr>
                  </a:solidFill>
                </a:ln>
                <a:solidFill>
                  <a:srgbClr val="FFC000"/>
                </a:solidFill>
              </a:rPr>
              <a:t>فرآیند </a:t>
            </a:r>
            <a:endParaRPr lang="fa-IR" dirty="0">
              <a:ln>
                <a:solidFill>
                  <a:schemeClr val="tx1">
                    <a:lumMod val="95000"/>
                  </a:schemeClr>
                </a:solidFill>
              </a:ln>
              <a:solidFill>
                <a:srgbClr val="FFC000"/>
              </a:solidFill>
            </a:endParaRPr>
          </a:p>
        </p:txBody>
      </p:sp>
    </p:spTree>
    <p:extLst>
      <p:ext uri="{BB962C8B-B14F-4D97-AF65-F5344CB8AC3E}">
        <p14:creationId xmlns:p14="http://schemas.microsoft.com/office/powerpoint/2010/main" val="2405936506"/>
      </p:ext>
    </p:extLst>
  </p:cSld>
  <p:clrMapOvr>
    <a:masterClrMapping/>
  </p:clrMapOvr>
  <mc:AlternateContent xmlns:mc="http://schemas.openxmlformats.org/markup-compatibility/2006" xmlns:p14="http://schemas.microsoft.com/office/powerpoint/2010/main">
    <mc:Choice Requires="p14">
      <p:transition spd="slow" p14:dur="3400">
        <p14:reveal thruBlk="1" dir="r"/>
      </p:transition>
    </mc:Choice>
    <mc:Fallback xmlns="">
      <p:transition spd="slow">
        <p:fade/>
      </p:transition>
    </mc:Fallback>
  </mc:AlternateContent>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3" name="Text Placeholder 2"/>
          <p:cNvSpPr>
            <a:spLocks noGrp="1"/>
          </p:cNvSpPr>
          <p:nvPr>
            <p:ph type="body" idx="1"/>
          </p:nvPr>
        </p:nvSpPr>
        <p:spPr>
          <a:xfrm>
            <a:off x="611560" y="692696"/>
            <a:ext cx="7772400" cy="5904656"/>
          </a:xfrm>
        </p:spPr>
        <p:txBody>
          <a:bodyPr>
            <a:normAutofit fontScale="55000" lnSpcReduction="20000"/>
          </a:bodyPr>
          <a:lstStyle/>
          <a:p>
            <a:pPr lvl="0" algn="just">
              <a:buClr>
                <a:srgbClr val="FEB80A"/>
              </a:buClr>
            </a:pPr>
            <a:r>
              <a:rPr lang="fa-IR" dirty="0" smtClean="0">
                <a:solidFill>
                  <a:prstClr val="white"/>
                </a:solidFill>
                <a:latin typeface="Traditional Arabic" pitchFamily="18" charset="-78"/>
                <a:cs typeface="B Nazanin" pitchFamily="2" charset="-78"/>
              </a:rPr>
              <a:t>                                                                                           </a:t>
            </a:r>
            <a:r>
              <a:rPr lang="fa-IR" sz="2700" dirty="0" smtClean="0">
                <a:solidFill>
                  <a:prstClr val="white"/>
                </a:solidFill>
                <a:latin typeface="Traditional Arabic" pitchFamily="18" charset="-78"/>
                <a:cs typeface="B Nazanin" pitchFamily="2" charset="-78"/>
              </a:rPr>
              <a:t>عوامل مزاحم</a:t>
            </a:r>
          </a:p>
          <a:p>
            <a:pPr marL="457200" lvl="0" indent="-457200" algn="just">
              <a:lnSpc>
                <a:spcPct val="210000"/>
              </a:lnSpc>
              <a:buClr>
                <a:srgbClr val="FEB80A"/>
              </a:buClr>
              <a:buFont typeface="Traditional Arabic" pitchFamily="2" charset="-78"/>
              <a:buChar char="٣"/>
            </a:pPr>
            <a:r>
              <a:rPr lang="fa-IR" sz="3300" b="1" dirty="0" smtClean="0">
                <a:solidFill>
                  <a:srgbClr val="FFC000"/>
                </a:solidFill>
                <a:latin typeface="Traditional Arabic" pitchFamily="18" charset="-78"/>
                <a:cs typeface="B Nazanin" pitchFamily="2" charset="-78"/>
              </a:rPr>
              <a:t>سیستمهای باز :</a:t>
            </a:r>
          </a:p>
          <a:p>
            <a:pPr marL="457200" indent="-457200">
              <a:lnSpc>
                <a:spcPct val="210000"/>
              </a:lnSpc>
              <a:buClr>
                <a:srgbClr val="FEB80A"/>
              </a:buClr>
            </a:pPr>
            <a:r>
              <a:rPr lang="fa-IR" sz="2400" i="1" dirty="0" smtClean="0">
                <a:latin typeface="Traditional Arabic" pitchFamily="18" charset="-78"/>
                <a:cs typeface="B Nazanin" pitchFamily="2" charset="-78"/>
              </a:rPr>
              <a:t>                                                                                 ورودی                                                                   خروجی</a:t>
            </a:r>
            <a:endParaRPr lang="fa-IR" dirty="0" smtClean="0">
              <a:latin typeface="Traditional Arabic" pitchFamily="18" charset="-78"/>
              <a:cs typeface="B Nazanin" pitchFamily="2" charset="-78"/>
            </a:endParaRPr>
          </a:p>
          <a:p>
            <a:pPr lvl="0" algn="just">
              <a:lnSpc>
                <a:spcPct val="210000"/>
              </a:lnSpc>
              <a:buClr>
                <a:srgbClr val="FEB80A"/>
              </a:buClr>
            </a:pPr>
            <a:r>
              <a:rPr lang="fa-IR" sz="2800" dirty="0" smtClean="0">
                <a:solidFill>
                  <a:prstClr val="white"/>
                </a:solidFill>
                <a:latin typeface="Traditional Arabic" pitchFamily="18" charset="-78"/>
                <a:cs typeface="B Nazanin" pitchFamily="2" charset="-78"/>
              </a:rPr>
              <a:t>     ارتباط و تعامل کامل و بدون کنترل با محیط (از محیط متاثر شده و بطور متقابل برآن اثر می گذارند)</a:t>
            </a:r>
          </a:p>
          <a:p>
            <a:pPr lvl="0" algn="just">
              <a:lnSpc>
                <a:spcPct val="210000"/>
              </a:lnSpc>
              <a:buClr>
                <a:srgbClr val="FEB80A"/>
              </a:buClr>
            </a:pPr>
            <a:r>
              <a:rPr lang="fa-IR" sz="2800" dirty="0" smtClean="0">
                <a:solidFill>
                  <a:prstClr val="white"/>
                </a:solidFill>
                <a:latin typeface="Traditional Arabic" pitchFamily="18" charset="-78"/>
                <a:cs typeface="B Nazanin" pitchFamily="2" charset="-78"/>
              </a:rPr>
              <a:t>      سیستمهای خوب طراحی شده عوامل مزاحم را پیش بینی و برای کنترل آنها فرآیندها و رابط هایی بوجود می آورند .</a:t>
            </a:r>
          </a:p>
          <a:p>
            <a:pPr lvl="0" algn="just">
              <a:lnSpc>
                <a:spcPct val="210000"/>
              </a:lnSpc>
              <a:buClr>
                <a:srgbClr val="FEB80A"/>
              </a:buClr>
            </a:pPr>
            <a:r>
              <a:rPr lang="fa-IR" sz="2800" dirty="0" smtClean="0">
                <a:solidFill>
                  <a:prstClr val="white"/>
                </a:solidFill>
                <a:latin typeface="Traditional Arabic" pitchFamily="18" charset="-78"/>
                <a:cs typeface="B Nazanin" pitchFamily="2" charset="-78"/>
              </a:rPr>
              <a:t>                                                                                                       محیط</a:t>
            </a:r>
          </a:p>
          <a:p>
            <a:pPr marL="457200" lvl="0" indent="-457200" algn="just">
              <a:lnSpc>
                <a:spcPct val="210000"/>
              </a:lnSpc>
              <a:buClr>
                <a:srgbClr val="FEB80A"/>
              </a:buClr>
              <a:buFont typeface="+mj-lt"/>
              <a:buAutoNum type="arabicPeriod" startAt="4"/>
            </a:pPr>
            <a:r>
              <a:rPr lang="fa-IR" sz="3300" b="1" dirty="0" smtClean="0">
                <a:solidFill>
                  <a:srgbClr val="FFC000"/>
                </a:solidFill>
                <a:latin typeface="Traditional Arabic" pitchFamily="18" charset="-78"/>
                <a:cs typeface="B Nazanin" pitchFamily="2" charset="-78"/>
              </a:rPr>
              <a:t>سیستمهای بازخوردی : </a:t>
            </a:r>
            <a:endParaRPr lang="fa-IR" b="1" dirty="0" smtClean="0">
              <a:solidFill>
                <a:prstClr val="white"/>
              </a:solidFill>
              <a:latin typeface="Traditional Arabic" pitchFamily="18" charset="-78"/>
              <a:cs typeface="B Nazanin" pitchFamily="2" charset="-78"/>
            </a:endParaRPr>
          </a:p>
          <a:p>
            <a:pPr algn="just">
              <a:lnSpc>
                <a:spcPct val="210000"/>
              </a:lnSpc>
              <a:buClr>
                <a:srgbClr val="FEB80A"/>
              </a:buClr>
            </a:pPr>
            <a:r>
              <a:rPr lang="fa-IR" sz="2800" dirty="0" smtClean="0">
                <a:solidFill>
                  <a:prstClr val="white"/>
                </a:solidFill>
                <a:latin typeface="Traditional Arabic" pitchFamily="18" charset="-78"/>
                <a:cs typeface="B Nazanin" pitchFamily="2" charset="-78"/>
              </a:rPr>
              <a:t>                                                                                     </a:t>
            </a:r>
            <a:r>
              <a:rPr lang="fa-IR" sz="2900" dirty="0" smtClean="0">
                <a:solidFill>
                  <a:prstClr val="white"/>
                </a:solidFill>
                <a:latin typeface="Traditional Arabic" pitchFamily="18" charset="-78"/>
                <a:cs typeface="B Nazanin" pitchFamily="2" charset="-78"/>
              </a:rPr>
              <a:t>ورودی</a:t>
            </a:r>
            <a:r>
              <a:rPr lang="en-US" sz="2900" dirty="0" smtClean="0">
                <a:solidFill>
                  <a:prstClr val="white"/>
                </a:solidFill>
                <a:latin typeface="Traditional Arabic" pitchFamily="18" charset="-78"/>
                <a:cs typeface="B Nazanin" pitchFamily="2" charset="-78"/>
              </a:rPr>
              <a:t>                                                          </a:t>
            </a:r>
            <a:r>
              <a:rPr lang="fa-IR" sz="2900" dirty="0" smtClean="0">
                <a:cs typeface="B Nazanin" pitchFamily="2" charset="-78"/>
              </a:rPr>
              <a:t>خروجی</a:t>
            </a:r>
          </a:p>
          <a:p>
            <a:pPr lvl="0" algn="just">
              <a:lnSpc>
                <a:spcPct val="210000"/>
              </a:lnSpc>
              <a:buClr>
                <a:srgbClr val="FEB80A"/>
              </a:buClr>
            </a:pPr>
            <a:endParaRPr lang="fa-IR" sz="2800" dirty="0" smtClean="0">
              <a:solidFill>
                <a:prstClr val="white"/>
              </a:solidFill>
              <a:latin typeface="Traditional Arabic" pitchFamily="18" charset="-78"/>
              <a:cs typeface="B Nazanin" pitchFamily="2" charset="-78"/>
            </a:endParaRPr>
          </a:p>
          <a:p>
            <a:pPr lvl="0" algn="just">
              <a:lnSpc>
                <a:spcPct val="210000"/>
              </a:lnSpc>
              <a:buClr>
                <a:srgbClr val="FEB80A"/>
              </a:buClr>
            </a:pPr>
            <a:r>
              <a:rPr lang="fa-IR" sz="2800" dirty="0" smtClean="0">
                <a:solidFill>
                  <a:prstClr val="white"/>
                </a:solidFill>
                <a:latin typeface="Traditional Arabic" pitchFamily="18" charset="-78"/>
                <a:cs typeface="Traffic Bold" pitchFamily="2" charset="-78"/>
              </a:rPr>
              <a:t>  </a:t>
            </a:r>
          </a:p>
          <a:p>
            <a:pPr lvl="0" algn="just">
              <a:lnSpc>
                <a:spcPct val="210000"/>
              </a:lnSpc>
              <a:buClr>
                <a:srgbClr val="FEB80A"/>
              </a:buClr>
            </a:pPr>
            <a:r>
              <a:rPr lang="fa-IR" sz="2800" dirty="0" smtClean="0">
                <a:solidFill>
                  <a:prstClr val="white"/>
                </a:solidFill>
                <a:latin typeface="Traditional Arabic" pitchFamily="18" charset="-78"/>
                <a:cs typeface="B Nazanin" pitchFamily="2" charset="-78"/>
              </a:rPr>
              <a:t>  بخشی از خروجی سیستم بعنوان داده به سیستم باز می گردد .</a:t>
            </a:r>
          </a:p>
          <a:p>
            <a:pPr lvl="0" algn="just">
              <a:lnSpc>
                <a:spcPct val="210000"/>
              </a:lnSpc>
              <a:buClr>
                <a:srgbClr val="FEB80A"/>
              </a:buClr>
            </a:pPr>
            <a:r>
              <a:rPr lang="en-US" sz="2800" dirty="0" smtClean="0">
                <a:solidFill>
                  <a:prstClr val="white"/>
                </a:solidFill>
                <a:latin typeface="Traditional Arabic" pitchFamily="18" charset="-78"/>
                <a:cs typeface="B Nazanin" pitchFamily="2" charset="-78"/>
              </a:rPr>
              <a:t>)</a:t>
            </a:r>
            <a:r>
              <a:rPr lang="fa-IR" sz="2800" dirty="0" smtClean="0">
                <a:solidFill>
                  <a:prstClr val="white"/>
                </a:solidFill>
                <a:latin typeface="Traditional Arabic" pitchFamily="18" charset="-78"/>
                <a:cs typeface="B Nazanin" pitchFamily="2" charset="-78"/>
              </a:rPr>
              <a:t>هدایت خودکار هواپیما)</a:t>
            </a:r>
          </a:p>
          <a:p>
            <a:pPr lvl="0" algn="just">
              <a:lnSpc>
                <a:spcPct val="210000"/>
              </a:lnSpc>
              <a:buClr>
                <a:srgbClr val="FEB80A"/>
              </a:buClr>
            </a:pPr>
            <a:endParaRPr lang="fa-IR" sz="2800" dirty="0" smtClean="0">
              <a:solidFill>
                <a:prstClr val="white"/>
              </a:solidFill>
              <a:latin typeface="Traditional Arabic" pitchFamily="18" charset="-78"/>
              <a:cs typeface="B Nazanin" pitchFamily="2" charset="-78"/>
            </a:endParaRPr>
          </a:p>
          <a:p>
            <a:pPr lvl="0" algn="just">
              <a:lnSpc>
                <a:spcPct val="210000"/>
              </a:lnSpc>
              <a:buClr>
                <a:srgbClr val="FEB80A"/>
              </a:buClr>
            </a:pPr>
            <a:endParaRPr lang="fa-IR" sz="2800" dirty="0" smtClean="0">
              <a:solidFill>
                <a:prstClr val="white"/>
              </a:solidFill>
              <a:latin typeface="Traditional Arabic" pitchFamily="18" charset="-78"/>
              <a:cs typeface="B Nazanin" pitchFamily="2" charset="-78"/>
            </a:endParaRPr>
          </a:p>
          <a:p>
            <a:pPr lvl="0" algn="just">
              <a:lnSpc>
                <a:spcPct val="210000"/>
              </a:lnSpc>
              <a:buClr>
                <a:srgbClr val="FEB80A"/>
              </a:buClr>
            </a:pPr>
            <a:endParaRPr lang="fa-IR" sz="2800" dirty="0" smtClean="0">
              <a:solidFill>
                <a:prstClr val="white"/>
              </a:solidFill>
              <a:latin typeface="Traditional Arabic" pitchFamily="18" charset="-78"/>
              <a:cs typeface="B Nazanin" pitchFamily="2" charset="-78"/>
            </a:endParaRPr>
          </a:p>
          <a:p>
            <a:pPr lvl="0" algn="just">
              <a:lnSpc>
                <a:spcPct val="210000"/>
              </a:lnSpc>
              <a:buClr>
                <a:srgbClr val="FEB80A"/>
              </a:buClr>
            </a:pPr>
            <a:endParaRPr lang="fa-IR" dirty="0" smtClean="0">
              <a:latin typeface="Traditional Arabic" pitchFamily="18" charset="-78"/>
              <a:cs typeface="B Nazanin" pitchFamily="2" charset="-78"/>
            </a:endParaRPr>
          </a:p>
          <a:p>
            <a:endParaRPr lang="fa-IR" sz="2800" b="1" dirty="0">
              <a:solidFill>
                <a:srgbClr val="473301"/>
              </a:solidFill>
              <a:latin typeface="Traditional Arabic" pitchFamily="18" charset="-78"/>
              <a:cs typeface="Traditional Arabic" pitchFamily="18" charset="-78"/>
            </a:endParaRPr>
          </a:p>
        </p:txBody>
      </p:sp>
      <p:cxnSp>
        <p:nvCxnSpPr>
          <p:cNvPr id="5" name="Straight Arrow Connector 4"/>
          <p:cNvCxnSpPr/>
          <p:nvPr/>
        </p:nvCxnSpPr>
        <p:spPr>
          <a:xfrm flipH="1">
            <a:off x="4357686" y="1571612"/>
            <a:ext cx="606728" cy="0"/>
          </a:xfrm>
          <a:prstGeom prst="straightConnector1">
            <a:avLst/>
          </a:prstGeom>
          <a:ln>
            <a:tailEnd type="arrow"/>
          </a:ln>
        </p:spPr>
        <p:style>
          <a:lnRef idx="3">
            <a:schemeClr val="accent2"/>
          </a:lnRef>
          <a:fillRef idx="0">
            <a:schemeClr val="accent2"/>
          </a:fillRef>
          <a:effectRef idx="2">
            <a:schemeClr val="accent2"/>
          </a:effectRef>
          <a:fontRef idx="minor">
            <a:schemeClr val="tx1"/>
          </a:fontRef>
        </p:style>
      </p:cxnSp>
      <p:cxnSp>
        <p:nvCxnSpPr>
          <p:cNvPr id="11" name="Straight Arrow Connector 10"/>
          <p:cNvCxnSpPr/>
          <p:nvPr/>
        </p:nvCxnSpPr>
        <p:spPr>
          <a:xfrm flipH="1">
            <a:off x="2123728" y="1556792"/>
            <a:ext cx="606728" cy="0"/>
          </a:xfrm>
          <a:prstGeom prst="straightConnector1">
            <a:avLst/>
          </a:prstGeom>
          <a:ln>
            <a:tailEnd type="arrow"/>
          </a:ln>
        </p:spPr>
        <p:style>
          <a:lnRef idx="3">
            <a:schemeClr val="accent2"/>
          </a:lnRef>
          <a:fillRef idx="0">
            <a:schemeClr val="accent2"/>
          </a:fillRef>
          <a:effectRef idx="2">
            <a:schemeClr val="accent2"/>
          </a:effectRef>
          <a:fontRef idx="minor">
            <a:schemeClr val="tx1"/>
          </a:fontRef>
        </p:style>
      </p:cxnSp>
      <p:cxnSp>
        <p:nvCxnSpPr>
          <p:cNvPr id="9" name="Straight Arrow Connector 8"/>
          <p:cNvCxnSpPr/>
          <p:nvPr/>
        </p:nvCxnSpPr>
        <p:spPr>
          <a:xfrm rot="16200000" flipH="1">
            <a:off x="4478927" y="1289826"/>
            <a:ext cx="485816" cy="11637"/>
          </a:xfrm>
          <a:prstGeom prst="straightConnector1">
            <a:avLst/>
          </a:prstGeom>
          <a:ln>
            <a:tailEnd type="arrow"/>
          </a:ln>
        </p:spPr>
        <p:style>
          <a:lnRef idx="3">
            <a:schemeClr val="accent2"/>
          </a:lnRef>
          <a:fillRef idx="0">
            <a:schemeClr val="accent2"/>
          </a:fillRef>
          <a:effectRef idx="2">
            <a:schemeClr val="accent2"/>
          </a:effectRef>
          <a:fontRef idx="minor">
            <a:schemeClr val="tx1"/>
          </a:fontRef>
        </p:style>
      </p:cxnSp>
      <p:cxnSp>
        <p:nvCxnSpPr>
          <p:cNvPr id="14" name="Straight Arrow Connector 13"/>
          <p:cNvCxnSpPr/>
          <p:nvPr/>
        </p:nvCxnSpPr>
        <p:spPr>
          <a:xfrm flipH="1">
            <a:off x="1390643" y="4277741"/>
            <a:ext cx="606728" cy="0"/>
          </a:xfrm>
          <a:prstGeom prst="straightConnector1">
            <a:avLst/>
          </a:prstGeom>
          <a:ln>
            <a:tailEnd type="arrow"/>
          </a:ln>
        </p:spPr>
        <p:style>
          <a:lnRef idx="3">
            <a:schemeClr val="accent2"/>
          </a:lnRef>
          <a:fillRef idx="0">
            <a:schemeClr val="accent2"/>
          </a:fillRef>
          <a:effectRef idx="2">
            <a:schemeClr val="accent2"/>
          </a:effectRef>
          <a:fontRef idx="minor">
            <a:schemeClr val="tx1"/>
          </a:fontRef>
        </p:style>
      </p:cxnSp>
      <p:cxnSp>
        <p:nvCxnSpPr>
          <p:cNvPr id="15" name="Straight Arrow Connector 14"/>
          <p:cNvCxnSpPr/>
          <p:nvPr/>
        </p:nvCxnSpPr>
        <p:spPr>
          <a:xfrm rot="10800000">
            <a:off x="3555966" y="4281334"/>
            <a:ext cx="444530" cy="4923"/>
          </a:xfrm>
          <a:prstGeom prst="straightConnector1">
            <a:avLst/>
          </a:prstGeom>
          <a:ln>
            <a:tailEnd type="arrow"/>
          </a:ln>
        </p:spPr>
        <p:style>
          <a:lnRef idx="3">
            <a:schemeClr val="accent2"/>
          </a:lnRef>
          <a:fillRef idx="0">
            <a:schemeClr val="accent2"/>
          </a:fillRef>
          <a:effectRef idx="2">
            <a:schemeClr val="accent2"/>
          </a:effectRef>
          <a:fontRef idx="minor">
            <a:schemeClr val="tx1"/>
          </a:fontRef>
        </p:style>
      </p:cxnSp>
      <p:cxnSp>
        <p:nvCxnSpPr>
          <p:cNvPr id="18" name="Straight Connector 17"/>
          <p:cNvCxnSpPr/>
          <p:nvPr/>
        </p:nvCxnSpPr>
        <p:spPr>
          <a:xfrm flipV="1">
            <a:off x="1884821" y="5085185"/>
            <a:ext cx="1974509" cy="12205"/>
          </a:xfrm>
          <a:prstGeom prst="line">
            <a:avLst/>
          </a:prstGeom>
        </p:spPr>
        <p:style>
          <a:lnRef idx="3">
            <a:schemeClr val="accent2"/>
          </a:lnRef>
          <a:fillRef idx="0">
            <a:schemeClr val="accent2"/>
          </a:fillRef>
          <a:effectRef idx="2">
            <a:schemeClr val="accent2"/>
          </a:effectRef>
          <a:fontRef idx="minor">
            <a:schemeClr val="tx1"/>
          </a:fontRef>
        </p:style>
      </p:cxnSp>
      <p:cxnSp>
        <p:nvCxnSpPr>
          <p:cNvPr id="22" name="Straight Connector 21"/>
          <p:cNvCxnSpPr/>
          <p:nvPr/>
        </p:nvCxnSpPr>
        <p:spPr>
          <a:xfrm>
            <a:off x="1835696" y="4305742"/>
            <a:ext cx="0" cy="803853"/>
          </a:xfrm>
          <a:prstGeom prst="line">
            <a:avLst/>
          </a:prstGeom>
        </p:spPr>
        <p:style>
          <a:lnRef idx="3">
            <a:schemeClr val="accent2"/>
          </a:lnRef>
          <a:fillRef idx="0">
            <a:schemeClr val="accent2"/>
          </a:fillRef>
          <a:effectRef idx="2">
            <a:schemeClr val="accent2"/>
          </a:effectRef>
          <a:fontRef idx="minor">
            <a:schemeClr val="tx1"/>
          </a:fontRef>
        </p:style>
      </p:cxnSp>
      <p:cxnSp>
        <p:nvCxnSpPr>
          <p:cNvPr id="31" name="Straight Arrow Connector 30"/>
          <p:cNvCxnSpPr/>
          <p:nvPr/>
        </p:nvCxnSpPr>
        <p:spPr>
          <a:xfrm flipV="1">
            <a:off x="3837427" y="4330154"/>
            <a:ext cx="0" cy="755030"/>
          </a:xfrm>
          <a:prstGeom prst="straightConnector1">
            <a:avLst/>
          </a:prstGeom>
          <a:ln>
            <a:tailEnd type="arrow"/>
          </a:ln>
        </p:spPr>
        <p:style>
          <a:lnRef idx="3">
            <a:schemeClr val="accent2"/>
          </a:lnRef>
          <a:fillRef idx="0">
            <a:schemeClr val="accent2"/>
          </a:fillRef>
          <a:effectRef idx="2">
            <a:schemeClr val="accent2"/>
          </a:effectRef>
          <a:fontRef idx="minor">
            <a:schemeClr val="tx1"/>
          </a:fontRef>
        </p:style>
      </p:cxnSp>
      <p:sp>
        <p:nvSpPr>
          <p:cNvPr id="13" name="Oval 12"/>
          <p:cNvSpPr/>
          <p:nvPr/>
        </p:nvSpPr>
        <p:spPr>
          <a:xfrm>
            <a:off x="2786050" y="1214422"/>
            <a:ext cx="1537177" cy="770384"/>
          </a:xfrm>
          <a:prstGeom prst="ellipse">
            <a:avLst/>
          </a:prstGeom>
          <a:solidFill>
            <a:schemeClr val="accent4">
              <a:lumMod val="75000"/>
            </a:schemeClr>
          </a:solidFill>
          <a:ln w="38100">
            <a:solidFill>
              <a:schemeClr val="bg1">
                <a:lumMod val="85000"/>
                <a:lumOff val="1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a:r>
              <a:rPr lang="fa-IR" dirty="0" smtClean="0"/>
              <a:t>فرآیند </a:t>
            </a:r>
            <a:endParaRPr lang="fa-IR" dirty="0"/>
          </a:p>
        </p:txBody>
      </p:sp>
      <p:sp>
        <p:nvSpPr>
          <p:cNvPr id="16" name="Oval 15"/>
          <p:cNvSpPr/>
          <p:nvPr/>
        </p:nvSpPr>
        <p:spPr>
          <a:xfrm>
            <a:off x="2071670" y="3929066"/>
            <a:ext cx="1537177" cy="770384"/>
          </a:xfrm>
          <a:prstGeom prst="ellipse">
            <a:avLst/>
          </a:prstGeom>
          <a:solidFill>
            <a:schemeClr val="accent4">
              <a:lumMod val="75000"/>
            </a:schemeClr>
          </a:solidFill>
          <a:ln w="38100">
            <a:solidFill>
              <a:schemeClr val="bg1">
                <a:lumMod val="85000"/>
                <a:lumOff val="1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a:r>
              <a:rPr lang="fa-IR" dirty="0" smtClean="0"/>
              <a:t>فرآیند                     </a:t>
            </a:r>
            <a:endParaRPr lang="fa-IR" dirty="0"/>
          </a:p>
        </p:txBody>
      </p:sp>
    </p:spTree>
    <p:extLst>
      <p:ext uri="{BB962C8B-B14F-4D97-AF65-F5344CB8AC3E}">
        <p14:creationId xmlns:p14="http://schemas.microsoft.com/office/powerpoint/2010/main" val="3700988777"/>
      </p:ext>
    </p:extLst>
  </p:cSld>
  <p:clrMapOvr>
    <a:masterClrMapping/>
  </p:clrMapOvr>
  <mc:AlternateContent xmlns:mc="http://schemas.openxmlformats.org/markup-compatibility/2006" xmlns:p14="http://schemas.microsoft.com/office/powerpoint/2010/main">
    <mc:Choice Requires="p14">
      <p:transition spd="slow" p14:dur="3400">
        <p14:reveal thruBlk="1" dir="r"/>
      </p:transition>
    </mc:Choice>
    <mc:Fallback xmlns="">
      <p:transition spd="slow">
        <p:fade/>
      </p:transition>
    </mc:Fallback>
  </mc:AlternateContent>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3" name="Text Placeholder 2"/>
          <p:cNvSpPr>
            <a:spLocks noGrp="1"/>
          </p:cNvSpPr>
          <p:nvPr>
            <p:ph type="body" idx="1"/>
          </p:nvPr>
        </p:nvSpPr>
        <p:spPr>
          <a:xfrm>
            <a:off x="611560" y="1124744"/>
            <a:ext cx="7772400" cy="5472608"/>
          </a:xfrm>
        </p:spPr>
        <p:txBody>
          <a:bodyPr>
            <a:normAutofit fontScale="70000" lnSpcReduction="20000"/>
          </a:bodyPr>
          <a:lstStyle/>
          <a:p>
            <a:pPr lvl="0" algn="just">
              <a:buClr>
                <a:srgbClr val="FEB80A"/>
              </a:buClr>
            </a:pPr>
            <a:endParaRPr lang="fa-IR" sz="1200" b="1" dirty="0" smtClean="0">
              <a:solidFill>
                <a:srgbClr val="473301"/>
              </a:solidFill>
              <a:latin typeface="Traditional Arabic" pitchFamily="18" charset="-78"/>
              <a:cs typeface="Traditional Arabic" pitchFamily="18" charset="-78"/>
            </a:endParaRPr>
          </a:p>
          <a:p>
            <a:pPr marL="457200" lvl="0" indent="-457200" algn="just">
              <a:lnSpc>
                <a:spcPct val="160000"/>
              </a:lnSpc>
              <a:buClr>
                <a:srgbClr val="FEB80A"/>
              </a:buClr>
              <a:buFont typeface="Wingdings" pitchFamily="2" charset="2"/>
              <a:buChar char="ü"/>
            </a:pPr>
            <a:r>
              <a:rPr lang="fa-IR" sz="3000" dirty="0" smtClean="0">
                <a:solidFill>
                  <a:srgbClr val="FFC000"/>
                </a:solidFill>
                <a:latin typeface="Traditional Arabic" pitchFamily="18" charset="-78"/>
                <a:cs typeface="B Nazanin" pitchFamily="2" charset="-78"/>
              </a:rPr>
              <a:t>حسابداری بعنوان یک سیستم :</a:t>
            </a:r>
          </a:p>
          <a:p>
            <a:pPr lvl="0" algn="just">
              <a:lnSpc>
                <a:spcPct val="160000"/>
              </a:lnSpc>
              <a:buClr>
                <a:srgbClr val="FEB80A"/>
              </a:buClr>
            </a:pPr>
            <a:endParaRPr lang="fa-IR" sz="1500" dirty="0" smtClean="0">
              <a:solidFill>
                <a:schemeClr val="accent3">
                  <a:lumMod val="60000"/>
                  <a:lumOff val="40000"/>
                </a:schemeClr>
              </a:solidFill>
              <a:latin typeface="Traditional Arabic" pitchFamily="18" charset="-78"/>
              <a:cs typeface="B Nazanin" pitchFamily="2" charset="-78"/>
            </a:endParaRPr>
          </a:p>
          <a:p>
            <a:pPr lvl="0" algn="just">
              <a:lnSpc>
                <a:spcPct val="160000"/>
              </a:lnSpc>
              <a:buClr>
                <a:srgbClr val="FEB80A"/>
              </a:buClr>
            </a:pPr>
            <a:r>
              <a:rPr lang="fa-IR" sz="2800" dirty="0" smtClean="0">
                <a:solidFill>
                  <a:prstClr val="white"/>
                </a:solidFill>
                <a:latin typeface="Traditional Arabic" pitchFamily="18" charset="-78"/>
                <a:cs typeface="B Nazanin" pitchFamily="2" charset="-78"/>
              </a:rPr>
              <a:t>یک سیستم حسابداری خوب یک سیستم نسبتا بسته است و دارای فرایندهایی است که ورودی ها را به خروجی تبدیل می کند و کنترلهای داخلی رابرای محدودکردن تاثیرمحیط بکار می برد.</a:t>
            </a:r>
          </a:p>
          <a:p>
            <a:pPr>
              <a:lnSpc>
                <a:spcPct val="160000"/>
              </a:lnSpc>
            </a:pPr>
            <a:endParaRPr lang="fa-IR" dirty="0">
              <a:latin typeface="Traditional Arabic" pitchFamily="18" charset="-78"/>
              <a:cs typeface="Traffic Bold" pitchFamily="2" charset="-78"/>
            </a:endParaRPr>
          </a:p>
          <a:p>
            <a:pPr>
              <a:lnSpc>
                <a:spcPct val="160000"/>
              </a:lnSpc>
            </a:pPr>
            <a:r>
              <a:rPr lang="fa-IR" sz="2400" dirty="0" smtClean="0">
                <a:solidFill>
                  <a:srgbClr val="473301"/>
                </a:solidFill>
                <a:latin typeface="Traditional Arabic" pitchFamily="18" charset="-78"/>
                <a:cs typeface="Traffic Bold" pitchFamily="2" charset="-78"/>
              </a:rPr>
              <a:t>          </a:t>
            </a:r>
            <a:r>
              <a:rPr lang="fa-IR" sz="2400" dirty="0" smtClean="0">
                <a:latin typeface="Traditional Arabic" pitchFamily="18" charset="-78"/>
                <a:cs typeface="B Nazanin" pitchFamily="2" charset="-78"/>
              </a:rPr>
              <a:t>ورودی                                                                                              خروجی </a:t>
            </a:r>
          </a:p>
          <a:p>
            <a:pPr>
              <a:lnSpc>
                <a:spcPct val="160000"/>
              </a:lnSpc>
            </a:pPr>
            <a:r>
              <a:rPr lang="fa-IR" dirty="0" smtClean="0">
                <a:latin typeface="Traditional Arabic" pitchFamily="18" charset="-78"/>
                <a:cs typeface="B Nazanin" pitchFamily="2" charset="-78"/>
              </a:rPr>
              <a:t>          </a:t>
            </a:r>
          </a:p>
          <a:p>
            <a:pPr>
              <a:lnSpc>
                <a:spcPct val="160000"/>
              </a:lnSpc>
            </a:pPr>
            <a:r>
              <a:rPr lang="fa-IR" dirty="0" smtClean="0">
                <a:latin typeface="Traditional Arabic" pitchFamily="18" charset="-78"/>
                <a:cs typeface="B Nazanin" pitchFamily="2" charset="-78"/>
              </a:rPr>
              <a:t>       رخدادهای اقتصادی                                     ثبت                                                   گزارشها </a:t>
            </a:r>
          </a:p>
          <a:p>
            <a:pPr>
              <a:lnSpc>
                <a:spcPct val="160000"/>
              </a:lnSpc>
            </a:pPr>
            <a:r>
              <a:rPr lang="fa-IR" dirty="0">
                <a:latin typeface="Traditional Arabic" pitchFamily="18" charset="-78"/>
                <a:cs typeface="B Nazanin" pitchFamily="2" charset="-78"/>
              </a:rPr>
              <a:t> </a:t>
            </a:r>
            <a:r>
              <a:rPr lang="fa-IR" dirty="0" smtClean="0">
                <a:latin typeface="Traditional Arabic" pitchFamily="18" charset="-78"/>
                <a:cs typeface="B Nazanin" pitchFamily="2" charset="-78"/>
              </a:rPr>
              <a:t>                                                                         انتقال به دفاتر کل                             اسناد و مدارک </a:t>
            </a:r>
          </a:p>
          <a:p>
            <a:pPr>
              <a:lnSpc>
                <a:spcPct val="160000"/>
              </a:lnSpc>
            </a:pPr>
            <a:r>
              <a:rPr lang="fa-IR" dirty="0">
                <a:latin typeface="Traditional Arabic" pitchFamily="18" charset="-78"/>
                <a:cs typeface="B Nazanin" pitchFamily="2" charset="-78"/>
              </a:rPr>
              <a:t> </a:t>
            </a:r>
            <a:r>
              <a:rPr lang="fa-IR" dirty="0" smtClean="0">
                <a:latin typeface="Traditional Arabic" pitchFamily="18" charset="-78"/>
                <a:cs typeface="B Nazanin" pitchFamily="2" charset="-78"/>
              </a:rPr>
              <a:t>                                                                        تعدیلات</a:t>
            </a:r>
          </a:p>
          <a:p>
            <a:pPr>
              <a:lnSpc>
                <a:spcPct val="160000"/>
              </a:lnSpc>
            </a:pPr>
            <a:r>
              <a:rPr lang="fa-IR" dirty="0">
                <a:latin typeface="Traditional Arabic" pitchFamily="18" charset="-78"/>
                <a:cs typeface="B Nazanin" pitchFamily="2" charset="-78"/>
              </a:rPr>
              <a:t> </a:t>
            </a:r>
            <a:r>
              <a:rPr lang="fa-IR" dirty="0" smtClean="0">
                <a:latin typeface="Traditional Arabic" pitchFamily="18" charset="-78"/>
                <a:cs typeface="B Nazanin" pitchFamily="2" charset="-78"/>
              </a:rPr>
              <a:t>                                                                        کنترل </a:t>
            </a:r>
          </a:p>
          <a:p>
            <a:pPr>
              <a:lnSpc>
                <a:spcPct val="160000"/>
              </a:lnSpc>
            </a:pPr>
            <a:r>
              <a:rPr lang="fa-IR" dirty="0" smtClean="0">
                <a:latin typeface="Traditional Arabic" pitchFamily="18" charset="-78"/>
                <a:cs typeface="B Nazanin" pitchFamily="2" charset="-78"/>
              </a:rPr>
              <a:t>در سیستم حسابداری، کنترل داخلی به جلوگیری یا کشف عوامل مزاحم محیطی کمک می کند.</a:t>
            </a:r>
            <a:endParaRPr lang="fa-IR" dirty="0">
              <a:latin typeface="Traditional Arabic" pitchFamily="18" charset="-78"/>
              <a:cs typeface="B Nazanin" pitchFamily="2" charset="-78"/>
            </a:endParaRPr>
          </a:p>
        </p:txBody>
      </p:sp>
      <p:cxnSp>
        <p:nvCxnSpPr>
          <p:cNvPr id="5" name="Straight Arrow Connector 4"/>
          <p:cNvCxnSpPr/>
          <p:nvPr/>
        </p:nvCxnSpPr>
        <p:spPr>
          <a:xfrm flipH="1">
            <a:off x="5572132" y="3643314"/>
            <a:ext cx="1389856" cy="0"/>
          </a:xfrm>
          <a:prstGeom prst="straightConnector1">
            <a:avLst/>
          </a:prstGeom>
          <a:ln>
            <a:tailEnd type="arrow"/>
          </a:ln>
        </p:spPr>
        <p:style>
          <a:lnRef idx="3">
            <a:schemeClr val="accent2"/>
          </a:lnRef>
          <a:fillRef idx="0">
            <a:schemeClr val="accent2"/>
          </a:fillRef>
          <a:effectRef idx="2">
            <a:schemeClr val="accent2"/>
          </a:effectRef>
          <a:fontRef idx="minor">
            <a:schemeClr val="tx1"/>
          </a:fontRef>
        </p:style>
      </p:cxnSp>
      <p:cxnSp>
        <p:nvCxnSpPr>
          <p:cNvPr id="8" name="Straight Arrow Connector 7"/>
          <p:cNvCxnSpPr/>
          <p:nvPr/>
        </p:nvCxnSpPr>
        <p:spPr>
          <a:xfrm flipH="1">
            <a:off x="2571736" y="3643314"/>
            <a:ext cx="1389856" cy="0"/>
          </a:xfrm>
          <a:prstGeom prst="straightConnector1">
            <a:avLst/>
          </a:prstGeom>
          <a:ln>
            <a:tailEnd type="arrow"/>
          </a:ln>
        </p:spPr>
        <p:style>
          <a:lnRef idx="3">
            <a:schemeClr val="accent2"/>
          </a:lnRef>
          <a:fillRef idx="0">
            <a:schemeClr val="accent2"/>
          </a:fillRef>
          <a:effectRef idx="2">
            <a:schemeClr val="accent2"/>
          </a:effectRef>
          <a:fontRef idx="minor">
            <a:schemeClr val="tx1"/>
          </a:fontRef>
        </p:style>
      </p:cxnSp>
      <p:sp>
        <p:nvSpPr>
          <p:cNvPr id="6" name="Oval 5"/>
          <p:cNvSpPr/>
          <p:nvPr/>
        </p:nvSpPr>
        <p:spPr>
          <a:xfrm>
            <a:off x="3938842" y="3286125"/>
            <a:ext cx="1537177" cy="642942"/>
          </a:xfrm>
          <a:prstGeom prst="ellipse">
            <a:avLst/>
          </a:prstGeom>
          <a:solidFill>
            <a:schemeClr val="accent4">
              <a:lumMod val="75000"/>
            </a:schemeClr>
          </a:solidFill>
          <a:ln w="38100">
            <a:solidFill>
              <a:schemeClr val="bg1">
                <a:lumMod val="85000"/>
                <a:lumOff val="1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a:r>
              <a:rPr lang="fa-IR" dirty="0" smtClean="0"/>
              <a:t>فرآیند </a:t>
            </a:r>
            <a:endParaRPr lang="fa-IR" dirty="0"/>
          </a:p>
        </p:txBody>
      </p:sp>
    </p:spTree>
    <p:extLst>
      <p:ext uri="{BB962C8B-B14F-4D97-AF65-F5344CB8AC3E}">
        <p14:creationId xmlns:p14="http://schemas.microsoft.com/office/powerpoint/2010/main" val="1129549632"/>
      </p:ext>
    </p:extLst>
  </p:cSld>
  <p:clrMapOvr>
    <a:masterClrMapping/>
  </p:clrMapOvr>
  <mc:AlternateContent xmlns:mc="http://schemas.openxmlformats.org/markup-compatibility/2006" xmlns:p14="http://schemas.microsoft.com/office/powerpoint/2010/main">
    <mc:Choice Requires="p14">
      <p:transition spd="slow" p14:dur="3400">
        <p14:reveal thruBlk="1" dir="r"/>
      </p:transition>
    </mc:Choice>
    <mc:Fallback xmlns="">
      <p:transition spd="slow">
        <p:fade/>
      </p:transition>
    </mc:Fallback>
  </mc:AlternateContent>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3" name="Text Placeholder 2"/>
          <p:cNvSpPr>
            <a:spLocks noGrp="1"/>
          </p:cNvSpPr>
          <p:nvPr>
            <p:ph type="body" idx="1"/>
          </p:nvPr>
        </p:nvSpPr>
        <p:spPr>
          <a:xfrm>
            <a:off x="611560" y="1124744"/>
            <a:ext cx="8136904" cy="5472608"/>
          </a:xfrm>
        </p:spPr>
        <p:txBody>
          <a:bodyPr>
            <a:normAutofit fontScale="92500"/>
          </a:bodyPr>
          <a:lstStyle/>
          <a:p>
            <a:pPr lvl="0" algn="just">
              <a:lnSpc>
                <a:spcPct val="160000"/>
              </a:lnSpc>
              <a:buClr>
                <a:srgbClr val="FEB80A"/>
              </a:buClr>
            </a:pPr>
            <a:endParaRPr lang="fa-IR" sz="1200" dirty="0" smtClean="0">
              <a:solidFill>
                <a:srgbClr val="473301"/>
              </a:solidFill>
              <a:latin typeface="Traditional Arabic" pitchFamily="18" charset="-78"/>
              <a:cs typeface="Traffic Bold" pitchFamily="2" charset="-78"/>
            </a:endParaRPr>
          </a:p>
          <a:p>
            <a:pPr marL="457200" lvl="0" indent="-457200" algn="just">
              <a:lnSpc>
                <a:spcPct val="160000"/>
              </a:lnSpc>
              <a:buClr>
                <a:srgbClr val="FEB80A"/>
              </a:buClr>
              <a:buFont typeface="Wingdings" pitchFamily="2" charset="2"/>
              <a:buChar char="ü"/>
            </a:pPr>
            <a:r>
              <a:rPr lang="fa-IR" sz="3000" dirty="0" smtClean="0">
                <a:solidFill>
                  <a:srgbClr val="FFC000"/>
                </a:solidFill>
                <a:latin typeface="Traditional Arabic" pitchFamily="18" charset="-78"/>
                <a:cs typeface="B Nazanin" pitchFamily="2" charset="-78"/>
              </a:rPr>
              <a:t>سیستمهای فرعی سیستم حسابداری :</a:t>
            </a:r>
          </a:p>
          <a:p>
            <a:pPr lvl="0" algn="just">
              <a:lnSpc>
                <a:spcPct val="160000"/>
              </a:lnSpc>
              <a:buClr>
                <a:srgbClr val="FEB80A"/>
              </a:buClr>
            </a:pPr>
            <a:r>
              <a:rPr lang="fa-IR" sz="3000" dirty="0">
                <a:solidFill>
                  <a:srgbClr val="FFC000"/>
                </a:solidFill>
                <a:latin typeface="Traditional Arabic" pitchFamily="18" charset="-78"/>
                <a:cs typeface="B Nazanin" pitchFamily="2" charset="-78"/>
              </a:rPr>
              <a:t> </a:t>
            </a:r>
            <a:r>
              <a:rPr lang="fa-IR" sz="3000" dirty="0" smtClean="0">
                <a:solidFill>
                  <a:srgbClr val="FFC000"/>
                </a:solidFill>
                <a:latin typeface="Traditional Arabic" pitchFamily="18" charset="-78"/>
                <a:cs typeface="B Nazanin" pitchFamily="2" charset="-78"/>
              </a:rPr>
              <a:t>                 </a:t>
            </a:r>
            <a:r>
              <a:rPr lang="fa-IR" sz="3600" dirty="0" smtClean="0">
                <a:solidFill>
                  <a:srgbClr val="FFC000"/>
                </a:solidFill>
                <a:latin typeface="Traditional Arabic" pitchFamily="18" charset="-78"/>
                <a:cs typeface="B Nazanin" pitchFamily="2" charset="-78"/>
              </a:rPr>
              <a:t>سیستمهای حسابداری </a:t>
            </a:r>
          </a:p>
          <a:p>
            <a:pPr>
              <a:lnSpc>
                <a:spcPct val="160000"/>
              </a:lnSpc>
            </a:pPr>
            <a:endParaRPr lang="fa-IR" sz="2400" dirty="0" smtClean="0">
              <a:latin typeface="Traditional Arabic" pitchFamily="18" charset="-78"/>
              <a:cs typeface="B Nazanin" pitchFamily="2" charset="-78"/>
            </a:endParaRPr>
          </a:p>
          <a:p>
            <a:pPr>
              <a:lnSpc>
                <a:spcPct val="160000"/>
              </a:lnSpc>
            </a:pPr>
            <a:r>
              <a:rPr lang="fa-IR" sz="2800" dirty="0" smtClean="0">
                <a:latin typeface="Traditional Arabic" pitchFamily="18" charset="-78"/>
                <a:cs typeface="B Nazanin" pitchFamily="2" charset="-78"/>
              </a:rPr>
              <a:t>     </a:t>
            </a:r>
            <a:r>
              <a:rPr lang="fa-IR" sz="2600" dirty="0" smtClean="0">
                <a:latin typeface="Traditional Arabic" pitchFamily="18" charset="-78"/>
                <a:cs typeface="B Nazanin" pitchFamily="2" charset="-78"/>
              </a:rPr>
              <a:t>سیستم پردازش رویدادها                 </a:t>
            </a:r>
            <a:r>
              <a:rPr lang="fa-IR" sz="2400" dirty="0" smtClean="0">
                <a:latin typeface="Traditional Arabic" pitchFamily="18" charset="-78"/>
                <a:cs typeface="B Nazanin" pitchFamily="2" charset="-78"/>
              </a:rPr>
              <a:t>سیستم حسابداری سنجش مسئولیت</a:t>
            </a:r>
            <a:endParaRPr lang="fa-IR" sz="2800" dirty="0" smtClean="0">
              <a:latin typeface="Traditional Arabic" pitchFamily="18" charset="-78"/>
              <a:cs typeface="B Nazanin" pitchFamily="2" charset="-78"/>
            </a:endParaRPr>
          </a:p>
          <a:p>
            <a:pPr>
              <a:lnSpc>
                <a:spcPct val="160000"/>
              </a:lnSpc>
            </a:pPr>
            <a:endParaRPr lang="fa-IR" sz="2400" dirty="0" smtClean="0">
              <a:latin typeface="Traditional Arabic" pitchFamily="18" charset="-78"/>
              <a:cs typeface="B Nazanin" pitchFamily="2" charset="-78"/>
            </a:endParaRPr>
          </a:p>
          <a:p>
            <a:pPr>
              <a:lnSpc>
                <a:spcPct val="160000"/>
              </a:lnSpc>
            </a:pPr>
            <a:endParaRPr lang="fa-IR" dirty="0" smtClean="0">
              <a:latin typeface="Traditional Arabic" pitchFamily="18" charset="-78"/>
              <a:cs typeface="B Nazanin" pitchFamily="2" charset="-78"/>
            </a:endParaRPr>
          </a:p>
          <a:p>
            <a:pPr>
              <a:lnSpc>
                <a:spcPct val="160000"/>
              </a:lnSpc>
            </a:pPr>
            <a:r>
              <a:rPr lang="fa-IR" sz="2600" dirty="0" smtClean="0">
                <a:latin typeface="Traditional Arabic" pitchFamily="18" charset="-78"/>
                <a:cs typeface="B Nazanin" pitchFamily="2" charset="-78"/>
              </a:rPr>
              <a:t>چرخه معاملات :      چرخه درآمد     چرخه تبدیل     چرخه هزینه    چرخه مالی </a:t>
            </a:r>
          </a:p>
          <a:p>
            <a:pPr>
              <a:lnSpc>
                <a:spcPct val="160000"/>
              </a:lnSpc>
            </a:pPr>
            <a:endParaRPr lang="fa-IR" sz="2600" dirty="0" smtClean="0">
              <a:latin typeface="Traditional Arabic" pitchFamily="18" charset="-78"/>
              <a:cs typeface="Traffic Bold" pitchFamily="2" charset="-78"/>
            </a:endParaRPr>
          </a:p>
          <a:p>
            <a:pPr>
              <a:lnSpc>
                <a:spcPct val="160000"/>
              </a:lnSpc>
            </a:pPr>
            <a:endParaRPr lang="fa-IR" sz="1800" dirty="0">
              <a:latin typeface="Traditional Arabic" pitchFamily="18" charset="-78"/>
              <a:cs typeface="Traffic Bold" pitchFamily="2" charset="-78"/>
            </a:endParaRPr>
          </a:p>
          <a:p>
            <a:endParaRPr lang="fa-IR" sz="2800" b="1" dirty="0">
              <a:solidFill>
                <a:srgbClr val="473301"/>
              </a:solidFill>
              <a:latin typeface="Traditional Arabic" pitchFamily="18" charset="-78"/>
              <a:cs typeface="Traditional Arabic" pitchFamily="18" charset="-78"/>
            </a:endParaRPr>
          </a:p>
        </p:txBody>
      </p:sp>
      <p:cxnSp>
        <p:nvCxnSpPr>
          <p:cNvPr id="4" name="Straight Connector 3"/>
          <p:cNvCxnSpPr/>
          <p:nvPr/>
        </p:nvCxnSpPr>
        <p:spPr>
          <a:xfrm>
            <a:off x="5286380" y="3000372"/>
            <a:ext cx="1447000" cy="643512"/>
          </a:xfrm>
          <a:prstGeom prst="line">
            <a:avLst/>
          </a:prstGeom>
        </p:spPr>
        <p:style>
          <a:lnRef idx="3">
            <a:schemeClr val="accent2"/>
          </a:lnRef>
          <a:fillRef idx="0">
            <a:schemeClr val="accent2"/>
          </a:fillRef>
          <a:effectRef idx="2">
            <a:schemeClr val="accent2"/>
          </a:effectRef>
          <a:fontRef idx="minor">
            <a:schemeClr val="tx1"/>
          </a:fontRef>
        </p:style>
      </p:cxnSp>
      <p:cxnSp>
        <p:nvCxnSpPr>
          <p:cNvPr id="6" name="Straight Connector 5"/>
          <p:cNvCxnSpPr/>
          <p:nvPr/>
        </p:nvCxnSpPr>
        <p:spPr>
          <a:xfrm flipH="1">
            <a:off x="4071934" y="3000372"/>
            <a:ext cx="1278071" cy="638753"/>
          </a:xfrm>
          <a:prstGeom prst="line">
            <a:avLst/>
          </a:prstGeom>
        </p:spPr>
        <p:style>
          <a:lnRef idx="3">
            <a:schemeClr val="accent2"/>
          </a:lnRef>
          <a:fillRef idx="0">
            <a:schemeClr val="accent2"/>
          </a:fillRef>
          <a:effectRef idx="2">
            <a:schemeClr val="accent2"/>
          </a:effectRef>
          <a:fontRef idx="minor">
            <a:schemeClr val="tx1"/>
          </a:fontRef>
        </p:style>
      </p:cxnSp>
      <p:cxnSp>
        <p:nvCxnSpPr>
          <p:cNvPr id="7" name="Straight Connector 6"/>
          <p:cNvCxnSpPr/>
          <p:nvPr/>
        </p:nvCxnSpPr>
        <p:spPr>
          <a:xfrm rot="10800000" flipV="1">
            <a:off x="3143240" y="4429132"/>
            <a:ext cx="3255424" cy="1428760"/>
          </a:xfrm>
          <a:prstGeom prst="line">
            <a:avLst/>
          </a:prstGeom>
        </p:spPr>
        <p:style>
          <a:lnRef idx="3">
            <a:schemeClr val="accent2"/>
          </a:lnRef>
          <a:fillRef idx="0">
            <a:schemeClr val="accent2"/>
          </a:fillRef>
          <a:effectRef idx="2">
            <a:schemeClr val="accent2"/>
          </a:effectRef>
          <a:fontRef idx="minor">
            <a:schemeClr val="tx1"/>
          </a:fontRef>
        </p:style>
      </p:cxnSp>
      <p:cxnSp>
        <p:nvCxnSpPr>
          <p:cNvPr id="8" name="Straight Connector 7"/>
          <p:cNvCxnSpPr/>
          <p:nvPr/>
        </p:nvCxnSpPr>
        <p:spPr>
          <a:xfrm rot="5400000">
            <a:off x="5679289" y="5036355"/>
            <a:ext cx="1428760" cy="71438"/>
          </a:xfrm>
          <a:prstGeom prst="line">
            <a:avLst/>
          </a:prstGeom>
        </p:spPr>
        <p:style>
          <a:lnRef idx="3">
            <a:schemeClr val="accent2"/>
          </a:lnRef>
          <a:fillRef idx="0">
            <a:schemeClr val="accent2"/>
          </a:fillRef>
          <a:effectRef idx="2">
            <a:schemeClr val="accent2"/>
          </a:effectRef>
          <a:fontRef idx="minor">
            <a:schemeClr val="tx1"/>
          </a:fontRef>
        </p:style>
      </p:cxnSp>
      <p:cxnSp>
        <p:nvCxnSpPr>
          <p:cNvPr id="32" name="Straight Connector 31"/>
          <p:cNvCxnSpPr/>
          <p:nvPr/>
        </p:nvCxnSpPr>
        <p:spPr>
          <a:xfrm flipV="1">
            <a:off x="4857752" y="4429133"/>
            <a:ext cx="1571639" cy="1357321"/>
          </a:xfrm>
          <a:prstGeom prst="line">
            <a:avLst/>
          </a:prstGeom>
        </p:spPr>
        <p:style>
          <a:lnRef idx="3">
            <a:schemeClr val="accent2"/>
          </a:lnRef>
          <a:fillRef idx="0">
            <a:schemeClr val="accent2"/>
          </a:fillRef>
          <a:effectRef idx="2">
            <a:schemeClr val="accent2"/>
          </a:effectRef>
          <a:fontRef idx="minor">
            <a:schemeClr val="tx1"/>
          </a:fontRef>
        </p:style>
      </p:cxnSp>
      <p:cxnSp>
        <p:nvCxnSpPr>
          <p:cNvPr id="33" name="Straight Connector 32"/>
          <p:cNvCxnSpPr/>
          <p:nvPr/>
        </p:nvCxnSpPr>
        <p:spPr>
          <a:xfrm flipV="1">
            <a:off x="1857356" y="4357694"/>
            <a:ext cx="4572032" cy="1500198"/>
          </a:xfrm>
          <a:prstGeom prst="line">
            <a:avLst/>
          </a:prstGeom>
        </p:spPr>
        <p:style>
          <a:lnRef idx="3">
            <a:schemeClr val="accent2"/>
          </a:lnRef>
          <a:fillRef idx="0">
            <a:schemeClr val="accent2"/>
          </a:fillRef>
          <a:effectRef idx="2">
            <a:schemeClr val="accent2"/>
          </a:effectRef>
          <a:fontRef idx="minor">
            <a:schemeClr val="tx1"/>
          </a:fontRef>
        </p:style>
      </p:cxnSp>
    </p:spTree>
    <p:extLst>
      <p:ext uri="{BB962C8B-B14F-4D97-AF65-F5344CB8AC3E}">
        <p14:creationId xmlns:p14="http://schemas.microsoft.com/office/powerpoint/2010/main" val="4021899371"/>
      </p:ext>
    </p:extLst>
  </p:cSld>
  <p:clrMapOvr>
    <a:masterClrMapping/>
  </p:clrMapOvr>
  <mc:AlternateContent xmlns:mc="http://schemas.openxmlformats.org/markup-compatibility/2006" xmlns:p14="http://schemas.microsoft.com/office/powerpoint/2010/main">
    <mc:Choice Requires="p14">
      <p:transition spd="slow" p14:dur="3400">
        <p14:reveal thruBlk="1" dir="r"/>
      </p:transition>
    </mc:Choice>
    <mc:Fallback xmlns="">
      <p:transition spd="slow">
        <p:fade/>
      </p:transition>
    </mc:Fallback>
  </mc:AlternateContent>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 Placeholder 2"/>
          <p:cNvSpPr>
            <a:spLocks noGrp="1"/>
          </p:cNvSpPr>
          <p:nvPr>
            <p:ph type="body" idx="1"/>
          </p:nvPr>
        </p:nvSpPr>
        <p:spPr>
          <a:xfrm>
            <a:off x="530352" y="1071546"/>
            <a:ext cx="7772400" cy="4714908"/>
          </a:xfrm>
        </p:spPr>
        <p:txBody>
          <a:bodyPr>
            <a:normAutofit lnSpcReduction="10000"/>
          </a:bodyPr>
          <a:lstStyle/>
          <a:p>
            <a:pPr>
              <a:lnSpc>
                <a:spcPct val="170000"/>
              </a:lnSpc>
            </a:pPr>
            <a:r>
              <a:rPr lang="fa-IR" sz="2400" b="1" dirty="0" smtClean="0">
                <a:solidFill>
                  <a:srgbClr val="FFC000"/>
                </a:solidFill>
                <a:cs typeface="B Nazanin" pitchFamily="2" charset="-78"/>
              </a:rPr>
              <a:t>چرخه درآمد</a:t>
            </a:r>
            <a:r>
              <a:rPr lang="fa-IR" dirty="0" smtClean="0">
                <a:cs typeface="B Nazanin" pitchFamily="2" charset="-78"/>
              </a:rPr>
              <a:t>: رویدادهای حسابداری ناشی از رخدادهای اقتصادی که برای واحد حسابداری کسب درآمد می کند.</a:t>
            </a:r>
          </a:p>
          <a:p>
            <a:pPr>
              <a:lnSpc>
                <a:spcPct val="170000"/>
              </a:lnSpc>
            </a:pPr>
            <a:r>
              <a:rPr lang="fa-IR" sz="2400" b="1" dirty="0" smtClean="0">
                <a:solidFill>
                  <a:srgbClr val="FFC000"/>
                </a:solidFill>
                <a:cs typeface="B Nazanin" pitchFamily="2" charset="-78"/>
              </a:rPr>
              <a:t>چرخه هزینه</a:t>
            </a:r>
            <a:r>
              <a:rPr lang="fa-IR" sz="2000" dirty="0" smtClean="0">
                <a:cs typeface="B Nazanin" pitchFamily="2" charset="-78"/>
              </a:rPr>
              <a:t>: رویدادهای حسابداری ناشی از رخدادهای اقتصادی که جهت به دست آوردن مواد و ملزومات برای واحد حسابداری ضروری هستند.</a:t>
            </a:r>
          </a:p>
          <a:p>
            <a:pPr>
              <a:lnSpc>
                <a:spcPct val="170000"/>
              </a:lnSpc>
            </a:pPr>
            <a:r>
              <a:rPr lang="fa-IR" sz="2400" b="1" dirty="0" smtClean="0">
                <a:solidFill>
                  <a:srgbClr val="FFC000"/>
                </a:solidFill>
                <a:cs typeface="B Nazanin" pitchFamily="2" charset="-78"/>
              </a:rPr>
              <a:t>چرخه تبدیل</a:t>
            </a:r>
            <a:r>
              <a:rPr lang="fa-IR" sz="2000" dirty="0" smtClean="0">
                <a:cs typeface="B Nazanin" pitchFamily="2" charset="-78"/>
              </a:rPr>
              <a:t>: رویدادهای حسابداری که هنگام تبدیل موجودی مواد خام به محصول نهایی قابل فروش ، ثبت می شوند.</a:t>
            </a:r>
          </a:p>
          <a:p>
            <a:pPr>
              <a:lnSpc>
                <a:spcPct val="170000"/>
              </a:lnSpc>
            </a:pPr>
            <a:r>
              <a:rPr lang="fa-IR" sz="2400" b="1" dirty="0" smtClean="0">
                <a:solidFill>
                  <a:srgbClr val="FFC000"/>
                </a:solidFill>
                <a:cs typeface="B Nazanin" pitchFamily="2" charset="-78"/>
              </a:rPr>
              <a:t>چرخه مالی</a:t>
            </a:r>
            <a:r>
              <a:rPr lang="fa-IR" sz="2000" dirty="0" smtClean="0">
                <a:cs typeface="B Nazanin" pitchFamily="2" charset="-78"/>
              </a:rPr>
              <a:t>: رویدادهای حسابداری که تحصیل سرمایه از مالکان و بستانکاران را ثبت می کند و از این سرمایه برای تحصیل اموال مورد نیاز برای کسب سود استفاده می کند.</a:t>
            </a:r>
          </a:p>
          <a:p>
            <a:endParaRPr lang="fa-IR" sz="2000" dirty="0" smtClean="0">
              <a:cs typeface="Traffic Bold" pitchFamily="2" charset="-78"/>
            </a:endParaRPr>
          </a:p>
          <a:p>
            <a:endParaRPr lang="fa-IR" sz="2000" dirty="0" smtClean="0">
              <a:cs typeface="Traffic Bold" pitchFamily="2" charset="-78"/>
            </a:endParaRPr>
          </a:p>
          <a:p>
            <a:endParaRPr lang="en-US" dirty="0">
              <a:cs typeface="Traffic Bold" pitchFamily="2" charset="-78"/>
            </a:endParaRPr>
          </a:p>
        </p:txBody>
      </p:sp>
    </p:spTree>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3" name="Text Placeholder 2"/>
          <p:cNvSpPr>
            <a:spLocks noGrp="1"/>
          </p:cNvSpPr>
          <p:nvPr>
            <p:ph type="body" idx="1"/>
          </p:nvPr>
        </p:nvSpPr>
        <p:spPr>
          <a:xfrm>
            <a:off x="611560" y="1124744"/>
            <a:ext cx="7772400" cy="4947462"/>
          </a:xfrm>
        </p:spPr>
        <p:txBody>
          <a:bodyPr>
            <a:normAutofit fontScale="70000" lnSpcReduction="20000"/>
          </a:bodyPr>
          <a:lstStyle/>
          <a:p>
            <a:pPr lvl="0" algn="just">
              <a:buClr>
                <a:srgbClr val="FEB80A"/>
              </a:buClr>
            </a:pPr>
            <a:endParaRPr lang="fa-IR" sz="1200" b="1" dirty="0" smtClean="0">
              <a:solidFill>
                <a:srgbClr val="473301"/>
              </a:solidFill>
              <a:latin typeface="Traditional Arabic" pitchFamily="18" charset="-78"/>
              <a:cs typeface="Traditional Arabic" pitchFamily="18" charset="-78"/>
            </a:endParaRPr>
          </a:p>
          <a:p>
            <a:pPr lvl="0" algn="just">
              <a:buClr>
                <a:srgbClr val="FEB80A"/>
              </a:buClr>
            </a:pPr>
            <a:endParaRPr lang="fa-IR" sz="1200" b="1" dirty="0" smtClean="0">
              <a:solidFill>
                <a:srgbClr val="473301"/>
              </a:solidFill>
              <a:latin typeface="Traditional Arabic" pitchFamily="18" charset="-78"/>
              <a:cs typeface="Traditional Arabic" pitchFamily="18" charset="-78"/>
            </a:endParaRPr>
          </a:p>
          <a:p>
            <a:pPr marL="457200" indent="-457200" algn="just">
              <a:lnSpc>
                <a:spcPct val="160000"/>
              </a:lnSpc>
              <a:buClr>
                <a:srgbClr val="FEB80A"/>
              </a:buClr>
              <a:buFont typeface="Wingdings" pitchFamily="2" charset="2"/>
              <a:buChar char="ü"/>
            </a:pPr>
            <a:r>
              <a:rPr lang="fa-IR" sz="2800" b="1" dirty="0">
                <a:solidFill>
                  <a:srgbClr val="FFC000"/>
                </a:solidFill>
                <a:latin typeface="Traditional Arabic" pitchFamily="18" charset="-78"/>
                <a:cs typeface="B Nazanin" pitchFamily="2" charset="-78"/>
              </a:rPr>
              <a:t>حسابداری خودیک سیستم فرعی از سیستم اطلاعاتی سازمان است .</a:t>
            </a:r>
          </a:p>
          <a:p>
            <a:pPr marL="457200" lvl="0" indent="-457200" algn="just">
              <a:lnSpc>
                <a:spcPct val="160000"/>
              </a:lnSpc>
              <a:buClr>
                <a:srgbClr val="FEB80A"/>
              </a:buClr>
              <a:buFont typeface="Wingdings" pitchFamily="2" charset="2"/>
              <a:buChar char="ü"/>
            </a:pPr>
            <a:r>
              <a:rPr lang="fa-IR" sz="3500" b="1" dirty="0" smtClean="0">
                <a:solidFill>
                  <a:srgbClr val="FFC000"/>
                </a:solidFill>
                <a:latin typeface="Traditional Arabic" pitchFamily="18" charset="-78"/>
                <a:cs typeface="B Nazanin" pitchFamily="2" charset="-78"/>
              </a:rPr>
              <a:t>مرزها و رابط های حسابداری : </a:t>
            </a:r>
          </a:p>
          <a:p>
            <a:pPr lvl="0" algn="just">
              <a:lnSpc>
                <a:spcPct val="160000"/>
              </a:lnSpc>
              <a:buClr>
                <a:srgbClr val="FEB80A"/>
              </a:buClr>
            </a:pPr>
            <a:r>
              <a:rPr lang="fa-IR" sz="2800" dirty="0" smtClean="0">
                <a:solidFill>
                  <a:prstClr val="white"/>
                </a:solidFill>
                <a:latin typeface="Traditional Arabic" pitchFamily="18" charset="-78"/>
                <a:cs typeface="B Nazanin" pitchFamily="2" charset="-78"/>
              </a:rPr>
              <a:t>مرزهای سیستم،سیستم را از دیگر سیستمهای محیط خود جدا می کندو رابطها وسیله ارتباط با محیط را فراهم می کنند.رابطها در حقیقت حلقه ارتباطی است که از طریق آن رویداد موجود در یک سیستم وارد سیستم دیگر می شود.</a:t>
            </a:r>
          </a:p>
          <a:p>
            <a:pPr lvl="0" algn="just">
              <a:lnSpc>
                <a:spcPct val="160000"/>
              </a:lnSpc>
              <a:buClr>
                <a:srgbClr val="FEB80A"/>
              </a:buClr>
            </a:pPr>
            <a:r>
              <a:rPr lang="fa-IR" sz="2800" dirty="0" smtClean="0">
                <a:solidFill>
                  <a:prstClr val="white"/>
                </a:solidFill>
                <a:latin typeface="Traditional Arabic" pitchFamily="18" charset="-78"/>
                <a:cs typeface="B Nazanin" pitchFamily="2" charset="-78"/>
              </a:rPr>
              <a:t>برخی از مرزهای سیستم پردازش رویدادهای حسابداری شامل :</a:t>
            </a:r>
          </a:p>
          <a:p>
            <a:pPr lvl="0" algn="just">
              <a:lnSpc>
                <a:spcPct val="160000"/>
              </a:lnSpc>
              <a:buClr>
                <a:srgbClr val="FEB80A"/>
              </a:buClr>
            </a:pPr>
            <a:r>
              <a:rPr lang="fa-IR" sz="2800" dirty="0" smtClean="0">
                <a:solidFill>
                  <a:prstClr val="white"/>
                </a:solidFill>
                <a:latin typeface="Traditional Arabic" pitchFamily="18" charset="-78"/>
                <a:cs typeface="B Nazanin" pitchFamily="2" charset="-78"/>
              </a:rPr>
              <a:t>فروشندگان ، کارکنان ، مالکان و بستانکاران ، و مشتریان می باشند .</a:t>
            </a:r>
          </a:p>
          <a:p>
            <a:pPr lvl="0" algn="just">
              <a:lnSpc>
                <a:spcPct val="160000"/>
              </a:lnSpc>
              <a:buClr>
                <a:srgbClr val="FEB80A"/>
              </a:buClr>
            </a:pPr>
            <a:r>
              <a:rPr lang="fa-IR" sz="2800" dirty="0" smtClean="0">
                <a:solidFill>
                  <a:prstClr val="white"/>
                </a:solidFill>
                <a:latin typeface="Traditional Arabic" pitchFamily="18" charset="-78"/>
                <a:cs typeface="B Nazanin" pitchFamily="2" charset="-78"/>
              </a:rPr>
              <a:t>گزارش دریافت انبار (سند ) یک رابط بین سیستم دریافت انبار و سیستم صدور سند میباشد </a:t>
            </a:r>
          </a:p>
          <a:p>
            <a:pPr lvl="0" algn="just">
              <a:lnSpc>
                <a:spcPct val="160000"/>
              </a:lnSpc>
              <a:buClr>
                <a:srgbClr val="FEB80A"/>
              </a:buClr>
            </a:pPr>
            <a:r>
              <a:rPr lang="fa-IR" sz="2800" dirty="0" smtClean="0">
                <a:solidFill>
                  <a:prstClr val="white"/>
                </a:solidFill>
                <a:latin typeface="Traditional Arabic" pitchFamily="18" charset="-78"/>
                <a:cs typeface="B Nazanin" pitchFamily="2" charset="-78"/>
              </a:rPr>
              <a:t>یا سفارش خرید یک رابط بین سیستمهای خرید و دریافت می باشد </a:t>
            </a:r>
            <a:r>
              <a:rPr lang="fa-IR" sz="2800" dirty="0" smtClean="0">
                <a:solidFill>
                  <a:prstClr val="white"/>
                </a:solidFill>
                <a:latin typeface="Traditional Arabic" pitchFamily="18" charset="-78"/>
                <a:cs typeface="Traffic Bold" pitchFamily="2" charset="-78"/>
              </a:rPr>
              <a:t>.</a:t>
            </a:r>
          </a:p>
          <a:p>
            <a:pPr lvl="0" algn="just">
              <a:buClr>
                <a:srgbClr val="FEB80A"/>
              </a:buClr>
            </a:pPr>
            <a:endParaRPr lang="fa-IR" sz="2800" dirty="0">
              <a:solidFill>
                <a:prstClr val="white"/>
              </a:solidFill>
              <a:latin typeface="Traditional Arabic" pitchFamily="18" charset="-78"/>
              <a:cs typeface="Traditional Arabic" pitchFamily="18" charset="-78"/>
            </a:endParaRPr>
          </a:p>
          <a:p>
            <a:pPr lvl="0" algn="just">
              <a:buClr>
                <a:srgbClr val="FEB80A"/>
              </a:buClr>
            </a:pPr>
            <a:endParaRPr lang="fa-IR" dirty="0">
              <a:latin typeface="Traditional Arabic" pitchFamily="18" charset="-78"/>
              <a:cs typeface="Traditional Arabic" pitchFamily="18" charset="-78"/>
            </a:endParaRPr>
          </a:p>
          <a:p>
            <a:endParaRPr lang="fa-IR" sz="2800" b="1" dirty="0">
              <a:solidFill>
                <a:srgbClr val="473301"/>
              </a:solidFill>
              <a:latin typeface="Traditional Arabic" pitchFamily="18" charset="-78"/>
              <a:cs typeface="Traditional Arabic" pitchFamily="18" charset="-78"/>
            </a:endParaRPr>
          </a:p>
        </p:txBody>
      </p:sp>
    </p:spTree>
    <p:extLst>
      <p:ext uri="{BB962C8B-B14F-4D97-AF65-F5344CB8AC3E}">
        <p14:creationId xmlns:p14="http://schemas.microsoft.com/office/powerpoint/2010/main" val="4021899371"/>
      </p:ext>
    </p:extLst>
  </p:cSld>
  <p:clrMapOvr>
    <a:masterClrMapping/>
  </p:clrMapOvr>
  <mc:AlternateContent xmlns:mc="http://schemas.openxmlformats.org/markup-compatibility/2006" xmlns:p14="http://schemas.microsoft.com/office/powerpoint/2010/main">
    <mc:Choice Requires="p14">
      <p:transition spd="slow" p14:dur="3400">
        <p14:reveal thruBlk="1" dir="r"/>
      </p:transition>
    </mc:Choice>
    <mc:Fallback xmlns="">
      <p:transition spd="slow">
        <p:fade/>
      </p:transition>
    </mc:Fallback>
  </mc:AlternateContent>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Diagram 3"/>
          <p:cNvGraphicFramePr/>
          <p:nvPr/>
        </p:nvGraphicFramePr>
        <p:xfrm>
          <a:off x="0" y="0"/>
          <a:ext cx="9324528" cy="7101408"/>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5" name="Rectangle 4"/>
          <p:cNvSpPr/>
          <p:nvPr/>
        </p:nvSpPr>
        <p:spPr>
          <a:xfrm>
            <a:off x="2195736" y="3212976"/>
            <a:ext cx="1224136" cy="720080"/>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a:r>
              <a:rPr lang="fa-IR" dirty="0" smtClean="0"/>
              <a:t>موجودی کالا</a:t>
            </a:r>
            <a:endParaRPr lang="fa-IR" dirty="0"/>
          </a:p>
        </p:txBody>
      </p:sp>
      <p:sp>
        <p:nvSpPr>
          <p:cNvPr id="6" name="Rectangle 5"/>
          <p:cNvSpPr/>
          <p:nvPr/>
        </p:nvSpPr>
        <p:spPr>
          <a:xfrm>
            <a:off x="5148064" y="1916832"/>
            <a:ext cx="1368152" cy="720080"/>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a:r>
              <a:rPr lang="fa-IR" dirty="0" smtClean="0"/>
              <a:t>حسابهای پرداختنی</a:t>
            </a:r>
            <a:endParaRPr lang="fa-IR" dirty="0"/>
          </a:p>
        </p:txBody>
      </p:sp>
      <p:sp>
        <p:nvSpPr>
          <p:cNvPr id="7" name="Rectangle 6"/>
          <p:cNvSpPr/>
          <p:nvPr/>
        </p:nvSpPr>
        <p:spPr>
          <a:xfrm>
            <a:off x="4357686" y="3143248"/>
            <a:ext cx="1800200" cy="792088"/>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a:r>
              <a:rPr lang="fa-IR" dirty="0" smtClean="0"/>
              <a:t>حسابهای هزینه</a:t>
            </a:r>
            <a:endParaRPr lang="fa-IR" dirty="0"/>
          </a:p>
        </p:txBody>
      </p:sp>
      <p:sp>
        <p:nvSpPr>
          <p:cNvPr id="8" name="Rectangle 7"/>
          <p:cNvSpPr/>
          <p:nvPr/>
        </p:nvSpPr>
        <p:spPr>
          <a:xfrm>
            <a:off x="5004048" y="4221088"/>
            <a:ext cx="1944216" cy="720080"/>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a:r>
              <a:rPr lang="fa-IR" dirty="0" smtClean="0"/>
              <a:t>وجوه نقد</a:t>
            </a:r>
            <a:endParaRPr lang="fa-IR" dirty="0"/>
          </a:p>
        </p:txBody>
      </p:sp>
      <p:cxnSp>
        <p:nvCxnSpPr>
          <p:cNvPr id="10" name="Straight Arrow Connector 9"/>
          <p:cNvCxnSpPr/>
          <p:nvPr/>
        </p:nvCxnSpPr>
        <p:spPr>
          <a:xfrm>
            <a:off x="1835696" y="3645024"/>
            <a:ext cx="288032" cy="0"/>
          </a:xfrm>
          <a:prstGeom prst="straightConnector1">
            <a:avLst/>
          </a:prstGeom>
          <a:ln>
            <a:tailEnd type="arrow"/>
          </a:ln>
        </p:spPr>
        <p:style>
          <a:lnRef idx="2">
            <a:schemeClr val="dk1"/>
          </a:lnRef>
          <a:fillRef idx="0">
            <a:schemeClr val="dk1"/>
          </a:fillRef>
          <a:effectRef idx="1">
            <a:schemeClr val="dk1"/>
          </a:effectRef>
          <a:fontRef idx="minor">
            <a:schemeClr val="tx1"/>
          </a:fontRef>
        </p:style>
      </p:cxnSp>
      <p:cxnSp>
        <p:nvCxnSpPr>
          <p:cNvPr id="12" name="Straight Arrow Connector 11"/>
          <p:cNvCxnSpPr/>
          <p:nvPr/>
        </p:nvCxnSpPr>
        <p:spPr>
          <a:xfrm>
            <a:off x="5364088" y="1124744"/>
            <a:ext cx="72008" cy="720080"/>
          </a:xfrm>
          <a:prstGeom prst="straightConnector1">
            <a:avLst/>
          </a:prstGeom>
          <a:ln>
            <a:tailEnd type="arrow"/>
          </a:ln>
        </p:spPr>
        <p:style>
          <a:lnRef idx="2">
            <a:schemeClr val="dk1"/>
          </a:lnRef>
          <a:fillRef idx="0">
            <a:schemeClr val="dk1"/>
          </a:fillRef>
          <a:effectRef idx="1">
            <a:schemeClr val="dk1"/>
          </a:effectRef>
          <a:fontRef idx="minor">
            <a:schemeClr val="tx1"/>
          </a:fontRef>
        </p:style>
      </p:cxnSp>
      <p:cxnSp>
        <p:nvCxnSpPr>
          <p:cNvPr id="27" name="Straight Arrow Connector 26"/>
          <p:cNvCxnSpPr/>
          <p:nvPr/>
        </p:nvCxnSpPr>
        <p:spPr>
          <a:xfrm flipH="1" flipV="1">
            <a:off x="6660232" y="2636912"/>
            <a:ext cx="1224136" cy="936104"/>
          </a:xfrm>
          <a:prstGeom prst="straightConnector1">
            <a:avLst/>
          </a:prstGeom>
          <a:ln>
            <a:tailEnd type="arrow"/>
          </a:ln>
        </p:spPr>
        <p:style>
          <a:lnRef idx="2">
            <a:schemeClr val="dk1"/>
          </a:lnRef>
          <a:fillRef idx="0">
            <a:schemeClr val="dk1"/>
          </a:fillRef>
          <a:effectRef idx="1">
            <a:schemeClr val="dk1"/>
          </a:effectRef>
          <a:fontRef idx="minor">
            <a:schemeClr val="tx1"/>
          </a:fontRef>
        </p:style>
      </p:cxnSp>
      <p:cxnSp>
        <p:nvCxnSpPr>
          <p:cNvPr id="29" name="Straight Arrow Connector 28"/>
          <p:cNvCxnSpPr/>
          <p:nvPr/>
        </p:nvCxnSpPr>
        <p:spPr>
          <a:xfrm flipH="1">
            <a:off x="7020272" y="4149080"/>
            <a:ext cx="792088" cy="360040"/>
          </a:xfrm>
          <a:prstGeom prst="straightConnector1">
            <a:avLst/>
          </a:prstGeom>
          <a:ln>
            <a:tailEnd type="arrow"/>
          </a:ln>
        </p:spPr>
        <p:style>
          <a:lnRef idx="2">
            <a:schemeClr val="dk1"/>
          </a:lnRef>
          <a:fillRef idx="0">
            <a:schemeClr val="dk1"/>
          </a:fillRef>
          <a:effectRef idx="1">
            <a:schemeClr val="dk1"/>
          </a:effectRef>
          <a:fontRef idx="minor">
            <a:schemeClr val="tx1"/>
          </a:fontRef>
        </p:style>
      </p:cxnSp>
      <p:cxnSp>
        <p:nvCxnSpPr>
          <p:cNvPr id="31" name="Straight Arrow Connector 30"/>
          <p:cNvCxnSpPr/>
          <p:nvPr/>
        </p:nvCxnSpPr>
        <p:spPr>
          <a:xfrm rot="16200000" flipH="1">
            <a:off x="3813351" y="2027409"/>
            <a:ext cx="1947066" cy="141736"/>
          </a:xfrm>
          <a:prstGeom prst="straightConnector1">
            <a:avLst/>
          </a:prstGeom>
          <a:ln>
            <a:tailEnd type="arrow"/>
          </a:ln>
        </p:spPr>
        <p:style>
          <a:lnRef idx="2">
            <a:schemeClr val="dk1"/>
          </a:lnRef>
          <a:fillRef idx="0">
            <a:schemeClr val="dk1"/>
          </a:fillRef>
          <a:effectRef idx="1">
            <a:schemeClr val="dk1"/>
          </a:effectRef>
          <a:fontRef idx="minor">
            <a:schemeClr val="tx1"/>
          </a:fontRef>
        </p:style>
      </p:cxnSp>
      <p:sp>
        <p:nvSpPr>
          <p:cNvPr id="34" name="TextBox 33"/>
          <p:cNvSpPr txBox="1"/>
          <p:nvPr/>
        </p:nvSpPr>
        <p:spPr>
          <a:xfrm>
            <a:off x="6804248" y="404664"/>
            <a:ext cx="1584176" cy="369332"/>
          </a:xfrm>
          <a:prstGeom prst="rect">
            <a:avLst/>
          </a:prstGeom>
          <a:noFill/>
        </p:spPr>
        <p:txBody>
          <a:bodyPr wrap="square" rtlCol="1">
            <a:spAutoFit/>
          </a:bodyPr>
          <a:lstStyle/>
          <a:p>
            <a:r>
              <a:rPr lang="fa-IR" dirty="0" smtClean="0"/>
              <a:t>چرخه مخارج</a:t>
            </a:r>
            <a:endParaRPr lang="fa-IR" dirty="0"/>
          </a:p>
        </p:txBody>
      </p:sp>
    </p:spTree>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971600" y="620689"/>
            <a:ext cx="7056784" cy="5256584"/>
          </a:xfrm>
          <a:ln>
            <a:solidFill>
              <a:schemeClr val="accent1"/>
            </a:solidFill>
            <a:prstDash val="dashDot"/>
          </a:ln>
        </p:spPr>
        <p:txBody>
          <a:bodyPr/>
          <a:lstStyle/>
          <a:p>
            <a:r>
              <a:rPr lang="fa-IR" dirty="0">
                <a:cs typeface="2  Zar" pitchFamily="2" charset="-78"/>
              </a:rPr>
              <a:t> </a:t>
            </a:r>
            <a:r>
              <a:rPr lang="fa-IR" dirty="0" smtClean="0">
                <a:cs typeface="2  Zar" pitchFamily="2" charset="-78"/>
              </a:rPr>
              <a:t>                           </a:t>
            </a:r>
            <a:r>
              <a:rPr lang="fa-IR" dirty="0" smtClean="0">
                <a:cs typeface="B Nazanin" pitchFamily="2" charset="-78"/>
              </a:rPr>
              <a:t>                </a:t>
            </a:r>
            <a:r>
              <a:rPr lang="fa-IR" dirty="0" smtClean="0">
                <a:cs typeface="2  Zar" pitchFamily="2" charset="-78"/>
              </a:rPr>
              <a:t>                                                           </a:t>
            </a:r>
            <a:endParaRPr lang="fa-IR" dirty="0">
              <a:cs typeface="2  Zar" pitchFamily="2" charset="-78"/>
            </a:endParaRPr>
          </a:p>
        </p:txBody>
      </p:sp>
      <p:sp>
        <p:nvSpPr>
          <p:cNvPr id="4" name="Oval 3"/>
          <p:cNvSpPr/>
          <p:nvPr/>
        </p:nvSpPr>
        <p:spPr>
          <a:xfrm>
            <a:off x="6643702" y="785794"/>
            <a:ext cx="1224136" cy="1512168"/>
          </a:xfrm>
          <a:prstGeom prst="ellipse">
            <a:avLst/>
          </a:prstGeom>
        </p:spPr>
        <p:style>
          <a:lnRef idx="2">
            <a:schemeClr val="accent4">
              <a:shade val="50000"/>
            </a:schemeClr>
          </a:lnRef>
          <a:fillRef idx="1">
            <a:schemeClr val="accent4"/>
          </a:fillRef>
          <a:effectRef idx="0">
            <a:schemeClr val="accent4"/>
          </a:effectRef>
          <a:fontRef idx="minor">
            <a:schemeClr val="lt1"/>
          </a:fontRef>
        </p:style>
        <p:txBody>
          <a:bodyPr rtlCol="1" anchor="ctr"/>
          <a:lstStyle/>
          <a:p>
            <a:pPr algn="ctr"/>
            <a:r>
              <a:rPr lang="fa-IR" dirty="0" smtClean="0">
                <a:cs typeface="B Nazanin" pitchFamily="2" charset="-78"/>
              </a:rPr>
              <a:t>چرخه تبدیل</a:t>
            </a:r>
            <a:endParaRPr lang="fa-IR" dirty="0">
              <a:cs typeface="B Nazanin" pitchFamily="2" charset="-78"/>
            </a:endParaRPr>
          </a:p>
        </p:txBody>
      </p:sp>
      <p:sp>
        <p:nvSpPr>
          <p:cNvPr id="7" name="Oval 6"/>
          <p:cNvSpPr/>
          <p:nvPr/>
        </p:nvSpPr>
        <p:spPr>
          <a:xfrm>
            <a:off x="6588224" y="4221088"/>
            <a:ext cx="1368152" cy="1656184"/>
          </a:xfrm>
          <a:prstGeom prst="ellipse">
            <a:avLst/>
          </a:prstGeom>
        </p:spPr>
        <p:style>
          <a:lnRef idx="2">
            <a:schemeClr val="accent4">
              <a:shade val="50000"/>
            </a:schemeClr>
          </a:lnRef>
          <a:fillRef idx="1">
            <a:schemeClr val="accent4"/>
          </a:fillRef>
          <a:effectRef idx="0">
            <a:schemeClr val="accent4"/>
          </a:effectRef>
          <a:fontRef idx="minor">
            <a:schemeClr val="lt1"/>
          </a:fontRef>
        </p:style>
        <p:txBody>
          <a:bodyPr rtlCol="1" anchor="ctr"/>
          <a:lstStyle/>
          <a:p>
            <a:pPr algn="ctr"/>
            <a:r>
              <a:rPr lang="fa-IR" dirty="0" smtClean="0">
                <a:cs typeface="B Nazanin" pitchFamily="2" charset="-78"/>
              </a:rPr>
              <a:t>چرخه درآمد</a:t>
            </a:r>
            <a:endParaRPr lang="fa-IR" dirty="0">
              <a:cs typeface="B Nazanin" pitchFamily="2" charset="-78"/>
            </a:endParaRPr>
          </a:p>
        </p:txBody>
      </p:sp>
      <p:sp>
        <p:nvSpPr>
          <p:cNvPr id="8" name="Oval 7"/>
          <p:cNvSpPr/>
          <p:nvPr/>
        </p:nvSpPr>
        <p:spPr>
          <a:xfrm>
            <a:off x="1043608" y="620688"/>
            <a:ext cx="1296144" cy="1512168"/>
          </a:xfrm>
          <a:prstGeom prst="ellipse">
            <a:avLst/>
          </a:prstGeom>
        </p:spPr>
        <p:style>
          <a:lnRef idx="2">
            <a:schemeClr val="accent4">
              <a:shade val="50000"/>
            </a:schemeClr>
          </a:lnRef>
          <a:fillRef idx="1">
            <a:schemeClr val="accent4"/>
          </a:fillRef>
          <a:effectRef idx="0">
            <a:schemeClr val="accent4"/>
          </a:effectRef>
          <a:fontRef idx="minor">
            <a:schemeClr val="lt1"/>
          </a:fontRef>
        </p:style>
        <p:txBody>
          <a:bodyPr rtlCol="1" anchor="ctr"/>
          <a:lstStyle/>
          <a:p>
            <a:pPr algn="ctr"/>
            <a:r>
              <a:rPr lang="fa-IR" dirty="0" smtClean="0">
                <a:cs typeface="B Nazanin" pitchFamily="2" charset="-78"/>
              </a:rPr>
              <a:t>چرخه مخارج</a:t>
            </a:r>
            <a:endParaRPr lang="fa-IR" dirty="0">
              <a:cs typeface="B Nazanin" pitchFamily="2" charset="-78"/>
            </a:endParaRPr>
          </a:p>
        </p:txBody>
      </p:sp>
      <p:sp>
        <p:nvSpPr>
          <p:cNvPr id="9" name="Oval 8"/>
          <p:cNvSpPr/>
          <p:nvPr/>
        </p:nvSpPr>
        <p:spPr>
          <a:xfrm>
            <a:off x="1115616" y="4221088"/>
            <a:ext cx="1152128" cy="1656184"/>
          </a:xfrm>
          <a:prstGeom prst="ellipse">
            <a:avLst/>
          </a:prstGeom>
        </p:spPr>
        <p:style>
          <a:lnRef idx="2">
            <a:schemeClr val="accent4">
              <a:shade val="50000"/>
            </a:schemeClr>
          </a:lnRef>
          <a:fillRef idx="1">
            <a:schemeClr val="accent4"/>
          </a:fillRef>
          <a:effectRef idx="0">
            <a:schemeClr val="accent4"/>
          </a:effectRef>
          <a:fontRef idx="minor">
            <a:schemeClr val="lt1"/>
          </a:fontRef>
        </p:style>
        <p:txBody>
          <a:bodyPr rtlCol="1" anchor="ctr"/>
          <a:lstStyle/>
          <a:p>
            <a:pPr algn="ctr"/>
            <a:r>
              <a:rPr lang="fa-IR" dirty="0" smtClean="0">
                <a:cs typeface="B Nazanin" pitchFamily="2" charset="-78"/>
              </a:rPr>
              <a:t>چرخه مالی</a:t>
            </a:r>
            <a:endParaRPr lang="fa-IR" dirty="0">
              <a:cs typeface="B Nazanin" pitchFamily="2" charset="-78"/>
            </a:endParaRPr>
          </a:p>
        </p:txBody>
      </p:sp>
      <p:sp>
        <p:nvSpPr>
          <p:cNvPr id="10" name="Rounded Rectangle 9"/>
          <p:cNvSpPr/>
          <p:nvPr/>
        </p:nvSpPr>
        <p:spPr>
          <a:xfrm>
            <a:off x="3995936" y="1124744"/>
            <a:ext cx="1008112" cy="864096"/>
          </a:xfrm>
          <a:prstGeom prst="roundRect">
            <a:avLst/>
          </a:prstGeom>
        </p:spPr>
        <p:style>
          <a:lnRef idx="2">
            <a:schemeClr val="accent4">
              <a:shade val="50000"/>
            </a:schemeClr>
          </a:lnRef>
          <a:fillRef idx="1">
            <a:schemeClr val="accent4"/>
          </a:fillRef>
          <a:effectRef idx="0">
            <a:schemeClr val="accent4"/>
          </a:effectRef>
          <a:fontRef idx="minor">
            <a:schemeClr val="lt1"/>
          </a:fontRef>
        </p:style>
        <p:txBody>
          <a:bodyPr rtlCol="1" anchor="ctr"/>
          <a:lstStyle/>
          <a:p>
            <a:pPr algn="ctr"/>
            <a:endParaRPr lang="fa-IR">
              <a:cs typeface="2  Zar" pitchFamily="2" charset="-78"/>
            </a:endParaRPr>
          </a:p>
        </p:txBody>
      </p:sp>
      <p:sp>
        <p:nvSpPr>
          <p:cNvPr id="12" name="Rounded Rectangle 11"/>
          <p:cNvSpPr/>
          <p:nvPr/>
        </p:nvSpPr>
        <p:spPr>
          <a:xfrm>
            <a:off x="1043608" y="2636912"/>
            <a:ext cx="1224136" cy="936104"/>
          </a:xfrm>
          <a:prstGeom prst="roundRect">
            <a:avLst/>
          </a:prstGeom>
        </p:spPr>
        <p:style>
          <a:lnRef idx="2">
            <a:schemeClr val="accent4">
              <a:shade val="50000"/>
            </a:schemeClr>
          </a:lnRef>
          <a:fillRef idx="1">
            <a:schemeClr val="accent4"/>
          </a:fillRef>
          <a:effectRef idx="0">
            <a:schemeClr val="accent4"/>
          </a:effectRef>
          <a:fontRef idx="minor">
            <a:schemeClr val="lt1"/>
          </a:fontRef>
        </p:style>
        <p:txBody>
          <a:bodyPr rtlCol="1" anchor="ctr"/>
          <a:lstStyle/>
          <a:p>
            <a:pPr algn="ctr"/>
            <a:endParaRPr lang="fa-IR">
              <a:cs typeface="2  Zar" pitchFamily="2" charset="-78"/>
            </a:endParaRPr>
          </a:p>
        </p:txBody>
      </p:sp>
      <p:sp>
        <p:nvSpPr>
          <p:cNvPr id="13" name="Rounded Rectangle 12"/>
          <p:cNvSpPr/>
          <p:nvPr/>
        </p:nvSpPr>
        <p:spPr>
          <a:xfrm>
            <a:off x="3779912" y="2708920"/>
            <a:ext cx="1368152" cy="1080120"/>
          </a:xfrm>
          <a:prstGeom prst="roundRect">
            <a:avLst/>
          </a:prstGeom>
        </p:spPr>
        <p:style>
          <a:lnRef idx="2">
            <a:schemeClr val="accent4">
              <a:shade val="50000"/>
            </a:schemeClr>
          </a:lnRef>
          <a:fillRef idx="1">
            <a:schemeClr val="accent4"/>
          </a:fillRef>
          <a:effectRef idx="0">
            <a:schemeClr val="accent4"/>
          </a:effectRef>
          <a:fontRef idx="minor">
            <a:schemeClr val="lt1"/>
          </a:fontRef>
        </p:style>
        <p:txBody>
          <a:bodyPr rtlCol="1" anchor="ctr"/>
          <a:lstStyle/>
          <a:p>
            <a:pPr algn="ctr"/>
            <a:endParaRPr lang="fa-IR">
              <a:cs typeface="2  Zar" pitchFamily="2" charset="-78"/>
            </a:endParaRPr>
          </a:p>
        </p:txBody>
      </p:sp>
      <p:sp>
        <p:nvSpPr>
          <p:cNvPr id="14" name="Rounded Rectangle 13"/>
          <p:cNvSpPr/>
          <p:nvPr/>
        </p:nvSpPr>
        <p:spPr>
          <a:xfrm>
            <a:off x="6732240" y="2780928"/>
            <a:ext cx="1224136" cy="864096"/>
          </a:xfrm>
          <a:prstGeom prst="roundRect">
            <a:avLst/>
          </a:prstGeom>
        </p:spPr>
        <p:style>
          <a:lnRef idx="2">
            <a:schemeClr val="accent4">
              <a:shade val="50000"/>
            </a:schemeClr>
          </a:lnRef>
          <a:fillRef idx="1">
            <a:schemeClr val="accent4"/>
          </a:fillRef>
          <a:effectRef idx="0">
            <a:schemeClr val="accent4"/>
          </a:effectRef>
          <a:fontRef idx="minor">
            <a:schemeClr val="lt1"/>
          </a:fontRef>
        </p:style>
        <p:txBody>
          <a:bodyPr rtlCol="1" anchor="ctr"/>
          <a:lstStyle/>
          <a:p>
            <a:pPr algn="ctr"/>
            <a:endParaRPr lang="fa-IR">
              <a:cs typeface="2  Zar" pitchFamily="2" charset="-78"/>
            </a:endParaRPr>
          </a:p>
        </p:txBody>
      </p:sp>
      <p:sp>
        <p:nvSpPr>
          <p:cNvPr id="15" name="Rounded Rectangle 14"/>
          <p:cNvSpPr/>
          <p:nvPr/>
        </p:nvSpPr>
        <p:spPr>
          <a:xfrm>
            <a:off x="3995936" y="4653136"/>
            <a:ext cx="1080120" cy="1080120"/>
          </a:xfrm>
          <a:prstGeom prst="roundRect">
            <a:avLst/>
          </a:prstGeom>
        </p:spPr>
        <p:style>
          <a:lnRef idx="2">
            <a:schemeClr val="accent4">
              <a:shade val="50000"/>
            </a:schemeClr>
          </a:lnRef>
          <a:fillRef idx="1">
            <a:schemeClr val="accent4"/>
          </a:fillRef>
          <a:effectRef idx="0">
            <a:schemeClr val="accent4"/>
          </a:effectRef>
          <a:fontRef idx="minor">
            <a:schemeClr val="lt1"/>
          </a:fontRef>
        </p:style>
        <p:txBody>
          <a:bodyPr rtlCol="1" anchor="ctr"/>
          <a:lstStyle/>
          <a:p>
            <a:pPr algn="ctr"/>
            <a:endParaRPr lang="fa-IR">
              <a:cs typeface="2  Zar" pitchFamily="2" charset="-78"/>
            </a:endParaRPr>
          </a:p>
        </p:txBody>
      </p:sp>
      <p:cxnSp>
        <p:nvCxnSpPr>
          <p:cNvPr id="17" name="Straight Arrow Connector 16"/>
          <p:cNvCxnSpPr>
            <a:stCxn id="10" idx="1"/>
          </p:cNvCxnSpPr>
          <p:nvPr/>
        </p:nvCxnSpPr>
        <p:spPr>
          <a:xfrm flipH="1">
            <a:off x="2411760" y="1556792"/>
            <a:ext cx="1584176" cy="0"/>
          </a:xfrm>
          <a:prstGeom prst="straightConnector1">
            <a:avLst/>
          </a:prstGeom>
          <a:ln>
            <a:tailEnd type="arrow"/>
          </a:ln>
        </p:spPr>
        <p:style>
          <a:lnRef idx="2">
            <a:schemeClr val="dk1"/>
          </a:lnRef>
          <a:fillRef idx="0">
            <a:schemeClr val="dk1"/>
          </a:fillRef>
          <a:effectRef idx="1">
            <a:schemeClr val="dk1"/>
          </a:effectRef>
          <a:fontRef idx="minor">
            <a:schemeClr val="tx1"/>
          </a:fontRef>
        </p:style>
      </p:cxnSp>
      <p:cxnSp>
        <p:nvCxnSpPr>
          <p:cNvPr id="19" name="Straight Arrow Connector 18"/>
          <p:cNvCxnSpPr>
            <a:stCxn id="10" idx="3"/>
          </p:cNvCxnSpPr>
          <p:nvPr/>
        </p:nvCxnSpPr>
        <p:spPr>
          <a:xfrm>
            <a:off x="5004048" y="1556792"/>
            <a:ext cx="1584176" cy="0"/>
          </a:xfrm>
          <a:prstGeom prst="straightConnector1">
            <a:avLst/>
          </a:prstGeom>
          <a:ln>
            <a:tailEnd type="arrow"/>
          </a:ln>
        </p:spPr>
        <p:style>
          <a:lnRef idx="2">
            <a:schemeClr val="dk1"/>
          </a:lnRef>
          <a:fillRef idx="0">
            <a:schemeClr val="dk1"/>
          </a:fillRef>
          <a:effectRef idx="1">
            <a:schemeClr val="dk1"/>
          </a:effectRef>
          <a:fontRef idx="minor">
            <a:schemeClr val="tx1"/>
          </a:fontRef>
        </p:style>
      </p:cxnSp>
      <p:cxnSp>
        <p:nvCxnSpPr>
          <p:cNvPr id="25" name="Straight Arrow Connector 24"/>
          <p:cNvCxnSpPr/>
          <p:nvPr/>
        </p:nvCxnSpPr>
        <p:spPr>
          <a:xfrm>
            <a:off x="7380312" y="2348880"/>
            <a:ext cx="0" cy="360040"/>
          </a:xfrm>
          <a:prstGeom prst="straightConnector1">
            <a:avLst/>
          </a:prstGeom>
          <a:ln>
            <a:tailEnd type="arrow"/>
          </a:ln>
        </p:spPr>
        <p:style>
          <a:lnRef idx="2">
            <a:schemeClr val="dk1"/>
          </a:lnRef>
          <a:fillRef idx="0">
            <a:schemeClr val="dk1"/>
          </a:fillRef>
          <a:effectRef idx="1">
            <a:schemeClr val="dk1"/>
          </a:effectRef>
          <a:fontRef idx="minor">
            <a:schemeClr val="tx1"/>
          </a:fontRef>
        </p:style>
      </p:cxnSp>
      <p:cxnSp>
        <p:nvCxnSpPr>
          <p:cNvPr id="27" name="Straight Arrow Connector 26"/>
          <p:cNvCxnSpPr/>
          <p:nvPr/>
        </p:nvCxnSpPr>
        <p:spPr>
          <a:xfrm>
            <a:off x="7452320" y="3717032"/>
            <a:ext cx="0" cy="432048"/>
          </a:xfrm>
          <a:prstGeom prst="straightConnector1">
            <a:avLst/>
          </a:prstGeom>
          <a:ln>
            <a:tailEnd type="arrow"/>
          </a:ln>
        </p:spPr>
        <p:style>
          <a:lnRef idx="2">
            <a:schemeClr val="dk1"/>
          </a:lnRef>
          <a:fillRef idx="0">
            <a:schemeClr val="dk1"/>
          </a:fillRef>
          <a:effectRef idx="1">
            <a:schemeClr val="dk1"/>
          </a:effectRef>
          <a:fontRef idx="minor">
            <a:schemeClr val="tx1"/>
          </a:fontRef>
        </p:style>
      </p:cxnSp>
      <p:cxnSp>
        <p:nvCxnSpPr>
          <p:cNvPr id="29" name="Straight Arrow Connector 28"/>
          <p:cNvCxnSpPr/>
          <p:nvPr/>
        </p:nvCxnSpPr>
        <p:spPr>
          <a:xfrm flipH="1">
            <a:off x="5292080" y="5157192"/>
            <a:ext cx="1224136" cy="0"/>
          </a:xfrm>
          <a:prstGeom prst="straightConnector1">
            <a:avLst/>
          </a:prstGeom>
          <a:ln>
            <a:tailEnd type="arrow"/>
          </a:ln>
        </p:spPr>
        <p:style>
          <a:lnRef idx="2">
            <a:schemeClr val="dk1"/>
          </a:lnRef>
          <a:fillRef idx="0">
            <a:schemeClr val="dk1"/>
          </a:fillRef>
          <a:effectRef idx="1">
            <a:schemeClr val="dk1"/>
          </a:effectRef>
          <a:fontRef idx="minor">
            <a:schemeClr val="tx1"/>
          </a:fontRef>
        </p:style>
      </p:cxnSp>
      <p:cxnSp>
        <p:nvCxnSpPr>
          <p:cNvPr id="32" name="Straight Arrow Connector 31"/>
          <p:cNvCxnSpPr>
            <a:stCxn id="15" idx="1"/>
          </p:cNvCxnSpPr>
          <p:nvPr/>
        </p:nvCxnSpPr>
        <p:spPr>
          <a:xfrm rot="10800000">
            <a:off x="2411760" y="5157192"/>
            <a:ext cx="1584176" cy="36004"/>
          </a:xfrm>
          <a:prstGeom prst="straightConnector1">
            <a:avLst/>
          </a:prstGeom>
          <a:ln>
            <a:tailEnd type="arrow"/>
          </a:ln>
        </p:spPr>
        <p:style>
          <a:lnRef idx="2">
            <a:schemeClr val="dk1"/>
          </a:lnRef>
          <a:fillRef idx="0">
            <a:schemeClr val="dk1"/>
          </a:fillRef>
          <a:effectRef idx="1">
            <a:schemeClr val="dk1"/>
          </a:effectRef>
          <a:fontRef idx="minor">
            <a:schemeClr val="tx1"/>
          </a:fontRef>
        </p:style>
      </p:cxnSp>
      <p:cxnSp>
        <p:nvCxnSpPr>
          <p:cNvPr id="34" name="Straight Arrow Connector 33"/>
          <p:cNvCxnSpPr/>
          <p:nvPr/>
        </p:nvCxnSpPr>
        <p:spPr>
          <a:xfrm flipV="1">
            <a:off x="1475656" y="3789040"/>
            <a:ext cx="0" cy="432048"/>
          </a:xfrm>
          <a:prstGeom prst="straightConnector1">
            <a:avLst/>
          </a:prstGeom>
          <a:ln>
            <a:tailEnd type="arrow"/>
          </a:ln>
        </p:spPr>
        <p:style>
          <a:lnRef idx="2">
            <a:schemeClr val="dk1"/>
          </a:lnRef>
          <a:fillRef idx="0">
            <a:schemeClr val="dk1"/>
          </a:fillRef>
          <a:effectRef idx="1">
            <a:schemeClr val="dk1"/>
          </a:effectRef>
          <a:fontRef idx="minor">
            <a:schemeClr val="tx1"/>
          </a:fontRef>
        </p:style>
      </p:cxnSp>
      <p:cxnSp>
        <p:nvCxnSpPr>
          <p:cNvPr id="38" name="Straight Arrow Connector 37"/>
          <p:cNvCxnSpPr/>
          <p:nvPr/>
        </p:nvCxnSpPr>
        <p:spPr>
          <a:xfrm flipV="1">
            <a:off x="1547664" y="2204864"/>
            <a:ext cx="0" cy="432048"/>
          </a:xfrm>
          <a:prstGeom prst="straightConnector1">
            <a:avLst/>
          </a:prstGeom>
          <a:ln>
            <a:tailEnd type="arrow"/>
          </a:ln>
        </p:spPr>
        <p:style>
          <a:lnRef idx="2">
            <a:schemeClr val="dk1"/>
          </a:lnRef>
          <a:fillRef idx="0">
            <a:schemeClr val="dk1"/>
          </a:fillRef>
          <a:effectRef idx="1">
            <a:schemeClr val="dk1"/>
          </a:effectRef>
          <a:fontRef idx="minor">
            <a:schemeClr val="tx1"/>
          </a:fontRef>
        </p:style>
      </p:cxnSp>
      <p:cxnSp>
        <p:nvCxnSpPr>
          <p:cNvPr id="41" name="Straight Arrow Connector 40"/>
          <p:cNvCxnSpPr/>
          <p:nvPr/>
        </p:nvCxnSpPr>
        <p:spPr>
          <a:xfrm flipH="1" flipV="1">
            <a:off x="2195736" y="1844824"/>
            <a:ext cx="1512168" cy="1008112"/>
          </a:xfrm>
          <a:prstGeom prst="straightConnector1">
            <a:avLst/>
          </a:prstGeom>
          <a:ln>
            <a:headEnd type="arrow"/>
            <a:tailEnd type="arrow"/>
          </a:ln>
        </p:spPr>
        <p:style>
          <a:lnRef idx="2">
            <a:schemeClr val="dk1"/>
          </a:lnRef>
          <a:fillRef idx="0">
            <a:schemeClr val="dk1"/>
          </a:fillRef>
          <a:effectRef idx="1">
            <a:schemeClr val="dk1"/>
          </a:effectRef>
          <a:fontRef idx="minor">
            <a:schemeClr val="tx1"/>
          </a:fontRef>
        </p:style>
      </p:cxnSp>
      <p:cxnSp>
        <p:nvCxnSpPr>
          <p:cNvPr id="43" name="Straight Arrow Connector 42"/>
          <p:cNvCxnSpPr/>
          <p:nvPr/>
        </p:nvCxnSpPr>
        <p:spPr>
          <a:xfrm flipH="1">
            <a:off x="2267744" y="3645024"/>
            <a:ext cx="1440160" cy="1008112"/>
          </a:xfrm>
          <a:prstGeom prst="straightConnector1">
            <a:avLst/>
          </a:prstGeom>
          <a:ln>
            <a:headEnd type="arrow"/>
            <a:tailEnd type="arrow"/>
          </a:ln>
        </p:spPr>
        <p:style>
          <a:lnRef idx="2">
            <a:schemeClr val="dk1"/>
          </a:lnRef>
          <a:fillRef idx="0">
            <a:schemeClr val="dk1"/>
          </a:fillRef>
          <a:effectRef idx="1">
            <a:schemeClr val="dk1"/>
          </a:effectRef>
          <a:fontRef idx="minor">
            <a:schemeClr val="tx1"/>
          </a:fontRef>
        </p:style>
      </p:cxnSp>
      <p:cxnSp>
        <p:nvCxnSpPr>
          <p:cNvPr id="45" name="Straight Arrow Connector 44"/>
          <p:cNvCxnSpPr/>
          <p:nvPr/>
        </p:nvCxnSpPr>
        <p:spPr>
          <a:xfrm flipV="1">
            <a:off x="5220072" y="1844824"/>
            <a:ext cx="1368152" cy="864096"/>
          </a:xfrm>
          <a:prstGeom prst="straightConnector1">
            <a:avLst/>
          </a:prstGeom>
          <a:ln>
            <a:tailEnd type="arrow"/>
          </a:ln>
        </p:spPr>
        <p:style>
          <a:lnRef idx="2">
            <a:schemeClr val="dk1"/>
          </a:lnRef>
          <a:fillRef idx="0">
            <a:schemeClr val="dk1"/>
          </a:fillRef>
          <a:effectRef idx="1">
            <a:schemeClr val="dk1"/>
          </a:effectRef>
          <a:fontRef idx="minor">
            <a:schemeClr val="tx1"/>
          </a:fontRef>
        </p:style>
      </p:cxnSp>
      <p:cxnSp>
        <p:nvCxnSpPr>
          <p:cNvPr id="48" name="Straight Arrow Connector 47"/>
          <p:cNvCxnSpPr/>
          <p:nvPr/>
        </p:nvCxnSpPr>
        <p:spPr>
          <a:xfrm>
            <a:off x="5220072" y="3789040"/>
            <a:ext cx="1368152" cy="864096"/>
          </a:xfrm>
          <a:prstGeom prst="straightConnector1">
            <a:avLst/>
          </a:prstGeom>
          <a:ln>
            <a:tailEnd type="arrow"/>
          </a:ln>
        </p:spPr>
        <p:style>
          <a:lnRef idx="2">
            <a:schemeClr val="dk1"/>
          </a:lnRef>
          <a:fillRef idx="0">
            <a:schemeClr val="dk1"/>
          </a:fillRef>
          <a:effectRef idx="1">
            <a:schemeClr val="dk1"/>
          </a:effectRef>
          <a:fontRef idx="minor">
            <a:schemeClr val="tx1"/>
          </a:fontRef>
        </p:style>
      </p:cxnSp>
      <p:sp>
        <p:nvSpPr>
          <p:cNvPr id="50" name="TextBox 49"/>
          <p:cNvSpPr txBox="1"/>
          <p:nvPr/>
        </p:nvSpPr>
        <p:spPr>
          <a:xfrm>
            <a:off x="-180528" y="4797152"/>
            <a:ext cx="1008112" cy="646331"/>
          </a:xfrm>
          <a:prstGeom prst="rect">
            <a:avLst/>
          </a:prstGeom>
          <a:noFill/>
        </p:spPr>
        <p:txBody>
          <a:bodyPr wrap="square" rtlCol="1">
            <a:spAutoFit/>
          </a:bodyPr>
          <a:lstStyle/>
          <a:p>
            <a:r>
              <a:rPr lang="fa-IR" dirty="0" smtClean="0">
                <a:cs typeface="B Nazanin" pitchFamily="2" charset="-78"/>
              </a:rPr>
              <a:t>مالکان بستانکاران</a:t>
            </a:r>
            <a:endParaRPr lang="fa-IR" dirty="0">
              <a:cs typeface="B Nazanin" pitchFamily="2" charset="-78"/>
            </a:endParaRPr>
          </a:p>
        </p:txBody>
      </p:sp>
      <p:sp>
        <p:nvSpPr>
          <p:cNvPr id="51" name="TextBox 50"/>
          <p:cNvSpPr txBox="1"/>
          <p:nvPr/>
        </p:nvSpPr>
        <p:spPr>
          <a:xfrm>
            <a:off x="-252536" y="1124744"/>
            <a:ext cx="1152128" cy="369332"/>
          </a:xfrm>
          <a:prstGeom prst="rect">
            <a:avLst/>
          </a:prstGeom>
          <a:noFill/>
        </p:spPr>
        <p:txBody>
          <a:bodyPr wrap="square" rtlCol="1">
            <a:spAutoFit/>
          </a:bodyPr>
          <a:lstStyle/>
          <a:p>
            <a:r>
              <a:rPr lang="fa-IR" dirty="0" smtClean="0">
                <a:cs typeface="B Nazanin" pitchFamily="2" charset="-78"/>
              </a:rPr>
              <a:t>فروشندگان</a:t>
            </a:r>
            <a:endParaRPr lang="fa-IR" dirty="0">
              <a:cs typeface="B Nazanin" pitchFamily="2" charset="-78"/>
            </a:endParaRPr>
          </a:p>
        </p:txBody>
      </p:sp>
      <p:sp>
        <p:nvSpPr>
          <p:cNvPr id="52" name="TextBox 51"/>
          <p:cNvSpPr txBox="1"/>
          <p:nvPr/>
        </p:nvSpPr>
        <p:spPr>
          <a:xfrm>
            <a:off x="8316416" y="1268760"/>
            <a:ext cx="827584" cy="369332"/>
          </a:xfrm>
          <a:prstGeom prst="rect">
            <a:avLst/>
          </a:prstGeom>
          <a:noFill/>
        </p:spPr>
        <p:txBody>
          <a:bodyPr wrap="square" rtlCol="1">
            <a:spAutoFit/>
          </a:bodyPr>
          <a:lstStyle/>
          <a:p>
            <a:r>
              <a:rPr lang="fa-IR" dirty="0" smtClean="0">
                <a:cs typeface="B Nazanin" pitchFamily="2" charset="-78"/>
              </a:rPr>
              <a:t>کارکنان</a:t>
            </a:r>
            <a:endParaRPr lang="fa-IR" dirty="0">
              <a:cs typeface="B Nazanin" pitchFamily="2" charset="-78"/>
            </a:endParaRPr>
          </a:p>
        </p:txBody>
      </p:sp>
      <p:sp>
        <p:nvSpPr>
          <p:cNvPr id="53" name="TextBox 52"/>
          <p:cNvSpPr txBox="1"/>
          <p:nvPr/>
        </p:nvSpPr>
        <p:spPr>
          <a:xfrm>
            <a:off x="8244408" y="4869160"/>
            <a:ext cx="899592" cy="369332"/>
          </a:xfrm>
          <a:prstGeom prst="rect">
            <a:avLst/>
          </a:prstGeom>
          <a:noFill/>
        </p:spPr>
        <p:txBody>
          <a:bodyPr wrap="square" rtlCol="1">
            <a:spAutoFit/>
          </a:bodyPr>
          <a:lstStyle/>
          <a:p>
            <a:r>
              <a:rPr lang="fa-IR" dirty="0" smtClean="0">
                <a:cs typeface="B Nazanin" pitchFamily="2" charset="-78"/>
              </a:rPr>
              <a:t>مشتریان</a:t>
            </a:r>
            <a:endParaRPr lang="fa-IR" dirty="0">
              <a:cs typeface="B Nazanin" pitchFamily="2" charset="-78"/>
            </a:endParaRPr>
          </a:p>
        </p:txBody>
      </p:sp>
      <p:cxnSp>
        <p:nvCxnSpPr>
          <p:cNvPr id="55" name="Straight Arrow Connector 54"/>
          <p:cNvCxnSpPr/>
          <p:nvPr/>
        </p:nvCxnSpPr>
        <p:spPr>
          <a:xfrm flipH="1">
            <a:off x="8100392" y="1772816"/>
            <a:ext cx="504056" cy="0"/>
          </a:xfrm>
          <a:prstGeom prst="straightConnector1">
            <a:avLst/>
          </a:prstGeom>
          <a:ln>
            <a:tailEnd type="arrow"/>
          </a:ln>
        </p:spPr>
        <p:style>
          <a:lnRef idx="2">
            <a:schemeClr val="dk1"/>
          </a:lnRef>
          <a:fillRef idx="0">
            <a:schemeClr val="dk1"/>
          </a:fillRef>
          <a:effectRef idx="1">
            <a:schemeClr val="dk1"/>
          </a:effectRef>
          <a:fontRef idx="minor">
            <a:schemeClr val="tx1"/>
          </a:fontRef>
        </p:style>
      </p:cxnSp>
      <p:cxnSp>
        <p:nvCxnSpPr>
          <p:cNvPr id="56" name="Straight Arrow Connector 55"/>
          <p:cNvCxnSpPr/>
          <p:nvPr/>
        </p:nvCxnSpPr>
        <p:spPr>
          <a:xfrm flipH="1">
            <a:off x="8172400" y="5301208"/>
            <a:ext cx="504056" cy="0"/>
          </a:xfrm>
          <a:prstGeom prst="straightConnector1">
            <a:avLst/>
          </a:prstGeom>
          <a:ln>
            <a:tailEnd type="arrow"/>
          </a:ln>
        </p:spPr>
        <p:style>
          <a:lnRef idx="2">
            <a:schemeClr val="dk1"/>
          </a:lnRef>
          <a:fillRef idx="0">
            <a:schemeClr val="dk1"/>
          </a:fillRef>
          <a:effectRef idx="1">
            <a:schemeClr val="dk1"/>
          </a:effectRef>
          <a:fontRef idx="minor">
            <a:schemeClr val="tx1"/>
          </a:fontRef>
        </p:style>
      </p:cxnSp>
      <p:cxnSp>
        <p:nvCxnSpPr>
          <p:cNvPr id="58" name="Straight Arrow Connector 57"/>
          <p:cNvCxnSpPr/>
          <p:nvPr/>
        </p:nvCxnSpPr>
        <p:spPr>
          <a:xfrm>
            <a:off x="251520" y="1700808"/>
            <a:ext cx="576064" cy="0"/>
          </a:xfrm>
          <a:prstGeom prst="straightConnector1">
            <a:avLst/>
          </a:prstGeom>
          <a:ln>
            <a:tailEnd type="arrow"/>
          </a:ln>
        </p:spPr>
        <p:style>
          <a:lnRef idx="2">
            <a:schemeClr val="dk1"/>
          </a:lnRef>
          <a:fillRef idx="0">
            <a:schemeClr val="dk1"/>
          </a:fillRef>
          <a:effectRef idx="1">
            <a:schemeClr val="dk1"/>
          </a:effectRef>
          <a:fontRef idx="minor">
            <a:schemeClr val="tx1"/>
          </a:fontRef>
        </p:style>
      </p:cxnSp>
      <p:cxnSp>
        <p:nvCxnSpPr>
          <p:cNvPr id="60" name="Straight Arrow Connector 59"/>
          <p:cNvCxnSpPr/>
          <p:nvPr/>
        </p:nvCxnSpPr>
        <p:spPr>
          <a:xfrm>
            <a:off x="251520" y="5517232"/>
            <a:ext cx="576064" cy="0"/>
          </a:xfrm>
          <a:prstGeom prst="straightConnector1">
            <a:avLst/>
          </a:prstGeom>
          <a:ln>
            <a:tailEnd type="arrow"/>
          </a:ln>
        </p:spPr>
        <p:style>
          <a:lnRef idx="2">
            <a:schemeClr val="dk1"/>
          </a:lnRef>
          <a:fillRef idx="0">
            <a:schemeClr val="dk1"/>
          </a:fillRef>
          <a:effectRef idx="1">
            <a:schemeClr val="dk1"/>
          </a:effectRef>
          <a:fontRef idx="minor">
            <a:schemeClr val="tx1"/>
          </a:fontRef>
        </p:style>
      </p:cxnSp>
      <p:sp>
        <p:nvSpPr>
          <p:cNvPr id="61" name="TextBox 60"/>
          <p:cNvSpPr txBox="1"/>
          <p:nvPr/>
        </p:nvSpPr>
        <p:spPr>
          <a:xfrm>
            <a:off x="2000232" y="0"/>
            <a:ext cx="6624736" cy="400110"/>
          </a:xfrm>
          <a:prstGeom prst="rect">
            <a:avLst/>
          </a:prstGeom>
          <a:noFill/>
        </p:spPr>
        <p:txBody>
          <a:bodyPr wrap="square" rtlCol="1">
            <a:spAutoFit/>
          </a:bodyPr>
          <a:lstStyle/>
          <a:p>
            <a:r>
              <a:rPr lang="fa-IR" sz="2000" b="1" dirty="0" smtClean="0">
                <a:cs typeface="B Nazanin" pitchFamily="2" charset="-78"/>
              </a:rPr>
              <a:t>سیستم پردازش رویدادهای حسابداری و چرخه های آن</a:t>
            </a:r>
            <a:endParaRPr lang="fa-IR" sz="2000" b="1" dirty="0">
              <a:cs typeface="B Nazanin" pitchFamily="2" charset="-78"/>
            </a:endParaRPr>
          </a:p>
        </p:txBody>
      </p:sp>
      <p:sp>
        <p:nvSpPr>
          <p:cNvPr id="62" name="TextBox 61"/>
          <p:cNvSpPr txBox="1"/>
          <p:nvPr/>
        </p:nvSpPr>
        <p:spPr>
          <a:xfrm>
            <a:off x="2771800" y="188640"/>
            <a:ext cx="576064" cy="369332"/>
          </a:xfrm>
          <a:prstGeom prst="rect">
            <a:avLst/>
          </a:prstGeom>
          <a:noFill/>
        </p:spPr>
        <p:txBody>
          <a:bodyPr wrap="square" rtlCol="1">
            <a:spAutoFit/>
          </a:bodyPr>
          <a:lstStyle/>
          <a:p>
            <a:r>
              <a:rPr lang="fa-IR" dirty="0" smtClean="0">
                <a:cs typeface="2  Zar" pitchFamily="2" charset="-78"/>
              </a:rPr>
              <a:t>مرز</a:t>
            </a:r>
            <a:endParaRPr lang="fa-IR" dirty="0">
              <a:cs typeface="2  Zar" pitchFamily="2" charset="-78"/>
            </a:endParaRPr>
          </a:p>
        </p:txBody>
      </p:sp>
      <p:sp>
        <p:nvSpPr>
          <p:cNvPr id="63" name="TextBox 62"/>
          <p:cNvSpPr txBox="1"/>
          <p:nvPr/>
        </p:nvSpPr>
        <p:spPr>
          <a:xfrm>
            <a:off x="2500298" y="2928934"/>
            <a:ext cx="864096" cy="369332"/>
          </a:xfrm>
          <a:prstGeom prst="rect">
            <a:avLst/>
          </a:prstGeom>
          <a:noFill/>
        </p:spPr>
        <p:txBody>
          <a:bodyPr wrap="square" rtlCol="1">
            <a:spAutoFit/>
          </a:bodyPr>
          <a:lstStyle/>
          <a:p>
            <a:r>
              <a:rPr lang="fa-IR" dirty="0" smtClean="0">
                <a:cs typeface="B Nazanin" pitchFamily="2" charset="-78"/>
              </a:rPr>
              <a:t>وجوه نقد</a:t>
            </a:r>
            <a:endParaRPr lang="fa-IR" dirty="0">
              <a:cs typeface="B Nazanin" pitchFamily="2" charset="-78"/>
            </a:endParaRPr>
          </a:p>
        </p:txBody>
      </p:sp>
      <p:sp>
        <p:nvSpPr>
          <p:cNvPr id="64" name="TextBox 63"/>
          <p:cNvSpPr txBox="1"/>
          <p:nvPr/>
        </p:nvSpPr>
        <p:spPr>
          <a:xfrm>
            <a:off x="3995936" y="4005064"/>
            <a:ext cx="864096" cy="369332"/>
          </a:xfrm>
          <a:prstGeom prst="rect">
            <a:avLst/>
          </a:prstGeom>
          <a:noFill/>
        </p:spPr>
        <p:txBody>
          <a:bodyPr wrap="square" rtlCol="1">
            <a:spAutoFit/>
          </a:bodyPr>
          <a:lstStyle/>
          <a:p>
            <a:r>
              <a:rPr lang="fa-IR" dirty="0" smtClean="0">
                <a:cs typeface="B Nazanin" pitchFamily="2" charset="-78"/>
              </a:rPr>
              <a:t>وجوه نقد</a:t>
            </a:r>
            <a:endParaRPr lang="fa-IR" dirty="0">
              <a:cs typeface="B Nazanin" pitchFamily="2" charset="-78"/>
            </a:endParaRPr>
          </a:p>
        </p:txBody>
      </p:sp>
      <p:sp>
        <p:nvSpPr>
          <p:cNvPr id="65" name="TextBox 64"/>
          <p:cNvSpPr txBox="1"/>
          <p:nvPr/>
        </p:nvSpPr>
        <p:spPr>
          <a:xfrm>
            <a:off x="5508104" y="2996952"/>
            <a:ext cx="864096" cy="646331"/>
          </a:xfrm>
          <a:prstGeom prst="rect">
            <a:avLst/>
          </a:prstGeom>
          <a:noFill/>
        </p:spPr>
        <p:txBody>
          <a:bodyPr wrap="square" rtlCol="1">
            <a:spAutoFit/>
          </a:bodyPr>
          <a:lstStyle/>
          <a:p>
            <a:r>
              <a:rPr lang="fa-IR" dirty="0" smtClean="0">
                <a:cs typeface="B Nazanin" pitchFamily="2" charset="-78"/>
              </a:rPr>
              <a:t>موجودی کالا</a:t>
            </a:r>
            <a:endParaRPr lang="fa-IR" dirty="0">
              <a:cs typeface="B Nazanin" pitchFamily="2" charset="-78"/>
            </a:endParaRPr>
          </a:p>
        </p:txBody>
      </p:sp>
      <p:sp>
        <p:nvSpPr>
          <p:cNvPr id="66" name="TextBox 65"/>
          <p:cNvSpPr txBox="1"/>
          <p:nvPr/>
        </p:nvSpPr>
        <p:spPr>
          <a:xfrm>
            <a:off x="3923928" y="2204864"/>
            <a:ext cx="864096" cy="369332"/>
          </a:xfrm>
          <a:prstGeom prst="rect">
            <a:avLst/>
          </a:prstGeom>
          <a:noFill/>
        </p:spPr>
        <p:txBody>
          <a:bodyPr wrap="square" rtlCol="1">
            <a:spAutoFit/>
          </a:bodyPr>
          <a:lstStyle/>
          <a:p>
            <a:r>
              <a:rPr lang="fa-IR" dirty="0" smtClean="0">
                <a:cs typeface="B Nazanin" pitchFamily="2" charset="-78"/>
              </a:rPr>
              <a:t>اموال</a:t>
            </a:r>
            <a:endParaRPr lang="fa-IR" dirty="0">
              <a:cs typeface="B Nazanin" pitchFamily="2" charset="-78"/>
            </a:endParaRPr>
          </a:p>
        </p:txBody>
      </p:sp>
      <p:sp>
        <p:nvSpPr>
          <p:cNvPr id="67" name="TextBox 66"/>
          <p:cNvSpPr txBox="1"/>
          <p:nvPr/>
        </p:nvSpPr>
        <p:spPr>
          <a:xfrm>
            <a:off x="3995936" y="692696"/>
            <a:ext cx="1368152" cy="369332"/>
          </a:xfrm>
          <a:prstGeom prst="rect">
            <a:avLst/>
          </a:prstGeom>
          <a:noFill/>
        </p:spPr>
        <p:txBody>
          <a:bodyPr wrap="square" rtlCol="1">
            <a:spAutoFit/>
          </a:bodyPr>
          <a:lstStyle/>
          <a:p>
            <a:r>
              <a:rPr lang="fa-IR" dirty="0" smtClean="0">
                <a:cs typeface="2  Zar" pitchFamily="2" charset="-78"/>
              </a:rPr>
              <a:t>موجودی کالا</a:t>
            </a:r>
            <a:endParaRPr lang="fa-IR" dirty="0">
              <a:cs typeface="2  Zar" pitchFamily="2" charset="-78"/>
            </a:endParaRPr>
          </a:p>
        </p:txBody>
      </p:sp>
    </p:spTree>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Title 1"/>
          <p:cNvSpPr>
            <a:spLocks noGrp="1"/>
          </p:cNvSpPr>
          <p:nvPr>
            <p:ph type="title"/>
          </p:nvPr>
        </p:nvSpPr>
        <p:spPr>
          <a:xfrm>
            <a:off x="611560" y="1316736"/>
            <a:ext cx="7691192" cy="240056"/>
          </a:xfrm>
        </p:spPr>
        <p:txBody>
          <a:bodyPr/>
          <a:lstStyle/>
          <a:p>
            <a:pPr algn="r"/>
            <a:r>
              <a:rPr lang="en-US" sz="3600" dirty="0" smtClean="0"/>
              <a:t/>
            </a:r>
            <a:br>
              <a:rPr lang="en-US" sz="3600" dirty="0" smtClean="0"/>
            </a:br>
            <a:r>
              <a:rPr lang="en-US" sz="3600" dirty="0" smtClean="0"/>
              <a:t>     </a:t>
            </a:r>
            <a:br>
              <a:rPr lang="en-US" sz="3600" dirty="0" smtClean="0"/>
            </a:br>
            <a:r>
              <a:rPr lang="en-US" sz="3600" dirty="0" smtClean="0"/>
              <a:t/>
            </a:r>
            <a:br>
              <a:rPr lang="en-US" sz="3600" dirty="0" smtClean="0"/>
            </a:br>
            <a:endParaRPr lang="fa-IR" sz="3600" dirty="0"/>
          </a:p>
        </p:txBody>
      </p:sp>
      <p:sp>
        <p:nvSpPr>
          <p:cNvPr id="3" name="Text Placeholder 2"/>
          <p:cNvSpPr>
            <a:spLocks noGrp="1"/>
          </p:cNvSpPr>
          <p:nvPr>
            <p:ph type="body" idx="1"/>
          </p:nvPr>
        </p:nvSpPr>
        <p:spPr>
          <a:xfrm>
            <a:off x="467544" y="1214422"/>
            <a:ext cx="8208912" cy="5238914"/>
          </a:xfrm>
        </p:spPr>
        <p:txBody>
          <a:bodyPr>
            <a:normAutofit/>
          </a:bodyPr>
          <a:lstStyle/>
          <a:p>
            <a:pPr marL="457200" lvl="0" indent="-457200" algn="just">
              <a:lnSpc>
                <a:spcPct val="150000"/>
              </a:lnSpc>
              <a:buClr>
                <a:srgbClr val="FEB80A"/>
              </a:buClr>
              <a:buFont typeface="Wingdings" pitchFamily="2" charset="2"/>
              <a:buChar char="ü"/>
            </a:pPr>
            <a:r>
              <a:rPr lang="fa-IR" sz="2800" dirty="0">
                <a:solidFill>
                  <a:srgbClr val="FFC000"/>
                </a:solidFill>
                <a:cs typeface="B Nazanin" pitchFamily="2" charset="-78"/>
              </a:rPr>
              <a:t>هدف </a:t>
            </a:r>
            <a:r>
              <a:rPr lang="fa-IR" sz="2800" dirty="0" smtClean="0">
                <a:solidFill>
                  <a:srgbClr val="FFC000"/>
                </a:solidFill>
                <a:cs typeface="B Nazanin" pitchFamily="2" charset="-78"/>
              </a:rPr>
              <a:t>هرجزء سیستم </a:t>
            </a:r>
            <a:r>
              <a:rPr lang="fa-IR" sz="2800" dirty="0">
                <a:solidFill>
                  <a:srgbClr val="FFC000"/>
                </a:solidFill>
                <a:cs typeface="B Nazanin" pitchFamily="2" charset="-78"/>
              </a:rPr>
              <a:t>اطلاعاتی کمک به </a:t>
            </a:r>
            <a:r>
              <a:rPr lang="fa-IR" sz="2800" u="sng" dirty="0" smtClean="0">
                <a:solidFill>
                  <a:srgbClr val="FFC000"/>
                </a:solidFill>
                <a:cs typeface="B Nazanin" pitchFamily="2" charset="-78"/>
              </a:rPr>
              <a:t>فرآیند تصمیم </a:t>
            </a:r>
            <a:r>
              <a:rPr lang="fa-IR" sz="2800" dirty="0">
                <a:solidFill>
                  <a:srgbClr val="FFC000"/>
                </a:solidFill>
                <a:cs typeface="B Nazanin" pitchFamily="2" charset="-78"/>
              </a:rPr>
              <a:t>گیری </a:t>
            </a:r>
            <a:endParaRPr lang="fa-IR" sz="2800" dirty="0" smtClean="0">
              <a:solidFill>
                <a:srgbClr val="FFC000"/>
              </a:solidFill>
              <a:cs typeface="B Nazanin" pitchFamily="2" charset="-78"/>
            </a:endParaRPr>
          </a:p>
          <a:p>
            <a:pPr lvl="0" algn="just">
              <a:lnSpc>
                <a:spcPct val="150000"/>
              </a:lnSpc>
              <a:buClr>
                <a:srgbClr val="FEB80A"/>
              </a:buClr>
            </a:pPr>
            <a:r>
              <a:rPr lang="fa-IR" sz="2400" dirty="0" smtClean="0">
                <a:solidFill>
                  <a:prstClr val="white"/>
                </a:solidFill>
                <a:latin typeface="Traditional Arabic" pitchFamily="18" charset="-78"/>
                <a:cs typeface="B Nazanin" pitchFamily="2" charset="-78"/>
              </a:rPr>
              <a:t>هنری </a:t>
            </a:r>
            <a:r>
              <a:rPr lang="fa-IR" sz="2400" dirty="0">
                <a:solidFill>
                  <a:prstClr val="white"/>
                </a:solidFill>
                <a:latin typeface="Traditional Arabic" pitchFamily="18" charset="-78"/>
                <a:cs typeface="B Nazanin" pitchFamily="2" charset="-78"/>
              </a:rPr>
              <a:t>لوکاس سیستم اطلاعاتی را اینگونه تعریف می کند </a:t>
            </a:r>
            <a:r>
              <a:rPr lang="fa-IR" sz="2400" dirty="0" smtClean="0">
                <a:solidFill>
                  <a:prstClr val="white"/>
                </a:solidFill>
                <a:latin typeface="Traditional Arabic" pitchFamily="18" charset="-78"/>
                <a:cs typeface="B Nazanin" pitchFamily="2" charset="-78"/>
              </a:rPr>
              <a:t>:</a:t>
            </a:r>
            <a:endParaRPr lang="fa-IR" sz="2400" dirty="0">
              <a:solidFill>
                <a:prstClr val="white"/>
              </a:solidFill>
              <a:latin typeface="Traditional Arabic" pitchFamily="18" charset="-78"/>
              <a:cs typeface="B Nazanin" pitchFamily="2" charset="-78"/>
            </a:endParaRPr>
          </a:p>
          <a:p>
            <a:pPr lvl="0" algn="just">
              <a:lnSpc>
                <a:spcPct val="150000"/>
              </a:lnSpc>
              <a:buClr>
                <a:srgbClr val="FEB80A"/>
              </a:buClr>
            </a:pPr>
            <a:r>
              <a:rPr lang="fa-IR" sz="2400" dirty="0">
                <a:solidFill>
                  <a:prstClr val="white"/>
                </a:solidFill>
                <a:latin typeface="Traditional Arabic" pitchFamily="18" charset="-78"/>
                <a:cs typeface="B Nazanin" pitchFamily="2" charset="-78"/>
              </a:rPr>
              <a:t>« مجموعه ای از روشهای سازمان یافته که هنگام اجرا ، اطلاعاتی برای پشتیبانی تصمیم گیری و کنترل در سازمان بوجود می آورد .</a:t>
            </a:r>
          </a:p>
          <a:p>
            <a:pPr algn="just">
              <a:lnSpc>
                <a:spcPct val="150000"/>
              </a:lnSpc>
              <a:buClr>
                <a:srgbClr val="FEB80A"/>
              </a:buClr>
            </a:pPr>
            <a:r>
              <a:rPr lang="fa-IR" sz="2400" dirty="0">
                <a:solidFill>
                  <a:prstClr val="white"/>
                </a:solidFill>
                <a:latin typeface="Traditional Arabic" pitchFamily="18" charset="-78"/>
                <a:cs typeface="B Nazanin" pitchFamily="2" charset="-78"/>
              </a:rPr>
              <a:t>بنابراین هدف هر </a:t>
            </a:r>
            <a:r>
              <a:rPr lang="fa-IR" sz="2400" dirty="0" smtClean="0">
                <a:solidFill>
                  <a:prstClr val="white"/>
                </a:solidFill>
                <a:latin typeface="Traditional Arabic" pitchFamily="18" charset="-78"/>
                <a:cs typeface="B Nazanin" pitchFamily="2" charset="-78"/>
              </a:rPr>
              <a:t>جزء </a:t>
            </a:r>
            <a:r>
              <a:rPr lang="fa-IR" sz="2400" dirty="0">
                <a:solidFill>
                  <a:prstClr val="white"/>
                </a:solidFill>
                <a:latin typeface="Traditional Arabic" pitchFamily="18" charset="-78"/>
                <a:cs typeface="B Nazanin" pitchFamily="2" charset="-78"/>
              </a:rPr>
              <a:t>، کمک به فرآیند تصمیم گیری است </a:t>
            </a:r>
            <a:r>
              <a:rPr lang="fa-IR" sz="2400" dirty="0" smtClean="0">
                <a:solidFill>
                  <a:prstClr val="white"/>
                </a:solidFill>
                <a:latin typeface="Traditional Arabic" pitchFamily="18" charset="-78"/>
                <a:cs typeface="B Nazanin" pitchFamily="2" charset="-78"/>
              </a:rPr>
              <a:t>.</a:t>
            </a:r>
            <a:r>
              <a:rPr lang="fa-IR" sz="2400" dirty="0">
                <a:solidFill>
                  <a:schemeClr val="accent3">
                    <a:lumMod val="60000"/>
                    <a:lumOff val="40000"/>
                  </a:schemeClr>
                </a:solidFill>
                <a:cs typeface="B Nazanin" pitchFamily="2" charset="-78"/>
              </a:rPr>
              <a:t> </a:t>
            </a:r>
            <a:endParaRPr lang="fa-IR" sz="2400" dirty="0" smtClean="0">
              <a:solidFill>
                <a:schemeClr val="accent3">
                  <a:lumMod val="60000"/>
                  <a:lumOff val="40000"/>
                </a:schemeClr>
              </a:solidFill>
              <a:cs typeface="B Nazanin" pitchFamily="2" charset="-78"/>
            </a:endParaRPr>
          </a:p>
          <a:p>
            <a:pPr algn="just">
              <a:lnSpc>
                <a:spcPct val="150000"/>
              </a:lnSpc>
              <a:buClr>
                <a:srgbClr val="FEB80A"/>
              </a:buClr>
            </a:pPr>
            <a:r>
              <a:rPr lang="fa-IR" sz="2800" dirty="0" smtClean="0">
                <a:solidFill>
                  <a:srgbClr val="FFC000"/>
                </a:solidFill>
                <a:cs typeface="B Nazanin" pitchFamily="2" charset="-78"/>
              </a:rPr>
              <a:t>  تجزیه </a:t>
            </a:r>
            <a:r>
              <a:rPr lang="fa-IR" sz="2800" dirty="0">
                <a:solidFill>
                  <a:srgbClr val="FFC000"/>
                </a:solidFill>
                <a:cs typeface="B Nazanin" pitchFamily="2" charset="-78"/>
              </a:rPr>
              <a:t>وتحلیل فعالیتهای تصمیم </a:t>
            </a:r>
            <a:r>
              <a:rPr lang="fa-IR" sz="2800" dirty="0" smtClean="0">
                <a:solidFill>
                  <a:srgbClr val="FFC000"/>
                </a:solidFill>
                <a:cs typeface="B Nazanin" pitchFamily="2" charset="-78"/>
              </a:rPr>
              <a:t>گیری :</a:t>
            </a:r>
          </a:p>
          <a:p>
            <a:pPr algn="just">
              <a:lnSpc>
                <a:spcPct val="150000"/>
              </a:lnSpc>
              <a:buClr>
                <a:srgbClr val="FEB80A"/>
              </a:buClr>
            </a:pPr>
            <a:r>
              <a:rPr lang="fa-IR" sz="2400" dirty="0">
                <a:solidFill>
                  <a:prstClr val="white"/>
                </a:solidFill>
                <a:latin typeface="Traditional Arabic" pitchFamily="18" charset="-78"/>
                <a:cs typeface="B Nazanin" pitchFamily="2" charset="-78"/>
              </a:rPr>
              <a:t>روبرت آنتونی فعالیتهای تصمیم گیری رابراساس سطح </a:t>
            </a:r>
            <a:r>
              <a:rPr lang="fa-IR" sz="2400" dirty="0" smtClean="0">
                <a:solidFill>
                  <a:prstClr val="white"/>
                </a:solidFill>
                <a:latin typeface="Traditional Arabic" pitchFamily="18" charset="-78"/>
                <a:cs typeface="B Nazanin" pitchFamily="2" charset="-78"/>
              </a:rPr>
              <a:t>فعالیتها  </a:t>
            </a:r>
            <a:r>
              <a:rPr lang="fa-IR" sz="2400" dirty="0">
                <a:solidFill>
                  <a:prstClr val="white"/>
                </a:solidFill>
                <a:latin typeface="Traditional Arabic" pitchFamily="18" charset="-78"/>
                <a:cs typeface="B Nazanin" pitchFamily="2" charset="-78"/>
              </a:rPr>
              <a:t>به 3دسته طبقه بندی نمود به گونه ای که درهرسطح سیستمهای اطلاعاتی متفاوتی موردنیازاست.</a:t>
            </a:r>
          </a:p>
          <a:p>
            <a:pPr lvl="0" algn="just">
              <a:buClr>
                <a:srgbClr val="FEB80A"/>
              </a:buClr>
            </a:pPr>
            <a:endParaRPr lang="fa-IR" sz="2400" dirty="0" smtClean="0">
              <a:solidFill>
                <a:prstClr val="white"/>
              </a:solidFill>
              <a:latin typeface="Traditional Arabic" pitchFamily="18" charset="-78"/>
              <a:cs typeface="Traditional Arabic" pitchFamily="18" charset="-78"/>
            </a:endParaRPr>
          </a:p>
          <a:p>
            <a:pPr lvl="0" algn="just">
              <a:buClr>
                <a:srgbClr val="FEB80A"/>
              </a:buClr>
            </a:pPr>
            <a:endParaRPr lang="fa-IR" sz="2800" dirty="0">
              <a:solidFill>
                <a:srgbClr val="473301"/>
              </a:solidFill>
              <a:latin typeface="Traditional Arabic" pitchFamily="18" charset="-78"/>
              <a:cs typeface="Traditional Arabic" pitchFamily="18" charset="-78"/>
            </a:endParaRPr>
          </a:p>
          <a:p>
            <a:endParaRPr lang="fa-IR" dirty="0"/>
          </a:p>
        </p:txBody>
      </p:sp>
    </p:spTree>
    <p:extLst>
      <p:ext uri="{BB962C8B-B14F-4D97-AF65-F5344CB8AC3E}">
        <p14:creationId xmlns:p14="http://schemas.microsoft.com/office/powerpoint/2010/main" val="2895456067"/>
      </p:ext>
    </p:extLst>
  </p:cSld>
  <p:clrMapOvr>
    <a:masterClrMapping/>
  </p:clrMapOvr>
  <mc:AlternateContent xmlns:mc="http://schemas.openxmlformats.org/markup-compatibility/2006" xmlns:p14="http://schemas.microsoft.com/office/powerpoint/2010/main">
    <mc:Choice Requires="p14">
      <p:transition spd="slow" p14:dur="3400">
        <p14:reveal thruBlk="1" dir="r"/>
      </p:transition>
    </mc:Choice>
    <mc:Fallback xmlns="">
      <p:transition spd="slow">
        <p:fade/>
      </p:transition>
    </mc:Fallback>
  </mc:AlternateContent>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3" name="Text Placeholder 2"/>
          <p:cNvSpPr>
            <a:spLocks noGrp="1"/>
          </p:cNvSpPr>
          <p:nvPr>
            <p:ph type="body" idx="1"/>
          </p:nvPr>
        </p:nvSpPr>
        <p:spPr>
          <a:xfrm>
            <a:off x="611560" y="692696"/>
            <a:ext cx="7920880" cy="5760640"/>
          </a:xfrm>
        </p:spPr>
        <p:txBody>
          <a:bodyPr>
            <a:normAutofit fontScale="62500" lnSpcReduction="20000"/>
          </a:bodyPr>
          <a:lstStyle/>
          <a:p>
            <a:pPr lvl="0" algn="just">
              <a:lnSpc>
                <a:spcPct val="170000"/>
              </a:lnSpc>
              <a:buClr>
                <a:srgbClr val="FEB80A"/>
              </a:buClr>
            </a:pPr>
            <a:endParaRPr lang="fa-IR" sz="1200" b="1" dirty="0" smtClean="0">
              <a:solidFill>
                <a:srgbClr val="473301"/>
              </a:solidFill>
              <a:latin typeface="Traditional Arabic" pitchFamily="18" charset="-78"/>
              <a:cs typeface="Traffic Bold" pitchFamily="2" charset="-78"/>
            </a:endParaRPr>
          </a:p>
          <a:p>
            <a:pPr marL="457200" lvl="0" indent="-457200" algn="just">
              <a:lnSpc>
                <a:spcPct val="170000"/>
              </a:lnSpc>
              <a:buClr>
                <a:srgbClr val="FEB80A"/>
              </a:buClr>
              <a:buFont typeface="Wingdings" pitchFamily="2" charset="2"/>
              <a:buChar char="ü"/>
            </a:pPr>
            <a:r>
              <a:rPr lang="fa-IR" sz="3000" b="1" dirty="0" smtClean="0">
                <a:solidFill>
                  <a:srgbClr val="FFC000"/>
                </a:solidFill>
                <a:latin typeface="Traditional Arabic" pitchFamily="18" charset="-78"/>
                <a:cs typeface="B Nazanin" pitchFamily="2" charset="-78"/>
              </a:rPr>
              <a:t>فعالیتهای تصمیم گیری بر اساس طبقه بندی روبرت آنتونی :</a:t>
            </a:r>
          </a:p>
          <a:p>
            <a:pPr lvl="0" algn="just">
              <a:lnSpc>
                <a:spcPct val="170000"/>
              </a:lnSpc>
              <a:buClr>
                <a:srgbClr val="FEB80A"/>
              </a:buClr>
            </a:pPr>
            <a:endParaRPr lang="fa-IR" sz="1500" dirty="0" smtClean="0">
              <a:solidFill>
                <a:schemeClr val="accent3">
                  <a:lumMod val="60000"/>
                  <a:lumOff val="40000"/>
                </a:schemeClr>
              </a:solidFill>
              <a:latin typeface="Traditional Arabic" pitchFamily="18" charset="-78"/>
              <a:cs typeface="Traffic Bold" pitchFamily="2" charset="-78"/>
            </a:endParaRPr>
          </a:p>
          <a:p>
            <a:pPr algn="just">
              <a:lnSpc>
                <a:spcPct val="170000"/>
              </a:lnSpc>
            </a:pPr>
            <a:r>
              <a:rPr lang="fa-IR" sz="3400" b="1" dirty="0" smtClean="0">
                <a:solidFill>
                  <a:srgbClr val="FFC000"/>
                </a:solidFill>
                <a:latin typeface="Traditional Arabic" pitchFamily="18" charset="-78"/>
                <a:cs typeface="B Nazanin" pitchFamily="2" charset="-78"/>
              </a:rPr>
              <a:t>1) </a:t>
            </a:r>
            <a:r>
              <a:rPr lang="fa-IR" sz="3400" dirty="0" smtClean="0">
                <a:solidFill>
                  <a:srgbClr val="FFC000"/>
                </a:solidFill>
                <a:latin typeface="Traditional Arabic" pitchFamily="18" charset="-78"/>
                <a:cs typeface="B Nazanin" pitchFamily="2" charset="-78"/>
              </a:rPr>
              <a:t>برنامه ریزی راهبردی  (سیستمهای اطلاعات اجرایی ) :</a:t>
            </a:r>
            <a:r>
              <a:rPr lang="fa-IR" sz="2400" dirty="0" smtClean="0">
                <a:latin typeface="Traditional Arabic" pitchFamily="18" charset="-78"/>
                <a:cs typeface="B Nazanin" pitchFamily="2" charset="-78"/>
              </a:rPr>
              <a:t>تصمیم گیری درباره اهداف سازمان و تغییر در آنها ، منابع مورد استفاده و سیاستهای حاکم بر تحصیل،استفاده و واگذاری این منابع.</a:t>
            </a:r>
          </a:p>
          <a:p>
            <a:pPr algn="just">
              <a:lnSpc>
                <a:spcPct val="170000"/>
              </a:lnSpc>
            </a:pPr>
            <a:r>
              <a:rPr lang="fa-IR" sz="2400" dirty="0" smtClean="0">
                <a:latin typeface="Traditional Arabic" pitchFamily="18" charset="-78"/>
                <a:cs typeface="B Nazanin" pitchFamily="2" charset="-78"/>
              </a:rPr>
              <a:t>فعالیتهای برنامه ریزی راهبردی اولین دل مشغولی مدیریت ارشد است که معمولا رئیس هیئت مدیره یا مدیر عامل و معاونین بخشهای اصلی سازمان هستند.</a:t>
            </a:r>
          </a:p>
          <a:p>
            <a:pPr algn="just">
              <a:lnSpc>
                <a:spcPct val="170000"/>
              </a:lnSpc>
            </a:pPr>
            <a:r>
              <a:rPr lang="fa-IR" sz="3400" b="1" dirty="0" smtClean="0">
                <a:solidFill>
                  <a:srgbClr val="FFC000"/>
                </a:solidFill>
                <a:latin typeface="Traditional Arabic" pitchFamily="18" charset="-78"/>
                <a:cs typeface="B Nazanin" pitchFamily="2" charset="-78"/>
              </a:rPr>
              <a:t>2) </a:t>
            </a:r>
            <a:r>
              <a:rPr lang="fa-IR" sz="3400" dirty="0" smtClean="0">
                <a:solidFill>
                  <a:srgbClr val="FFC000"/>
                </a:solidFill>
                <a:latin typeface="Traditional Arabic" pitchFamily="18" charset="-78"/>
                <a:cs typeface="B Nazanin" pitchFamily="2" charset="-78"/>
              </a:rPr>
              <a:t>کنترلهای مدیریتی (تصمیمهای تاکتیکی) :  </a:t>
            </a:r>
            <a:r>
              <a:rPr lang="fa-IR" sz="2400" dirty="0" smtClean="0">
                <a:latin typeface="Traditional Arabic" pitchFamily="18" charset="-78"/>
                <a:cs typeface="B Nazanin" pitchFamily="2" charset="-78"/>
              </a:rPr>
              <a:t>کسب اطمینان از تحصیل و استفاده کارا و اثربخش منابع .</a:t>
            </a:r>
          </a:p>
          <a:p>
            <a:pPr algn="just">
              <a:lnSpc>
                <a:spcPct val="170000"/>
              </a:lnSpc>
            </a:pPr>
            <a:r>
              <a:rPr lang="fa-IR" sz="2400" dirty="0" smtClean="0">
                <a:latin typeface="Traditional Arabic" pitchFamily="18" charset="-78"/>
                <a:cs typeface="B Nazanin" pitchFamily="2" charset="-78"/>
              </a:rPr>
              <a:t>بیشتر مورد توجه مدیران سطح میانی بوده که میخواهند بخشهای تحت کنترل آنها بطور کارا عمل کرده و به اهداف مشخص شده توسط مدیریت ارشد دست یابند . مدیران سطح میانی به سیستمهای بودجه و گزارشگری مسئولیت اتکا می کنند .</a:t>
            </a:r>
          </a:p>
          <a:p>
            <a:pPr algn="just">
              <a:lnSpc>
                <a:spcPct val="170000"/>
              </a:lnSpc>
            </a:pPr>
            <a:r>
              <a:rPr lang="fa-IR" sz="2900" b="1" dirty="0" smtClean="0">
                <a:solidFill>
                  <a:srgbClr val="FFC000"/>
                </a:solidFill>
                <a:latin typeface="Traditional Arabic" pitchFamily="18" charset="-78"/>
                <a:cs typeface="B Nazanin" pitchFamily="2" charset="-78"/>
              </a:rPr>
              <a:t>3) </a:t>
            </a:r>
            <a:r>
              <a:rPr lang="fa-IR" sz="2900" dirty="0" smtClean="0">
                <a:solidFill>
                  <a:srgbClr val="FFC000"/>
                </a:solidFill>
                <a:latin typeface="Traditional Arabic" pitchFamily="18" charset="-78"/>
                <a:cs typeface="B Nazanin" pitchFamily="2" charset="-78"/>
              </a:rPr>
              <a:t>کنترل عملیاتی : </a:t>
            </a:r>
            <a:r>
              <a:rPr lang="fa-IR" sz="2400" dirty="0" smtClean="0">
                <a:latin typeface="Traditional Arabic" pitchFamily="18" charset="-78"/>
                <a:cs typeface="B Nazanin" pitchFamily="2" charset="-78"/>
              </a:rPr>
              <a:t>اطمینان از انجام کارا و اثربخش وظایف بیشتر توسط مدیران سطح پایین و سرپرستان دوایر اجرا می شود </a:t>
            </a:r>
            <a:r>
              <a:rPr lang="fa-IR" sz="2400" dirty="0" smtClean="0">
                <a:latin typeface="Traditional Arabic" pitchFamily="18" charset="-78"/>
                <a:cs typeface="Traffic Bold" pitchFamily="2" charset="-78"/>
              </a:rPr>
              <a:t>.</a:t>
            </a:r>
          </a:p>
          <a:p>
            <a:pPr marL="457200" indent="-457200" algn="just">
              <a:buFont typeface="+mj-lt"/>
              <a:buAutoNum type="arabicPeriod" startAt="2"/>
            </a:pPr>
            <a:endParaRPr lang="fa-IR" dirty="0">
              <a:latin typeface="Traditional Arabic" pitchFamily="18" charset="-78"/>
              <a:cs typeface="Traditional Arabic" pitchFamily="18" charset="-78"/>
            </a:endParaRPr>
          </a:p>
          <a:p>
            <a:pPr marL="457200" indent="-457200" algn="just">
              <a:buFont typeface="+mj-lt"/>
              <a:buAutoNum type="arabicPeriod" startAt="2"/>
            </a:pPr>
            <a:endParaRPr lang="fa-IR" dirty="0">
              <a:latin typeface="Traditional Arabic" pitchFamily="18" charset="-78"/>
              <a:cs typeface="Traditional Arabic" pitchFamily="18" charset="-78"/>
            </a:endParaRPr>
          </a:p>
        </p:txBody>
      </p:sp>
    </p:spTree>
    <p:extLst>
      <p:ext uri="{BB962C8B-B14F-4D97-AF65-F5344CB8AC3E}">
        <p14:creationId xmlns:p14="http://schemas.microsoft.com/office/powerpoint/2010/main" val="4021899371"/>
      </p:ext>
    </p:extLst>
  </p:cSld>
  <p:clrMapOvr>
    <a:masterClrMapping/>
  </p:clrMapOvr>
  <mc:AlternateContent xmlns:mc="http://schemas.openxmlformats.org/markup-compatibility/2006" xmlns:p14="http://schemas.microsoft.com/office/powerpoint/2010/main">
    <mc:Choice Requires="p14">
      <p:transition spd="slow" p14:dur="3400">
        <p14:reveal thruBlk="1" dir="r"/>
      </p:transition>
    </mc:Choice>
    <mc:Fallback xmlns="">
      <p:transition spd="slow">
        <p:fade/>
      </p:transition>
    </mc:Fallback>
  </mc:AlternateContent>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Isosceles Triangle 3"/>
          <p:cNvSpPr/>
          <p:nvPr/>
        </p:nvSpPr>
        <p:spPr>
          <a:xfrm>
            <a:off x="755576" y="1916832"/>
            <a:ext cx="7488832" cy="4176464"/>
          </a:xfrm>
          <a:prstGeom prst="triangle">
            <a:avLst/>
          </a:prstGeom>
        </p:spPr>
        <p:style>
          <a:lnRef idx="3">
            <a:schemeClr val="lt1"/>
          </a:lnRef>
          <a:fillRef idx="1">
            <a:schemeClr val="accent3"/>
          </a:fillRef>
          <a:effectRef idx="1">
            <a:schemeClr val="accent3"/>
          </a:effectRef>
          <a:fontRef idx="minor">
            <a:schemeClr val="lt1"/>
          </a:fontRef>
        </p:style>
        <p:txBody>
          <a:bodyPr rtlCol="0" anchor="ctr"/>
          <a:lstStyle/>
          <a:p>
            <a:pPr algn="ctr"/>
            <a:endParaRPr lang="en-US"/>
          </a:p>
        </p:txBody>
      </p:sp>
      <p:sp>
        <p:nvSpPr>
          <p:cNvPr id="5" name="TextBox 4"/>
          <p:cNvSpPr txBox="1"/>
          <p:nvPr/>
        </p:nvSpPr>
        <p:spPr>
          <a:xfrm>
            <a:off x="5429256" y="1500175"/>
            <a:ext cx="2786082" cy="369332"/>
          </a:xfrm>
          <a:prstGeom prst="rect">
            <a:avLst/>
          </a:prstGeom>
          <a:noFill/>
        </p:spPr>
        <p:txBody>
          <a:bodyPr wrap="square" rtlCol="0">
            <a:spAutoFit/>
          </a:bodyPr>
          <a:lstStyle/>
          <a:p>
            <a:r>
              <a:rPr lang="fa-IR" dirty="0" smtClean="0">
                <a:cs typeface="B Nazanin" pitchFamily="2" charset="-78"/>
              </a:rPr>
              <a:t>سطوح فعالیت مدیریت:</a:t>
            </a:r>
            <a:endParaRPr lang="en-US" dirty="0">
              <a:cs typeface="B Nazanin" pitchFamily="2" charset="-78"/>
            </a:endParaRPr>
          </a:p>
        </p:txBody>
      </p:sp>
      <p:cxnSp>
        <p:nvCxnSpPr>
          <p:cNvPr id="9" name="Straight Connector 8"/>
          <p:cNvCxnSpPr/>
          <p:nvPr/>
        </p:nvCxnSpPr>
        <p:spPr>
          <a:xfrm rot="10800000">
            <a:off x="2843808" y="4581128"/>
            <a:ext cx="3143272" cy="0"/>
          </a:xfrm>
          <a:prstGeom prst="line">
            <a:avLst/>
          </a:prstGeom>
        </p:spPr>
        <p:style>
          <a:lnRef idx="1">
            <a:schemeClr val="accent1"/>
          </a:lnRef>
          <a:fillRef idx="0">
            <a:schemeClr val="accent1"/>
          </a:fillRef>
          <a:effectRef idx="0">
            <a:schemeClr val="accent1"/>
          </a:effectRef>
          <a:fontRef idx="minor">
            <a:schemeClr val="tx1"/>
          </a:fontRef>
        </p:style>
      </p:cxnSp>
      <p:cxnSp>
        <p:nvCxnSpPr>
          <p:cNvPr id="11" name="Straight Connector 10"/>
          <p:cNvCxnSpPr/>
          <p:nvPr/>
        </p:nvCxnSpPr>
        <p:spPr>
          <a:xfrm rot="10800000">
            <a:off x="3635896" y="3573016"/>
            <a:ext cx="1571636" cy="0"/>
          </a:xfrm>
          <a:prstGeom prst="line">
            <a:avLst/>
          </a:prstGeom>
        </p:spPr>
        <p:style>
          <a:lnRef idx="1">
            <a:schemeClr val="accent1"/>
          </a:lnRef>
          <a:fillRef idx="0">
            <a:schemeClr val="accent1"/>
          </a:fillRef>
          <a:effectRef idx="0">
            <a:schemeClr val="accent1"/>
          </a:effectRef>
          <a:fontRef idx="minor">
            <a:schemeClr val="tx1"/>
          </a:fontRef>
        </p:style>
      </p:cxnSp>
      <p:sp>
        <p:nvSpPr>
          <p:cNvPr id="12" name="TextBox 11"/>
          <p:cNvSpPr txBox="1"/>
          <p:nvPr/>
        </p:nvSpPr>
        <p:spPr>
          <a:xfrm>
            <a:off x="467544" y="2996952"/>
            <a:ext cx="8424936" cy="369332"/>
          </a:xfrm>
          <a:prstGeom prst="rect">
            <a:avLst/>
          </a:prstGeom>
          <a:noFill/>
        </p:spPr>
        <p:txBody>
          <a:bodyPr wrap="square" rtlCol="0">
            <a:spAutoFit/>
          </a:bodyPr>
          <a:lstStyle/>
          <a:p>
            <a:pPr algn="ctr"/>
            <a:r>
              <a:rPr lang="fa-IR" dirty="0" smtClean="0">
                <a:solidFill>
                  <a:schemeClr val="bg1"/>
                </a:solidFill>
                <a:cs typeface="B Nazanin" pitchFamily="2" charset="-78"/>
              </a:rPr>
              <a:t>  مدیران ارشد                                   برنامه های راهبردی                               تصمیم های کلان </a:t>
            </a:r>
            <a:endParaRPr lang="en-US" dirty="0">
              <a:solidFill>
                <a:schemeClr val="bg1"/>
              </a:solidFill>
              <a:cs typeface="B Nazanin" pitchFamily="2" charset="-78"/>
            </a:endParaRPr>
          </a:p>
        </p:txBody>
      </p:sp>
      <p:sp>
        <p:nvSpPr>
          <p:cNvPr id="13" name="TextBox 12"/>
          <p:cNvSpPr txBox="1"/>
          <p:nvPr/>
        </p:nvSpPr>
        <p:spPr>
          <a:xfrm>
            <a:off x="395536" y="3933056"/>
            <a:ext cx="8424936" cy="369332"/>
          </a:xfrm>
          <a:prstGeom prst="rect">
            <a:avLst/>
          </a:prstGeom>
          <a:noFill/>
        </p:spPr>
        <p:txBody>
          <a:bodyPr wrap="square" rtlCol="0">
            <a:spAutoFit/>
          </a:bodyPr>
          <a:lstStyle/>
          <a:p>
            <a:pPr algn="ctr"/>
            <a:r>
              <a:rPr lang="fa-IR" dirty="0" smtClean="0">
                <a:solidFill>
                  <a:schemeClr val="bg1"/>
                </a:solidFill>
                <a:cs typeface="B Nazanin" pitchFamily="2" charset="-78"/>
              </a:rPr>
              <a:t> مدیران سطح میانی                            کنترل مدیریت                                       تصمیم های تاکتیکی </a:t>
            </a:r>
            <a:endParaRPr lang="en-US" dirty="0">
              <a:solidFill>
                <a:schemeClr val="bg1"/>
              </a:solidFill>
              <a:cs typeface="B Nazanin" pitchFamily="2" charset="-78"/>
            </a:endParaRPr>
          </a:p>
        </p:txBody>
      </p:sp>
      <p:sp>
        <p:nvSpPr>
          <p:cNvPr id="14" name="TextBox 13"/>
          <p:cNvSpPr txBox="1"/>
          <p:nvPr/>
        </p:nvSpPr>
        <p:spPr>
          <a:xfrm>
            <a:off x="251520" y="5085184"/>
            <a:ext cx="8784976" cy="369332"/>
          </a:xfrm>
          <a:prstGeom prst="rect">
            <a:avLst/>
          </a:prstGeom>
          <a:noFill/>
        </p:spPr>
        <p:txBody>
          <a:bodyPr wrap="square" rtlCol="0">
            <a:spAutoFit/>
          </a:bodyPr>
          <a:lstStyle/>
          <a:p>
            <a:pPr algn="ctr"/>
            <a:r>
              <a:rPr lang="fa-IR" dirty="0" smtClean="0">
                <a:solidFill>
                  <a:schemeClr val="bg1"/>
                </a:solidFill>
                <a:cs typeface="B Nazanin" pitchFamily="2" charset="-78"/>
              </a:rPr>
              <a:t> مدیران سطح پائین                       </a:t>
            </a:r>
            <a:r>
              <a:rPr lang="en-US" dirty="0" smtClean="0">
                <a:solidFill>
                  <a:schemeClr val="bg1"/>
                </a:solidFill>
                <a:cs typeface="B Nazanin" pitchFamily="2" charset="-78"/>
              </a:rPr>
              <a:t>      </a:t>
            </a:r>
            <a:r>
              <a:rPr lang="fa-IR" dirty="0" smtClean="0">
                <a:solidFill>
                  <a:schemeClr val="bg1"/>
                </a:solidFill>
                <a:cs typeface="B Nazanin" pitchFamily="2" charset="-78"/>
              </a:rPr>
              <a:t>  کنترل عملیاتی           </a:t>
            </a:r>
            <a:r>
              <a:rPr lang="en-US" dirty="0" smtClean="0">
                <a:solidFill>
                  <a:schemeClr val="bg1"/>
                </a:solidFill>
                <a:cs typeface="B Nazanin" pitchFamily="2" charset="-78"/>
              </a:rPr>
              <a:t>                         </a:t>
            </a:r>
            <a:r>
              <a:rPr lang="fa-IR" dirty="0" smtClean="0">
                <a:solidFill>
                  <a:schemeClr val="bg1"/>
                </a:solidFill>
                <a:cs typeface="B Nazanin" pitchFamily="2" charset="-78"/>
              </a:rPr>
              <a:t>           تصمیم های جزئی</a:t>
            </a:r>
            <a:endParaRPr lang="en-US" dirty="0">
              <a:solidFill>
                <a:schemeClr val="bg1"/>
              </a:solidFill>
              <a:cs typeface="B Nazanin" pitchFamily="2" charset="-78"/>
            </a:endParaRPr>
          </a:p>
        </p:txBody>
      </p:sp>
    </p:spTree>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3" name="Text Placeholder 2"/>
          <p:cNvSpPr>
            <a:spLocks noGrp="1"/>
          </p:cNvSpPr>
          <p:nvPr>
            <p:ph type="body" idx="1"/>
          </p:nvPr>
        </p:nvSpPr>
        <p:spPr>
          <a:xfrm>
            <a:off x="611560" y="1124744"/>
            <a:ext cx="7772400" cy="5472608"/>
          </a:xfrm>
        </p:spPr>
        <p:txBody>
          <a:bodyPr>
            <a:normAutofit fontScale="70000" lnSpcReduction="20000"/>
          </a:bodyPr>
          <a:lstStyle/>
          <a:p>
            <a:pPr lvl="0" algn="just">
              <a:buClr>
                <a:srgbClr val="FEB80A"/>
              </a:buClr>
            </a:pPr>
            <a:endParaRPr lang="fa-IR" sz="1200" b="1" dirty="0" smtClean="0">
              <a:solidFill>
                <a:srgbClr val="473301"/>
              </a:solidFill>
              <a:latin typeface="Traditional Arabic" pitchFamily="18" charset="-78"/>
              <a:cs typeface="Traditional Arabic" pitchFamily="18" charset="-78"/>
            </a:endParaRPr>
          </a:p>
          <a:p>
            <a:pPr marL="457200" lvl="0" indent="-457200" algn="just">
              <a:lnSpc>
                <a:spcPct val="160000"/>
              </a:lnSpc>
              <a:buClr>
                <a:srgbClr val="FEB80A"/>
              </a:buClr>
              <a:buFont typeface="Wingdings" pitchFamily="2" charset="2"/>
              <a:buChar char="ü"/>
            </a:pPr>
            <a:r>
              <a:rPr lang="fa-IR" sz="3000" dirty="0" smtClean="0">
                <a:solidFill>
                  <a:srgbClr val="FFC000"/>
                </a:solidFill>
                <a:latin typeface="Traditional Arabic" pitchFamily="18" charset="-78"/>
                <a:cs typeface="B Nazanin" pitchFamily="2" charset="-78"/>
              </a:rPr>
              <a:t>انواع مسائل در سطوح مختلف فعالیت :</a:t>
            </a:r>
          </a:p>
          <a:p>
            <a:pPr lvl="0" algn="just">
              <a:lnSpc>
                <a:spcPct val="160000"/>
              </a:lnSpc>
              <a:buClr>
                <a:srgbClr val="FEB80A"/>
              </a:buClr>
            </a:pPr>
            <a:r>
              <a:rPr lang="fa-IR" sz="3000" dirty="0" smtClean="0">
                <a:solidFill>
                  <a:srgbClr val="C00000"/>
                </a:solidFill>
                <a:latin typeface="Traditional Arabic" pitchFamily="18" charset="-78"/>
                <a:cs typeface="B Nazanin" pitchFamily="2" charset="-78"/>
              </a:rPr>
              <a:t>ساخت نایافته ، ساخت یافته ، نیمه ساخت یافته </a:t>
            </a:r>
          </a:p>
          <a:p>
            <a:pPr lvl="0" algn="just">
              <a:lnSpc>
                <a:spcPct val="160000"/>
              </a:lnSpc>
              <a:buClr>
                <a:srgbClr val="FEB80A"/>
              </a:buClr>
            </a:pPr>
            <a:endParaRPr lang="fa-IR" sz="1500" dirty="0" smtClean="0">
              <a:solidFill>
                <a:schemeClr val="accent3">
                  <a:lumMod val="60000"/>
                  <a:lumOff val="40000"/>
                </a:schemeClr>
              </a:solidFill>
              <a:latin typeface="Traditional Arabic" pitchFamily="18" charset="-78"/>
              <a:cs typeface="B Nazanin" pitchFamily="2" charset="-78"/>
            </a:endParaRPr>
          </a:p>
          <a:p>
            <a:pPr algn="just">
              <a:lnSpc>
                <a:spcPct val="160000"/>
              </a:lnSpc>
            </a:pPr>
            <a:r>
              <a:rPr lang="fa-IR" sz="2800" dirty="0" smtClean="0">
                <a:solidFill>
                  <a:srgbClr val="FFC000"/>
                </a:solidFill>
                <a:latin typeface="Traditional Arabic" pitchFamily="18" charset="-78"/>
                <a:cs typeface="B Nazanin" pitchFamily="2" charset="-78"/>
              </a:rPr>
              <a:t>مسائل ساخت نایافته : (معمولا مسایل پیش روی مدیریت ارشد)</a:t>
            </a:r>
            <a:endParaRPr lang="fa-IR" sz="1600" dirty="0" smtClean="0">
              <a:latin typeface="Traditional Arabic" pitchFamily="18" charset="-78"/>
              <a:cs typeface="B Nazanin" pitchFamily="2" charset="-78"/>
            </a:endParaRPr>
          </a:p>
          <a:p>
            <a:pPr marL="342900" indent="-342900" algn="just">
              <a:lnSpc>
                <a:spcPct val="160000"/>
              </a:lnSpc>
              <a:buFont typeface="Wingdings" pitchFamily="2" charset="2"/>
              <a:buChar char="§"/>
            </a:pPr>
            <a:r>
              <a:rPr lang="fa-IR" sz="2400" dirty="0" smtClean="0">
                <a:latin typeface="Traditional Arabic" pitchFamily="18" charset="-78"/>
                <a:cs typeface="B Nazanin" pitchFamily="2" charset="-78"/>
              </a:rPr>
              <a:t>گزینه های بسیاری موجود اما راهنمایی اندکی وجود دارد . </a:t>
            </a:r>
          </a:p>
          <a:p>
            <a:pPr marL="342900" indent="-342900" algn="just">
              <a:lnSpc>
                <a:spcPct val="160000"/>
              </a:lnSpc>
              <a:buFont typeface="Wingdings" pitchFamily="2" charset="2"/>
              <a:buChar char="§"/>
            </a:pPr>
            <a:r>
              <a:rPr lang="fa-IR" sz="2400" dirty="0" smtClean="0">
                <a:latin typeface="Traditional Arabic" pitchFamily="18" charset="-78"/>
                <a:cs typeface="B Nazanin" pitchFamily="2" charset="-78"/>
              </a:rPr>
              <a:t>مبتنی بر پیش بینی ، نسبتا غیردقیق و بسیار خلاصه ، غیر ضابطه ای و غیرمکرر</a:t>
            </a:r>
          </a:p>
          <a:p>
            <a:pPr marL="342900" indent="-342900" algn="just">
              <a:lnSpc>
                <a:spcPct val="160000"/>
              </a:lnSpc>
            </a:pPr>
            <a:r>
              <a:rPr lang="fa-IR" sz="2400" dirty="0" smtClean="0">
                <a:solidFill>
                  <a:srgbClr val="FFC000"/>
                </a:solidFill>
                <a:latin typeface="Traditional Arabic" pitchFamily="18" charset="-78"/>
                <a:cs typeface="B Nazanin" pitchFamily="2" charset="-78"/>
              </a:rPr>
              <a:t>ویژگی سیستم های اطلاعاتی مسایل ساخت نیافته:</a:t>
            </a:r>
          </a:p>
          <a:p>
            <a:pPr marL="342900" indent="-342900" algn="just">
              <a:lnSpc>
                <a:spcPct val="160000"/>
              </a:lnSpc>
              <a:buFont typeface="Wingdings" pitchFamily="2" charset="2"/>
              <a:buChar char="§"/>
            </a:pPr>
            <a:r>
              <a:rPr lang="fa-IR" sz="2400" dirty="0" smtClean="0">
                <a:latin typeface="Traditional Arabic" pitchFamily="18" charset="-78"/>
                <a:cs typeface="B Nazanin" pitchFamily="2" charset="-78"/>
              </a:rPr>
              <a:t> داده ها بیشتر از منابع خارجی از قبیل پایگاه داده های عمومی ، آمارهای اقتصادی و </a:t>
            </a:r>
            <a:r>
              <a:rPr lang="en-US" sz="2400" dirty="0" smtClean="0">
                <a:latin typeface="Traditional Arabic" pitchFamily="18" charset="-78"/>
                <a:cs typeface="B Nazanin" pitchFamily="2" charset="-78"/>
              </a:rPr>
              <a:t>    </a:t>
            </a:r>
            <a:r>
              <a:rPr lang="fa-IR" sz="2400" dirty="0" smtClean="0">
                <a:latin typeface="Traditional Arabic" pitchFamily="18" charset="-78"/>
                <a:cs typeface="B Nazanin" pitchFamily="2" charset="-78"/>
              </a:rPr>
              <a:t>پیش بینی روندهای آنی بدست می آیند .</a:t>
            </a:r>
          </a:p>
          <a:p>
            <a:pPr marL="342900" indent="-342900" algn="just">
              <a:lnSpc>
                <a:spcPct val="160000"/>
              </a:lnSpc>
              <a:buFont typeface="Wingdings" pitchFamily="2" charset="2"/>
              <a:buChar char="§"/>
            </a:pPr>
            <a:r>
              <a:rPr lang="fa-IR" sz="2400" dirty="0">
                <a:latin typeface="Traditional Arabic" pitchFamily="18" charset="-78"/>
                <a:cs typeface="B Nazanin" pitchFamily="2" charset="-78"/>
              </a:rPr>
              <a:t>پیش بینی </a:t>
            </a:r>
            <a:r>
              <a:rPr lang="fa-IR" sz="2400" dirty="0" smtClean="0">
                <a:latin typeface="Traditional Arabic" pitchFamily="18" charset="-78"/>
                <a:cs typeface="B Nazanin" pitchFamily="2" charset="-78"/>
              </a:rPr>
              <a:t>ها</a:t>
            </a:r>
            <a:r>
              <a:rPr lang="en-US" sz="2400" dirty="0" smtClean="0">
                <a:latin typeface="Traditional Arabic" pitchFamily="18" charset="-78"/>
                <a:cs typeface="B Nazanin" pitchFamily="2" charset="-78"/>
              </a:rPr>
              <a:t> </a:t>
            </a:r>
            <a:r>
              <a:rPr lang="fa-IR" sz="2400" dirty="0" smtClean="0">
                <a:latin typeface="Traditional Arabic" pitchFamily="18" charset="-78"/>
                <a:cs typeface="B Nazanin" pitchFamily="2" charset="-78"/>
              </a:rPr>
              <a:t>بلندمدت </a:t>
            </a:r>
            <a:r>
              <a:rPr lang="fa-IR" sz="2400" dirty="0">
                <a:latin typeface="Traditional Arabic" pitchFamily="18" charset="-78"/>
                <a:cs typeface="B Nazanin" pitchFamily="2" charset="-78"/>
              </a:rPr>
              <a:t>ودرموردفناوری ،جمعیت شناسی وتقاضای بازاراست</a:t>
            </a:r>
            <a:r>
              <a:rPr lang="fa-IR" sz="2400" dirty="0" smtClean="0">
                <a:latin typeface="Traditional Arabic" pitchFamily="18" charset="-78"/>
                <a:cs typeface="B Nazanin" pitchFamily="2" charset="-78"/>
              </a:rPr>
              <a:t>.</a:t>
            </a:r>
          </a:p>
          <a:p>
            <a:pPr marL="342900" indent="-342900" algn="just">
              <a:lnSpc>
                <a:spcPct val="160000"/>
              </a:lnSpc>
              <a:buFont typeface="Wingdings" pitchFamily="2" charset="2"/>
              <a:buChar char="§"/>
            </a:pPr>
            <a:r>
              <a:rPr lang="fa-IR" sz="2400" dirty="0" smtClean="0">
                <a:latin typeface="Traditional Arabic" pitchFamily="18" charset="-78"/>
                <a:cs typeface="B Nazanin" pitchFamily="2" charset="-78"/>
              </a:rPr>
              <a:t>این سیستمها ، سیستمهای پشتیبان تصمیم گیری نامیده می شوند ومسائلی هستندکه مدیریت ارشدباآنها روبروست.</a:t>
            </a:r>
          </a:p>
          <a:p>
            <a:pPr algn="just"/>
            <a:endParaRPr lang="fa-IR" sz="2400" dirty="0" smtClean="0">
              <a:latin typeface="Traditional Arabic" pitchFamily="18" charset="-78"/>
              <a:cs typeface="Traditional Arabic" pitchFamily="18" charset="-78"/>
            </a:endParaRPr>
          </a:p>
          <a:p>
            <a:pPr marL="457200" indent="-457200" algn="just">
              <a:buFont typeface="+mj-lt"/>
              <a:buAutoNum type="arabicPeriod" startAt="2"/>
            </a:pPr>
            <a:endParaRPr lang="fa-IR" dirty="0">
              <a:latin typeface="Traditional Arabic" pitchFamily="18" charset="-78"/>
              <a:cs typeface="Traditional Arabic" pitchFamily="18" charset="-78"/>
            </a:endParaRPr>
          </a:p>
        </p:txBody>
      </p:sp>
    </p:spTree>
    <p:extLst>
      <p:ext uri="{BB962C8B-B14F-4D97-AF65-F5344CB8AC3E}">
        <p14:creationId xmlns:p14="http://schemas.microsoft.com/office/powerpoint/2010/main" val="3948563896"/>
      </p:ext>
    </p:extLst>
  </p:cSld>
  <p:clrMapOvr>
    <a:masterClrMapping/>
  </p:clrMapOvr>
  <mc:AlternateContent xmlns:mc="http://schemas.openxmlformats.org/markup-compatibility/2006" xmlns:p14="http://schemas.microsoft.com/office/powerpoint/2010/main">
    <mc:Choice Requires="p14">
      <p:transition spd="slow" p14:dur="3400">
        <p14:reveal thruBlk="1" dir="r"/>
      </p:transition>
    </mc:Choice>
    <mc:Fallback xmlns="">
      <p:transition spd="slow">
        <p:fade/>
      </p:transition>
    </mc:Fallback>
  </mc:AlternateContent>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 Placeholder 2"/>
          <p:cNvSpPr>
            <a:spLocks noGrp="1"/>
          </p:cNvSpPr>
          <p:nvPr>
            <p:ph type="body" idx="1"/>
          </p:nvPr>
        </p:nvSpPr>
        <p:spPr>
          <a:xfrm>
            <a:off x="611560" y="1124744"/>
            <a:ext cx="7772400" cy="5472608"/>
          </a:xfrm>
        </p:spPr>
        <p:txBody>
          <a:bodyPr>
            <a:normAutofit/>
          </a:bodyPr>
          <a:lstStyle/>
          <a:p>
            <a:pPr lvl="0" algn="just">
              <a:buClr>
                <a:srgbClr val="FEB80A"/>
              </a:buClr>
            </a:pPr>
            <a:endParaRPr lang="fa-IR" sz="1200" b="1" dirty="0" smtClean="0">
              <a:solidFill>
                <a:srgbClr val="473301"/>
              </a:solidFill>
              <a:latin typeface="Traditional Arabic" pitchFamily="18" charset="-78"/>
              <a:cs typeface="Traditional Arabic" pitchFamily="18" charset="-78"/>
            </a:endParaRPr>
          </a:p>
          <a:p>
            <a:pPr lvl="0" algn="just">
              <a:buClr>
                <a:srgbClr val="FEB80A"/>
              </a:buClr>
            </a:pPr>
            <a:endParaRPr lang="fa-IR" sz="1500" dirty="0" smtClean="0">
              <a:solidFill>
                <a:schemeClr val="accent3">
                  <a:lumMod val="60000"/>
                  <a:lumOff val="40000"/>
                </a:schemeClr>
              </a:solidFill>
              <a:latin typeface="Traditional Arabic" pitchFamily="18" charset="-78"/>
              <a:cs typeface="Traditional Arabic" pitchFamily="18" charset="-78"/>
            </a:endParaRPr>
          </a:p>
          <a:p>
            <a:pPr algn="just"/>
            <a:r>
              <a:rPr lang="fa-IR" sz="3600" dirty="0">
                <a:solidFill>
                  <a:srgbClr val="FFC000"/>
                </a:solidFill>
                <a:latin typeface="Traditional Arabic" pitchFamily="18" charset="-78"/>
                <a:cs typeface="B Nazanin" pitchFamily="2" charset="-78"/>
              </a:rPr>
              <a:t>مسائل</a:t>
            </a:r>
            <a:r>
              <a:rPr lang="fa-IR" sz="3600" dirty="0" smtClean="0">
                <a:latin typeface="Traditional Arabic" pitchFamily="18" charset="-78"/>
                <a:cs typeface="B Nazanin" pitchFamily="2" charset="-78"/>
              </a:rPr>
              <a:t> </a:t>
            </a:r>
            <a:r>
              <a:rPr lang="fa-IR" sz="3600" dirty="0">
                <a:solidFill>
                  <a:srgbClr val="FFC000"/>
                </a:solidFill>
                <a:latin typeface="Traditional Arabic" pitchFamily="18" charset="-78"/>
                <a:cs typeface="B Nazanin" pitchFamily="2" charset="-78"/>
              </a:rPr>
              <a:t>ساخت</a:t>
            </a:r>
            <a:r>
              <a:rPr lang="fa-IR" sz="3600" dirty="0" smtClean="0">
                <a:latin typeface="Traditional Arabic" pitchFamily="18" charset="-78"/>
                <a:cs typeface="B Nazanin" pitchFamily="2" charset="-78"/>
              </a:rPr>
              <a:t> </a:t>
            </a:r>
            <a:r>
              <a:rPr lang="fa-IR" sz="3600" dirty="0" smtClean="0">
                <a:solidFill>
                  <a:srgbClr val="FFC000"/>
                </a:solidFill>
                <a:latin typeface="Traditional Arabic" pitchFamily="18" charset="-78"/>
                <a:cs typeface="B Nazanin" pitchFamily="2" charset="-78"/>
              </a:rPr>
              <a:t>یافته</a:t>
            </a:r>
            <a:r>
              <a:rPr lang="fa-IR" sz="3600" dirty="0">
                <a:latin typeface="Traditional Arabic" pitchFamily="18" charset="-78"/>
                <a:cs typeface="B Nazanin" pitchFamily="2" charset="-78"/>
              </a:rPr>
              <a:t> </a:t>
            </a:r>
            <a:r>
              <a:rPr lang="fa-IR" sz="3600" dirty="0" smtClean="0">
                <a:solidFill>
                  <a:schemeClr val="accent3">
                    <a:lumMod val="40000"/>
                    <a:lumOff val="60000"/>
                  </a:schemeClr>
                </a:solidFill>
                <a:latin typeface="Traditional Arabic" pitchFamily="18" charset="-78"/>
                <a:cs typeface="B Nazanin" pitchFamily="2" charset="-78"/>
              </a:rPr>
              <a:t>:</a:t>
            </a:r>
          </a:p>
          <a:p>
            <a:pPr algn="just"/>
            <a:endParaRPr lang="fa-IR" sz="1600" dirty="0" smtClean="0">
              <a:latin typeface="Traditional Arabic" pitchFamily="18" charset="-78"/>
              <a:cs typeface="B Nazanin" pitchFamily="2" charset="-78"/>
            </a:endParaRPr>
          </a:p>
          <a:p>
            <a:pPr marL="342900" indent="-342900" algn="just">
              <a:buFont typeface="Wingdings" pitchFamily="2" charset="2"/>
              <a:buChar char="§"/>
            </a:pPr>
            <a:r>
              <a:rPr lang="fa-IR" sz="2400" dirty="0" smtClean="0">
                <a:latin typeface="Traditional Arabic" pitchFamily="18" charset="-78"/>
                <a:cs typeface="B Nazanin" pitchFamily="2" charset="-78"/>
              </a:rPr>
              <a:t>بیشتر مدیران </a:t>
            </a:r>
            <a:r>
              <a:rPr lang="fa-IR" sz="2400" u="sng" dirty="0" smtClean="0">
                <a:latin typeface="Traditional Arabic" pitchFamily="18" charset="-78"/>
                <a:cs typeface="B Nazanin" pitchFamily="2" charset="-78"/>
              </a:rPr>
              <a:t>سطح عملیاتی</a:t>
            </a:r>
            <a:r>
              <a:rPr lang="fa-IR" sz="2400" dirty="0" smtClean="0">
                <a:latin typeface="Traditional Arabic" pitchFamily="18" charset="-78"/>
                <a:cs typeface="B Nazanin" pitchFamily="2" charset="-78"/>
              </a:rPr>
              <a:t> با آن مواجه هستند .</a:t>
            </a:r>
          </a:p>
          <a:p>
            <a:pPr marL="342900" indent="-342900" algn="just">
              <a:buFont typeface="Wingdings" pitchFamily="2" charset="2"/>
              <a:buChar char="§"/>
            </a:pPr>
            <a:r>
              <a:rPr lang="fa-IR" sz="2400" dirty="0" smtClean="0">
                <a:latin typeface="Traditional Arabic" pitchFamily="18" charset="-78"/>
                <a:cs typeface="B Nazanin" pitchFamily="2" charset="-78"/>
              </a:rPr>
              <a:t> برای انجام هر وظیفه </a:t>
            </a:r>
            <a:r>
              <a:rPr lang="fa-IR" sz="2400" u="sng" dirty="0" smtClean="0">
                <a:latin typeface="Traditional Arabic" pitchFamily="18" charset="-78"/>
                <a:cs typeface="B Nazanin" pitchFamily="2" charset="-78"/>
              </a:rPr>
              <a:t>راهنمایی های واضحی </a:t>
            </a:r>
            <a:r>
              <a:rPr lang="fa-IR" sz="2400" dirty="0" smtClean="0">
                <a:latin typeface="Traditional Arabic" pitchFamily="18" charset="-78"/>
                <a:cs typeface="B Nazanin" pitchFamily="2" charset="-78"/>
              </a:rPr>
              <a:t>دریافت می کنند .</a:t>
            </a:r>
          </a:p>
          <a:p>
            <a:pPr marL="342900" indent="-342900" algn="just">
              <a:buFont typeface="Wingdings" pitchFamily="2" charset="2"/>
              <a:buChar char="§"/>
            </a:pPr>
            <a:r>
              <a:rPr lang="fa-IR" sz="2400" dirty="0" smtClean="0">
                <a:latin typeface="Traditional Arabic" pitchFamily="18" charset="-78"/>
                <a:cs typeface="B Nazanin" pitchFamily="2" charset="-78"/>
              </a:rPr>
              <a:t>نیازهای اطلاعاتی </a:t>
            </a:r>
            <a:r>
              <a:rPr lang="fa-IR" sz="2400" u="sng" dirty="0" smtClean="0">
                <a:latin typeface="Traditional Arabic" pitchFamily="18" charset="-78"/>
                <a:cs typeface="B Nazanin" pitchFamily="2" charset="-78"/>
              </a:rPr>
              <a:t>گذشته نگر </a:t>
            </a:r>
            <a:r>
              <a:rPr lang="fa-IR" sz="2400" dirty="0" smtClean="0">
                <a:latin typeface="Traditional Arabic" pitchFamily="18" charset="-78"/>
                <a:cs typeface="B Nazanin" pitchFamily="2" charset="-78"/>
              </a:rPr>
              <a:t>، </a:t>
            </a:r>
            <a:r>
              <a:rPr lang="fa-IR" sz="2400" u="sng" dirty="0" smtClean="0">
                <a:latin typeface="Traditional Arabic" pitchFamily="18" charset="-78"/>
                <a:cs typeface="B Nazanin" pitchFamily="2" charset="-78"/>
              </a:rPr>
              <a:t>ضابطه ای </a:t>
            </a:r>
            <a:r>
              <a:rPr lang="fa-IR" sz="2400" dirty="0" smtClean="0">
                <a:latin typeface="Traditional Arabic" pitchFamily="18" charset="-78"/>
                <a:cs typeface="B Nazanin" pitchFamily="2" charset="-78"/>
              </a:rPr>
              <a:t>و </a:t>
            </a:r>
            <a:r>
              <a:rPr lang="fa-IR" sz="2400" u="sng" dirty="0" smtClean="0">
                <a:latin typeface="Traditional Arabic" pitchFamily="18" charset="-78"/>
                <a:cs typeface="B Nazanin" pitchFamily="2" charset="-78"/>
              </a:rPr>
              <a:t>مکرر</a:t>
            </a:r>
            <a:r>
              <a:rPr lang="fa-IR" sz="2400" dirty="0" smtClean="0">
                <a:latin typeface="Traditional Arabic" pitchFamily="18" charset="-78"/>
                <a:cs typeface="B Nazanin" pitchFamily="2" charset="-78"/>
              </a:rPr>
              <a:t> می باشد.</a:t>
            </a:r>
          </a:p>
          <a:p>
            <a:pPr marL="342900" indent="-342900" algn="just">
              <a:buFont typeface="Wingdings" pitchFamily="2" charset="2"/>
              <a:buChar char="§"/>
            </a:pPr>
            <a:r>
              <a:rPr lang="fa-IR" sz="2400" dirty="0" smtClean="0">
                <a:latin typeface="Traditional Arabic" pitchFamily="18" charset="-78"/>
                <a:cs typeface="B Nazanin" pitchFamily="2" charset="-78"/>
              </a:rPr>
              <a:t>چون بر روی پردازش داده های تاریخی موجود درسازمان تمرکز دارد لذا</a:t>
            </a:r>
            <a:r>
              <a:rPr lang="fa-IR" sz="2400" dirty="0">
                <a:latin typeface="Traditional Arabic" pitchFamily="18" charset="-78"/>
                <a:cs typeface="B Nazanin" pitchFamily="2" charset="-78"/>
              </a:rPr>
              <a:t> </a:t>
            </a:r>
            <a:r>
              <a:rPr lang="fa-IR" sz="2400" dirty="0" smtClean="0">
                <a:latin typeface="Traditional Arabic" pitchFamily="18" charset="-78"/>
                <a:cs typeface="B Nazanin" pitchFamily="2" charset="-78"/>
              </a:rPr>
              <a:t>بسیار </a:t>
            </a:r>
            <a:r>
              <a:rPr lang="fa-IR" sz="2400" u="sng" dirty="0" smtClean="0">
                <a:latin typeface="Traditional Arabic" pitchFamily="18" charset="-78"/>
                <a:cs typeface="B Nazanin" pitchFamily="2" charset="-78"/>
              </a:rPr>
              <a:t>تفصیلی تر </a:t>
            </a:r>
            <a:r>
              <a:rPr lang="fa-IR" sz="2400" dirty="0" smtClean="0">
                <a:latin typeface="Traditional Arabic" pitchFamily="18" charset="-78"/>
                <a:cs typeface="B Nazanin" pitchFamily="2" charset="-78"/>
              </a:rPr>
              <a:t>و معمولا </a:t>
            </a:r>
            <a:r>
              <a:rPr lang="fa-IR" sz="2400" u="sng" dirty="0" smtClean="0">
                <a:latin typeface="Traditional Arabic" pitchFamily="18" charset="-78"/>
                <a:cs typeface="B Nazanin" pitchFamily="2" charset="-78"/>
              </a:rPr>
              <a:t>دقیق</a:t>
            </a:r>
            <a:r>
              <a:rPr lang="fa-IR" sz="2400" dirty="0" smtClean="0">
                <a:latin typeface="Traditional Arabic" pitchFamily="18" charset="-78"/>
                <a:cs typeface="B Nazanin" pitchFamily="2" charset="-78"/>
              </a:rPr>
              <a:t> هستند.</a:t>
            </a:r>
            <a:endParaRPr lang="fa-IR" sz="2400" dirty="0">
              <a:latin typeface="Traditional Arabic" pitchFamily="18" charset="-78"/>
              <a:cs typeface="B Nazanin" pitchFamily="2" charset="-78"/>
            </a:endParaRPr>
          </a:p>
          <a:p>
            <a:pPr marL="342900" indent="-342900" algn="just">
              <a:buFont typeface="Wingdings" pitchFamily="2" charset="2"/>
              <a:buChar char="§"/>
            </a:pPr>
            <a:r>
              <a:rPr lang="fa-IR" sz="2400" dirty="0" smtClean="0">
                <a:latin typeface="Traditional Arabic" pitchFamily="18" charset="-78"/>
                <a:cs typeface="B Nazanin" pitchFamily="2" charset="-78"/>
              </a:rPr>
              <a:t>سازگاری سیستم برای این مسائل در مقایسه با مسایل </a:t>
            </a:r>
            <a:r>
              <a:rPr lang="en-US" sz="2400" dirty="0" smtClean="0">
                <a:latin typeface="Traditional Arabic" pitchFamily="18" charset="-78"/>
                <a:cs typeface="B Nazanin" pitchFamily="2" charset="-78"/>
              </a:rPr>
              <a:t>     </a:t>
            </a:r>
            <a:r>
              <a:rPr lang="fa-IR" sz="2400" dirty="0" smtClean="0">
                <a:latin typeface="Traditional Arabic" pitchFamily="18" charset="-78"/>
                <a:cs typeface="B Nazanin" pitchFamily="2" charset="-78"/>
              </a:rPr>
              <a:t>ساخت نیافته از اهمیت کمتری برخوردار است .</a:t>
            </a:r>
          </a:p>
          <a:p>
            <a:pPr algn="just"/>
            <a:endParaRPr lang="fa-IR" sz="2400" dirty="0">
              <a:latin typeface="Traditional Arabic" pitchFamily="18" charset="-78"/>
              <a:cs typeface="Traditional Arabic" pitchFamily="18" charset="-78"/>
            </a:endParaRPr>
          </a:p>
        </p:txBody>
      </p:sp>
    </p:spTree>
    <p:extLst>
      <p:ext uri="{BB962C8B-B14F-4D97-AF65-F5344CB8AC3E}">
        <p14:creationId xmlns:p14="http://schemas.microsoft.com/office/powerpoint/2010/main" val="2115378476"/>
      </p:ext>
    </p:extLst>
  </p:cSld>
  <p:clrMapOvr>
    <a:masterClrMapping/>
  </p:clrMapOvr>
  <mc:AlternateContent xmlns:mc="http://schemas.openxmlformats.org/markup-compatibility/2006" xmlns:p14="http://schemas.microsoft.com/office/powerpoint/2010/main">
    <mc:Choice Requires="p14">
      <p:transition spd="slow" p14:dur="3400">
        <p14:reveal thruBlk="1" dir="r"/>
      </p:transition>
    </mc:Choice>
    <mc:Fallback xmlns="">
      <p:transition spd="slow">
        <p:fade/>
      </p:transition>
    </mc:Fallback>
  </mc:AlternateContent>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3" name="Text Placeholder 2"/>
          <p:cNvSpPr>
            <a:spLocks noGrp="1"/>
          </p:cNvSpPr>
          <p:nvPr>
            <p:ph type="body" idx="1"/>
          </p:nvPr>
        </p:nvSpPr>
        <p:spPr>
          <a:xfrm>
            <a:off x="395536" y="908720"/>
            <a:ext cx="7992888" cy="5688632"/>
          </a:xfrm>
        </p:spPr>
        <p:txBody>
          <a:bodyPr>
            <a:normAutofit fontScale="47500" lnSpcReduction="20000"/>
          </a:bodyPr>
          <a:lstStyle/>
          <a:p>
            <a:pPr lvl="0" algn="just">
              <a:lnSpc>
                <a:spcPct val="150000"/>
              </a:lnSpc>
              <a:buClr>
                <a:srgbClr val="FEB80A"/>
              </a:buClr>
            </a:pPr>
            <a:endParaRPr lang="fa-IR" sz="1200" b="1" dirty="0" smtClean="0">
              <a:solidFill>
                <a:srgbClr val="473301"/>
              </a:solidFill>
              <a:latin typeface="Traditional Arabic" pitchFamily="18" charset="-78"/>
              <a:cs typeface="Traffic Bold" pitchFamily="2" charset="-78"/>
            </a:endParaRPr>
          </a:p>
          <a:p>
            <a:pPr lvl="0" algn="just">
              <a:lnSpc>
                <a:spcPct val="150000"/>
              </a:lnSpc>
              <a:buClr>
                <a:srgbClr val="FEB80A"/>
              </a:buClr>
            </a:pPr>
            <a:endParaRPr lang="fa-IR" sz="1500" dirty="0" smtClean="0">
              <a:solidFill>
                <a:schemeClr val="accent3">
                  <a:lumMod val="60000"/>
                  <a:lumOff val="40000"/>
                </a:schemeClr>
              </a:solidFill>
              <a:latin typeface="Traditional Arabic" pitchFamily="18" charset="-78"/>
              <a:cs typeface="Traffic Bold" pitchFamily="2" charset="-78"/>
            </a:endParaRPr>
          </a:p>
          <a:p>
            <a:pPr algn="just">
              <a:lnSpc>
                <a:spcPct val="220000"/>
              </a:lnSpc>
            </a:pPr>
            <a:r>
              <a:rPr lang="fa-IR" sz="4000" dirty="0" smtClean="0">
                <a:solidFill>
                  <a:srgbClr val="FFC000"/>
                </a:solidFill>
                <a:latin typeface="Traditional Arabic" pitchFamily="18" charset="-78"/>
                <a:cs typeface="B Nazanin" pitchFamily="2" charset="-78"/>
              </a:rPr>
              <a:t>مسائل نیمه ساخت یافته :</a:t>
            </a:r>
          </a:p>
          <a:p>
            <a:pPr algn="just">
              <a:lnSpc>
                <a:spcPct val="220000"/>
              </a:lnSpc>
            </a:pPr>
            <a:endParaRPr lang="fa-IR" sz="1600" dirty="0" smtClean="0">
              <a:latin typeface="Traditional Arabic" pitchFamily="18" charset="-78"/>
              <a:cs typeface="B Nazanin" pitchFamily="2" charset="-78"/>
            </a:endParaRPr>
          </a:p>
          <a:p>
            <a:pPr marL="342900" indent="-342900" algn="just">
              <a:lnSpc>
                <a:spcPct val="220000"/>
              </a:lnSpc>
              <a:buFont typeface="Wingdings" pitchFamily="2" charset="2"/>
              <a:buChar char="§"/>
            </a:pPr>
            <a:r>
              <a:rPr lang="fa-IR" sz="3600" dirty="0" smtClean="0">
                <a:latin typeface="Traditional Arabic" pitchFamily="18" charset="-78"/>
                <a:cs typeface="B Nazanin" pitchFamily="2" charset="-78"/>
              </a:rPr>
              <a:t>مدیران سطح میانی مجموعه ای از اهداف را می پذیریند اما در مورد چگونگی دستیابی به این اهداف تقریبا آزادند .</a:t>
            </a:r>
          </a:p>
          <a:p>
            <a:pPr marL="342900" indent="-342900" algn="just">
              <a:lnSpc>
                <a:spcPct val="220000"/>
              </a:lnSpc>
              <a:buFont typeface="Wingdings" pitchFamily="2" charset="2"/>
              <a:buChar char="§"/>
            </a:pPr>
            <a:r>
              <a:rPr lang="fa-IR" sz="3600" dirty="0" smtClean="0">
                <a:latin typeface="Traditional Arabic" pitchFamily="18" charset="-78"/>
                <a:cs typeface="B Nazanin" pitchFamily="2" charset="-78"/>
              </a:rPr>
              <a:t>ترکیبی از مسائل ساخت یافته وساخت نایافته.</a:t>
            </a:r>
          </a:p>
          <a:p>
            <a:pPr algn="just">
              <a:lnSpc>
                <a:spcPct val="220000"/>
              </a:lnSpc>
            </a:pPr>
            <a:r>
              <a:rPr lang="fa-IR" sz="3600" dirty="0" smtClean="0">
                <a:latin typeface="Traditional Arabic" pitchFamily="18" charset="-78"/>
                <a:cs typeface="B Nazanin" pitchFamily="2" charset="-78"/>
              </a:rPr>
              <a:t>     مثل سهمیه های تولید و اهداف سودآوری که بایستی در مورد انتخاب مواد ، تعداد کارکنان</a:t>
            </a:r>
          </a:p>
          <a:p>
            <a:pPr algn="just">
              <a:lnSpc>
                <a:spcPct val="220000"/>
              </a:lnSpc>
            </a:pPr>
            <a:r>
              <a:rPr lang="fa-IR" sz="3600" dirty="0">
                <a:latin typeface="Traditional Arabic" pitchFamily="18" charset="-78"/>
                <a:cs typeface="B Nazanin" pitchFamily="2" charset="-78"/>
              </a:rPr>
              <a:t> </a:t>
            </a:r>
            <a:r>
              <a:rPr lang="fa-IR" sz="3600" dirty="0" smtClean="0">
                <a:latin typeface="Traditional Arabic" pitchFamily="18" charset="-78"/>
                <a:cs typeface="B Nazanin" pitchFamily="2" charset="-78"/>
              </a:rPr>
              <a:t>    هزینه های آموزش و برنامه مناسب زمانبندی تولید قضاوت کند .</a:t>
            </a:r>
          </a:p>
          <a:p>
            <a:pPr algn="just">
              <a:lnSpc>
                <a:spcPct val="220000"/>
              </a:lnSpc>
            </a:pPr>
            <a:r>
              <a:rPr lang="fa-IR" sz="3600" dirty="0" smtClean="0">
                <a:latin typeface="Traditional Arabic" pitchFamily="18" charset="-78"/>
                <a:cs typeface="B Nazanin" pitchFamily="2" charset="-78"/>
              </a:rPr>
              <a:t>     درمورد خرید مواد ممکن است از </a:t>
            </a:r>
            <a:r>
              <a:rPr lang="fa-IR" sz="3600" u="sng" dirty="0" smtClean="0">
                <a:latin typeface="Traditional Arabic" pitchFamily="18" charset="-78"/>
                <a:cs typeface="B Nazanin" pitchFamily="2" charset="-78"/>
              </a:rPr>
              <a:t>داده های تاریخی </a:t>
            </a:r>
            <a:r>
              <a:rPr lang="fa-IR" sz="3600" dirty="0" smtClean="0">
                <a:latin typeface="Traditional Arabic" pitchFamily="18" charset="-78"/>
                <a:cs typeface="B Nazanin" pitchFamily="2" charset="-78"/>
              </a:rPr>
              <a:t>(کیفیت محصول ساخته شده ) و داده های</a:t>
            </a:r>
          </a:p>
          <a:p>
            <a:pPr algn="just">
              <a:lnSpc>
                <a:spcPct val="220000"/>
              </a:lnSpc>
            </a:pPr>
            <a:r>
              <a:rPr lang="fa-IR" sz="3600" dirty="0">
                <a:latin typeface="Traditional Arabic" pitchFamily="18" charset="-78"/>
                <a:cs typeface="B Nazanin" pitchFamily="2" charset="-78"/>
              </a:rPr>
              <a:t> </a:t>
            </a:r>
            <a:r>
              <a:rPr lang="fa-IR" sz="3600" dirty="0" smtClean="0">
                <a:latin typeface="Traditional Arabic" pitchFamily="18" charset="-78"/>
                <a:cs typeface="B Nazanin" pitchFamily="2" charset="-78"/>
              </a:rPr>
              <a:t>    </a:t>
            </a:r>
            <a:r>
              <a:rPr lang="fa-IR" sz="3600" u="sng" dirty="0" smtClean="0">
                <a:latin typeface="Traditional Arabic" pitchFamily="18" charset="-78"/>
                <a:cs typeface="B Nazanin" pitchFamily="2" charset="-78"/>
              </a:rPr>
              <a:t>پیش بینی شده </a:t>
            </a:r>
            <a:r>
              <a:rPr lang="fa-IR" sz="3600" dirty="0" smtClean="0">
                <a:latin typeface="Traditional Arabic" pitchFamily="18" charset="-78"/>
                <a:cs typeface="B Nazanin" pitchFamily="2" charset="-78"/>
              </a:rPr>
              <a:t>(پیش بینی فروش با کیفیت بالا و پایین ) و همچنین از داده های خارجی</a:t>
            </a:r>
          </a:p>
          <a:p>
            <a:pPr algn="just">
              <a:lnSpc>
                <a:spcPct val="220000"/>
              </a:lnSpc>
            </a:pPr>
            <a:r>
              <a:rPr lang="fa-IR" sz="3600" dirty="0">
                <a:latin typeface="Traditional Arabic" pitchFamily="18" charset="-78"/>
                <a:cs typeface="B Nazanin" pitchFamily="2" charset="-78"/>
              </a:rPr>
              <a:t> </a:t>
            </a:r>
            <a:r>
              <a:rPr lang="fa-IR" sz="3600" dirty="0" smtClean="0">
                <a:latin typeface="Traditional Arabic" pitchFamily="18" charset="-78"/>
                <a:cs typeface="B Nazanin" pitchFamily="2" charset="-78"/>
              </a:rPr>
              <a:t>    (قیمت خرید) و داده های </a:t>
            </a:r>
            <a:r>
              <a:rPr lang="fa-IR" sz="3600" u="sng" dirty="0" smtClean="0">
                <a:latin typeface="Traditional Arabic" pitchFamily="18" charset="-78"/>
                <a:cs typeface="B Nazanin" pitchFamily="2" charset="-78"/>
              </a:rPr>
              <a:t>داخلی</a:t>
            </a:r>
            <a:r>
              <a:rPr lang="fa-IR" sz="3600" dirty="0" smtClean="0">
                <a:latin typeface="Traditional Arabic" pitchFamily="18" charset="-78"/>
                <a:cs typeface="B Nazanin" pitchFamily="2" charset="-78"/>
              </a:rPr>
              <a:t> (استانداردکیفیت مواد) استفاده نمایند .</a:t>
            </a:r>
            <a:endParaRPr lang="fa-IR" sz="3600" dirty="0">
              <a:latin typeface="Traditional Arabic" pitchFamily="18" charset="-78"/>
              <a:cs typeface="B Nazanin" pitchFamily="2" charset="-78"/>
            </a:endParaRPr>
          </a:p>
          <a:p>
            <a:pPr marL="457200" indent="-457200" algn="just">
              <a:buFont typeface="+mj-lt"/>
              <a:buAutoNum type="arabicPeriod" startAt="2"/>
            </a:pPr>
            <a:endParaRPr lang="fa-IR" sz="2400" dirty="0">
              <a:latin typeface="Traditional Arabic" pitchFamily="18" charset="-78"/>
              <a:cs typeface="Traditional Arabic" pitchFamily="18" charset="-78"/>
            </a:endParaRPr>
          </a:p>
        </p:txBody>
      </p:sp>
    </p:spTree>
    <p:extLst>
      <p:ext uri="{BB962C8B-B14F-4D97-AF65-F5344CB8AC3E}">
        <p14:creationId xmlns:p14="http://schemas.microsoft.com/office/powerpoint/2010/main" val="2713167962"/>
      </p:ext>
    </p:extLst>
  </p:cSld>
  <p:clrMapOvr>
    <a:masterClrMapping/>
  </p:clrMapOvr>
  <mc:AlternateContent xmlns:mc="http://schemas.openxmlformats.org/markup-compatibility/2006" xmlns:p14="http://schemas.microsoft.com/office/powerpoint/2010/main">
    <mc:Choice Requires="p14">
      <p:transition spd="slow" p14:dur="3400">
        <p14:reveal thruBlk="1" dir="r"/>
      </p:transition>
    </mc:Choice>
    <mc:Fallback xmlns="">
      <p:transition spd="slow">
        <p:fade/>
      </p:transition>
    </mc:Fallback>
  </mc:AlternateContent>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3" name="Text Placeholder 2"/>
          <p:cNvSpPr>
            <a:spLocks noGrp="1"/>
          </p:cNvSpPr>
          <p:nvPr>
            <p:ph type="body" idx="1"/>
          </p:nvPr>
        </p:nvSpPr>
        <p:spPr>
          <a:xfrm>
            <a:off x="611560" y="1124744"/>
            <a:ext cx="7772400" cy="5472608"/>
          </a:xfrm>
        </p:spPr>
        <p:txBody>
          <a:bodyPr>
            <a:normAutofit/>
          </a:bodyPr>
          <a:lstStyle/>
          <a:p>
            <a:pPr lvl="0" algn="just">
              <a:buClr>
                <a:srgbClr val="FEB80A"/>
              </a:buClr>
            </a:pPr>
            <a:endParaRPr lang="fa-IR" sz="1200" b="1" dirty="0" smtClean="0">
              <a:solidFill>
                <a:srgbClr val="473301"/>
              </a:solidFill>
              <a:latin typeface="Traditional Arabic" pitchFamily="18" charset="-78"/>
              <a:cs typeface="Traditional Arabic" pitchFamily="18" charset="-78"/>
            </a:endParaRPr>
          </a:p>
          <a:p>
            <a:pPr lvl="0" algn="just">
              <a:buClr>
                <a:srgbClr val="FEB80A"/>
              </a:buClr>
            </a:pPr>
            <a:endParaRPr lang="fa-IR" sz="1500" dirty="0" smtClean="0">
              <a:solidFill>
                <a:schemeClr val="accent3">
                  <a:lumMod val="60000"/>
                  <a:lumOff val="40000"/>
                </a:schemeClr>
              </a:solidFill>
              <a:latin typeface="Traditional Arabic" pitchFamily="18" charset="-78"/>
              <a:cs typeface="Traditional Arabic" pitchFamily="18" charset="-78"/>
            </a:endParaRPr>
          </a:p>
          <a:p>
            <a:endParaRPr lang="fa-IR" sz="2400" dirty="0">
              <a:latin typeface="Traditional Arabic" pitchFamily="18" charset="-78"/>
              <a:cs typeface="Traditional Arabic" pitchFamily="18" charset="-78"/>
            </a:endParaRPr>
          </a:p>
        </p:txBody>
      </p:sp>
      <p:graphicFrame>
        <p:nvGraphicFramePr>
          <p:cNvPr id="2" name="Table 1"/>
          <p:cNvGraphicFramePr>
            <a:graphicFrameLocks noGrp="1"/>
          </p:cNvGraphicFramePr>
          <p:nvPr>
            <p:extLst>
              <p:ext uri="{D42A27DB-BD31-4B8C-83A1-F6EECF244321}">
                <p14:modId xmlns:p14="http://schemas.microsoft.com/office/powerpoint/2010/main" val="3784809720"/>
              </p:ext>
            </p:extLst>
          </p:nvPr>
        </p:nvGraphicFramePr>
        <p:xfrm>
          <a:off x="899592" y="1500173"/>
          <a:ext cx="7488832" cy="4930239"/>
        </p:xfrm>
        <a:graphic>
          <a:graphicData uri="http://schemas.openxmlformats.org/drawingml/2006/table">
            <a:tbl>
              <a:tblPr rtl="1" firstRow="1" bandRow="1">
                <a:tableStyleId>{5940675A-B579-460E-94D1-54222C63F5DA}</a:tableStyleId>
              </a:tblPr>
              <a:tblGrid>
                <a:gridCol w="1872208"/>
                <a:gridCol w="1872208"/>
                <a:gridCol w="1872208"/>
                <a:gridCol w="1872208"/>
              </a:tblGrid>
              <a:tr h="562142">
                <a:tc>
                  <a:txBody>
                    <a:bodyPr/>
                    <a:lstStyle/>
                    <a:p>
                      <a:pPr algn="ctr" rtl="1"/>
                      <a:endParaRPr lang="fa-IR" sz="1800" b="1" dirty="0">
                        <a:solidFill>
                          <a:schemeClr val="accent3"/>
                        </a:solidFill>
                        <a:latin typeface="Arabic Typesetting" pitchFamily="66" charset="-78"/>
                        <a:cs typeface="Arabic Typesetting" pitchFamily="66" charset="-78"/>
                      </a:endParaRPr>
                    </a:p>
                  </a:txBody>
                  <a:tcPr anchor="ctr"/>
                </a:tc>
                <a:tc>
                  <a:txBody>
                    <a:bodyPr/>
                    <a:lstStyle/>
                    <a:p>
                      <a:pPr algn="ctr" rtl="1"/>
                      <a:r>
                        <a:rPr lang="fa-IR" sz="1800" b="1" dirty="0" smtClean="0">
                          <a:solidFill>
                            <a:srgbClr val="FFC000"/>
                          </a:solidFill>
                        </a:rPr>
                        <a:t>کنترلهای عملیاتی </a:t>
                      </a:r>
                      <a:endParaRPr lang="fa-IR" sz="1800" b="1" dirty="0">
                        <a:solidFill>
                          <a:srgbClr val="FFC000"/>
                        </a:solidFill>
                        <a:latin typeface="Arabic Typesetting" pitchFamily="66" charset="-78"/>
                        <a:cs typeface="Arabic Typesetting" pitchFamily="66" charset="-78"/>
                      </a:endParaRPr>
                    </a:p>
                  </a:txBody>
                  <a:tcPr anchor="ctr"/>
                </a:tc>
                <a:tc>
                  <a:txBody>
                    <a:bodyPr/>
                    <a:lstStyle/>
                    <a:p>
                      <a:pPr algn="ctr" rtl="1"/>
                      <a:r>
                        <a:rPr kumimoji="0" lang="fa-IR" sz="1800" b="1" kern="1200" dirty="0" smtClean="0">
                          <a:solidFill>
                            <a:srgbClr val="FFC000"/>
                          </a:solidFill>
                          <a:latin typeface="+mn-lt"/>
                          <a:ea typeface="+mn-ea"/>
                          <a:cs typeface="+mn-cs"/>
                        </a:rPr>
                        <a:t>کنترل</a:t>
                      </a:r>
                      <a:r>
                        <a:rPr lang="fa-IR" sz="1800" b="1" dirty="0" smtClean="0">
                          <a:solidFill>
                            <a:schemeClr val="accent3"/>
                          </a:solidFill>
                        </a:rPr>
                        <a:t> </a:t>
                      </a:r>
                      <a:r>
                        <a:rPr kumimoji="0" lang="fa-IR" sz="1800" b="1" kern="1200" dirty="0" smtClean="0">
                          <a:solidFill>
                            <a:srgbClr val="FFC000"/>
                          </a:solidFill>
                          <a:latin typeface="+mn-lt"/>
                          <a:ea typeface="+mn-ea"/>
                          <a:cs typeface="+mn-cs"/>
                        </a:rPr>
                        <a:t>مدیریتی</a:t>
                      </a:r>
                      <a:r>
                        <a:rPr lang="fa-IR" sz="1800" b="1" dirty="0" smtClean="0">
                          <a:solidFill>
                            <a:schemeClr val="accent3"/>
                          </a:solidFill>
                        </a:rPr>
                        <a:t> </a:t>
                      </a:r>
                      <a:endParaRPr lang="fa-IR" sz="1800" b="1" dirty="0">
                        <a:solidFill>
                          <a:schemeClr val="accent3"/>
                        </a:solidFill>
                        <a:latin typeface="Arabic Typesetting" pitchFamily="66" charset="-78"/>
                        <a:cs typeface="Arabic Typesetting" pitchFamily="66" charset="-78"/>
                      </a:endParaRPr>
                    </a:p>
                  </a:txBody>
                  <a:tcPr anchor="ctr"/>
                </a:tc>
                <a:tc>
                  <a:txBody>
                    <a:bodyPr/>
                    <a:lstStyle/>
                    <a:p>
                      <a:pPr algn="ctr" rtl="1"/>
                      <a:r>
                        <a:rPr kumimoji="0" lang="fa-IR" sz="1800" b="1" kern="1200" dirty="0" smtClean="0">
                          <a:solidFill>
                            <a:srgbClr val="FFC000"/>
                          </a:solidFill>
                          <a:latin typeface="+mn-lt"/>
                          <a:ea typeface="+mn-ea"/>
                          <a:cs typeface="+mn-cs"/>
                        </a:rPr>
                        <a:t>برنامه ریزی راهبردی </a:t>
                      </a:r>
                      <a:endParaRPr kumimoji="0" lang="fa-IR" sz="1800" b="1" kern="1200" dirty="0">
                        <a:solidFill>
                          <a:srgbClr val="FFC000"/>
                        </a:solidFill>
                        <a:latin typeface="+mn-lt"/>
                        <a:ea typeface="+mn-ea"/>
                        <a:cs typeface="+mn-cs"/>
                      </a:endParaRPr>
                    </a:p>
                  </a:txBody>
                  <a:tcPr anchor="ctr"/>
                </a:tc>
              </a:tr>
              <a:tr h="1442017">
                <a:tc>
                  <a:txBody>
                    <a:bodyPr/>
                    <a:lstStyle/>
                    <a:p>
                      <a:pPr algn="ctr" rtl="1"/>
                      <a:r>
                        <a:rPr kumimoji="0" lang="fa-IR" sz="1800" b="1" kern="1200" dirty="0" smtClean="0">
                          <a:solidFill>
                            <a:srgbClr val="FFC000"/>
                          </a:solidFill>
                          <a:latin typeface="+mn-lt"/>
                          <a:ea typeface="+mn-ea"/>
                          <a:cs typeface="+mn-cs"/>
                        </a:rPr>
                        <a:t>ساخت یافته </a:t>
                      </a:r>
                      <a:endParaRPr kumimoji="0" lang="fa-IR" sz="1800" b="1" kern="1200" dirty="0">
                        <a:solidFill>
                          <a:srgbClr val="FFC000"/>
                        </a:solidFill>
                        <a:latin typeface="+mn-lt"/>
                        <a:ea typeface="+mn-ea"/>
                        <a:cs typeface="+mn-cs"/>
                      </a:endParaRPr>
                    </a:p>
                  </a:txBody>
                  <a:tcPr anchor="ctr"/>
                </a:tc>
                <a:tc>
                  <a:txBody>
                    <a:bodyPr/>
                    <a:lstStyle/>
                    <a:p>
                      <a:pPr algn="ctr" rtl="1"/>
                      <a:r>
                        <a:rPr lang="fa-IR" sz="1800" b="1" dirty="0" smtClean="0"/>
                        <a:t>حسابهای پرداختنی </a:t>
                      </a:r>
                    </a:p>
                    <a:p>
                      <a:pPr algn="ctr" rtl="1"/>
                      <a:endParaRPr lang="fa-IR" sz="1800" b="1" dirty="0" smtClean="0"/>
                    </a:p>
                    <a:p>
                      <a:pPr algn="ctr" rtl="1"/>
                      <a:endParaRPr lang="fa-IR" sz="1800" b="1" dirty="0" smtClean="0"/>
                    </a:p>
                    <a:p>
                      <a:pPr algn="ctr" rtl="1"/>
                      <a:r>
                        <a:rPr lang="fa-IR" sz="1800" b="1" dirty="0" smtClean="0"/>
                        <a:t>پرداخت نقدی </a:t>
                      </a:r>
                      <a:endParaRPr lang="fa-IR" sz="1800" b="1" dirty="0">
                        <a:latin typeface="Arabic Typesetting" pitchFamily="66" charset="-78"/>
                        <a:cs typeface="Arabic Typesetting" pitchFamily="66" charset="-78"/>
                      </a:endParaRPr>
                    </a:p>
                  </a:txBody>
                  <a:tcPr anchor="ctr"/>
                </a:tc>
                <a:tc>
                  <a:txBody>
                    <a:bodyPr/>
                    <a:lstStyle/>
                    <a:p>
                      <a:pPr algn="ctr" rtl="1"/>
                      <a:r>
                        <a:rPr lang="fa-IR" sz="1800" b="1" dirty="0" smtClean="0"/>
                        <a:t>حسابداری سنجش مسئولیت </a:t>
                      </a:r>
                      <a:endParaRPr lang="fa-IR" sz="1800" b="1" dirty="0">
                        <a:latin typeface="Arabic Typesetting" pitchFamily="66" charset="-78"/>
                        <a:cs typeface="Arabic Typesetting" pitchFamily="66" charset="-78"/>
                      </a:endParaRPr>
                    </a:p>
                  </a:txBody>
                  <a:tcPr anchor="ctr"/>
                </a:tc>
                <a:tc>
                  <a:txBody>
                    <a:bodyPr/>
                    <a:lstStyle/>
                    <a:p>
                      <a:pPr algn="ctr" rtl="1"/>
                      <a:r>
                        <a:rPr lang="fa-IR" sz="1800" b="1" dirty="0" smtClean="0"/>
                        <a:t>ترکیب ناوگان تانکرها </a:t>
                      </a:r>
                    </a:p>
                    <a:p>
                      <a:pPr algn="ctr" rtl="1"/>
                      <a:endParaRPr lang="fa-IR" sz="1800" b="1" dirty="0" smtClean="0"/>
                    </a:p>
                    <a:p>
                      <a:pPr algn="ctr" rtl="1"/>
                      <a:endParaRPr lang="fa-IR" sz="1800" b="1" dirty="0" smtClean="0"/>
                    </a:p>
                    <a:p>
                      <a:pPr algn="ctr" rtl="1"/>
                      <a:r>
                        <a:rPr lang="fa-IR" sz="1800" b="1" dirty="0" smtClean="0"/>
                        <a:t>مکان یابی</a:t>
                      </a:r>
                      <a:r>
                        <a:rPr lang="fa-IR" sz="1800" b="1" baseline="0" dirty="0" smtClean="0"/>
                        <a:t> کارخانه وانبار </a:t>
                      </a:r>
                      <a:endParaRPr lang="fa-IR" sz="1800" b="1" dirty="0">
                        <a:latin typeface="Arabic Typesetting" pitchFamily="66" charset="-78"/>
                        <a:cs typeface="Arabic Typesetting" pitchFamily="66" charset="-78"/>
                      </a:endParaRPr>
                    </a:p>
                  </a:txBody>
                  <a:tcPr anchor="ctr"/>
                </a:tc>
              </a:tr>
              <a:tr h="1442017">
                <a:tc>
                  <a:txBody>
                    <a:bodyPr/>
                    <a:lstStyle/>
                    <a:p>
                      <a:pPr algn="ctr" rtl="1"/>
                      <a:r>
                        <a:rPr kumimoji="0" lang="fa-IR" sz="1800" b="1" kern="1200" dirty="0" smtClean="0">
                          <a:solidFill>
                            <a:srgbClr val="FFC000"/>
                          </a:solidFill>
                          <a:latin typeface="+mn-lt"/>
                          <a:ea typeface="+mn-ea"/>
                          <a:cs typeface="+mn-cs"/>
                        </a:rPr>
                        <a:t>نیمه ساخت یافته </a:t>
                      </a:r>
                      <a:endParaRPr kumimoji="0" lang="fa-IR" sz="1800" b="1" kern="1200" dirty="0">
                        <a:solidFill>
                          <a:srgbClr val="FFC000"/>
                        </a:solidFill>
                        <a:latin typeface="+mn-lt"/>
                        <a:ea typeface="+mn-ea"/>
                        <a:cs typeface="+mn-cs"/>
                      </a:endParaRPr>
                    </a:p>
                  </a:txBody>
                  <a:tcPr anchor="ctr"/>
                </a:tc>
                <a:tc>
                  <a:txBody>
                    <a:bodyPr/>
                    <a:lstStyle/>
                    <a:p>
                      <a:pPr algn="ctr" rtl="1"/>
                      <a:r>
                        <a:rPr lang="fa-IR" sz="1800" b="1" dirty="0" smtClean="0"/>
                        <a:t>کنترل موجودی کالا</a:t>
                      </a:r>
                    </a:p>
                    <a:p>
                      <a:pPr algn="ctr" rtl="1"/>
                      <a:endParaRPr lang="fa-IR" sz="1800" b="1" dirty="0" smtClean="0"/>
                    </a:p>
                    <a:p>
                      <a:pPr algn="ctr" rtl="1"/>
                      <a:endParaRPr lang="fa-IR" sz="1800" b="1" dirty="0" smtClean="0"/>
                    </a:p>
                    <a:p>
                      <a:pPr algn="ctr" rtl="1"/>
                      <a:r>
                        <a:rPr lang="fa-IR" sz="1800" b="1" dirty="0" smtClean="0"/>
                        <a:t>برنامه زمانبندی تولید </a:t>
                      </a:r>
                      <a:endParaRPr lang="fa-IR" sz="1800" b="1" dirty="0">
                        <a:latin typeface="Arabic Typesetting" pitchFamily="66" charset="-78"/>
                        <a:cs typeface="Arabic Typesetting" pitchFamily="66" charset="-78"/>
                      </a:endParaRPr>
                    </a:p>
                  </a:txBody>
                  <a:tcPr anchor="ctr"/>
                </a:tc>
                <a:tc>
                  <a:txBody>
                    <a:bodyPr/>
                    <a:lstStyle/>
                    <a:p>
                      <a:pPr algn="ctr" rtl="1"/>
                      <a:r>
                        <a:rPr lang="fa-IR" sz="1800" b="1" dirty="0" smtClean="0"/>
                        <a:t>تهیه بودجه </a:t>
                      </a:r>
                      <a:endParaRPr lang="fa-IR" sz="1800" b="1" dirty="0">
                        <a:latin typeface="Arabic Typesetting" pitchFamily="66" charset="-78"/>
                        <a:cs typeface="Arabic Typesetting" pitchFamily="66" charset="-78"/>
                      </a:endParaRPr>
                    </a:p>
                  </a:txBody>
                  <a:tcPr anchor="ctr"/>
                </a:tc>
                <a:tc>
                  <a:txBody>
                    <a:bodyPr/>
                    <a:lstStyle/>
                    <a:p>
                      <a:pPr algn="ctr" rtl="1"/>
                      <a:r>
                        <a:rPr lang="fa-IR" sz="1800" b="1" dirty="0" smtClean="0"/>
                        <a:t>ادغام و تحصیل </a:t>
                      </a:r>
                      <a:endParaRPr lang="fa-IR" sz="1800" b="1" dirty="0">
                        <a:latin typeface="Arabic Typesetting" pitchFamily="66" charset="-78"/>
                        <a:cs typeface="Arabic Typesetting" pitchFamily="66" charset="-78"/>
                      </a:endParaRPr>
                    </a:p>
                  </a:txBody>
                  <a:tcPr anchor="ctr"/>
                </a:tc>
              </a:tr>
              <a:tr h="1050961">
                <a:tc>
                  <a:txBody>
                    <a:bodyPr/>
                    <a:lstStyle/>
                    <a:p>
                      <a:pPr algn="ctr" rtl="1"/>
                      <a:r>
                        <a:rPr kumimoji="0" lang="fa-IR" sz="1800" b="1" kern="1200" dirty="0" smtClean="0">
                          <a:solidFill>
                            <a:srgbClr val="FFC000"/>
                          </a:solidFill>
                          <a:latin typeface="+mn-lt"/>
                          <a:ea typeface="+mn-ea"/>
                          <a:cs typeface="+mn-cs"/>
                        </a:rPr>
                        <a:t>ساخت نایافته </a:t>
                      </a:r>
                      <a:endParaRPr kumimoji="0" lang="fa-IR" sz="1800" b="1" kern="1200" dirty="0">
                        <a:solidFill>
                          <a:srgbClr val="FFC000"/>
                        </a:solidFill>
                        <a:latin typeface="+mn-lt"/>
                        <a:ea typeface="+mn-ea"/>
                        <a:cs typeface="+mn-cs"/>
                      </a:endParaRPr>
                    </a:p>
                  </a:txBody>
                  <a:tcPr anchor="ctr"/>
                </a:tc>
                <a:tc>
                  <a:txBody>
                    <a:bodyPr/>
                    <a:lstStyle/>
                    <a:p>
                      <a:pPr algn="ctr" rtl="1"/>
                      <a:r>
                        <a:rPr lang="fa-IR" sz="1800" b="1" dirty="0" smtClean="0"/>
                        <a:t>مدیریت وجه نقد</a:t>
                      </a:r>
                      <a:endParaRPr lang="fa-IR" sz="1800" b="1" dirty="0">
                        <a:latin typeface="Arabic Typesetting" pitchFamily="66" charset="-78"/>
                        <a:cs typeface="Arabic Typesetting" pitchFamily="66" charset="-78"/>
                      </a:endParaRPr>
                    </a:p>
                  </a:txBody>
                  <a:tcPr anchor="ctr"/>
                </a:tc>
                <a:tc>
                  <a:txBody>
                    <a:bodyPr/>
                    <a:lstStyle/>
                    <a:p>
                      <a:pPr algn="ctr" rtl="1"/>
                      <a:r>
                        <a:rPr lang="fa-IR" sz="1800" b="1" dirty="0" smtClean="0"/>
                        <a:t>مدیریت کارکنان</a:t>
                      </a:r>
                      <a:r>
                        <a:rPr lang="fa-IR" sz="1800" b="1" baseline="0" dirty="0" smtClean="0"/>
                        <a:t> </a:t>
                      </a:r>
                      <a:endParaRPr lang="fa-IR" sz="1800" b="1" dirty="0">
                        <a:latin typeface="Arabic Typesetting" pitchFamily="66" charset="-78"/>
                        <a:cs typeface="Arabic Typesetting" pitchFamily="66" charset="-78"/>
                      </a:endParaRPr>
                    </a:p>
                  </a:txBody>
                  <a:tcPr anchor="ctr"/>
                </a:tc>
                <a:tc>
                  <a:txBody>
                    <a:bodyPr/>
                    <a:lstStyle/>
                    <a:p>
                      <a:pPr algn="ctr" rtl="1"/>
                      <a:r>
                        <a:rPr lang="fa-IR" sz="1800" b="1" dirty="0" smtClean="0"/>
                        <a:t>محصولات جدید </a:t>
                      </a:r>
                    </a:p>
                    <a:p>
                      <a:pPr algn="ctr" rtl="1"/>
                      <a:endParaRPr lang="fa-IR" sz="1800" b="1" dirty="0" smtClean="0"/>
                    </a:p>
                    <a:p>
                      <a:pPr algn="ctr" rtl="1"/>
                      <a:endParaRPr lang="fa-IR" sz="1800" b="1" dirty="0" smtClean="0"/>
                    </a:p>
                    <a:p>
                      <a:pPr algn="ctr" rtl="1"/>
                      <a:r>
                        <a:rPr lang="fa-IR" sz="1800" b="1" dirty="0" smtClean="0"/>
                        <a:t>برنامه ریزی تحقیق</a:t>
                      </a:r>
                      <a:r>
                        <a:rPr lang="fa-IR" sz="1800" b="1" baseline="0" dirty="0" smtClean="0"/>
                        <a:t> و توسعه </a:t>
                      </a:r>
                      <a:endParaRPr lang="fa-IR" sz="1800" b="1" dirty="0">
                        <a:latin typeface="Arabic Typesetting" pitchFamily="66" charset="-78"/>
                        <a:cs typeface="Arabic Typesetting" pitchFamily="66" charset="-78"/>
                      </a:endParaRPr>
                    </a:p>
                  </a:txBody>
                  <a:tcPr anchor="ctr"/>
                </a:tc>
              </a:tr>
            </a:tbl>
          </a:graphicData>
        </a:graphic>
      </p:graphicFrame>
      <p:sp>
        <p:nvSpPr>
          <p:cNvPr id="4" name="TextBox 3"/>
          <p:cNvSpPr txBox="1"/>
          <p:nvPr/>
        </p:nvSpPr>
        <p:spPr>
          <a:xfrm>
            <a:off x="2000232" y="785794"/>
            <a:ext cx="5357850" cy="369332"/>
          </a:xfrm>
          <a:prstGeom prst="rect">
            <a:avLst/>
          </a:prstGeom>
          <a:noFill/>
        </p:spPr>
        <p:txBody>
          <a:bodyPr wrap="square" rtlCol="0">
            <a:spAutoFit/>
          </a:bodyPr>
          <a:lstStyle/>
          <a:p>
            <a:pPr algn="ctr"/>
            <a:r>
              <a:rPr lang="fa-IR" dirty="0" smtClean="0">
                <a:cs typeface="B Nazanin" pitchFamily="2" charset="-78"/>
              </a:rPr>
              <a:t>مسائل تصمیم گیری و سطوح فعالیت مدیریت</a:t>
            </a:r>
            <a:endParaRPr lang="en-US" dirty="0">
              <a:cs typeface="B Nazanin" pitchFamily="2" charset="-78"/>
            </a:endParaRPr>
          </a:p>
        </p:txBody>
      </p:sp>
    </p:spTree>
    <p:extLst>
      <p:ext uri="{BB962C8B-B14F-4D97-AF65-F5344CB8AC3E}">
        <p14:creationId xmlns:p14="http://schemas.microsoft.com/office/powerpoint/2010/main" val="3866696820"/>
      </p:ext>
    </p:extLst>
  </p:cSld>
  <p:clrMapOvr>
    <a:masterClrMapping/>
  </p:clrMapOvr>
  <mc:AlternateContent xmlns:mc="http://schemas.openxmlformats.org/markup-compatibility/2006" xmlns:p14="http://schemas.microsoft.com/office/powerpoint/2010/main">
    <mc:Choice Requires="p14">
      <p:transition spd="slow" p14:dur="3400">
        <p14:reveal thruBlk="1" dir="r"/>
      </p:transition>
    </mc:Choice>
    <mc:Fallback xmlns="">
      <p:transition spd="slow">
        <p:fade/>
      </p:transition>
    </mc:Fallback>
  </mc:AlternateContent>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3" name="Text Placeholder 2"/>
          <p:cNvSpPr>
            <a:spLocks noGrp="1"/>
          </p:cNvSpPr>
          <p:nvPr>
            <p:ph type="body" idx="1"/>
          </p:nvPr>
        </p:nvSpPr>
        <p:spPr>
          <a:xfrm>
            <a:off x="611560" y="692696"/>
            <a:ext cx="8103844" cy="6165304"/>
          </a:xfrm>
        </p:spPr>
        <p:txBody>
          <a:bodyPr>
            <a:normAutofit fontScale="47500" lnSpcReduction="20000"/>
          </a:bodyPr>
          <a:lstStyle/>
          <a:p>
            <a:pPr lvl="0" algn="just">
              <a:buClr>
                <a:srgbClr val="FEB80A"/>
              </a:buClr>
            </a:pPr>
            <a:endParaRPr lang="fa-IR" sz="1200" b="1" dirty="0" smtClean="0">
              <a:solidFill>
                <a:srgbClr val="473301"/>
              </a:solidFill>
              <a:latin typeface="Traditional Arabic" pitchFamily="18" charset="-78"/>
              <a:cs typeface="Traditional Arabic" pitchFamily="18" charset="-78"/>
            </a:endParaRPr>
          </a:p>
          <a:p>
            <a:pPr marL="457200" lvl="0" indent="-457200" algn="just">
              <a:lnSpc>
                <a:spcPct val="170000"/>
              </a:lnSpc>
              <a:buClr>
                <a:srgbClr val="FEB80A"/>
              </a:buClr>
              <a:buFont typeface="Wingdings" pitchFamily="2" charset="2"/>
              <a:buChar char="ü"/>
            </a:pPr>
            <a:r>
              <a:rPr lang="fa-IR" sz="3800" b="1" dirty="0" smtClean="0">
                <a:solidFill>
                  <a:srgbClr val="FFC000"/>
                </a:solidFill>
                <a:latin typeface="Traditional Arabic" pitchFamily="18" charset="-78"/>
                <a:cs typeface="B Nazanin" pitchFamily="2" charset="-78"/>
              </a:rPr>
              <a:t>سیستمهای اطلاعاتی حسابداری : </a:t>
            </a:r>
          </a:p>
          <a:p>
            <a:pPr marL="514350" indent="-514350" algn="just">
              <a:lnSpc>
                <a:spcPct val="170000"/>
              </a:lnSpc>
              <a:buFont typeface="+mj-lt"/>
              <a:buAutoNum type="arabicPeriod"/>
            </a:pPr>
            <a:r>
              <a:rPr lang="fa-IR" sz="3400" b="1" dirty="0" smtClean="0">
                <a:solidFill>
                  <a:schemeClr val="accent3"/>
                </a:solidFill>
                <a:latin typeface="Traditional Arabic" pitchFamily="18" charset="-78"/>
                <a:cs typeface="B Nazanin" pitchFamily="2" charset="-78"/>
              </a:rPr>
              <a:t>سیستم پردازش رویدادها :</a:t>
            </a:r>
          </a:p>
          <a:p>
            <a:pPr algn="just">
              <a:lnSpc>
                <a:spcPct val="170000"/>
              </a:lnSpc>
            </a:pPr>
            <a:r>
              <a:rPr lang="fa-IR" sz="3800" dirty="0" smtClean="0">
                <a:latin typeface="Traditional Arabic" pitchFamily="18" charset="-78"/>
                <a:cs typeface="B Nazanin" pitchFamily="2" charset="-78"/>
              </a:rPr>
              <a:t>ساخت یافته ترین جزء سیستم اطلاعات مدیریت است ومی توان برای این سیستمها فرآیندهای استاندارد تعریف نمود.</a:t>
            </a:r>
            <a:r>
              <a:rPr lang="en-US" sz="3800" dirty="0" smtClean="0">
                <a:latin typeface="Traditional Arabic" pitchFamily="18" charset="-78"/>
                <a:cs typeface="B Nazanin" pitchFamily="2" charset="-78"/>
              </a:rPr>
              <a:t>   </a:t>
            </a:r>
            <a:r>
              <a:rPr lang="fa-IR" sz="3800" dirty="0" smtClean="0">
                <a:latin typeface="Traditional Arabic" pitchFamily="18" charset="-78"/>
                <a:cs typeface="B Nazanin" pitchFamily="2" charset="-78"/>
              </a:rPr>
              <a:t>مورد استفاده کارکنان و مدیریت در سطح عملیاتی است .</a:t>
            </a:r>
          </a:p>
          <a:p>
            <a:pPr marL="514350" indent="-514350" algn="just">
              <a:lnSpc>
                <a:spcPct val="170000"/>
              </a:lnSpc>
              <a:buFont typeface="+mj-lt"/>
              <a:buAutoNum type="arabicPeriod" startAt="2"/>
            </a:pPr>
            <a:r>
              <a:rPr lang="fa-IR" sz="3800" dirty="0" smtClean="0">
                <a:solidFill>
                  <a:schemeClr val="accent3"/>
                </a:solidFill>
                <a:latin typeface="Traditional Arabic" pitchFamily="18" charset="-78"/>
                <a:cs typeface="B Nazanin" pitchFamily="2" charset="-78"/>
              </a:rPr>
              <a:t>سیستم بودجه : </a:t>
            </a:r>
          </a:p>
          <a:p>
            <a:pPr marL="514350" indent="-514350" algn="just">
              <a:lnSpc>
                <a:spcPct val="170000"/>
              </a:lnSpc>
            </a:pPr>
            <a:r>
              <a:rPr lang="fa-IR" sz="3400" dirty="0" smtClean="0">
                <a:latin typeface="Traditional Arabic" pitchFamily="18" charset="-78"/>
                <a:cs typeface="B Nazanin" pitchFamily="2" charset="-78"/>
              </a:rPr>
              <a:t>به مدیریت ارشد اجازه می دهد که اهداف شرکت را به همه مدیران سازمان انتقال دهد.</a:t>
            </a:r>
          </a:p>
          <a:p>
            <a:pPr marL="457200" indent="-457200" algn="just">
              <a:lnSpc>
                <a:spcPct val="170000"/>
              </a:lnSpc>
              <a:buFont typeface="Wingdings" pitchFamily="2" charset="2"/>
              <a:buChar char="ü"/>
            </a:pPr>
            <a:r>
              <a:rPr lang="fa-IR" sz="3400" dirty="0" smtClean="0">
                <a:latin typeface="Traditional Arabic" pitchFamily="18" charset="-78"/>
                <a:cs typeface="B Nazanin" pitchFamily="2" charset="-78"/>
              </a:rPr>
              <a:t>        جریان اطلاعاتی از بالا به پایین .</a:t>
            </a:r>
          </a:p>
          <a:p>
            <a:pPr marL="457200" indent="-457200" algn="just">
              <a:lnSpc>
                <a:spcPct val="170000"/>
              </a:lnSpc>
              <a:buFont typeface="Wingdings" pitchFamily="2" charset="2"/>
              <a:buChar char="ü"/>
            </a:pPr>
            <a:r>
              <a:rPr lang="fa-IR" sz="3400" dirty="0" smtClean="0">
                <a:latin typeface="Traditional Arabic" pitchFamily="18" charset="-78"/>
                <a:cs typeface="B Nazanin" pitchFamily="2" charset="-78"/>
              </a:rPr>
              <a:t>        هم از داده های داخلی و هم از داده های خارجی استفاده می کند.</a:t>
            </a:r>
          </a:p>
          <a:p>
            <a:pPr marL="457200" indent="-457200" algn="just">
              <a:lnSpc>
                <a:spcPct val="170000"/>
              </a:lnSpc>
              <a:buFont typeface="Wingdings" pitchFamily="2" charset="2"/>
              <a:buChar char="ü"/>
            </a:pPr>
            <a:r>
              <a:rPr lang="fa-IR" sz="3400" dirty="0">
                <a:latin typeface="Traditional Arabic" pitchFamily="18" charset="-78"/>
                <a:cs typeface="B Nazanin" pitchFamily="2" charset="-78"/>
              </a:rPr>
              <a:t> </a:t>
            </a:r>
            <a:r>
              <a:rPr lang="fa-IR" sz="3400" dirty="0" smtClean="0">
                <a:latin typeface="Traditional Arabic" pitchFamily="18" charset="-78"/>
                <a:cs typeface="B Nazanin" pitchFamily="2" charset="-78"/>
              </a:rPr>
              <a:t>       قابل پیش بینی بوده و شامل تخمین هایی است که غالبا غیردقیق هستند. </a:t>
            </a:r>
          </a:p>
          <a:p>
            <a:pPr marL="457200" indent="-457200" algn="just">
              <a:lnSpc>
                <a:spcPct val="170000"/>
              </a:lnSpc>
              <a:buFont typeface="Wingdings" pitchFamily="2" charset="2"/>
              <a:buChar char="ü"/>
            </a:pPr>
            <a:r>
              <a:rPr lang="fa-IR" sz="3400" dirty="0" smtClean="0">
                <a:latin typeface="Traditional Arabic" pitchFamily="18" charset="-78"/>
                <a:cs typeface="B Nazanin" pitchFamily="2" charset="-78"/>
              </a:rPr>
              <a:t>        بنابراین در فرآیندهای تصمیم گیری نیمه ساخت یافته، شامل فعالیتهای کنترل مدیریت مورد</a:t>
            </a:r>
          </a:p>
          <a:p>
            <a:pPr algn="just">
              <a:lnSpc>
                <a:spcPct val="170000"/>
              </a:lnSpc>
            </a:pPr>
            <a:r>
              <a:rPr lang="fa-IR" sz="3400" dirty="0">
                <a:latin typeface="Traditional Arabic" pitchFamily="18" charset="-78"/>
                <a:cs typeface="B Nazanin" pitchFamily="2" charset="-78"/>
              </a:rPr>
              <a:t> </a:t>
            </a:r>
            <a:r>
              <a:rPr lang="fa-IR" sz="3400" dirty="0" smtClean="0">
                <a:latin typeface="Traditional Arabic" pitchFamily="18" charset="-78"/>
                <a:cs typeface="B Nazanin" pitchFamily="2" charset="-78"/>
              </a:rPr>
              <a:t>              استفاده  قرار می گیرد .</a:t>
            </a:r>
          </a:p>
          <a:p>
            <a:pPr marL="514350" indent="-514350" algn="just">
              <a:lnSpc>
                <a:spcPct val="170000"/>
              </a:lnSpc>
              <a:buFont typeface="+mj-lt"/>
              <a:buAutoNum type="arabicPeriod" startAt="3"/>
            </a:pPr>
            <a:r>
              <a:rPr lang="fa-IR" sz="3800" dirty="0" smtClean="0">
                <a:solidFill>
                  <a:schemeClr val="accent3"/>
                </a:solidFill>
                <a:latin typeface="Traditional Arabic" pitchFamily="18" charset="-78"/>
                <a:cs typeface="B Nazanin" pitchFamily="2" charset="-78"/>
              </a:rPr>
              <a:t>سیستم گزارشگری مسئولیت : </a:t>
            </a:r>
          </a:p>
          <a:p>
            <a:pPr algn="just">
              <a:lnSpc>
                <a:spcPct val="170000"/>
              </a:lnSpc>
            </a:pPr>
            <a:r>
              <a:rPr lang="fa-IR" sz="3400" dirty="0" smtClean="0">
                <a:latin typeface="Traditional Arabic" pitchFamily="18" charset="-78"/>
                <a:cs typeface="B Nazanin" pitchFamily="2" charset="-78"/>
              </a:rPr>
              <a:t>جریان اطلاعاتی از پایین به بالا بسیار ساخت یافته شامل فعالیتهای کنترل مدیریت که داده های تاریخی را بر مبنای دوره ای خلاصه می کند </a:t>
            </a:r>
            <a:r>
              <a:rPr lang="fa-IR" sz="3400" dirty="0" smtClean="0">
                <a:solidFill>
                  <a:schemeClr val="bg1"/>
                </a:solidFill>
                <a:latin typeface="Traditional Arabic" pitchFamily="18" charset="-78"/>
                <a:cs typeface="B Nazanin" pitchFamily="2" charset="-78"/>
              </a:rPr>
              <a:t>.</a:t>
            </a:r>
          </a:p>
          <a:p>
            <a:pPr algn="just"/>
            <a:endParaRPr lang="fa-IR" sz="2800" dirty="0" smtClean="0">
              <a:latin typeface="Traditional Arabic" pitchFamily="18" charset="-78"/>
              <a:cs typeface="Traditional Arabic" pitchFamily="18" charset="-78"/>
            </a:endParaRPr>
          </a:p>
          <a:p>
            <a:pPr algn="just"/>
            <a:endParaRPr lang="fa-IR" sz="1600" dirty="0" smtClean="0">
              <a:latin typeface="Traditional Arabic" pitchFamily="18" charset="-78"/>
              <a:cs typeface="Traditional Arabic" pitchFamily="18" charset="-78"/>
            </a:endParaRPr>
          </a:p>
          <a:p>
            <a:pPr algn="just"/>
            <a:endParaRPr lang="fa-IR" sz="2400" dirty="0" smtClean="0">
              <a:latin typeface="Traditional Arabic" pitchFamily="18" charset="-78"/>
              <a:cs typeface="Traditional Arabic" pitchFamily="18" charset="-78"/>
            </a:endParaRPr>
          </a:p>
          <a:p>
            <a:pPr marL="457200" indent="-457200" algn="just">
              <a:buFont typeface="+mj-lt"/>
              <a:buAutoNum type="arabicPeriod" startAt="2"/>
            </a:pPr>
            <a:endParaRPr lang="fa-IR" dirty="0">
              <a:latin typeface="Traditional Arabic" pitchFamily="18" charset="-78"/>
              <a:cs typeface="Traditional Arabic" pitchFamily="18" charset="-78"/>
            </a:endParaRPr>
          </a:p>
        </p:txBody>
      </p:sp>
    </p:spTree>
    <p:extLst>
      <p:ext uri="{BB962C8B-B14F-4D97-AF65-F5344CB8AC3E}">
        <p14:creationId xmlns:p14="http://schemas.microsoft.com/office/powerpoint/2010/main" val="2189778146"/>
      </p:ext>
    </p:extLst>
  </p:cSld>
  <p:clrMapOvr>
    <a:masterClrMapping/>
  </p:clrMapOvr>
  <mc:AlternateContent xmlns:mc="http://schemas.openxmlformats.org/markup-compatibility/2006" xmlns:p14="http://schemas.microsoft.com/office/powerpoint/2010/main">
    <mc:Choice Requires="p14">
      <p:transition spd="slow" p14:dur="3400">
        <p14:reveal thruBlk="1" dir="r"/>
      </p:transition>
    </mc:Choice>
    <mc:Fallback xmlns="">
      <p:transition spd="slow">
        <p:fade/>
      </p:transition>
    </mc:Fallback>
  </mc:AlternateContent>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3" name="Text Placeholder 2"/>
          <p:cNvSpPr>
            <a:spLocks noGrp="1"/>
          </p:cNvSpPr>
          <p:nvPr>
            <p:ph type="body" idx="1"/>
          </p:nvPr>
        </p:nvSpPr>
        <p:spPr>
          <a:xfrm>
            <a:off x="611560" y="1124744"/>
            <a:ext cx="7772400" cy="5472608"/>
          </a:xfrm>
        </p:spPr>
        <p:txBody>
          <a:bodyPr>
            <a:normAutofit fontScale="70000" lnSpcReduction="20000"/>
          </a:bodyPr>
          <a:lstStyle/>
          <a:p>
            <a:pPr lvl="0" algn="just">
              <a:buClr>
                <a:srgbClr val="FEB80A"/>
              </a:buClr>
            </a:pPr>
            <a:endParaRPr lang="fa-IR" sz="1200" b="1" dirty="0" smtClean="0">
              <a:solidFill>
                <a:srgbClr val="473301"/>
              </a:solidFill>
              <a:latin typeface="Traditional Arabic" pitchFamily="18" charset="-78"/>
              <a:cs typeface="Traditional Arabic" pitchFamily="18" charset="-78"/>
            </a:endParaRPr>
          </a:p>
          <a:p>
            <a:pPr marL="457200" lvl="0" indent="-457200" algn="just">
              <a:lnSpc>
                <a:spcPct val="210000"/>
              </a:lnSpc>
              <a:buClr>
                <a:srgbClr val="FEB80A"/>
              </a:buClr>
              <a:buFont typeface="Wingdings" pitchFamily="2" charset="2"/>
              <a:buChar char="ü"/>
            </a:pPr>
            <a:r>
              <a:rPr lang="fa-IR" sz="4700" dirty="0" smtClean="0">
                <a:solidFill>
                  <a:srgbClr val="FFC000"/>
                </a:solidFill>
                <a:latin typeface="Traditional Arabic" pitchFamily="18" charset="-78"/>
                <a:cs typeface="B Nazanin" pitchFamily="2" charset="-78"/>
              </a:rPr>
              <a:t>سیستمهای پشتیبان تصمیم گیری : </a:t>
            </a:r>
          </a:p>
          <a:p>
            <a:pPr lvl="0" algn="just">
              <a:lnSpc>
                <a:spcPct val="210000"/>
              </a:lnSpc>
              <a:buClr>
                <a:srgbClr val="FEB80A"/>
              </a:buClr>
            </a:pPr>
            <a:r>
              <a:rPr lang="fa-IR" sz="3600" dirty="0" smtClean="0">
                <a:solidFill>
                  <a:srgbClr val="473301"/>
                </a:solidFill>
                <a:latin typeface="Traditional Arabic" pitchFamily="18" charset="-78"/>
                <a:cs typeface="B Nazanin" pitchFamily="2" charset="-78"/>
              </a:rPr>
              <a:t> </a:t>
            </a:r>
            <a:r>
              <a:rPr lang="fa-IR" sz="2800" dirty="0" smtClean="0">
                <a:latin typeface="Traditional Arabic" pitchFamily="18" charset="-78"/>
                <a:cs typeface="B Nazanin" pitchFamily="2" charset="-78"/>
              </a:rPr>
              <a:t> چون سیستمهای اطلاعات حسابداری بسیار ساخت یافته هستند برای سطوح  پایین سازمان مفیدند وبرای سطوح بالای سازمان بایستی از </a:t>
            </a:r>
            <a:r>
              <a:rPr lang="fa-IR" sz="2800" u="sng" dirty="0" smtClean="0">
                <a:solidFill>
                  <a:srgbClr val="FFC000"/>
                </a:solidFill>
                <a:latin typeface="Traditional Arabic" pitchFamily="18" charset="-78"/>
                <a:cs typeface="B Nazanin" pitchFamily="2" charset="-78"/>
              </a:rPr>
              <a:t>سیستمهای پشتیبان تصمیم گیری </a:t>
            </a:r>
            <a:r>
              <a:rPr lang="fa-IR" sz="2800" dirty="0" smtClean="0">
                <a:latin typeface="Traditional Arabic" pitchFamily="18" charset="-78"/>
                <a:cs typeface="B Nazanin" pitchFamily="2" charset="-78"/>
              </a:rPr>
              <a:t>استفاده نمود.</a:t>
            </a:r>
          </a:p>
          <a:p>
            <a:pPr lvl="0" algn="just">
              <a:lnSpc>
                <a:spcPct val="210000"/>
              </a:lnSpc>
              <a:buClr>
                <a:srgbClr val="FEB80A"/>
              </a:buClr>
            </a:pPr>
            <a:r>
              <a:rPr lang="fa-IR" sz="2800" dirty="0">
                <a:latin typeface="Traditional Arabic" pitchFamily="18" charset="-78"/>
                <a:cs typeface="B Nazanin" pitchFamily="2" charset="-78"/>
              </a:rPr>
              <a:t> </a:t>
            </a:r>
            <a:r>
              <a:rPr lang="fa-IR" sz="2800" dirty="0" smtClean="0">
                <a:latin typeface="Traditional Arabic" pitchFamily="18" charset="-78"/>
                <a:cs typeface="B Nazanin" pitchFamily="2" charset="-78"/>
              </a:rPr>
              <a:t>       در سطح راهبردی تصمیم ها ساخت نایافته بوده و ممکن است بین مدیران بسیار متفاوت باشد . افزون براین یک مسئله خاص تصمیم گیری، فقط یکبار ممکن است رخ دهد بنابراین سیستمهای اطلاعاتی اغلب مختص یک تصمیم گیری ویژه هستند .</a:t>
            </a:r>
          </a:p>
          <a:p>
            <a:pPr lvl="0" algn="just">
              <a:buClr>
                <a:srgbClr val="FEB80A"/>
              </a:buClr>
            </a:pPr>
            <a:endParaRPr lang="fa-IR" sz="2800" dirty="0">
              <a:latin typeface="Traditional Arabic" pitchFamily="18" charset="-78"/>
              <a:cs typeface="Traditional Arabic" pitchFamily="18" charset="-78"/>
            </a:endParaRPr>
          </a:p>
        </p:txBody>
      </p:sp>
    </p:spTree>
    <p:extLst>
      <p:ext uri="{BB962C8B-B14F-4D97-AF65-F5344CB8AC3E}">
        <p14:creationId xmlns:p14="http://schemas.microsoft.com/office/powerpoint/2010/main" val="3624847103"/>
      </p:ext>
    </p:extLst>
  </p:cSld>
  <p:clrMapOvr>
    <a:masterClrMapping/>
  </p:clrMapOvr>
  <mc:AlternateContent xmlns:mc="http://schemas.openxmlformats.org/markup-compatibility/2006" xmlns:p14="http://schemas.microsoft.com/office/powerpoint/2010/main">
    <mc:Choice Requires="p14">
      <p:transition spd="slow" p14:dur="3400">
        <p14:reveal thruBlk="1" dir="r"/>
      </p:transition>
    </mc:Choice>
    <mc:Fallback xmlns="">
      <p:transition spd="slow">
        <p:fade/>
      </p:transition>
    </mc:Fallback>
  </mc:AlternateContent>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 name="Cloud 21"/>
          <p:cNvSpPr/>
          <p:nvPr/>
        </p:nvSpPr>
        <p:spPr>
          <a:xfrm>
            <a:off x="2214546" y="1643050"/>
            <a:ext cx="4429156" cy="1500198"/>
          </a:xfrm>
          <a:prstGeom prst="cloud">
            <a:avLst/>
          </a:prstGeom>
        </p:spPr>
        <p:style>
          <a:lnRef idx="3">
            <a:schemeClr val="lt1"/>
          </a:lnRef>
          <a:fillRef idx="1">
            <a:schemeClr val="accent3"/>
          </a:fillRef>
          <a:effectRef idx="1">
            <a:schemeClr val="accent3"/>
          </a:effectRef>
          <a:fontRef idx="minor">
            <a:schemeClr val="lt1"/>
          </a:fontRef>
        </p:style>
        <p:txBody>
          <a:bodyPr rtlCol="0" anchor="ctr"/>
          <a:lstStyle/>
          <a:p>
            <a:pPr algn="ctr"/>
            <a:endParaRPr lang="en-US"/>
          </a:p>
        </p:txBody>
      </p:sp>
      <p:sp>
        <p:nvSpPr>
          <p:cNvPr id="9" name="Down Arrow 8"/>
          <p:cNvSpPr/>
          <p:nvPr/>
        </p:nvSpPr>
        <p:spPr>
          <a:xfrm rot="5400000">
            <a:off x="2285984" y="3143248"/>
            <a:ext cx="714380" cy="3857652"/>
          </a:xfrm>
          <a:prstGeom prst="downArrow">
            <a:avLst/>
          </a:prstGeom>
        </p:spPr>
        <p:style>
          <a:lnRef idx="2">
            <a:schemeClr val="accent3">
              <a:shade val="50000"/>
            </a:schemeClr>
          </a:lnRef>
          <a:fillRef idx="1">
            <a:schemeClr val="accent3"/>
          </a:fillRef>
          <a:effectRef idx="0">
            <a:schemeClr val="accent3"/>
          </a:effectRef>
          <a:fontRef idx="minor">
            <a:schemeClr val="lt1"/>
          </a:fontRef>
        </p:style>
        <p:txBody>
          <a:bodyPr rtlCol="0" anchor="ctr"/>
          <a:lstStyle/>
          <a:p>
            <a:pPr algn="ctr"/>
            <a:endParaRPr lang="en-US"/>
          </a:p>
        </p:txBody>
      </p:sp>
      <p:sp>
        <p:nvSpPr>
          <p:cNvPr id="10" name="Down Arrow 9"/>
          <p:cNvSpPr/>
          <p:nvPr/>
        </p:nvSpPr>
        <p:spPr>
          <a:xfrm rot="16200000">
            <a:off x="6036479" y="3250405"/>
            <a:ext cx="714380" cy="3643338"/>
          </a:xfrm>
          <a:prstGeom prst="downArrow">
            <a:avLst/>
          </a:prstGeom>
        </p:spPr>
        <p:style>
          <a:lnRef idx="2">
            <a:schemeClr val="accent3">
              <a:shade val="50000"/>
            </a:schemeClr>
          </a:lnRef>
          <a:fillRef idx="1">
            <a:schemeClr val="accent3"/>
          </a:fillRef>
          <a:effectRef idx="0">
            <a:schemeClr val="accent3"/>
          </a:effectRef>
          <a:fontRef idx="minor">
            <a:schemeClr val="lt1"/>
          </a:fontRef>
        </p:style>
        <p:txBody>
          <a:bodyPr rtlCol="0" anchor="ctr"/>
          <a:lstStyle/>
          <a:p>
            <a:pPr algn="ctr"/>
            <a:endParaRPr lang="en-US"/>
          </a:p>
        </p:txBody>
      </p:sp>
      <p:sp>
        <p:nvSpPr>
          <p:cNvPr id="11" name="TextBox 10"/>
          <p:cNvSpPr txBox="1"/>
          <p:nvPr/>
        </p:nvSpPr>
        <p:spPr>
          <a:xfrm>
            <a:off x="2143108" y="1928802"/>
            <a:ext cx="4500594" cy="584775"/>
          </a:xfrm>
          <a:prstGeom prst="rect">
            <a:avLst/>
          </a:prstGeom>
          <a:noFill/>
        </p:spPr>
        <p:txBody>
          <a:bodyPr wrap="square" rtlCol="0">
            <a:spAutoFit/>
          </a:bodyPr>
          <a:lstStyle/>
          <a:p>
            <a:pPr algn="ctr"/>
            <a:r>
              <a:rPr lang="fa-IR" sz="3200" dirty="0" smtClean="0">
                <a:cs typeface="B Nazanin" pitchFamily="2" charset="-78"/>
              </a:rPr>
              <a:t>طیف نیازهای اطلاعاتی مدیریت</a:t>
            </a:r>
            <a:endParaRPr lang="en-US" sz="3200" dirty="0">
              <a:cs typeface="B Nazanin" pitchFamily="2" charset="-78"/>
            </a:endParaRPr>
          </a:p>
        </p:txBody>
      </p:sp>
      <p:sp>
        <p:nvSpPr>
          <p:cNvPr id="12" name="TextBox 11"/>
          <p:cNvSpPr txBox="1"/>
          <p:nvPr/>
        </p:nvSpPr>
        <p:spPr>
          <a:xfrm>
            <a:off x="6929454" y="3071810"/>
            <a:ext cx="1428760" cy="369332"/>
          </a:xfrm>
          <a:prstGeom prst="rect">
            <a:avLst/>
          </a:prstGeom>
          <a:noFill/>
        </p:spPr>
        <p:txBody>
          <a:bodyPr wrap="square" rtlCol="0">
            <a:spAutoFit/>
          </a:bodyPr>
          <a:lstStyle/>
          <a:p>
            <a:r>
              <a:rPr lang="fa-IR" dirty="0" smtClean="0">
                <a:solidFill>
                  <a:srgbClr val="FF0000"/>
                </a:solidFill>
                <a:cs typeface="B Nazanin" pitchFamily="2" charset="-78"/>
              </a:rPr>
              <a:t>گذشته نگر</a:t>
            </a:r>
          </a:p>
        </p:txBody>
      </p:sp>
      <p:sp>
        <p:nvSpPr>
          <p:cNvPr id="13" name="TextBox 12"/>
          <p:cNvSpPr txBox="1"/>
          <p:nvPr/>
        </p:nvSpPr>
        <p:spPr>
          <a:xfrm>
            <a:off x="6858016" y="3571876"/>
            <a:ext cx="1428760" cy="369332"/>
          </a:xfrm>
          <a:prstGeom prst="rect">
            <a:avLst/>
          </a:prstGeom>
          <a:noFill/>
        </p:spPr>
        <p:txBody>
          <a:bodyPr wrap="square" rtlCol="0">
            <a:spAutoFit/>
          </a:bodyPr>
          <a:lstStyle/>
          <a:p>
            <a:r>
              <a:rPr lang="fa-IR" dirty="0" smtClean="0">
                <a:solidFill>
                  <a:srgbClr val="FF0000"/>
                </a:solidFill>
                <a:cs typeface="B Nazanin" pitchFamily="2" charset="-78"/>
              </a:rPr>
              <a:t>ضابطه ای</a:t>
            </a:r>
          </a:p>
        </p:txBody>
      </p:sp>
      <p:sp>
        <p:nvSpPr>
          <p:cNvPr id="14" name="TextBox 13"/>
          <p:cNvSpPr txBox="1"/>
          <p:nvPr/>
        </p:nvSpPr>
        <p:spPr>
          <a:xfrm>
            <a:off x="6858016" y="4071942"/>
            <a:ext cx="1428760" cy="369332"/>
          </a:xfrm>
          <a:prstGeom prst="rect">
            <a:avLst/>
          </a:prstGeom>
          <a:noFill/>
        </p:spPr>
        <p:txBody>
          <a:bodyPr wrap="square" rtlCol="0">
            <a:spAutoFit/>
          </a:bodyPr>
          <a:lstStyle/>
          <a:p>
            <a:r>
              <a:rPr lang="fa-IR" dirty="0" smtClean="0">
                <a:solidFill>
                  <a:srgbClr val="FF0000"/>
                </a:solidFill>
                <a:cs typeface="B Nazanin" pitchFamily="2" charset="-78"/>
              </a:rPr>
              <a:t>مکرر</a:t>
            </a:r>
          </a:p>
        </p:txBody>
      </p:sp>
      <p:sp>
        <p:nvSpPr>
          <p:cNvPr id="15" name="TextBox 14"/>
          <p:cNvSpPr txBox="1"/>
          <p:nvPr/>
        </p:nvSpPr>
        <p:spPr>
          <a:xfrm>
            <a:off x="857224" y="4214818"/>
            <a:ext cx="1428760" cy="369332"/>
          </a:xfrm>
          <a:prstGeom prst="rect">
            <a:avLst/>
          </a:prstGeom>
          <a:noFill/>
        </p:spPr>
        <p:txBody>
          <a:bodyPr wrap="square" rtlCol="0">
            <a:spAutoFit/>
          </a:bodyPr>
          <a:lstStyle/>
          <a:p>
            <a:pPr algn="l"/>
            <a:r>
              <a:rPr lang="fa-IR" dirty="0" smtClean="0">
                <a:solidFill>
                  <a:srgbClr val="FF0000"/>
                </a:solidFill>
                <a:cs typeface="B Nazanin" pitchFamily="2" charset="-78"/>
              </a:rPr>
              <a:t>غیرمکرر</a:t>
            </a:r>
          </a:p>
        </p:txBody>
      </p:sp>
      <p:sp>
        <p:nvSpPr>
          <p:cNvPr id="16" name="TextBox 15"/>
          <p:cNvSpPr txBox="1"/>
          <p:nvPr/>
        </p:nvSpPr>
        <p:spPr>
          <a:xfrm>
            <a:off x="785786" y="3714752"/>
            <a:ext cx="1428760" cy="369332"/>
          </a:xfrm>
          <a:prstGeom prst="rect">
            <a:avLst/>
          </a:prstGeom>
          <a:noFill/>
        </p:spPr>
        <p:txBody>
          <a:bodyPr wrap="square" rtlCol="0">
            <a:spAutoFit/>
          </a:bodyPr>
          <a:lstStyle/>
          <a:p>
            <a:pPr algn="l"/>
            <a:r>
              <a:rPr lang="fa-IR" dirty="0" smtClean="0">
                <a:solidFill>
                  <a:srgbClr val="FF0000"/>
                </a:solidFill>
                <a:cs typeface="B Nazanin" pitchFamily="2" charset="-78"/>
              </a:rPr>
              <a:t>غیرضابطه ای</a:t>
            </a:r>
          </a:p>
        </p:txBody>
      </p:sp>
      <p:sp>
        <p:nvSpPr>
          <p:cNvPr id="17" name="TextBox 16"/>
          <p:cNvSpPr txBox="1"/>
          <p:nvPr/>
        </p:nvSpPr>
        <p:spPr>
          <a:xfrm>
            <a:off x="714348" y="3214686"/>
            <a:ext cx="1428760" cy="369332"/>
          </a:xfrm>
          <a:prstGeom prst="rect">
            <a:avLst/>
          </a:prstGeom>
          <a:noFill/>
        </p:spPr>
        <p:txBody>
          <a:bodyPr wrap="square" rtlCol="0">
            <a:spAutoFit/>
          </a:bodyPr>
          <a:lstStyle/>
          <a:p>
            <a:pPr algn="l"/>
            <a:r>
              <a:rPr lang="fa-IR" dirty="0" smtClean="0">
                <a:solidFill>
                  <a:srgbClr val="FF0000"/>
                </a:solidFill>
                <a:cs typeface="B Nazanin" pitchFamily="2" charset="-78"/>
              </a:rPr>
              <a:t>آینده نگر</a:t>
            </a:r>
          </a:p>
        </p:txBody>
      </p:sp>
      <p:sp>
        <p:nvSpPr>
          <p:cNvPr id="18" name="TextBox 17"/>
          <p:cNvSpPr txBox="1"/>
          <p:nvPr/>
        </p:nvSpPr>
        <p:spPr>
          <a:xfrm>
            <a:off x="6588224" y="5500702"/>
            <a:ext cx="1627114" cy="646331"/>
          </a:xfrm>
          <a:prstGeom prst="rect">
            <a:avLst/>
          </a:prstGeom>
          <a:noFill/>
        </p:spPr>
        <p:txBody>
          <a:bodyPr wrap="square" rtlCol="0">
            <a:spAutoFit/>
          </a:bodyPr>
          <a:lstStyle/>
          <a:p>
            <a:r>
              <a:rPr lang="fa-IR" dirty="0" smtClean="0">
                <a:solidFill>
                  <a:srgbClr val="FFFF00"/>
                </a:solidFill>
                <a:cs typeface="B Nazanin" pitchFamily="2" charset="-78"/>
              </a:rPr>
              <a:t>سیستم های پردازشگری رویدادها</a:t>
            </a:r>
          </a:p>
        </p:txBody>
      </p:sp>
      <p:sp>
        <p:nvSpPr>
          <p:cNvPr id="19" name="TextBox 18"/>
          <p:cNvSpPr txBox="1"/>
          <p:nvPr/>
        </p:nvSpPr>
        <p:spPr>
          <a:xfrm>
            <a:off x="4788024" y="5500702"/>
            <a:ext cx="1641364" cy="923330"/>
          </a:xfrm>
          <a:prstGeom prst="rect">
            <a:avLst/>
          </a:prstGeom>
          <a:noFill/>
        </p:spPr>
        <p:txBody>
          <a:bodyPr wrap="square" rtlCol="0">
            <a:spAutoFit/>
          </a:bodyPr>
          <a:lstStyle/>
          <a:p>
            <a:r>
              <a:rPr lang="fa-IR" dirty="0" smtClean="0">
                <a:solidFill>
                  <a:srgbClr val="FFFF00"/>
                </a:solidFill>
                <a:cs typeface="B Nazanin" pitchFamily="2" charset="-78"/>
              </a:rPr>
              <a:t>سیستم های گزارشگری سنجش مسئولیت</a:t>
            </a:r>
          </a:p>
        </p:txBody>
      </p:sp>
      <p:sp>
        <p:nvSpPr>
          <p:cNvPr id="20" name="TextBox 19"/>
          <p:cNvSpPr txBox="1"/>
          <p:nvPr/>
        </p:nvSpPr>
        <p:spPr>
          <a:xfrm>
            <a:off x="2928926" y="5500702"/>
            <a:ext cx="1499058" cy="707886"/>
          </a:xfrm>
          <a:prstGeom prst="rect">
            <a:avLst/>
          </a:prstGeom>
          <a:noFill/>
        </p:spPr>
        <p:txBody>
          <a:bodyPr wrap="square" rtlCol="0">
            <a:spAutoFit/>
          </a:bodyPr>
          <a:lstStyle/>
          <a:p>
            <a:r>
              <a:rPr lang="fa-IR" sz="2000" dirty="0" smtClean="0">
                <a:solidFill>
                  <a:srgbClr val="FFFF00"/>
                </a:solidFill>
                <a:cs typeface="B Nazanin" pitchFamily="2" charset="-78"/>
              </a:rPr>
              <a:t>سیستم های بودجه ای</a:t>
            </a:r>
          </a:p>
        </p:txBody>
      </p:sp>
      <p:sp>
        <p:nvSpPr>
          <p:cNvPr id="21" name="TextBox 20"/>
          <p:cNvSpPr txBox="1"/>
          <p:nvPr/>
        </p:nvSpPr>
        <p:spPr>
          <a:xfrm>
            <a:off x="857224" y="5500702"/>
            <a:ext cx="1357322" cy="923330"/>
          </a:xfrm>
          <a:prstGeom prst="rect">
            <a:avLst/>
          </a:prstGeom>
          <a:noFill/>
        </p:spPr>
        <p:txBody>
          <a:bodyPr wrap="square" rtlCol="0">
            <a:spAutoFit/>
          </a:bodyPr>
          <a:lstStyle/>
          <a:p>
            <a:r>
              <a:rPr lang="fa-IR" dirty="0" smtClean="0">
                <a:solidFill>
                  <a:srgbClr val="FFFF00"/>
                </a:solidFill>
                <a:cs typeface="B Nazanin" pitchFamily="2" charset="-78"/>
              </a:rPr>
              <a:t>سیستم های پشتیبان تصمیم گیری</a:t>
            </a:r>
          </a:p>
        </p:txBody>
      </p:sp>
    </p:spTree>
  </p:cSld>
  <p:clrMapOvr>
    <a:masterClrMapping/>
  </p:clrMapOvr>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3" name="Text Placeholder 2"/>
          <p:cNvSpPr>
            <a:spLocks noGrp="1"/>
          </p:cNvSpPr>
          <p:nvPr>
            <p:ph type="body" idx="1"/>
          </p:nvPr>
        </p:nvSpPr>
        <p:spPr>
          <a:xfrm>
            <a:off x="395536" y="1268760"/>
            <a:ext cx="8208912" cy="5256584"/>
          </a:xfrm>
        </p:spPr>
        <p:txBody>
          <a:bodyPr>
            <a:normAutofit fontScale="77500" lnSpcReduction="20000"/>
          </a:bodyPr>
          <a:lstStyle/>
          <a:p>
            <a:pPr marL="457200" lvl="0" indent="-457200" algn="just">
              <a:lnSpc>
                <a:spcPct val="160000"/>
              </a:lnSpc>
              <a:buClr>
                <a:srgbClr val="FEB80A"/>
              </a:buClr>
              <a:buFont typeface="Wingdings" pitchFamily="2" charset="2"/>
              <a:buChar char="ü"/>
            </a:pPr>
            <a:r>
              <a:rPr lang="fa-IR" sz="4000" dirty="0">
                <a:solidFill>
                  <a:srgbClr val="FFC000"/>
                </a:solidFill>
                <a:latin typeface="Traditional Arabic" pitchFamily="18" charset="-78"/>
                <a:cs typeface="Traffic Bold" pitchFamily="2" charset="-78"/>
              </a:rPr>
              <a:t> </a:t>
            </a:r>
            <a:r>
              <a:rPr lang="fa-IR" sz="4000" dirty="0">
                <a:solidFill>
                  <a:srgbClr val="FFC000"/>
                </a:solidFill>
                <a:latin typeface="Traditional Arabic" pitchFamily="18" charset="-78"/>
                <a:cs typeface="B Nazanin" pitchFamily="2" charset="-78"/>
              </a:rPr>
              <a:t>رویکرد سیستمی :</a:t>
            </a:r>
          </a:p>
          <a:p>
            <a:pPr lvl="0" algn="just">
              <a:lnSpc>
                <a:spcPct val="160000"/>
              </a:lnSpc>
              <a:buClr>
                <a:srgbClr val="FEB80A"/>
              </a:buClr>
            </a:pPr>
            <a:r>
              <a:rPr lang="fa-IR" sz="2800" dirty="0" smtClean="0">
                <a:latin typeface="Traditional Arabic" pitchFamily="18" charset="-78"/>
                <a:cs typeface="B Nazanin" pitchFamily="2" charset="-78"/>
              </a:rPr>
              <a:t>این رویکرد ،سازمان </a:t>
            </a:r>
            <a:r>
              <a:rPr lang="fa-IR" sz="2800" dirty="0">
                <a:latin typeface="Traditional Arabic" pitchFamily="18" charset="-78"/>
                <a:cs typeface="B Nazanin" pitchFamily="2" charset="-78"/>
              </a:rPr>
              <a:t>را بصورت یک کل و بعنوان سیستمی با اهداف مشخص در نظر می گیرد . رابطه سیستم و سیستم فرعی را شناسایی می کند و اهداف سیستم فرعی را برای دستیابی به اهداف کلی </a:t>
            </a:r>
            <a:r>
              <a:rPr lang="fa-IR" sz="2800" dirty="0" smtClean="0">
                <a:latin typeface="Traditional Arabic" pitchFamily="18" charset="-78"/>
                <a:cs typeface="B Nazanin" pitchFamily="2" charset="-78"/>
              </a:rPr>
              <a:t>هماهنگ </a:t>
            </a:r>
            <a:r>
              <a:rPr lang="fa-IR" sz="2800" dirty="0">
                <a:latin typeface="Traditional Arabic" pitchFamily="18" charset="-78"/>
                <a:cs typeface="B Nazanin" pitchFamily="2" charset="-78"/>
              </a:rPr>
              <a:t>می کند .</a:t>
            </a:r>
          </a:p>
          <a:p>
            <a:pPr lvl="0" algn="just">
              <a:lnSpc>
                <a:spcPct val="160000"/>
              </a:lnSpc>
              <a:buClr>
                <a:srgbClr val="FEB80A"/>
              </a:buClr>
            </a:pPr>
            <a:endParaRPr lang="fa-IR" sz="2400" dirty="0">
              <a:latin typeface="Traditional Arabic" pitchFamily="18" charset="-78"/>
              <a:cs typeface="B Nazanin" pitchFamily="2" charset="-78"/>
            </a:endParaRPr>
          </a:p>
          <a:p>
            <a:pPr lvl="0" algn="just">
              <a:lnSpc>
                <a:spcPct val="160000"/>
              </a:lnSpc>
              <a:buClr>
                <a:srgbClr val="FEB80A"/>
              </a:buClr>
            </a:pPr>
            <a:r>
              <a:rPr lang="fa-IR" sz="2400" dirty="0">
                <a:solidFill>
                  <a:srgbClr val="FFC000"/>
                </a:solidFill>
                <a:latin typeface="Traditional Arabic" pitchFamily="18" charset="-78"/>
                <a:cs typeface="B Nazanin" pitchFamily="2" charset="-78"/>
              </a:rPr>
              <a:t>مراحل رویکرد سیستمی :</a:t>
            </a:r>
          </a:p>
          <a:p>
            <a:pPr marL="514350" lvl="0" indent="-514350" algn="just">
              <a:lnSpc>
                <a:spcPct val="160000"/>
              </a:lnSpc>
              <a:buClr>
                <a:srgbClr val="FEB80A"/>
              </a:buClr>
              <a:buFont typeface="+mj-lt"/>
              <a:buAutoNum type="arabicPeriod"/>
            </a:pPr>
            <a:r>
              <a:rPr lang="fa-IR" sz="2400" dirty="0">
                <a:latin typeface="Traditional Arabic" pitchFamily="18" charset="-78"/>
                <a:cs typeface="B Nazanin" pitchFamily="2" charset="-78"/>
              </a:rPr>
              <a:t>تعیین هدف : گروه بعد از </a:t>
            </a:r>
            <a:r>
              <a:rPr lang="fa-IR" sz="2400" u="sng" dirty="0">
                <a:latin typeface="Traditional Arabic" pitchFamily="18" charset="-78"/>
                <a:cs typeface="B Nazanin" pitchFamily="2" charset="-78"/>
              </a:rPr>
              <a:t>شناسایی مشکل </a:t>
            </a:r>
            <a:r>
              <a:rPr lang="fa-IR" sz="2400" dirty="0">
                <a:latin typeface="Traditional Arabic" pitchFamily="18" charset="-78"/>
                <a:cs typeface="B Nazanin" pitchFamily="2" charset="-78"/>
              </a:rPr>
              <a:t>، هدف سیستم را برای ایجاد درک روشن تعیین می کند .</a:t>
            </a:r>
          </a:p>
          <a:p>
            <a:pPr marL="514350" lvl="0" indent="-514350" algn="just">
              <a:lnSpc>
                <a:spcPct val="160000"/>
              </a:lnSpc>
              <a:buClr>
                <a:srgbClr val="FEB80A"/>
              </a:buClr>
              <a:buFont typeface="+mj-lt"/>
              <a:buAutoNum type="arabicPeriod" startAt="2"/>
            </a:pPr>
            <a:r>
              <a:rPr lang="fa-IR" sz="2400" dirty="0">
                <a:latin typeface="Traditional Arabic" pitchFamily="18" charset="-78"/>
                <a:cs typeface="B Nazanin" pitchFamily="2" charset="-78"/>
              </a:rPr>
              <a:t>جستجوی راه حل های گوناگون : شناسایی هزینه ها و منافع کمی و کیفی</a:t>
            </a:r>
          </a:p>
          <a:p>
            <a:pPr marL="514350" lvl="0" indent="-514350" algn="just">
              <a:lnSpc>
                <a:spcPct val="160000"/>
              </a:lnSpc>
              <a:buClr>
                <a:srgbClr val="FEB80A"/>
              </a:buClr>
              <a:buFont typeface="+mj-lt"/>
              <a:buAutoNum type="arabicPeriod" startAt="2"/>
            </a:pPr>
            <a:r>
              <a:rPr lang="fa-IR" sz="2400" dirty="0">
                <a:latin typeface="Traditional Arabic" pitchFamily="18" charset="-78"/>
                <a:cs typeface="B Nazanin" pitchFamily="2" charset="-78"/>
              </a:rPr>
              <a:t>دیدگاهی گسترده : بررسی سیستم بصورت یک کل به جای سیستمهای فرعی آن </a:t>
            </a:r>
          </a:p>
          <a:p>
            <a:pPr marL="514350" lvl="0" indent="-514350" algn="just">
              <a:lnSpc>
                <a:spcPct val="160000"/>
              </a:lnSpc>
              <a:buClr>
                <a:srgbClr val="FEB80A"/>
              </a:buClr>
              <a:buFont typeface="+mj-lt"/>
              <a:buAutoNum type="arabicPeriod" startAt="2"/>
            </a:pPr>
            <a:r>
              <a:rPr lang="fa-IR" sz="2400" dirty="0">
                <a:latin typeface="Traditional Arabic" pitchFamily="18" charset="-78"/>
                <a:cs typeface="B Nazanin" pitchFamily="2" charset="-78"/>
              </a:rPr>
              <a:t>بدست </a:t>
            </a:r>
            <a:r>
              <a:rPr lang="fa-IR" sz="2400" dirty="0" smtClean="0">
                <a:latin typeface="Traditional Arabic" pitchFamily="18" charset="-78"/>
                <a:cs typeface="B Nazanin" pitchFamily="2" charset="-78"/>
              </a:rPr>
              <a:t>آوردن </a:t>
            </a:r>
            <a:r>
              <a:rPr lang="fa-IR" sz="2400" dirty="0">
                <a:latin typeface="Traditional Arabic" pitchFamily="18" charset="-78"/>
                <a:cs typeface="B Nazanin" pitchFamily="2" charset="-78"/>
              </a:rPr>
              <a:t>دیدگاه های گوناگون : راه حل ها و دیدگاه های مختلف و خلاق و استفاده از تیم پروژه </a:t>
            </a:r>
            <a:r>
              <a:rPr lang="fa-IR" sz="2400" dirty="0">
                <a:latin typeface="Traditional Arabic" pitchFamily="18" charset="-78"/>
                <a:cs typeface="Traffic Bold" pitchFamily="2" charset="-78"/>
              </a:rPr>
              <a:t> </a:t>
            </a:r>
          </a:p>
          <a:p>
            <a:endParaRPr lang="fa-IR" dirty="0"/>
          </a:p>
        </p:txBody>
      </p:sp>
    </p:spTree>
    <p:extLst>
      <p:ext uri="{BB962C8B-B14F-4D97-AF65-F5344CB8AC3E}">
        <p14:creationId xmlns:p14="http://schemas.microsoft.com/office/powerpoint/2010/main" val="4160992238"/>
      </p:ext>
    </p:extLst>
  </p:cSld>
  <p:clrMapOvr>
    <a:masterClrMapping/>
  </p:clrMapOvr>
  <mc:AlternateContent xmlns:mc="http://schemas.openxmlformats.org/markup-compatibility/2006" xmlns:p14="http://schemas.microsoft.com/office/powerpoint/2010/main">
    <mc:Choice Requires="p14">
      <p:transition spd="slow" p14:dur="3400">
        <p14:reveal thruBlk="1" dir="r"/>
      </p:transition>
    </mc:Choice>
    <mc:Fallback xmlns="">
      <p:transition spd="slow">
        <p:fade/>
      </p:transition>
    </mc:Fallback>
  </mc:AlternateContent>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3" name="Title 2"/>
          <p:cNvSpPr>
            <a:spLocks noGrp="1"/>
          </p:cNvSpPr>
          <p:nvPr>
            <p:ph type="title"/>
          </p:nvPr>
        </p:nvSpPr>
        <p:spPr>
          <a:xfrm>
            <a:off x="530352" y="357166"/>
            <a:ext cx="8185052" cy="5143536"/>
          </a:xfrm>
        </p:spPr>
        <p:txBody>
          <a:bodyPr/>
          <a:lstStyle/>
          <a:p>
            <a:pPr algn="r" rtl="1"/>
            <a:r>
              <a:rPr lang="fa-IR" sz="1400" dirty="0" smtClean="0">
                <a:cs typeface="Traffic Bold" pitchFamily="2" charset="-78"/>
              </a:rPr>
              <a:t/>
            </a:r>
            <a:br>
              <a:rPr lang="fa-IR" sz="1400" dirty="0" smtClean="0">
                <a:cs typeface="Traffic Bold" pitchFamily="2" charset="-78"/>
              </a:rPr>
            </a:br>
            <a:r>
              <a:rPr lang="fa-IR" sz="1400" dirty="0" smtClean="0">
                <a:cs typeface="Traffic Bold" pitchFamily="2" charset="-78"/>
              </a:rPr>
              <a:t/>
            </a:r>
            <a:br>
              <a:rPr lang="fa-IR" sz="1400" dirty="0" smtClean="0">
                <a:cs typeface="Traffic Bold" pitchFamily="2" charset="-78"/>
              </a:rPr>
            </a:br>
            <a:r>
              <a:rPr lang="fa-IR" sz="2400" dirty="0" smtClean="0">
                <a:solidFill>
                  <a:srgbClr val="FFC000"/>
                </a:solidFill>
                <a:cs typeface="B Nazanin" pitchFamily="2" charset="-78"/>
              </a:rPr>
              <a:t>خلاصه مراحل بکارگیری رویکرد سیستمی:</a:t>
            </a:r>
            <a:r>
              <a:rPr lang="fa-IR" sz="1400" dirty="0" smtClean="0">
                <a:cs typeface="Traffic Bold" pitchFamily="2" charset="-78"/>
              </a:rPr>
              <a:t/>
            </a:r>
            <a:br>
              <a:rPr lang="fa-IR" sz="1400" dirty="0" smtClean="0">
                <a:cs typeface="Traffic Bold" pitchFamily="2" charset="-78"/>
              </a:rPr>
            </a:br>
            <a:r>
              <a:rPr lang="fa-IR" sz="1400" dirty="0" smtClean="0">
                <a:cs typeface="Traffic Bold" pitchFamily="2" charset="-78"/>
              </a:rPr>
              <a:t/>
            </a:r>
            <a:br>
              <a:rPr lang="fa-IR" sz="1400" dirty="0" smtClean="0">
                <a:cs typeface="Traffic Bold" pitchFamily="2" charset="-78"/>
              </a:rPr>
            </a:br>
            <a:r>
              <a:rPr lang="fa-IR" sz="1400" dirty="0" smtClean="0">
                <a:cs typeface="B Nazanin" pitchFamily="2" charset="-78"/>
              </a:rPr>
              <a:t/>
            </a:r>
            <a:br>
              <a:rPr lang="fa-IR" sz="1400" dirty="0" smtClean="0">
                <a:cs typeface="B Nazanin" pitchFamily="2" charset="-78"/>
              </a:rPr>
            </a:br>
            <a:r>
              <a:rPr lang="fa-IR" sz="2400" dirty="0" smtClean="0">
                <a:solidFill>
                  <a:srgbClr val="FFC000"/>
                </a:solidFill>
                <a:cs typeface="B Nazanin" pitchFamily="2" charset="-78"/>
              </a:rPr>
              <a:t>1-</a:t>
            </a:r>
            <a:r>
              <a:rPr lang="fa-IR" sz="2400" dirty="0" smtClean="0">
                <a:solidFill>
                  <a:schemeClr val="tx1"/>
                </a:solidFill>
                <a:cs typeface="B Nazanin" pitchFamily="2" charset="-78"/>
              </a:rPr>
              <a:t>شناسایی مسئله:</a:t>
            </a:r>
            <a:r>
              <a:rPr lang="fa-IR" sz="2400" dirty="0" smtClean="0">
                <a:solidFill>
                  <a:srgbClr val="FF0000"/>
                </a:solidFill>
                <a:cs typeface="B Nazanin" pitchFamily="2" charset="-78"/>
              </a:rPr>
              <a:t>آشکار شده به وسیله وضعیت تصمیم گیری</a:t>
            </a:r>
            <a:br>
              <a:rPr lang="fa-IR" sz="2400" dirty="0" smtClean="0">
                <a:solidFill>
                  <a:srgbClr val="FF0000"/>
                </a:solidFill>
                <a:cs typeface="B Nazanin" pitchFamily="2" charset="-78"/>
              </a:rPr>
            </a:br>
            <a:r>
              <a:rPr lang="fa-IR" sz="2400" dirty="0" smtClean="0">
                <a:cs typeface="B Nazanin" pitchFamily="2" charset="-78"/>
              </a:rPr>
              <a:t> </a:t>
            </a:r>
            <a:r>
              <a:rPr lang="fa-IR" sz="2400" dirty="0" smtClean="0">
                <a:solidFill>
                  <a:srgbClr val="FFC000"/>
                </a:solidFill>
                <a:cs typeface="B Nazanin" pitchFamily="2" charset="-78"/>
              </a:rPr>
              <a:t>2-</a:t>
            </a:r>
            <a:r>
              <a:rPr lang="fa-IR" sz="2400" dirty="0" smtClean="0">
                <a:solidFill>
                  <a:schemeClr val="tx1"/>
                </a:solidFill>
                <a:cs typeface="B Nazanin" pitchFamily="2" charset="-78"/>
              </a:rPr>
              <a:t>تعیین هدف:</a:t>
            </a:r>
            <a:r>
              <a:rPr lang="fa-IR" sz="2400" dirty="0" smtClean="0">
                <a:solidFill>
                  <a:srgbClr val="FF0000"/>
                </a:solidFill>
                <a:cs typeface="B Nazanin" pitchFamily="2" charset="-78"/>
              </a:rPr>
              <a:t>ایجاد درک روشن</a:t>
            </a:r>
            <a:br>
              <a:rPr lang="fa-IR" sz="2400" dirty="0" smtClean="0">
                <a:solidFill>
                  <a:srgbClr val="FF0000"/>
                </a:solidFill>
                <a:cs typeface="B Nazanin" pitchFamily="2" charset="-78"/>
              </a:rPr>
            </a:br>
            <a:r>
              <a:rPr lang="fa-IR" sz="2400" dirty="0" smtClean="0">
                <a:solidFill>
                  <a:srgbClr val="FF0000"/>
                </a:solidFill>
                <a:cs typeface="B Nazanin" pitchFamily="2" charset="-78"/>
              </a:rPr>
              <a:t> </a:t>
            </a:r>
            <a:r>
              <a:rPr lang="fa-IR" sz="2400" dirty="0" smtClean="0">
                <a:solidFill>
                  <a:srgbClr val="FFC000"/>
                </a:solidFill>
                <a:cs typeface="B Nazanin" pitchFamily="2" charset="-78"/>
              </a:rPr>
              <a:t>3-</a:t>
            </a:r>
            <a:r>
              <a:rPr lang="fa-IR" sz="2400" dirty="0" smtClean="0">
                <a:solidFill>
                  <a:schemeClr val="tx1"/>
                </a:solidFill>
                <a:cs typeface="B Nazanin" pitchFamily="2" charset="-78"/>
              </a:rPr>
              <a:t> جستجوی راه حلهای گوناگون:</a:t>
            </a:r>
            <a:r>
              <a:rPr lang="fa-IR" sz="2400" dirty="0" smtClean="0">
                <a:solidFill>
                  <a:srgbClr val="FF0000"/>
                </a:solidFill>
                <a:cs typeface="B Nazanin" pitchFamily="2" charset="-78"/>
              </a:rPr>
              <a:t>شناسایی هزینه ها و منافع کمی و کیفی</a:t>
            </a:r>
            <a:br>
              <a:rPr lang="fa-IR" sz="2400" dirty="0" smtClean="0">
                <a:solidFill>
                  <a:srgbClr val="FF0000"/>
                </a:solidFill>
                <a:cs typeface="B Nazanin" pitchFamily="2" charset="-78"/>
              </a:rPr>
            </a:br>
            <a:r>
              <a:rPr lang="fa-IR" sz="2400" dirty="0" smtClean="0">
                <a:solidFill>
                  <a:srgbClr val="FFC000"/>
                </a:solidFill>
                <a:cs typeface="B Nazanin" pitchFamily="2" charset="-78"/>
              </a:rPr>
              <a:t> 4-</a:t>
            </a:r>
            <a:r>
              <a:rPr lang="fa-IR" sz="2400" dirty="0" smtClean="0">
                <a:solidFill>
                  <a:schemeClr val="tx1"/>
                </a:solidFill>
                <a:cs typeface="B Nazanin" pitchFamily="2" charset="-78"/>
              </a:rPr>
              <a:t> دیدگاهی گسترده:</a:t>
            </a:r>
            <a:r>
              <a:rPr lang="fa-IR" sz="2400" dirty="0" smtClean="0">
                <a:solidFill>
                  <a:srgbClr val="FF0000"/>
                </a:solidFill>
                <a:cs typeface="B Nazanin" pitchFamily="2" charset="-78"/>
              </a:rPr>
              <a:t>بررسی سیستم بصورت یک کل بجای سیستم های فرعی آن</a:t>
            </a:r>
            <a:br>
              <a:rPr lang="fa-IR" sz="2400" dirty="0" smtClean="0">
                <a:solidFill>
                  <a:srgbClr val="FF0000"/>
                </a:solidFill>
                <a:cs typeface="B Nazanin" pitchFamily="2" charset="-78"/>
              </a:rPr>
            </a:br>
            <a:r>
              <a:rPr lang="fa-IR" sz="2400" dirty="0" smtClean="0">
                <a:cs typeface="B Nazanin" pitchFamily="2" charset="-78"/>
              </a:rPr>
              <a:t> </a:t>
            </a:r>
            <a:r>
              <a:rPr lang="fa-IR" sz="2400" dirty="0" smtClean="0">
                <a:solidFill>
                  <a:srgbClr val="FFC000"/>
                </a:solidFill>
                <a:cs typeface="B Nazanin" pitchFamily="2" charset="-78"/>
              </a:rPr>
              <a:t>5-</a:t>
            </a:r>
            <a:r>
              <a:rPr lang="fa-IR" sz="2400" dirty="0" smtClean="0">
                <a:solidFill>
                  <a:schemeClr val="tx1"/>
                </a:solidFill>
                <a:cs typeface="B Nazanin" pitchFamily="2" charset="-78"/>
              </a:rPr>
              <a:t> بدست آوردن دیدگاههای گوناگون:</a:t>
            </a:r>
            <a:r>
              <a:rPr lang="fa-IR" sz="2400" dirty="0" smtClean="0">
                <a:solidFill>
                  <a:srgbClr val="FF0000"/>
                </a:solidFill>
                <a:cs typeface="B Nazanin" pitchFamily="2" charset="-78"/>
              </a:rPr>
              <a:t>استفاده از تیم پروژه جهت ارائه راه حلهای خلاق</a:t>
            </a:r>
            <a:r>
              <a:rPr lang="en-US" sz="2800" dirty="0" smtClean="0">
                <a:cs typeface="B Nazanin" pitchFamily="2" charset="-78"/>
              </a:rPr>
              <a:t/>
            </a:r>
            <a:br>
              <a:rPr lang="en-US" sz="2800" dirty="0" smtClean="0">
                <a:cs typeface="B Nazanin" pitchFamily="2" charset="-78"/>
              </a:rPr>
            </a:br>
            <a:r>
              <a:rPr lang="fa-IR" dirty="0" smtClean="0"/>
              <a:t/>
            </a:r>
            <a:br>
              <a:rPr lang="fa-IR" dirty="0" smtClean="0"/>
            </a:br>
            <a:endParaRPr lang="en-US" dirty="0"/>
          </a:p>
        </p:txBody>
      </p:sp>
    </p:spTree>
    <p:extLst>
      <p:ext uri="{BB962C8B-B14F-4D97-AF65-F5344CB8AC3E}">
        <p14:creationId xmlns:p14="http://schemas.microsoft.com/office/powerpoint/2010/main" val="2264249751"/>
      </p:ext>
    </p:extLst>
  </p:cSld>
  <p:clrMapOvr>
    <a:masterClrMapping/>
  </p:clrMapOvr>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Title 1"/>
          <p:cNvSpPr>
            <a:spLocks noGrp="1"/>
          </p:cNvSpPr>
          <p:nvPr>
            <p:ph type="title"/>
          </p:nvPr>
        </p:nvSpPr>
        <p:spPr>
          <a:xfrm>
            <a:off x="755576" y="4221088"/>
            <a:ext cx="7776864" cy="1362456"/>
          </a:xfrm>
        </p:spPr>
        <p:txBody>
          <a:bodyPr/>
          <a:lstStyle/>
          <a:p>
            <a:pPr algn="r"/>
            <a:r>
              <a:rPr lang="fa-IR" sz="9600" dirty="0" smtClean="0">
                <a:latin typeface="Kristen ITC" pitchFamily="66" charset="0"/>
                <a:cs typeface="B Nazanin" pitchFamily="2" charset="-78"/>
              </a:rPr>
              <a:t>پایان</a:t>
            </a:r>
            <a:r>
              <a:rPr lang="fa-IR" sz="9600" dirty="0" smtClean="0">
                <a:latin typeface="Kristen ITC" pitchFamily="66" charset="0"/>
              </a:rPr>
              <a:t/>
            </a:r>
            <a:br>
              <a:rPr lang="fa-IR" sz="9600" dirty="0" smtClean="0">
                <a:latin typeface="Kristen ITC" pitchFamily="66" charset="0"/>
              </a:rPr>
            </a:br>
            <a:endParaRPr lang="fa-IR" sz="9600" dirty="0">
              <a:latin typeface="Kristen ITC" pitchFamily="66" charset="0"/>
            </a:endParaRPr>
          </a:p>
        </p:txBody>
      </p:sp>
      <p:pic>
        <p:nvPicPr>
          <p:cNvPr id="4" name="Picture 3" descr="6351333-9111-m.jpg"/>
          <p:cNvPicPr>
            <a:picLocks noChangeAspect="1"/>
          </p:cNvPicPr>
          <p:nvPr/>
        </p:nvPicPr>
        <p:blipFill>
          <a:blip r:embed="rId3" cstate="print"/>
          <a:stretch>
            <a:fillRect/>
          </a:stretch>
        </p:blipFill>
        <p:spPr>
          <a:xfrm>
            <a:off x="1" y="0"/>
            <a:ext cx="6084168" cy="6858000"/>
          </a:xfrm>
          <a:prstGeom prst="rect">
            <a:avLst/>
          </a:prstGeom>
        </p:spPr>
      </p:pic>
      <p:pic>
        <p:nvPicPr>
          <p:cNvPr id="5" name="Picture 4" descr="tashkor2.jpg"/>
          <p:cNvPicPr>
            <a:picLocks noChangeAspect="1"/>
          </p:cNvPicPr>
          <p:nvPr/>
        </p:nvPicPr>
        <p:blipFill>
          <a:blip r:embed="rId4" cstate="print"/>
          <a:stretch>
            <a:fillRect/>
          </a:stretch>
        </p:blipFill>
        <p:spPr>
          <a:xfrm>
            <a:off x="1" y="0"/>
            <a:ext cx="9144000" cy="6857999"/>
          </a:xfrm>
          <a:prstGeom prst="rect">
            <a:avLst/>
          </a:prstGeom>
        </p:spPr>
      </p:pic>
    </p:spTree>
    <p:extLst>
      <p:ext uri="{BB962C8B-B14F-4D97-AF65-F5344CB8AC3E}">
        <p14:creationId xmlns:p14="http://schemas.microsoft.com/office/powerpoint/2010/main" val="456301466"/>
      </p:ext>
    </p:extLst>
  </p:cSld>
  <p:clrMapOvr>
    <a:masterClrMapping/>
  </p:clrMapOvr>
  <p:transition spd="slow" advClick="0" advTm="2000">
    <p:cover dir="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6" presetClass="emph" presetSubtype="0" fill="hold" grpId="0" nodeType="clickEffect">
                                  <p:stCondLst>
                                    <p:cond delay="0"/>
                                  </p:stCondLst>
                                  <p:childTnLst>
                                    <p:animScale>
                                      <p:cBhvr>
                                        <p:cTn id="6" dur="2000" fill="hold"/>
                                        <p:tgtEl>
                                          <p:spTgt spid="2"/>
                                        </p:tgtEl>
                                      </p:cBhvr>
                                      <p:by x="150000" y="150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tags/tag1.xml><?xml version="1.0" encoding="utf-8"?>
<p:tagLst xmlns:a="http://schemas.openxmlformats.org/drawingml/2006/main" xmlns:r="http://schemas.openxmlformats.org/officeDocument/2006/relationships" xmlns:p="http://schemas.openxmlformats.org/presentationml/2006/main">
  <p:tag name="TIMING" val="|5.2|1.3"/>
</p:tagLst>
</file>

<file path=ppt/tags/tag2.xml><?xml version="1.0" encoding="utf-8"?>
<p:tagLst xmlns:a="http://schemas.openxmlformats.org/drawingml/2006/main" xmlns:r="http://schemas.openxmlformats.org/officeDocument/2006/relationships" xmlns:p="http://schemas.openxmlformats.org/presentationml/2006/main">
  <p:tag name="TIMING" val="|0.9|1.5|0.9|0.7|1|0.8|0.8"/>
</p:tagLst>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Flow">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Flow">
      <a:majorFont>
        <a:latin typeface="Calibri"/>
        <a:ea typeface=""/>
        <a:cs typeface=""/>
        <a:font script="Jpan" typeface="ＭＳ Ｐゴシック"/>
        <a:font script="Hang" typeface="HY중고딕"/>
        <a:font script="Hans" typeface="隶书"/>
        <a:font script="Hant" typeface="微軟正黑體"/>
        <a:font script="Arab" typeface="Traditional Arabic"/>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ajorFont>
      <a:minorFont>
        <a:latin typeface="Constantia"/>
        <a:ea typeface=""/>
        <a:cs typeface=""/>
        <a:font script="Jpan" typeface="HGP明朝E"/>
        <a:font script="Hang" typeface="HY신명조"/>
        <a:font script="Hans" typeface="宋体"/>
        <a:font script="Hant" typeface="新細明體"/>
        <a:font script="Arab" typeface="Majalla UI"/>
        <a:font script="Hebr" typeface="David"/>
        <a:font script="Thai" typeface="Browalli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Flow">
      <a:fillStyleLst>
        <a:solidFill>
          <a:schemeClr val="phClr"/>
        </a:solidFill>
        <a:gradFill rotWithShape="1">
          <a:gsLst>
            <a:gs pos="0">
              <a:schemeClr val="phClr">
                <a:tint val="70000"/>
                <a:satMod val="130000"/>
              </a:schemeClr>
            </a:gs>
            <a:gs pos="43000">
              <a:schemeClr val="phClr">
                <a:tint val="44000"/>
                <a:satMod val="165000"/>
              </a:schemeClr>
            </a:gs>
            <a:gs pos="93000">
              <a:schemeClr val="phClr">
                <a:tint val="15000"/>
                <a:satMod val="165000"/>
              </a:schemeClr>
            </a:gs>
            <a:gs pos="100000">
              <a:schemeClr val="phClr">
                <a:tint val="5000"/>
                <a:satMod val="250000"/>
              </a:schemeClr>
            </a:gs>
          </a:gsLst>
          <a:path path="circle">
            <a:fillToRect l="50000" t="130000" r="50000" b="-30000"/>
          </a:path>
        </a:gradFill>
        <a:gradFill rotWithShape="1">
          <a:gsLst>
            <a:gs pos="0">
              <a:schemeClr val="phClr">
                <a:tint val="98000"/>
                <a:shade val="25000"/>
                <a:satMod val="250000"/>
              </a:schemeClr>
            </a:gs>
            <a:gs pos="68000">
              <a:schemeClr val="phClr">
                <a:tint val="86000"/>
                <a:satMod val="115000"/>
              </a:schemeClr>
            </a:gs>
            <a:gs pos="100000">
              <a:schemeClr val="phClr">
                <a:tint val="50000"/>
                <a:satMod val="150000"/>
              </a:schemeClr>
            </a:gs>
          </a:gsLst>
          <a:path path="circle">
            <a:fillToRect l="50000" t="130000" r="50000" b="-30000"/>
          </a:path>
        </a:gradFill>
      </a:fillStyleLst>
      <a:lnStyleLst>
        <a:ln w="9525" cap="flat" cmpd="sng" algn="ctr">
          <a:solidFill>
            <a:schemeClr val="phClr">
              <a:shade val="50000"/>
              <a:satMod val="103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57150" dist="38100" dir="5400000" algn="ctr" rotWithShape="0">
              <a:schemeClr val="phClr">
                <a:shade val="9000"/>
                <a:alpha val="48000"/>
                <a:satMod val="105000"/>
              </a:schemeClr>
            </a:outerShdw>
          </a:effectLst>
        </a:effectStyle>
        <a:effectStyle>
          <a:effectLst>
            <a:outerShdw blurRad="57150" dist="38100" dir="5400000" algn="ctr" rotWithShape="0">
              <a:schemeClr val="phClr">
                <a:shade val="9000"/>
                <a:alpha val="48000"/>
                <a:satMod val="105000"/>
              </a:schemeClr>
            </a:outerShdw>
          </a:effectLst>
        </a:effectStyle>
        <a:effectStyle>
          <a:effectLst>
            <a:outerShdw blurRad="57150" dist="38100" dir="5400000" algn="ctr" rotWithShape="0">
              <a:schemeClr val="phClr">
                <a:shade val="9000"/>
                <a:alpha val="48000"/>
                <a:satMod val="105000"/>
              </a:schemeClr>
            </a:outerShdw>
          </a:effectLst>
          <a:scene3d>
            <a:camera prst="orthographicFront">
              <a:rot lat="0" lon="0" rev="0"/>
            </a:camera>
            <a:lightRig rig="glow" dir="tl">
              <a:rot lat="0" lon="0" rev="900000"/>
            </a:lightRig>
          </a:scene3d>
          <a:sp3d prstMaterial="powder">
            <a:bevelT w="25400" h="38100"/>
          </a:sp3d>
        </a:effectStyle>
      </a:effectStyleLst>
      <a:bgFillStyleLst>
        <a:solidFill>
          <a:schemeClr val="phClr"/>
        </a:solidFill>
        <a:gradFill rotWithShape="1">
          <a:gsLst>
            <a:gs pos="0">
              <a:schemeClr val="phClr">
                <a:tint val="80000"/>
                <a:satMod val="400000"/>
              </a:schemeClr>
            </a:gs>
            <a:gs pos="25000">
              <a:schemeClr val="phClr">
                <a:tint val="83000"/>
                <a:satMod val="320000"/>
              </a:schemeClr>
            </a:gs>
            <a:gs pos="100000">
              <a:schemeClr val="phClr">
                <a:shade val="15000"/>
                <a:satMod val="320000"/>
              </a:schemeClr>
            </a:gs>
          </a:gsLst>
          <a:path path="circle">
            <a:fillToRect l="10000" t="110000" r="10000" b="100000"/>
          </a:path>
        </a:gradFill>
        <a:blipFill>
          <a:blip xmlns:r="http://schemas.openxmlformats.org/officeDocument/2006/relationships" r:embed="rId1">
            <a:duotone>
              <a:schemeClr val="phClr">
                <a:shade val="90000"/>
                <a:satMod val="150000"/>
              </a:schemeClr>
              <a:schemeClr val="phClr">
                <a:tint val="88000"/>
                <a:satMod val="150000"/>
              </a:schemeClr>
            </a:duotone>
          </a:blip>
          <a:tile tx="0" ty="0" sx="65000" sy="65000" flip="none" algn="tl"/>
        </a:blipFill>
      </a:bgFillStyleLst>
    </a:fmtScheme>
  </a:themeElements>
  <a:objectDefaults>
    <a:spDef>
      <a:spPr/>
      <a:bodyPr rtlCol="0" anchor="ctr"/>
      <a:lstStyle>
        <a:defPPr algn="ctr">
          <a:defRPr/>
        </a:defPPr>
      </a:lstStyle>
      <a:style>
        <a:lnRef idx="2">
          <a:schemeClr val="accent1">
            <a:shade val="50000"/>
          </a:schemeClr>
        </a:lnRef>
        <a:fillRef idx="1">
          <a:schemeClr val="accent1"/>
        </a:fillRef>
        <a:effectRef idx="0">
          <a:schemeClr val="accent1"/>
        </a:effectRef>
        <a:fontRef idx="minor">
          <a:schemeClr val="lt1"/>
        </a:fontRef>
      </a:style>
    </a:spDef>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
  <TotalTime>1988</TotalTime>
  <Words>1867</Words>
  <Application>Microsoft Office PowerPoint</Application>
  <PresentationFormat>On-screen Show (4:3)</PresentationFormat>
  <Paragraphs>264</Paragraphs>
  <Slides>28</Slides>
  <Notes>3</Notes>
  <HiddenSlides>0</HiddenSlides>
  <MMClips>1</MMClips>
  <ScaleCrop>false</ScaleCrop>
  <HeadingPairs>
    <vt:vector size="4" baseType="variant">
      <vt:variant>
        <vt:lpstr>Theme</vt:lpstr>
      </vt:variant>
      <vt:variant>
        <vt:i4>1</vt:i4>
      </vt:variant>
      <vt:variant>
        <vt:lpstr>Slide Titles</vt:lpstr>
      </vt:variant>
      <vt:variant>
        <vt:i4>28</vt:i4>
      </vt:variant>
    </vt:vector>
  </HeadingPairs>
  <TitlesOfParts>
    <vt:vector size="29" baseType="lpstr">
      <vt:lpstr>Flow</vt:lpstr>
      <vt:lpstr>بنام خدا</vt:lpstr>
      <vt:lpstr>PowerPoint Presentation</vt:lpstr>
      <vt:lpstr>PowerPoint Presentation</vt:lpstr>
      <vt:lpstr>:عناوین اصلی فصل</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        </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  خلاصه مراحل بکارگیری رویکرد سیستمی:   1-شناسایی مسئله:آشکار شده به وسیله وضعیت تصمیم گیری  2-تعیین هدف:ایجاد درک روشن  3- جستجوی راه حلهای گوناگون:شناسایی هزینه ها و منافع کمی و کیفی  4- دیدگاهی گسترده:بررسی سیستم بصورت یک کل بجای سیستم های فرعی آن  5- بدست آوردن دیدگاههای گوناگون:استفاده از تیم پروژه جهت ارائه راه حلهای خلاق  </vt:lpstr>
      <vt:lpstr>پایان </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سیستمهای اطلاعات حسابداری</dc:title>
  <dc:creator>ali</dc:creator>
  <cp:lastModifiedBy>Windows User</cp:lastModifiedBy>
  <cp:revision>326</cp:revision>
  <dcterms:created xsi:type="dcterms:W3CDTF">2013-02-26T19:34:50Z</dcterms:created>
  <dcterms:modified xsi:type="dcterms:W3CDTF">2020-05-28T03:37:30Z</dcterms:modified>
</cp:coreProperties>
</file>