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4"/>
  </p:notesMasterIdLst>
  <p:sldIdLst>
    <p:sldId id="298" r:id="rId2"/>
    <p:sldId id="277" r:id="rId3"/>
    <p:sldId id="278" r:id="rId4"/>
    <p:sldId id="279" r:id="rId5"/>
    <p:sldId id="280" r:id="rId6"/>
    <p:sldId id="281" r:id="rId7"/>
    <p:sldId id="282" r:id="rId8"/>
    <p:sldId id="283" r:id="rId9"/>
    <p:sldId id="285" r:id="rId10"/>
    <p:sldId id="284" r:id="rId11"/>
    <p:sldId id="286" r:id="rId12"/>
    <p:sldId id="287" r:id="rId13"/>
    <p:sldId id="288" r:id="rId14"/>
    <p:sldId id="289" r:id="rId15"/>
    <p:sldId id="290" r:id="rId16"/>
    <p:sldId id="291" r:id="rId17"/>
    <p:sldId id="292" r:id="rId18"/>
    <p:sldId id="293" r:id="rId19"/>
    <p:sldId id="294" r:id="rId20"/>
    <p:sldId id="295" r:id="rId21"/>
    <p:sldId id="296" r:id="rId22"/>
    <p:sldId id="297" r:id="rId23"/>
  </p:sldIdLst>
  <p:sldSz cx="9906000" cy="6858000" type="A4"/>
  <p:notesSz cx="6858000" cy="9144000"/>
  <p:defaultTextStyle>
    <a:defPPr>
      <a:defRPr lang="en-US"/>
    </a:defPPr>
    <a:lvl1pPr algn="l" defTabSz="1071014" rtl="0" eaLnBrk="0" fontAlgn="base" hangingPunct="0">
      <a:spcBef>
        <a:spcPct val="0"/>
      </a:spcBef>
      <a:spcAft>
        <a:spcPct val="0"/>
      </a:spcAft>
      <a:defRPr sz="2095" kern="1200">
        <a:solidFill>
          <a:schemeClr val="tx1"/>
        </a:solidFill>
        <a:latin typeface="Open Sans"/>
        <a:ea typeface="+mn-ea"/>
        <a:cs typeface="+mn-cs"/>
      </a:defRPr>
    </a:lvl1pPr>
    <a:lvl2pPr marL="535507" indent="-296026" algn="l" defTabSz="1071014" rtl="0" eaLnBrk="0" fontAlgn="base" hangingPunct="0">
      <a:spcBef>
        <a:spcPct val="0"/>
      </a:spcBef>
      <a:spcAft>
        <a:spcPct val="0"/>
      </a:spcAft>
      <a:defRPr sz="2095" kern="1200">
        <a:solidFill>
          <a:schemeClr val="tx1"/>
        </a:solidFill>
        <a:latin typeface="Open Sans"/>
        <a:ea typeface="+mn-ea"/>
        <a:cs typeface="+mn-cs"/>
      </a:defRPr>
    </a:lvl2pPr>
    <a:lvl3pPr marL="1071014" indent="-592051" algn="l" defTabSz="1071014" rtl="0" eaLnBrk="0" fontAlgn="base" hangingPunct="0">
      <a:spcBef>
        <a:spcPct val="0"/>
      </a:spcBef>
      <a:spcAft>
        <a:spcPct val="0"/>
      </a:spcAft>
      <a:defRPr sz="2095" kern="1200">
        <a:solidFill>
          <a:schemeClr val="tx1"/>
        </a:solidFill>
        <a:latin typeface="Open Sans"/>
        <a:ea typeface="+mn-ea"/>
        <a:cs typeface="+mn-cs"/>
      </a:defRPr>
    </a:lvl3pPr>
    <a:lvl4pPr marL="1606521" indent="-888077" algn="l" defTabSz="1071014" rtl="0" eaLnBrk="0" fontAlgn="base" hangingPunct="0">
      <a:spcBef>
        <a:spcPct val="0"/>
      </a:spcBef>
      <a:spcAft>
        <a:spcPct val="0"/>
      </a:spcAft>
      <a:defRPr sz="2095" kern="1200">
        <a:solidFill>
          <a:schemeClr val="tx1"/>
        </a:solidFill>
        <a:latin typeface="Open Sans"/>
        <a:ea typeface="+mn-ea"/>
        <a:cs typeface="+mn-cs"/>
      </a:defRPr>
    </a:lvl4pPr>
    <a:lvl5pPr marL="2142028" indent="-1184102" algn="l" defTabSz="1071014" rtl="0" eaLnBrk="0" fontAlgn="base" hangingPunct="0">
      <a:spcBef>
        <a:spcPct val="0"/>
      </a:spcBef>
      <a:spcAft>
        <a:spcPct val="0"/>
      </a:spcAft>
      <a:defRPr sz="2095" kern="1200">
        <a:solidFill>
          <a:schemeClr val="tx1"/>
        </a:solidFill>
        <a:latin typeface="Open Sans"/>
        <a:ea typeface="+mn-ea"/>
        <a:cs typeface="+mn-cs"/>
      </a:defRPr>
    </a:lvl5pPr>
    <a:lvl6pPr marL="1197407" algn="r" defTabSz="478963" rtl="1" eaLnBrk="1" latinLnBrk="0" hangingPunct="1">
      <a:defRPr sz="2095" kern="1200">
        <a:solidFill>
          <a:schemeClr val="tx1"/>
        </a:solidFill>
        <a:latin typeface="Open Sans"/>
        <a:ea typeface="+mn-ea"/>
        <a:cs typeface="+mn-cs"/>
      </a:defRPr>
    </a:lvl6pPr>
    <a:lvl7pPr marL="1436888" algn="r" defTabSz="478963" rtl="1" eaLnBrk="1" latinLnBrk="0" hangingPunct="1">
      <a:defRPr sz="2095" kern="1200">
        <a:solidFill>
          <a:schemeClr val="tx1"/>
        </a:solidFill>
        <a:latin typeface="Open Sans"/>
        <a:ea typeface="+mn-ea"/>
        <a:cs typeface="+mn-cs"/>
      </a:defRPr>
    </a:lvl7pPr>
    <a:lvl8pPr marL="1676370" algn="r" defTabSz="478963" rtl="1" eaLnBrk="1" latinLnBrk="0" hangingPunct="1">
      <a:defRPr sz="2095" kern="1200">
        <a:solidFill>
          <a:schemeClr val="tx1"/>
        </a:solidFill>
        <a:latin typeface="Open Sans"/>
        <a:ea typeface="+mn-ea"/>
        <a:cs typeface="+mn-cs"/>
      </a:defRPr>
    </a:lvl8pPr>
    <a:lvl9pPr marL="1915851" algn="r" defTabSz="478963" rtl="1" eaLnBrk="1" latinLnBrk="0" hangingPunct="1">
      <a:defRPr sz="2095" kern="1200">
        <a:solidFill>
          <a:schemeClr val="tx1"/>
        </a:solidFill>
        <a:latin typeface="Open Sans"/>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3F0F9"/>
    <a:srgbClr val="96C8E9"/>
    <a:srgbClr val="6FC6DD"/>
    <a:srgbClr val="2D4055"/>
    <a:srgbClr val="EE462F"/>
    <a:srgbClr val="98B339"/>
    <a:srgbClr val="0A5380"/>
    <a:srgbClr val="23C7C8"/>
    <a:srgbClr val="F59E1D"/>
    <a:srgbClr val="FFA52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61" autoAdjust="0"/>
    <p:restoredTop sz="94660"/>
  </p:normalViewPr>
  <p:slideViewPr>
    <p:cSldViewPr>
      <p:cViewPr>
        <p:scale>
          <a:sx n="71" d="100"/>
          <a:sy n="71" d="100"/>
        </p:scale>
        <p:origin x="-1212" y="-156"/>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BF5F1016-3D63-4E2E-85D2-D4A8F392B629}" type="datetimeFigureOut">
              <a:rPr lang="fa-IR" smtClean="0"/>
              <a:t>06/10/1441</a:t>
            </a:fld>
            <a:endParaRPr lang="fa-IR"/>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9EEF0ADD-2379-4007-A3E5-E13DE2529F04}" type="slidenum">
              <a:rPr lang="fa-IR" smtClean="0"/>
              <a:t>‹#›</a:t>
            </a:fld>
            <a:endParaRPr lang="fa-IR"/>
          </a:p>
        </p:txBody>
      </p:sp>
    </p:spTree>
    <p:extLst>
      <p:ext uri="{BB962C8B-B14F-4D97-AF65-F5344CB8AC3E}">
        <p14:creationId xmlns:p14="http://schemas.microsoft.com/office/powerpoint/2010/main" val="118253290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7381832F-EDAA-4732-BFA2-14ABD58C7C36}" type="slidenum">
              <a:rPr lang="ar-SA">
                <a:solidFill>
                  <a:prstClr val="black"/>
                </a:solidFill>
              </a:rPr>
              <a:pPr/>
              <a:t>1</a:t>
            </a:fld>
            <a:endParaRPr lang="en-US">
              <a:solidFill>
                <a:prstClr val="black"/>
              </a:solidFill>
            </a:endParaRPr>
          </a:p>
        </p:txBody>
      </p:sp>
      <p:sp>
        <p:nvSpPr>
          <p:cNvPr id="53251" name="Rectangle 7"/>
          <p:cNvSpPr txBox="1">
            <a:spLocks noGrp="1" noChangeArrowheads="1"/>
          </p:cNvSpPr>
          <p:nvPr/>
        </p:nvSpPr>
        <p:spPr bwMode="auto">
          <a:xfrm>
            <a:off x="1588"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rtl="1" fontAlgn="base">
              <a:spcBef>
                <a:spcPct val="0"/>
              </a:spcBef>
              <a:spcAft>
                <a:spcPct val="0"/>
              </a:spcAft>
            </a:pPr>
            <a:fld id="{04EF80D8-6603-4446-A8B1-C54EFA0C6819}" type="slidenum">
              <a:rPr lang="ar-SA" sz="1200">
                <a:solidFill>
                  <a:prstClr val="black"/>
                </a:solidFill>
              </a:rPr>
              <a:pPr rtl="1" fontAlgn="base">
                <a:spcBef>
                  <a:spcPct val="0"/>
                </a:spcBef>
                <a:spcAft>
                  <a:spcPct val="0"/>
                </a:spcAft>
              </a:pPr>
              <a:t>1</a:t>
            </a:fld>
            <a:endParaRPr lang="en-US" sz="1200">
              <a:solidFill>
                <a:prstClr val="black"/>
              </a:solidFill>
            </a:endParaRPr>
          </a:p>
        </p:txBody>
      </p:sp>
      <p:sp>
        <p:nvSpPr>
          <p:cNvPr id="53252" name="Rectangle 2"/>
          <p:cNvSpPr>
            <a:spLocks noGrp="1" noRot="1" noChangeAspect="1" noChangeArrowheads="1" noTextEdit="1"/>
          </p:cNvSpPr>
          <p:nvPr>
            <p:ph type="sldImg"/>
          </p:nvPr>
        </p:nvSpPr>
        <p:spPr>
          <a:ln/>
        </p:spPr>
      </p:sp>
      <p:sp>
        <p:nvSpPr>
          <p:cNvPr id="5325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a-IR" smtClean="0">
              <a:latin typeface="Arial" charset="0"/>
              <a:cs typeface="Arial" charset="0"/>
            </a:endParaRPr>
          </a:p>
        </p:txBody>
      </p:sp>
    </p:spTree>
    <p:extLst>
      <p:ext uri="{BB962C8B-B14F-4D97-AF65-F5344CB8AC3E}">
        <p14:creationId xmlns:p14="http://schemas.microsoft.com/office/powerpoint/2010/main" val="31612895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38250" y="1122363"/>
            <a:ext cx="7429500" cy="2387600"/>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FA1724E9-4456-432E-BAB3-1338C1653E9E}" type="datetimeFigureOut">
              <a:rPr lang="en-US"/>
              <a:pPr>
                <a:defRPr/>
              </a:pPr>
              <a:t>5/28/2020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DCF03477-E7E6-49A1-AC0E-8728FD6170ED}" type="slidenum">
              <a:rPr lang="en-US"/>
              <a:pPr>
                <a:defRPr/>
              </a:pPr>
              <a:t>‹#›</a:t>
            </a:fld>
            <a:endParaRPr lang="en-US" dirty="0"/>
          </a:p>
        </p:txBody>
      </p:sp>
    </p:spTree>
    <p:extLst>
      <p:ext uri="{BB962C8B-B14F-4D97-AF65-F5344CB8AC3E}">
        <p14:creationId xmlns:p14="http://schemas.microsoft.com/office/powerpoint/2010/main" val="5940586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FD9356A4-8DB4-4067-B608-DFA34357D5C6}" type="datetimeFigureOut">
              <a:rPr lang="en-US"/>
              <a:pPr>
                <a:defRPr/>
              </a:pPr>
              <a:t>5/28/2020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E3538502-C4CF-45E0-8542-390951A583AA}" type="slidenum">
              <a:rPr lang="en-US"/>
              <a:pPr>
                <a:defRPr/>
              </a:pPr>
              <a:t>‹#›</a:t>
            </a:fld>
            <a:endParaRPr lang="en-US" dirty="0"/>
          </a:p>
        </p:txBody>
      </p:sp>
    </p:spTree>
    <p:extLst>
      <p:ext uri="{BB962C8B-B14F-4D97-AF65-F5344CB8AC3E}">
        <p14:creationId xmlns:p14="http://schemas.microsoft.com/office/powerpoint/2010/main" val="40176043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8" y="1709739"/>
            <a:ext cx="8543925" cy="2852737"/>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675878" y="4589464"/>
            <a:ext cx="8543925"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90526EB9-AEB8-43F2-9F98-76B733342F19}" type="datetimeFigureOut">
              <a:rPr lang="en-US"/>
              <a:pPr>
                <a:defRPr/>
              </a:pPr>
              <a:t>5/28/2020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F807B30E-5CBD-41F3-8632-FB037BB50CDE}" type="slidenum">
              <a:rPr lang="en-US"/>
              <a:pPr>
                <a:defRPr/>
              </a:pPr>
              <a:t>‹#›</a:t>
            </a:fld>
            <a:endParaRPr lang="en-US" dirty="0"/>
          </a:p>
        </p:txBody>
      </p:sp>
    </p:spTree>
    <p:extLst>
      <p:ext uri="{BB962C8B-B14F-4D97-AF65-F5344CB8AC3E}">
        <p14:creationId xmlns:p14="http://schemas.microsoft.com/office/powerpoint/2010/main" val="639341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3F258AF5-7261-47FB-9916-F9DFC533614A}" type="datetimeFigureOut">
              <a:rPr lang="en-US"/>
              <a:pPr>
                <a:defRPr/>
              </a:pPr>
              <a:t>5/28/2020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E0FB4CBD-8FDA-4FE6-8BEA-A853FC02DC97}" type="slidenum">
              <a:rPr lang="en-US"/>
              <a:pPr>
                <a:defRPr/>
              </a:pPr>
              <a:t>‹#›</a:t>
            </a:fld>
            <a:endParaRPr lang="en-US" dirty="0"/>
          </a:p>
        </p:txBody>
      </p:sp>
    </p:spTree>
    <p:extLst>
      <p:ext uri="{BB962C8B-B14F-4D97-AF65-F5344CB8AC3E}">
        <p14:creationId xmlns:p14="http://schemas.microsoft.com/office/powerpoint/2010/main" val="26444021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6"/>
            <a:ext cx="8543925"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0FC90701-6C83-4520-99E8-E0A09B8A1290}" type="datetimeFigureOut">
              <a:rPr lang="en-US"/>
              <a:pPr>
                <a:defRPr/>
              </a:pPr>
              <a:t>5/28/2020</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dirty="0"/>
          </a:p>
        </p:txBody>
      </p:sp>
      <p:sp>
        <p:nvSpPr>
          <p:cNvPr id="9" name="Slide Number Placeholder 5"/>
          <p:cNvSpPr>
            <a:spLocks noGrp="1"/>
          </p:cNvSpPr>
          <p:nvPr>
            <p:ph type="sldNum" sz="quarter" idx="12"/>
          </p:nvPr>
        </p:nvSpPr>
        <p:spPr/>
        <p:txBody>
          <a:bodyPr/>
          <a:lstStyle>
            <a:lvl1pPr>
              <a:defRPr/>
            </a:lvl1pPr>
          </a:lstStyle>
          <a:p>
            <a:pPr>
              <a:defRPr/>
            </a:pPr>
            <a:fld id="{CE14F4FF-FC9D-4608-8A16-6989D1DF8DA7}" type="slidenum">
              <a:rPr lang="en-US"/>
              <a:pPr>
                <a:defRPr/>
              </a:pPr>
              <a:t>‹#›</a:t>
            </a:fld>
            <a:endParaRPr lang="en-US" dirty="0"/>
          </a:p>
        </p:txBody>
      </p:sp>
    </p:spTree>
    <p:extLst>
      <p:ext uri="{BB962C8B-B14F-4D97-AF65-F5344CB8AC3E}">
        <p14:creationId xmlns:p14="http://schemas.microsoft.com/office/powerpoint/2010/main" val="25520438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5F2C1D09-7001-4837-A44B-A236C67AB36D}" type="datetimeFigureOut">
              <a:rPr lang="en-US"/>
              <a:pPr>
                <a:defRPr/>
              </a:pPr>
              <a:t>5/28/2020</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dirty="0"/>
          </a:p>
        </p:txBody>
      </p:sp>
      <p:sp>
        <p:nvSpPr>
          <p:cNvPr id="5" name="Slide Number Placeholder 5"/>
          <p:cNvSpPr>
            <a:spLocks noGrp="1"/>
          </p:cNvSpPr>
          <p:nvPr>
            <p:ph type="sldNum" sz="quarter" idx="12"/>
          </p:nvPr>
        </p:nvSpPr>
        <p:spPr/>
        <p:txBody>
          <a:bodyPr/>
          <a:lstStyle>
            <a:lvl1pPr>
              <a:defRPr/>
            </a:lvl1pPr>
          </a:lstStyle>
          <a:p>
            <a:pPr>
              <a:defRPr/>
            </a:pPr>
            <a:fld id="{48B4B667-E7D9-49BD-BD10-3C3C977FEB59}" type="slidenum">
              <a:rPr lang="en-US"/>
              <a:pPr>
                <a:defRPr/>
              </a:pPr>
              <a:t>‹#›</a:t>
            </a:fld>
            <a:endParaRPr lang="en-US" dirty="0"/>
          </a:p>
        </p:txBody>
      </p:sp>
    </p:spTree>
    <p:extLst>
      <p:ext uri="{BB962C8B-B14F-4D97-AF65-F5344CB8AC3E}">
        <p14:creationId xmlns:p14="http://schemas.microsoft.com/office/powerpoint/2010/main" val="41839747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A5E6C06-AC14-4F6D-93DE-B878A39361B0}" type="datetimeFigureOut">
              <a:rPr lang="en-US"/>
              <a:pPr>
                <a:defRPr/>
              </a:pPr>
              <a:t>5/28/2020</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dirty="0"/>
          </a:p>
        </p:txBody>
      </p:sp>
      <p:sp>
        <p:nvSpPr>
          <p:cNvPr id="4" name="Slide Number Placeholder 5"/>
          <p:cNvSpPr>
            <a:spLocks noGrp="1"/>
          </p:cNvSpPr>
          <p:nvPr>
            <p:ph type="sldNum" sz="quarter" idx="12"/>
          </p:nvPr>
        </p:nvSpPr>
        <p:spPr/>
        <p:txBody>
          <a:bodyPr/>
          <a:lstStyle>
            <a:lvl1pPr>
              <a:defRPr/>
            </a:lvl1pPr>
          </a:lstStyle>
          <a:p>
            <a:pPr>
              <a:defRPr/>
            </a:pPr>
            <a:fld id="{E3EC8DCF-3ECA-4768-ACA7-5BF19457CF97}" type="slidenum">
              <a:rPr lang="en-US"/>
              <a:pPr>
                <a:defRPr/>
              </a:pPr>
              <a:t>‹#›</a:t>
            </a:fld>
            <a:endParaRPr lang="en-US" dirty="0"/>
          </a:p>
        </p:txBody>
      </p:sp>
    </p:spTree>
    <p:extLst>
      <p:ext uri="{BB962C8B-B14F-4D97-AF65-F5344CB8AC3E}">
        <p14:creationId xmlns:p14="http://schemas.microsoft.com/office/powerpoint/2010/main" val="3226267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Main_Layout01">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DBC3AEF7-C339-4FF2-8AA0-42BA11E5E989}" type="datetimeFigureOut">
              <a:rPr lang="en-US"/>
              <a:pPr>
                <a:defRPr/>
              </a:pPr>
              <a:t>5/28/2020</a:t>
            </a:fld>
            <a:endParaRPr lang="en-US" dirty="0"/>
          </a:p>
        </p:txBody>
      </p:sp>
      <p:sp>
        <p:nvSpPr>
          <p:cNvPr id="3" name="Footer Placeholder 2"/>
          <p:cNvSpPr>
            <a:spLocks noGrp="1"/>
          </p:cNvSpPr>
          <p:nvPr>
            <p:ph type="ftr" sz="quarter" idx="11"/>
          </p:nvPr>
        </p:nvSpPr>
        <p:spPr/>
        <p:txBody>
          <a:bodyPr/>
          <a:lstStyle>
            <a:lvl1pPr>
              <a:defRPr/>
            </a:lvl1pPr>
          </a:lstStyle>
          <a:p>
            <a:pPr>
              <a:defRPr/>
            </a:pPr>
            <a:endParaRPr lang="en-US" dirty="0"/>
          </a:p>
        </p:txBody>
      </p:sp>
      <p:sp>
        <p:nvSpPr>
          <p:cNvPr id="4" name="Slide Number Placeholder 3"/>
          <p:cNvSpPr>
            <a:spLocks noGrp="1"/>
          </p:cNvSpPr>
          <p:nvPr>
            <p:ph type="sldNum" sz="quarter" idx="12"/>
          </p:nvPr>
        </p:nvSpPr>
        <p:spPr/>
        <p:txBody>
          <a:bodyPr/>
          <a:lstStyle>
            <a:lvl1pPr>
              <a:defRPr/>
            </a:lvl1pPr>
          </a:lstStyle>
          <a:p>
            <a:pPr>
              <a:defRPr/>
            </a:pPr>
            <a:fld id="{A902E377-03D0-445A-BB93-EE229D4D9E0D}" type="slidenum">
              <a:rPr lang="en-US"/>
              <a:pPr>
                <a:defRPr/>
              </a:pPr>
              <a:t>‹#›</a:t>
            </a:fld>
            <a:endParaRPr lang="en-US" dirty="0"/>
          </a:p>
        </p:txBody>
      </p:sp>
    </p:spTree>
    <p:extLst>
      <p:ext uri="{BB962C8B-B14F-4D97-AF65-F5344CB8AC3E}">
        <p14:creationId xmlns:p14="http://schemas.microsoft.com/office/powerpoint/2010/main" val="11943295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blank" preserve="1">
  <p:cSld name="Main_Layout02">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AD5D80B9-A9F3-45D3-B2E1-6FE04C4A9B05}" type="datetimeFigureOut">
              <a:rPr lang="en-US"/>
              <a:pPr>
                <a:defRPr/>
              </a:pPr>
              <a:t>5/28/2020</a:t>
            </a:fld>
            <a:endParaRPr lang="en-US" dirty="0"/>
          </a:p>
        </p:txBody>
      </p:sp>
      <p:sp>
        <p:nvSpPr>
          <p:cNvPr id="3" name="Footer Placeholder 2"/>
          <p:cNvSpPr>
            <a:spLocks noGrp="1"/>
          </p:cNvSpPr>
          <p:nvPr>
            <p:ph type="ftr" sz="quarter" idx="11"/>
          </p:nvPr>
        </p:nvSpPr>
        <p:spPr/>
        <p:txBody>
          <a:bodyPr/>
          <a:lstStyle>
            <a:lvl1pPr>
              <a:defRPr/>
            </a:lvl1pPr>
          </a:lstStyle>
          <a:p>
            <a:pPr>
              <a:defRPr/>
            </a:pPr>
            <a:endParaRPr lang="en-US" dirty="0"/>
          </a:p>
        </p:txBody>
      </p:sp>
      <p:sp>
        <p:nvSpPr>
          <p:cNvPr id="4" name="Slide Number Placeholder 3"/>
          <p:cNvSpPr>
            <a:spLocks noGrp="1"/>
          </p:cNvSpPr>
          <p:nvPr>
            <p:ph type="sldNum" sz="quarter" idx="12"/>
          </p:nvPr>
        </p:nvSpPr>
        <p:spPr/>
        <p:txBody>
          <a:bodyPr/>
          <a:lstStyle>
            <a:lvl1pPr>
              <a:defRPr/>
            </a:lvl1pPr>
          </a:lstStyle>
          <a:p>
            <a:pPr>
              <a:defRPr/>
            </a:pPr>
            <a:fld id="{3764F895-33C7-4CD4-BB88-38898D83AF93}" type="slidenum">
              <a:rPr lang="en-US"/>
              <a:pPr>
                <a:defRPr/>
              </a:pPr>
              <a:t>‹#›</a:t>
            </a:fld>
            <a:endParaRPr lang="en-US" dirty="0"/>
          </a:p>
        </p:txBody>
      </p:sp>
    </p:spTree>
    <p:extLst>
      <p:ext uri="{BB962C8B-B14F-4D97-AF65-F5344CB8AC3E}">
        <p14:creationId xmlns:p14="http://schemas.microsoft.com/office/powerpoint/2010/main" val="13004852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blank" preserve="1">
  <p:cSld name="Main_Layout03">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4CF2B4BC-56A3-41F4-8E92-A4A8A0E0DEF8}" type="datetimeFigureOut">
              <a:rPr lang="en-US"/>
              <a:pPr>
                <a:defRPr/>
              </a:pPr>
              <a:t>5/28/2020</a:t>
            </a:fld>
            <a:endParaRPr lang="en-US" dirty="0"/>
          </a:p>
        </p:txBody>
      </p:sp>
      <p:sp>
        <p:nvSpPr>
          <p:cNvPr id="3" name="Footer Placeholder 2"/>
          <p:cNvSpPr>
            <a:spLocks noGrp="1"/>
          </p:cNvSpPr>
          <p:nvPr>
            <p:ph type="ftr" sz="quarter" idx="11"/>
          </p:nvPr>
        </p:nvSpPr>
        <p:spPr/>
        <p:txBody>
          <a:bodyPr/>
          <a:lstStyle>
            <a:lvl1pPr>
              <a:defRPr/>
            </a:lvl1pPr>
          </a:lstStyle>
          <a:p>
            <a:pPr>
              <a:defRPr/>
            </a:pPr>
            <a:endParaRPr lang="en-US" dirty="0"/>
          </a:p>
        </p:txBody>
      </p:sp>
      <p:sp>
        <p:nvSpPr>
          <p:cNvPr id="4" name="Slide Number Placeholder 3"/>
          <p:cNvSpPr>
            <a:spLocks noGrp="1"/>
          </p:cNvSpPr>
          <p:nvPr>
            <p:ph type="sldNum" sz="quarter" idx="12"/>
          </p:nvPr>
        </p:nvSpPr>
        <p:spPr/>
        <p:txBody>
          <a:bodyPr/>
          <a:lstStyle>
            <a:lvl1pPr>
              <a:defRPr/>
            </a:lvl1pPr>
          </a:lstStyle>
          <a:p>
            <a:pPr>
              <a:defRPr/>
            </a:pPr>
            <a:fld id="{4488473C-A7BE-4BD4-8F4C-0AD6F1E4B1A3}" type="slidenum">
              <a:rPr lang="en-US"/>
              <a:pPr>
                <a:defRPr/>
              </a:pPr>
              <a:t>‹#›</a:t>
            </a:fld>
            <a:endParaRPr lang="en-US" dirty="0"/>
          </a:p>
        </p:txBody>
      </p:sp>
    </p:spTree>
    <p:extLst>
      <p:ext uri="{BB962C8B-B14F-4D97-AF65-F5344CB8AC3E}">
        <p14:creationId xmlns:p14="http://schemas.microsoft.com/office/powerpoint/2010/main" val="1488258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blank" preserve="1">
  <p:cSld name="Main_Layout04">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56341F7A-87B0-40E7-8438-41A59F7B9004}" type="datetimeFigureOut">
              <a:rPr lang="en-US"/>
              <a:pPr>
                <a:defRPr/>
              </a:pPr>
              <a:t>5/28/2020</a:t>
            </a:fld>
            <a:endParaRPr lang="en-US" dirty="0"/>
          </a:p>
        </p:txBody>
      </p:sp>
      <p:sp>
        <p:nvSpPr>
          <p:cNvPr id="3" name="Footer Placeholder 2"/>
          <p:cNvSpPr>
            <a:spLocks noGrp="1"/>
          </p:cNvSpPr>
          <p:nvPr>
            <p:ph type="ftr" sz="quarter" idx="11"/>
          </p:nvPr>
        </p:nvSpPr>
        <p:spPr/>
        <p:txBody>
          <a:bodyPr/>
          <a:lstStyle>
            <a:lvl1pPr>
              <a:defRPr/>
            </a:lvl1pPr>
          </a:lstStyle>
          <a:p>
            <a:pPr>
              <a:defRPr/>
            </a:pPr>
            <a:endParaRPr lang="en-US" dirty="0"/>
          </a:p>
        </p:txBody>
      </p:sp>
      <p:sp>
        <p:nvSpPr>
          <p:cNvPr id="4" name="Slide Number Placeholder 3"/>
          <p:cNvSpPr>
            <a:spLocks noGrp="1"/>
          </p:cNvSpPr>
          <p:nvPr>
            <p:ph type="sldNum" sz="quarter" idx="12"/>
          </p:nvPr>
        </p:nvSpPr>
        <p:spPr/>
        <p:txBody>
          <a:bodyPr/>
          <a:lstStyle>
            <a:lvl1pPr>
              <a:defRPr/>
            </a:lvl1pPr>
          </a:lstStyle>
          <a:p>
            <a:pPr>
              <a:defRPr/>
            </a:pPr>
            <a:fld id="{F719BB14-9F3C-4C10-A4E4-8261FAEE8EA5}" type="slidenum">
              <a:rPr lang="en-US"/>
              <a:pPr>
                <a:defRPr/>
              </a:pPr>
              <a:t>‹#›</a:t>
            </a:fld>
            <a:endParaRPr lang="en-US" dirty="0"/>
          </a:p>
        </p:txBody>
      </p:sp>
    </p:spTree>
    <p:extLst>
      <p:ext uri="{BB962C8B-B14F-4D97-AF65-F5344CB8AC3E}">
        <p14:creationId xmlns:p14="http://schemas.microsoft.com/office/powerpoint/2010/main" val="23541847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blank" preserve="1">
  <p:cSld name="Main_Layout05">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84D985C7-8F2A-4471-9B95-D049611A7F13}" type="datetimeFigureOut">
              <a:rPr lang="en-US"/>
              <a:pPr>
                <a:defRPr/>
              </a:pPr>
              <a:t>5/28/2020</a:t>
            </a:fld>
            <a:endParaRPr lang="en-US" dirty="0"/>
          </a:p>
        </p:txBody>
      </p:sp>
      <p:sp>
        <p:nvSpPr>
          <p:cNvPr id="3" name="Footer Placeholder 2"/>
          <p:cNvSpPr>
            <a:spLocks noGrp="1"/>
          </p:cNvSpPr>
          <p:nvPr>
            <p:ph type="ftr" sz="quarter" idx="11"/>
          </p:nvPr>
        </p:nvSpPr>
        <p:spPr/>
        <p:txBody>
          <a:bodyPr/>
          <a:lstStyle>
            <a:lvl1pPr>
              <a:defRPr/>
            </a:lvl1pPr>
          </a:lstStyle>
          <a:p>
            <a:pPr>
              <a:defRPr/>
            </a:pPr>
            <a:endParaRPr lang="en-US" dirty="0"/>
          </a:p>
        </p:txBody>
      </p:sp>
      <p:sp>
        <p:nvSpPr>
          <p:cNvPr id="4" name="Slide Number Placeholder 3"/>
          <p:cNvSpPr>
            <a:spLocks noGrp="1"/>
          </p:cNvSpPr>
          <p:nvPr>
            <p:ph type="sldNum" sz="quarter" idx="12"/>
          </p:nvPr>
        </p:nvSpPr>
        <p:spPr/>
        <p:txBody>
          <a:bodyPr/>
          <a:lstStyle>
            <a:lvl1pPr>
              <a:defRPr/>
            </a:lvl1pPr>
          </a:lstStyle>
          <a:p>
            <a:pPr>
              <a:defRPr/>
            </a:pPr>
            <a:fld id="{B08C216E-D65F-4E33-B688-90040D0D71B5}" type="slidenum">
              <a:rPr lang="en-US"/>
              <a:pPr>
                <a:defRPr/>
              </a:pPr>
              <a:t>‹#›</a:t>
            </a:fld>
            <a:endParaRPr lang="en-US" dirty="0"/>
          </a:p>
        </p:txBody>
      </p:sp>
    </p:spTree>
    <p:extLst>
      <p:ext uri="{BB962C8B-B14F-4D97-AF65-F5344CB8AC3E}">
        <p14:creationId xmlns:p14="http://schemas.microsoft.com/office/powerpoint/2010/main" val="9642662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blank" preserve="1">
  <p:cSld name="Main_Layout06">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68EE25D5-5E39-40D0-9D80-F1614558EC7F}" type="datetimeFigureOut">
              <a:rPr lang="en-US"/>
              <a:pPr>
                <a:defRPr/>
              </a:pPr>
              <a:t>5/28/2020</a:t>
            </a:fld>
            <a:endParaRPr lang="en-US" dirty="0"/>
          </a:p>
        </p:txBody>
      </p:sp>
      <p:sp>
        <p:nvSpPr>
          <p:cNvPr id="3" name="Footer Placeholder 2"/>
          <p:cNvSpPr>
            <a:spLocks noGrp="1"/>
          </p:cNvSpPr>
          <p:nvPr>
            <p:ph type="ftr" sz="quarter" idx="11"/>
          </p:nvPr>
        </p:nvSpPr>
        <p:spPr/>
        <p:txBody>
          <a:bodyPr/>
          <a:lstStyle>
            <a:lvl1pPr>
              <a:defRPr/>
            </a:lvl1pPr>
          </a:lstStyle>
          <a:p>
            <a:pPr>
              <a:defRPr/>
            </a:pPr>
            <a:endParaRPr lang="en-US" dirty="0"/>
          </a:p>
        </p:txBody>
      </p:sp>
      <p:sp>
        <p:nvSpPr>
          <p:cNvPr id="4" name="Slide Number Placeholder 3"/>
          <p:cNvSpPr>
            <a:spLocks noGrp="1"/>
          </p:cNvSpPr>
          <p:nvPr>
            <p:ph type="sldNum" sz="quarter" idx="12"/>
          </p:nvPr>
        </p:nvSpPr>
        <p:spPr/>
        <p:txBody>
          <a:bodyPr/>
          <a:lstStyle>
            <a:lvl1pPr>
              <a:defRPr/>
            </a:lvl1pPr>
          </a:lstStyle>
          <a:p>
            <a:pPr>
              <a:defRPr/>
            </a:pPr>
            <a:fld id="{CED78CC3-829E-484C-9208-BBF703291467}" type="slidenum">
              <a:rPr lang="en-US"/>
              <a:pPr>
                <a:defRPr/>
              </a:pPr>
              <a:t>‹#›</a:t>
            </a:fld>
            <a:endParaRPr lang="en-US" dirty="0"/>
          </a:p>
        </p:txBody>
      </p:sp>
    </p:spTree>
    <p:extLst>
      <p:ext uri="{BB962C8B-B14F-4D97-AF65-F5344CB8AC3E}">
        <p14:creationId xmlns:p14="http://schemas.microsoft.com/office/powerpoint/2010/main" val="3371331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4211340" y="987426"/>
            <a:ext cx="5014913"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E02DFD4C-5462-44C8-A25E-60B1825EB346}" type="datetimeFigureOut">
              <a:rPr lang="en-US"/>
              <a:pPr>
                <a:defRPr/>
              </a:pPr>
              <a:t>5/28/2020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F840E2EA-0358-478B-A130-AABEFACDCFE1}" type="slidenum">
              <a:rPr lang="en-US"/>
              <a:pPr>
                <a:defRPr/>
              </a:pPr>
              <a:t>‹#›</a:t>
            </a:fld>
            <a:endParaRPr lang="en-US" dirty="0"/>
          </a:p>
        </p:txBody>
      </p:sp>
    </p:spTree>
    <p:extLst>
      <p:ext uri="{BB962C8B-B14F-4D97-AF65-F5344CB8AC3E}">
        <p14:creationId xmlns:p14="http://schemas.microsoft.com/office/powerpoint/2010/main" val="3384138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211340" y="987426"/>
            <a:ext cx="5014913"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8F5EB4F-DC78-4E8D-9374-2B20E93B2CB0}" type="datetimeFigureOut">
              <a:rPr lang="en-US"/>
              <a:pPr>
                <a:defRPr/>
              </a:pPr>
              <a:t>5/28/2020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2D416432-7F00-4DD4-9BB5-E8450665AD1B}" type="slidenum">
              <a:rPr lang="en-US"/>
              <a:pPr>
                <a:defRPr/>
              </a:pPr>
              <a:t>‹#›</a:t>
            </a:fld>
            <a:endParaRPr lang="en-US" dirty="0"/>
          </a:p>
        </p:txBody>
      </p:sp>
    </p:spTree>
    <p:extLst>
      <p:ext uri="{BB962C8B-B14F-4D97-AF65-F5344CB8AC3E}">
        <p14:creationId xmlns:p14="http://schemas.microsoft.com/office/powerpoint/2010/main" val="14307616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F0171B9-AD5A-49ED-B95B-1BCF8FAD4070}" type="datetimeFigureOut">
              <a:rPr lang="en-US"/>
              <a:pPr>
                <a:defRPr/>
              </a:pPr>
              <a:t>5/28/2020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8D99A555-4F60-4CDC-9657-8D7E8F82E36B}" type="slidenum">
              <a:rPr lang="en-US"/>
              <a:pPr>
                <a:defRPr/>
              </a:pPr>
              <a:t>‹#›</a:t>
            </a:fld>
            <a:endParaRPr lang="en-US" dirty="0"/>
          </a:p>
        </p:txBody>
      </p:sp>
    </p:spTree>
    <p:extLst>
      <p:ext uri="{BB962C8B-B14F-4D97-AF65-F5344CB8AC3E}">
        <p14:creationId xmlns:p14="http://schemas.microsoft.com/office/powerpoint/2010/main" val="19521554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1" y="365125"/>
            <a:ext cx="2135981"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1037" y="365125"/>
            <a:ext cx="6284119"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120BF3FA-AE53-4264-B25B-83DD098B897E}" type="datetimeFigureOut">
              <a:rPr lang="en-US"/>
              <a:pPr>
                <a:defRPr/>
              </a:pPr>
              <a:t>5/28/2020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924FFF14-C832-4B8D-BD1D-A9F812CC58FE}" type="slidenum">
              <a:rPr lang="en-US"/>
              <a:pPr>
                <a:defRPr/>
              </a:pPr>
              <a:t>‹#›</a:t>
            </a:fld>
            <a:endParaRPr lang="en-US" dirty="0"/>
          </a:p>
        </p:txBody>
      </p:sp>
    </p:spTree>
    <p:extLst>
      <p:ext uri="{BB962C8B-B14F-4D97-AF65-F5344CB8AC3E}">
        <p14:creationId xmlns:p14="http://schemas.microsoft.com/office/powerpoint/2010/main" val="37538044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81038" y="365126"/>
            <a:ext cx="8543925"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81038" y="1825625"/>
            <a:ext cx="8543925"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81038" y="6356350"/>
            <a:ext cx="2228850" cy="365125"/>
          </a:xfrm>
          <a:prstGeom prst="rect">
            <a:avLst/>
          </a:prstGeom>
        </p:spPr>
        <p:txBody>
          <a:bodyPr vert="horz" lIns="91440" tIns="45720" rIns="91440" bIns="45720" rtlCol="0" anchor="ctr"/>
          <a:lstStyle>
            <a:lvl1pPr algn="l" defTabSz="766828" eaLnBrk="1" fontAlgn="auto" hangingPunct="1">
              <a:spcBef>
                <a:spcPts val="0"/>
              </a:spcBef>
              <a:spcAft>
                <a:spcPts val="0"/>
              </a:spcAft>
              <a:defRPr sz="900" smtClean="0">
                <a:solidFill>
                  <a:schemeClr val="tx1">
                    <a:tint val="75000"/>
                  </a:schemeClr>
                </a:solidFill>
                <a:latin typeface="+mn-lt"/>
              </a:defRPr>
            </a:lvl1pPr>
          </a:lstStyle>
          <a:p>
            <a:pPr>
              <a:defRPr/>
            </a:pPr>
            <a:fld id="{8A4EEA34-551A-47D5-9217-461F0D2E63B1}" type="datetimeFigureOut">
              <a:rPr lang="en-US"/>
              <a:pPr>
                <a:defRPr/>
              </a:pPr>
              <a:t>5/28/2020</a:t>
            </a:fld>
            <a:endParaRPr lang="en-US" dirty="0"/>
          </a:p>
        </p:txBody>
      </p:sp>
      <p:sp>
        <p:nvSpPr>
          <p:cNvPr id="5" name="Footer Placeholder 4"/>
          <p:cNvSpPr>
            <a:spLocks noGrp="1"/>
          </p:cNvSpPr>
          <p:nvPr>
            <p:ph type="ftr" sz="quarter" idx="3"/>
          </p:nvPr>
        </p:nvSpPr>
        <p:spPr>
          <a:xfrm>
            <a:off x="3281363" y="6356350"/>
            <a:ext cx="3343275" cy="365125"/>
          </a:xfrm>
          <a:prstGeom prst="rect">
            <a:avLst/>
          </a:prstGeom>
        </p:spPr>
        <p:txBody>
          <a:bodyPr vert="horz" lIns="91440" tIns="45720" rIns="91440" bIns="45720" rtlCol="0" anchor="ctr"/>
          <a:lstStyle>
            <a:lvl1pPr algn="ctr" defTabSz="766828" eaLnBrk="1" fontAlgn="auto" hangingPunct="1">
              <a:spcBef>
                <a:spcPts val="0"/>
              </a:spcBef>
              <a:spcAft>
                <a:spcPts val="0"/>
              </a:spcAft>
              <a:defRPr sz="900">
                <a:solidFill>
                  <a:schemeClr val="tx1">
                    <a:tint val="75000"/>
                  </a:schemeClr>
                </a:solidFill>
                <a:latin typeface="+mn-lt"/>
              </a:defRPr>
            </a:lvl1pPr>
          </a:lstStyle>
          <a:p>
            <a:pPr>
              <a:defRPr/>
            </a:pPr>
            <a:endParaRPr lang="en-US" dirty="0"/>
          </a:p>
        </p:txBody>
      </p:sp>
      <p:sp>
        <p:nvSpPr>
          <p:cNvPr id="6" name="Slide Number Placeholder 5"/>
          <p:cNvSpPr>
            <a:spLocks noGrp="1"/>
          </p:cNvSpPr>
          <p:nvPr>
            <p:ph type="sldNum" sz="quarter" idx="4"/>
          </p:nvPr>
        </p:nvSpPr>
        <p:spPr>
          <a:xfrm>
            <a:off x="6996113" y="6356350"/>
            <a:ext cx="2228850" cy="365125"/>
          </a:xfrm>
          <a:prstGeom prst="rect">
            <a:avLst/>
          </a:prstGeom>
        </p:spPr>
        <p:txBody>
          <a:bodyPr vert="horz" lIns="91440" tIns="45720" rIns="91440" bIns="45720" rtlCol="0" anchor="ctr"/>
          <a:lstStyle>
            <a:lvl1pPr algn="r" defTabSz="766828" eaLnBrk="1" fontAlgn="auto" hangingPunct="1">
              <a:spcBef>
                <a:spcPts val="0"/>
              </a:spcBef>
              <a:spcAft>
                <a:spcPts val="0"/>
              </a:spcAft>
              <a:defRPr sz="900" smtClean="0">
                <a:solidFill>
                  <a:schemeClr val="tx1">
                    <a:tint val="75000"/>
                  </a:schemeClr>
                </a:solidFill>
                <a:latin typeface="+mn-lt"/>
              </a:defRPr>
            </a:lvl1pPr>
          </a:lstStyle>
          <a:p>
            <a:pPr>
              <a:defRPr/>
            </a:pPr>
            <a:fld id="{48095537-7847-4F17-8807-7059FA7A231D}" type="slidenum">
              <a:rPr lang="en-US"/>
              <a:pPr>
                <a:defRPr/>
              </a:pPr>
              <a:t>‹#›</a:t>
            </a:fld>
            <a:endParaRPr lang="en-US" dirty="0"/>
          </a:p>
        </p:txBody>
      </p:sp>
      <p:sp>
        <p:nvSpPr>
          <p:cNvPr id="7" name="Rectangle 6"/>
          <p:cNvSpPr/>
          <p:nvPr userDrawn="1"/>
        </p:nvSpPr>
        <p:spPr>
          <a:xfrm>
            <a:off x="-108520" y="-27384"/>
            <a:ext cx="4257676" cy="461665"/>
          </a:xfrm>
          <a:prstGeom prst="rect">
            <a:avLst/>
          </a:prstGeom>
        </p:spPr>
        <p:txBody>
          <a:bodyPr wrap="square">
            <a:spAutoFit/>
          </a:bodyPr>
          <a:lstStyle/>
          <a:p>
            <a:pPr algn="ctr" rtl="0">
              <a:spcBef>
                <a:spcPct val="0"/>
              </a:spcBef>
              <a:buFontTx/>
              <a:buNone/>
            </a:pPr>
            <a:r>
              <a:rPr lang="en-US" altLang="fa-IR" sz="2400" b="1" dirty="0" smtClean="0">
                <a:solidFill>
                  <a:srgbClr val="FF0000"/>
                </a:solidFill>
                <a:latin typeface="Tahoma" panose="020B0604030504040204" pitchFamily="34" charset="0"/>
                <a:cs typeface="B Titr" panose="00000700000000000000" pitchFamily="2" charset="-78"/>
              </a:rPr>
              <a:t>@</a:t>
            </a:r>
            <a:r>
              <a:rPr lang="en-US" altLang="fa-IR" sz="2400" b="1" dirty="0" err="1" smtClean="0">
                <a:solidFill>
                  <a:srgbClr val="FF0000"/>
                </a:solidFill>
                <a:latin typeface="Tahoma" panose="020B0604030504040204" pitchFamily="34" charset="0"/>
                <a:cs typeface="B Titr" panose="00000700000000000000" pitchFamily="2" charset="-78"/>
              </a:rPr>
              <a:t>PptBank</a:t>
            </a:r>
            <a:r>
              <a:rPr lang="en-US" altLang="fa-IR" sz="2400" b="1" baseline="0" dirty="0" smtClean="0">
                <a:solidFill>
                  <a:srgbClr val="FF0000"/>
                </a:solidFill>
                <a:latin typeface="Tahoma" panose="020B0604030504040204" pitchFamily="34" charset="0"/>
                <a:cs typeface="B Titr" panose="00000700000000000000" pitchFamily="2" charset="-78"/>
              </a:rPr>
              <a:t> </a:t>
            </a:r>
            <a:r>
              <a:rPr lang="fa-IR" altLang="fa-IR" sz="2400" b="1" dirty="0" smtClean="0">
                <a:solidFill>
                  <a:srgbClr val="FF0000"/>
                </a:solidFill>
                <a:latin typeface="Tahoma" panose="020B0604030504040204" pitchFamily="34" charset="0"/>
                <a:cs typeface="B Titr" panose="00000700000000000000" pitchFamily="2" charset="-78"/>
              </a:rPr>
              <a:t> کانال بانک پاور پوینت</a:t>
            </a:r>
            <a:endParaRPr lang="en-US" altLang="fa-IR" sz="2400" b="1" dirty="0">
              <a:solidFill>
                <a:srgbClr val="FF0000"/>
              </a:solidFill>
              <a:latin typeface="Tahoma" panose="020B0604030504040204" pitchFamily="34" charset="0"/>
              <a:cs typeface="B Titr" panose="00000700000000000000" pitchFamily="2" charset="-78"/>
            </a:endParaRPr>
          </a:p>
        </p:txBody>
      </p:sp>
    </p:spTree>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9" r:id="rId8"/>
    <p:sldLayoutId id="2147483720" r:id="rId9"/>
    <p:sldLayoutId id="2147483721" r:id="rId10"/>
    <p:sldLayoutId id="2147483722" r:id="rId11"/>
    <p:sldLayoutId id="2147483723" r:id="rId12"/>
    <p:sldLayoutId id="2147483724" r:id="rId13"/>
    <p:sldLayoutId id="2147483715" r:id="rId14"/>
    <p:sldLayoutId id="2147483716" r:id="rId15"/>
    <p:sldLayoutId id="2147483717" r:id="rId16"/>
    <p:sldLayoutId id="2147483718" r:id="rId17"/>
  </p:sldLayoutIdLst>
  <p:timing>
    <p:tnLst>
      <p:par>
        <p:cTn id="1" dur="indefinite" restart="never" nodeType="tmRoot"/>
      </p:par>
    </p:tnLst>
  </p:timing>
  <p:txStyles>
    <p:titleStyle>
      <a:lvl1pPr algn="l" defTabSz="685800" rtl="1" eaLnBrk="1" fontAlgn="base" hangingPunct="1">
        <a:lnSpc>
          <a:spcPct val="90000"/>
        </a:lnSpc>
        <a:spcBef>
          <a:spcPct val="0"/>
        </a:spcBef>
        <a:spcAft>
          <a:spcPct val="0"/>
        </a:spcAft>
        <a:defRPr sz="3300" kern="1200">
          <a:solidFill>
            <a:schemeClr val="tx1"/>
          </a:solidFill>
          <a:latin typeface="+mj-lt"/>
          <a:ea typeface="+mj-ea"/>
          <a:cs typeface="+mj-cs"/>
        </a:defRPr>
      </a:lvl1pPr>
      <a:lvl2pPr algn="l" defTabSz="685800" rtl="1" eaLnBrk="1" fontAlgn="base" hangingPunct="1">
        <a:lnSpc>
          <a:spcPct val="90000"/>
        </a:lnSpc>
        <a:spcBef>
          <a:spcPct val="0"/>
        </a:spcBef>
        <a:spcAft>
          <a:spcPct val="0"/>
        </a:spcAft>
        <a:defRPr sz="3300">
          <a:solidFill>
            <a:schemeClr val="tx1"/>
          </a:solidFill>
          <a:latin typeface="Bebas Neue" pitchFamily="34" charset="0"/>
        </a:defRPr>
      </a:lvl2pPr>
      <a:lvl3pPr algn="l" defTabSz="685800" rtl="1" eaLnBrk="1" fontAlgn="base" hangingPunct="1">
        <a:lnSpc>
          <a:spcPct val="90000"/>
        </a:lnSpc>
        <a:spcBef>
          <a:spcPct val="0"/>
        </a:spcBef>
        <a:spcAft>
          <a:spcPct val="0"/>
        </a:spcAft>
        <a:defRPr sz="3300">
          <a:solidFill>
            <a:schemeClr val="tx1"/>
          </a:solidFill>
          <a:latin typeface="Bebas Neue" pitchFamily="34" charset="0"/>
        </a:defRPr>
      </a:lvl3pPr>
      <a:lvl4pPr algn="l" defTabSz="685800" rtl="1" eaLnBrk="1" fontAlgn="base" hangingPunct="1">
        <a:lnSpc>
          <a:spcPct val="90000"/>
        </a:lnSpc>
        <a:spcBef>
          <a:spcPct val="0"/>
        </a:spcBef>
        <a:spcAft>
          <a:spcPct val="0"/>
        </a:spcAft>
        <a:defRPr sz="3300">
          <a:solidFill>
            <a:schemeClr val="tx1"/>
          </a:solidFill>
          <a:latin typeface="Bebas Neue" pitchFamily="34" charset="0"/>
        </a:defRPr>
      </a:lvl4pPr>
      <a:lvl5pPr algn="l" defTabSz="685800" rtl="1" eaLnBrk="1" fontAlgn="base" hangingPunct="1">
        <a:lnSpc>
          <a:spcPct val="90000"/>
        </a:lnSpc>
        <a:spcBef>
          <a:spcPct val="0"/>
        </a:spcBef>
        <a:spcAft>
          <a:spcPct val="0"/>
        </a:spcAft>
        <a:defRPr sz="3300">
          <a:solidFill>
            <a:schemeClr val="tx1"/>
          </a:solidFill>
          <a:latin typeface="Bebas Neue" pitchFamily="34" charset="0"/>
        </a:defRPr>
      </a:lvl5pPr>
      <a:lvl6pPr marL="171450" algn="l" defTabSz="685800" rtl="1" eaLnBrk="1" fontAlgn="base" hangingPunct="1">
        <a:lnSpc>
          <a:spcPct val="90000"/>
        </a:lnSpc>
        <a:spcBef>
          <a:spcPct val="0"/>
        </a:spcBef>
        <a:spcAft>
          <a:spcPct val="0"/>
        </a:spcAft>
        <a:defRPr sz="3300">
          <a:solidFill>
            <a:schemeClr val="tx1"/>
          </a:solidFill>
          <a:latin typeface="Bebas Neue" pitchFamily="34" charset="0"/>
        </a:defRPr>
      </a:lvl6pPr>
      <a:lvl7pPr marL="342900" algn="l" defTabSz="685800" rtl="1" eaLnBrk="1" fontAlgn="base" hangingPunct="1">
        <a:lnSpc>
          <a:spcPct val="90000"/>
        </a:lnSpc>
        <a:spcBef>
          <a:spcPct val="0"/>
        </a:spcBef>
        <a:spcAft>
          <a:spcPct val="0"/>
        </a:spcAft>
        <a:defRPr sz="3300">
          <a:solidFill>
            <a:schemeClr val="tx1"/>
          </a:solidFill>
          <a:latin typeface="Bebas Neue" pitchFamily="34" charset="0"/>
        </a:defRPr>
      </a:lvl7pPr>
      <a:lvl8pPr marL="514350" algn="l" defTabSz="685800" rtl="1" eaLnBrk="1" fontAlgn="base" hangingPunct="1">
        <a:lnSpc>
          <a:spcPct val="90000"/>
        </a:lnSpc>
        <a:spcBef>
          <a:spcPct val="0"/>
        </a:spcBef>
        <a:spcAft>
          <a:spcPct val="0"/>
        </a:spcAft>
        <a:defRPr sz="3300">
          <a:solidFill>
            <a:schemeClr val="tx1"/>
          </a:solidFill>
          <a:latin typeface="Bebas Neue" pitchFamily="34" charset="0"/>
        </a:defRPr>
      </a:lvl8pPr>
      <a:lvl9pPr marL="685800" algn="l" defTabSz="685800" rtl="1" eaLnBrk="1" fontAlgn="base" hangingPunct="1">
        <a:lnSpc>
          <a:spcPct val="90000"/>
        </a:lnSpc>
        <a:spcBef>
          <a:spcPct val="0"/>
        </a:spcBef>
        <a:spcAft>
          <a:spcPct val="0"/>
        </a:spcAft>
        <a:defRPr sz="3300">
          <a:solidFill>
            <a:schemeClr val="tx1"/>
          </a:solidFill>
          <a:latin typeface="Bebas Neue" pitchFamily="34" charset="0"/>
        </a:defRPr>
      </a:lvl9pPr>
    </p:titleStyle>
    <p:bodyStyle>
      <a:lvl1pPr marL="171450" indent="-171450" algn="r" defTabSz="685800" rtl="1" eaLnBrk="1" fontAlgn="base" hangingPunct="1">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r" defTabSz="685800" rtl="1" eaLnBrk="1" fontAlgn="base" hangingPunct="1">
        <a:lnSpc>
          <a:spcPct val="90000"/>
        </a:lnSpc>
        <a:spcBef>
          <a:spcPts val="375"/>
        </a:spcBef>
        <a:spcAft>
          <a:spcPct val="0"/>
        </a:spcAft>
        <a:buFont typeface="Arial" panose="020B0604020202020204" pitchFamily="34" charset="0"/>
        <a:buChar char="•"/>
        <a:defRPr sz="1800" kern="1200">
          <a:solidFill>
            <a:schemeClr val="tx1"/>
          </a:solidFill>
          <a:latin typeface="+mn-lt"/>
          <a:ea typeface="+mn-ea"/>
          <a:cs typeface="+mn-cs"/>
        </a:defRPr>
      </a:lvl2pPr>
      <a:lvl3pPr marL="857250" indent="-171450" algn="r" defTabSz="685800" rtl="1" eaLnBrk="1" fontAlgn="base" hangingPunct="1">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r" defTabSz="685800" rtl="1" eaLnBrk="1" fontAlgn="base" hangingPunct="1">
        <a:lnSpc>
          <a:spcPct val="90000"/>
        </a:lnSpc>
        <a:spcBef>
          <a:spcPts val="375"/>
        </a:spcBef>
        <a:spcAft>
          <a:spcPct val="0"/>
        </a:spcAft>
        <a:buFont typeface="Arial" panose="020B0604020202020204" pitchFamily="34" charset="0"/>
        <a:buChar char="•"/>
        <a:defRPr sz="1350" kern="1200">
          <a:solidFill>
            <a:schemeClr val="tx1"/>
          </a:solidFill>
          <a:latin typeface="+mn-lt"/>
          <a:ea typeface="+mn-ea"/>
          <a:cs typeface="+mn-cs"/>
        </a:defRPr>
      </a:lvl4pPr>
      <a:lvl5pPr marL="1543050" indent="-171450" algn="r" defTabSz="685800" rtl="1" eaLnBrk="1" fontAlgn="base" hangingPunct="1">
        <a:lnSpc>
          <a:spcPct val="90000"/>
        </a:lnSpc>
        <a:spcBef>
          <a:spcPts val="375"/>
        </a:spcBef>
        <a:spcAft>
          <a:spcPct val="0"/>
        </a:spcAft>
        <a:buFont typeface="Arial" panose="020B0604020202020204" pitchFamily="34" charset="0"/>
        <a:buChar char="•"/>
        <a:defRPr sz="1350" kern="1200">
          <a:solidFill>
            <a:schemeClr val="tx1"/>
          </a:solidFill>
          <a:latin typeface="+mn-lt"/>
          <a:ea typeface="+mn-ea"/>
          <a:cs typeface="+mn-cs"/>
        </a:defRPr>
      </a:lvl5pPr>
      <a:lvl6pPr marL="18859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r" defTabSz="685800" rtl="1" eaLnBrk="1" latinLnBrk="0" hangingPunct="1">
        <a:defRPr sz="1350" kern="1200">
          <a:solidFill>
            <a:schemeClr val="tx1"/>
          </a:solidFill>
          <a:latin typeface="+mn-lt"/>
          <a:ea typeface="+mn-ea"/>
          <a:cs typeface="+mn-cs"/>
        </a:defRPr>
      </a:lvl1pPr>
      <a:lvl2pPr marL="342900" algn="r" defTabSz="685800" rtl="1" eaLnBrk="1" latinLnBrk="0" hangingPunct="1">
        <a:defRPr sz="1350" kern="1200">
          <a:solidFill>
            <a:schemeClr val="tx1"/>
          </a:solidFill>
          <a:latin typeface="+mn-lt"/>
          <a:ea typeface="+mn-ea"/>
          <a:cs typeface="+mn-cs"/>
        </a:defRPr>
      </a:lvl2pPr>
      <a:lvl3pPr marL="685800" algn="r" defTabSz="685800" rtl="1" eaLnBrk="1" latinLnBrk="0" hangingPunct="1">
        <a:defRPr sz="1350" kern="1200">
          <a:solidFill>
            <a:schemeClr val="tx1"/>
          </a:solidFill>
          <a:latin typeface="+mn-lt"/>
          <a:ea typeface="+mn-ea"/>
          <a:cs typeface="+mn-cs"/>
        </a:defRPr>
      </a:lvl3pPr>
      <a:lvl4pPr marL="1028700" algn="r" defTabSz="685800" rtl="1" eaLnBrk="1" latinLnBrk="0" hangingPunct="1">
        <a:defRPr sz="1350" kern="1200">
          <a:solidFill>
            <a:schemeClr val="tx1"/>
          </a:solidFill>
          <a:latin typeface="+mn-lt"/>
          <a:ea typeface="+mn-ea"/>
          <a:cs typeface="+mn-cs"/>
        </a:defRPr>
      </a:lvl4pPr>
      <a:lvl5pPr marL="1371600" algn="r" defTabSz="685800" rtl="1" eaLnBrk="1" latinLnBrk="0" hangingPunct="1">
        <a:defRPr sz="1350" kern="1200">
          <a:solidFill>
            <a:schemeClr val="tx1"/>
          </a:solidFill>
          <a:latin typeface="+mn-lt"/>
          <a:ea typeface="+mn-ea"/>
          <a:cs typeface="+mn-cs"/>
        </a:defRPr>
      </a:lvl5pPr>
      <a:lvl6pPr marL="1714500" algn="r" defTabSz="685800" rtl="1" eaLnBrk="1" latinLnBrk="0" hangingPunct="1">
        <a:defRPr sz="1350" kern="1200">
          <a:solidFill>
            <a:schemeClr val="tx1"/>
          </a:solidFill>
          <a:latin typeface="+mn-lt"/>
          <a:ea typeface="+mn-ea"/>
          <a:cs typeface="+mn-cs"/>
        </a:defRPr>
      </a:lvl6pPr>
      <a:lvl7pPr marL="2057400" algn="r" defTabSz="685800" rtl="1" eaLnBrk="1" latinLnBrk="0" hangingPunct="1">
        <a:defRPr sz="1350" kern="1200">
          <a:solidFill>
            <a:schemeClr val="tx1"/>
          </a:solidFill>
          <a:latin typeface="+mn-lt"/>
          <a:ea typeface="+mn-ea"/>
          <a:cs typeface="+mn-cs"/>
        </a:defRPr>
      </a:lvl7pPr>
      <a:lvl8pPr marL="2400300" algn="r" defTabSz="685800" rtl="1" eaLnBrk="1" latinLnBrk="0" hangingPunct="1">
        <a:defRPr sz="1350" kern="1200">
          <a:solidFill>
            <a:schemeClr val="tx1"/>
          </a:solidFill>
          <a:latin typeface="+mn-lt"/>
          <a:ea typeface="+mn-ea"/>
          <a:cs typeface="+mn-cs"/>
        </a:defRPr>
      </a:lvl8pPr>
      <a:lvl9pPr marL="2743200" algn="r" defTabSz="685800" rtl="1"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4" name="Rectangle 2"/>
          <p:cNvSpPr>
            <a:spLocks noChangeArrowheads="1"/>
          </p:cNvSpPr>
          <p:nvPr/>
        </p:nvSpPr>
        <p:spPr bwMode="ltGray">
          <a:xfrm>
            <a:off x="1237283" y="642212"/>
            <a:ext cx="7431435" cy="5573576"/>
          </a:xfrm>
          <a:prstGeom prst="rect">
            <a:avLst/>
          </a:prstGeom>
          <a:ln/>
          <a:extLst/>
        </p:spPr>
        <p:style>
          <a:lnRef idx="1">
            <a:schemeClr val="accent2"/>
          </a:lnRef>
          <a:fillRef idx="2">
            <a:schemeClr val="accent2"/>
          </a:fillRef>
          <a:effectRef idx="1">
            <a:schemeClr val="accent2"/>
          </a:effectRef>
          <a:fontRef idx="minor">
            <a:schemeClr val="dk1"/>
          </a:fontRef>
        </p:style>
        <p:txBody>
          <a:bodyPr wrap="none" anchor="ctr"/>
          <a:lstStyle/>
          <a:p>
            <a:pPr algn="r" rtl="1" fontAlgn="base">
              <a:spcBef>
                <a:spcPct val="0"/>
              </a:spcBef>
              <a:spcAft>
                <a:spcPct val="0"/>
              </a:spcAft>
            </a:pPr>
            <a:endParaRPr lang="fa-IR" sz="1703">
              <a:solidFill>
                <a:prstClr val="black"/>
              </a:solidFill>
              <a:latin typeface="Verdana" pitchFamily="34" charset="0"/>
              <a:cs typeface="Arial" charset="0"/>
            </a:endParaRPr>
          </a:p>
        </p:txBody>
      </p:sp>
      <p:sp>
        <p:nvSpPr>
          <p:cNvPr id="3075" name="Freeform 3"/>
          <p:cNvSpPr>
            <a:spLocks/>
          </p:cNvSpPr>
          <p:nvPr/>
        </p:nvSpPr>
        <p:spPr bwMode="ltGray">
          <a:xfrm>
            <a:off x="4825272" y="1849820"/>
            <a:ext cx="2950641" cy="2673252"/>
          </a:xfrm>
          <a:custGeom>
            <a:avLst/>
            <a:gdLst>
              <a:gd name="T0" fmla="*/ 2147483647 w 2287"/>
              <a:gd name="T1" fmla="*/ 2147483647 h 2072"/>
              <a:gd name="T2" fmla="*/ 2147483647 w 2287"/>
              <a:gd name="T3" fmla="*/ 2147483647 h 2072"/>
              <a:gd name="T4" fmla="*/ 2147483647 w 2287"/>
              <a:gd name="T5" fmla="*/ 2147483647 h 2072"/>
              <a:gd name="T6" fmla="*/ 2147483647 w 2287"/>
              <a:gd name="T7" fmla="*/ 2147483647 h 2072"/>
              <a:gd name="T8" fmla="*/ 2147483647 w 2287"/>
              <a:gd name="T9" fmla="*/ 2147483647 h 2072"/>
              <a:gd name="T10" fmla="*/ 2147483647 w 2287"/>
              <a:gd name="T11" fmla="*/ 2147483647 h 2072"/>
              <a:gd name="T12" fmla="*/ 2147483647 w 2287"/>
              <a:gd name="T13" fmla="*/ 2147483647 h 2072"/>
              <a:gd name="T14" fmla="*/ 2147483647 w 2287"/>
              <a:gd name="T15" fmla="*/ 2147483647 h 2072"/>
              <a:gd name="T16" fmla="*/ 2147483647 w 2287"/>
              <a:gd name="T17" fmla="*/ 2147483647 h 2072"/>
              <a:gd name="T18" fmla="*/ 2147483647 w 2287"/>
              <a:gd name="T19" fmla="*/ 2147483647 h 2072"/>
              <a:gd name="T20" fmla="*/ 2147483647 w 2287"/>
              <a:gd name="T21" fmla="*/ 2147483647 h 2072"/>
              <a:gd name="T22" fmla="*/ 2147483647 w 2287"/>
              <a:gd name="T23" fmla="*/ 2147483647 h 2072"/>
              <a:gd name="T24" fmla="*/ 2147483647 w 2287"/>
              <a:gd name="T25" fmla="*/ 2147483647 h 2072"/>
              <a:gd name="T26" fmla="*/ 2147483647 w 2287"/>
              <a:gd name="T27" fmla="*/ 2147483647 h 2072"/>
              <a:gd name="T28" fmla="*/ 2147483647 w 2287"/>
              <a:gd name="T29" fmla="*/ 2147483647 h 2072"/>
              <a:gd name="T30" fmla="*/ 2147483647 w 2287"/>
              <a:gd name="T31" fmla="*/ 2147483647 h 2072"/>
              <a:gd name="T32" fmla="*/ 2147483647 w 2287"/>
              <a:gd name="T33" fmla="*/ 2147483647 h 2072"/>
              <a:gd name="T34" fmla="*/ 2147483647 w 2287"/>
              <a:gd name="T35" fmla="*/ 2147483647 h 2072"/>
              <a:gd name="T36" fmla="*/ 2147483647 w 2287"/>
              <a:gd name="T37" fmla="*/ 2147483647 h 2072"/>
              <a:gd name="T38" fmla="*/ 2147483647 w 2287"/>
              <a:gd name="T39" fmla="*/ 2147483647 h 2072"/>
              <a:gd name="T40" fmla="*/ 2147483647 w 2287"/>
              <a:gd name="T41" fmla="*/ 2147483647 h 2072"/>
              <a:gd name="T42" fmla="*/ 2147483647 w 2287"/>
              <a:gd name="T43" fmla="*/ 2147483647 h 2072"/>
              <a:gd name="T44" fmla="*/ 2147483647 w 2287"/>
              <a:gd name="T45" fmla="*/ 2147483647 h 2072"/>
              <a:gd name="T46" fmla="*/ 2147483647 w 2287"/>
              <a:gd name="T47" fmla="*/ 2147483647 h 2072"/>
              <a:gd name="T48" fmla="*/ 2147483647 w 2287"/>
              <a:gd name="T49" fmla="*/ 2147483647 h 2072"/>
              <a:gd name="T50" fmla="*/ 2147483647 w 2287"/>
              <a:gd name="T51" fmla="*/ 2147483647 h 2072"/>
              <a:gd name="T52" fmla="*/ 2147483647 w 2287"/>
              <a:gd name="T53" fmla="*/ 2147483647 h 2072"/>
              <a:gd name="T54" fmla="*/ 2147483647 w 2287"/>
              <a:gd name="T55" fmla="*/ 2147483647 h 2072"/>
              <a:gd name="T56" fmla="*/ 2147483647 w 2287"/>
              <a:gd name="T57" fmla="*/ 2147483647 h 2072"/>
              <a:gd name="T58" fmla="*/ 2147483647 w 2287"/>
              <a:gd name="T59" fmla="*/ 2147483647 h 2072"/>
              <a:gd name="T60" fmla="*/ 2147483647 w 2287"/>
              <a:gd name="T61" fmla="*/ 2147483647 h 207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287"/>
              <a:gd name="T94" fmla="*/ 0 h 2072"/>
              <a:gd name="T95" fmla="*/ 2287 w 2287"/>
              <a:gd name="T96" fmla="*/ 2072 h 2072"/>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287" h="2072">
                <a:moveTo>
                  <a:pt x="2282" y="5"/>
                </a:moveTo>
                <a:cubicBezTo>
                  <a:pt x="2277" y="0"/>
                  <a:pt x="2239" y="132"/>
                  <a:pt x="2197" y="203"/>
                </a:cubicBezTo>
                <a:cubicBezTo>
                  <a:pt x="2155" y="274"/>
                  <a:pt x="2126" y="345"/>
                  <a:pt x="2027" y="430"/>
                </a:cubicBezTo>
                <a:cubicBezTo>
                  <a:pt x="1928" y="515"/>
                  <a:pt x="1762" y="643"/>
                  <a:pt x="1602" y="714"/>
                </a:cubicBezTo>
                <a:cubicBezTo>
                  <a:pt x="1442" y="785"/>
                  <a:pt x="1224" y="827"/>
                  <a:pt x="1063" y="855"/>
                </a:cubicBezTo>
                <a:cubicBezTo>
                  <a:pt x="902" y="883"/>
                  <a:pt x="751" y="884"/>
                  <a:pt x="638" y="884"/>
                </a:cubicBezTo>
                <a:cubicBezTo>
                  <a:pt x="525" y="884"/>
                  <a:pt x="434" y="869"/>
                  <a:pt x="382" y="855"/>
                </a:cubicBezTo>
                <a:cubicBezTo>
                  <a:pt x="330" y="841"/>
                  <a:pt x="345" y="799"/>
                  <a:pt x="326" y="799"/>
                </a:cubicBezTo>
                <a:cubicBezTo>
                  <a:pt x="307" y="799"/>
                  <a:pt x="297" y="831"/>
                  <a:pt x="269" y="855"/>
                </a:cubicBezTo>
                <a:cubicBezTo>
                  <a:pt x="241" y="879"/>
                  <a:pt x="189" y="903"/>
                  <a:pt x="156" y="941"/>
                </a:cubicBezTo>
                <a:cubicBezTo>
                  <a:pt x="123" y="979"/>
                  <a:pt x="95" y="1025"/>
                  <a:pt x="71" y="1082"/>
                </a:cubicBezTo>
                <a:cubicBezTo>
                  <a:pt x="47" y="1139"/>
                  <a:pt x="25" y="1209"/>
                  <a:pt x="14" y="1281"/>
                </a:cubicBezTo>
                <a:cubicBezTo>
                  <a:pt x="3" y="1353"/>
                  <a:pt x="4" y="1386"/>
                  <a:pt x="3" y="1516"/>
                </a:cubicBezTo>
                <a:cubicBezTo>
                  <a:pt x="2" y="1646"/>
                  <a:pt x="0" y="2056"/>
                  <a:pt x="7" y="2064"/>
                </a:cubicBezTo>
                <a:cubicBezTo>
                  <a:pt x="14" y="2072"/>
                  <a:pt x="31" y="1694"/>
                  <a:pt x="42" y="1564"/>
                </a:cubicBezTo>
                <a:cubicBezTo>
                  <a:pt x="53" y="1434"/>
                  <a:pt x="62" y="1356"/>
                  <a:pt x="71" y="1281"/>
                </a:cubicBezTo>
                <a:cubicBezTo>
                  <a:pt x="80" y="1206"/>
                  <a:pt x="85" y="1149"/>
                  <a:pt x="99" y="1111"/>
                </a:cubicBezTo>
                <a:cubicBezTo>
                  <a:pt x="113" y="1073"/>
                  <a:pt x="132" y="1068"/>
                  <a:pt x="156" y="1054"/>
                </a:cubicBezTo>
                <a:cubicBezTo>
                  <a:pt x="180" y="1040"/>
                  <a:pt x="213" y="1026"/>
                  <a:pt x="241" y="1026"/>
                </a:cubicBezTo>
                <a:cubicBezTo>
                  <a:pt x="269" y="1026"/>
                  <a:pt x="307" y="1045"/>
                  <a:pt x="326" y="1054"/>
                </a:cubicBezTo>
                <a:cubicBezTo>
                  <a:pt x="345" y="1063"/>
                  <a:pt x="340" y="1087"/>
                  <a:pt x="354" y="1082"/>
                </a:cubicBezTo>
                <a:cubicBezTo>
                  <a:pt x="368" y="1077"/>
                  <a:pt x="383" y="1031"/>
                  <a:pt x="411" y="1026"/>
                </a:cubicBezTo>
                <a:cubicBezTo>
                  <a:pt x="439" y="1021"/>
                  <a:pt x="449" y="1049"/>
                  <a:pt x="524" y="1054"/>
                </a:cubicBezTo>
                <a:cubicBezTo>
                  <a:pt x="599" y="1059"/>
                  <a:pt x="755" y="1064"/>
                  <a:pt x="864" y="1054"/>
                </a:cubicBezTo>
                <a:cubicBezTo>
                  <a:pt x="973" y="1044"/>
                  <a:pt x="1048" y="1035"/>
                  <a:pt x="1176" y="997"/>
                </a:cubicBezTo>
                <a:cubicBezTo>
                  <a:pt x="1304" y="959"/>
                  <a:pt x="1516" y="880"/>
                  <a:pt x="1630" y="827"/>
                </a:cubicBezTo>
                <a:cubicBezTo>
                  <a:pt x="1744" y="774"/>
                  <a:pt x="1795" y="724"/>
                  <a:pt x="1861" y="677"/>
                </a:cubicBezTo>
                <a:cubicBezTo>
                  <a:pt x="1927" y="630"/>
                  <a:pt x="1981" y="590"/>
                  <a:pt x="2027" y="544"/>
                </a:cubicBezTo>
                <a:cubicBezTo>
                  <a:pt x="2073" y="498"/>
                  <a:pt x="2107" y="454"/>
                  <a:pt x="2140" y="402"/>
                </a:cubicBezTo>
                <a:cubicBezTo>
                  <a:pt x="2173" y="350"/>
                  <a:pt x="2201" y="298"/>
                  <a:pt x="2225" y="232"/>
                </a:cubicBezTo>
                <a:cubicBezTo>
                  <a:pt x="2249" y="166"/>
                  <a:pt x="2287" y="10"/>
                  <a:pt x="2282" y="5"/>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sz="1703">
              <a:solidFill>
                <a:prstClr val="black"/>
              </a:solidFill>
              <a:latin typeface="Verdana" pitchFamily="34" charset="0"/>
              <a:cs typeface="Arial" charset="0"/>
            </a:endParaRPr>
          </a:p>
        </p:txBody>
      </p:sp>
      <p:sp>
        <p:nvSpPr>
          <p:cNvPr id="3076" name="Freeform 4"/>
          <p:cNvSpPr>
            <a:spLocks/>
          </p:cNvSpPr>
          <p:nvPr/>
        </p:nvSpPr>
        <p:spPr bwMode="ltGray">
          <a:xfrm>
            <a:off x="7111471" y="2898738"/>
            <a:ext cx="230942" cy="286420"/>
          </a:xfrm>
          <a:custGeom>
            <a:avLst/>
            <a:gdLst>
              <a:gd name="T0" fmla="*/ 2147483647 w 179"/>
              <a:gd name="T1" fmla="*/ 2147483647 h 222"/>
              <a:gd name="T2" fmla="*/ 0 w 179"/>
              <a:gd name="T3" fmla="*/ 2147483647 h 222"/>
              <a:gd name="T4" fmla="*/ 2147483647 w 179"/>
              <a:gd name="T5" fmla="*/ 2147483647 h 222"/>
              <a:gd name="T6" fmla="*/ 2147483647 w 179"/>
              <a:gd name="T7" fmla="*/ 2147483647 h 222"/>
              <a:gd name="T8" fmla="*/ 2147483647 w 179"/>
              <a:gd name="T9" fmla="*/ 2147483647 h 222"/>
              <a:gd name="T10" fmla="*/ 2147483647 w 179"/>
              <a:gd name="T11" fmla="*/ 2147483647 h 222"/>
              <a:gd name="T12" fmla="*/ 2147483647 w 179"/>
              <a:gd name="T13" fmla="*/ 2147483647 h 222"/>
              <a:gd name="T14" fmla="*/ 0 60000 65536"/>
              <a:gd name="T15" fmla="*/ 0 60000 65536"/>
              <a:gd name="T16" fmla="*/ 0 60000 65536"/>
              <a:gd name="T17" fmla="*/ 0 60000 65536"/>
              <a:gd name="T18" fmla="*/ 0 60000 65536"/>
              <a:gd name="T19" fmla="*/ 0 60000 65536"/>
              <a:gd name="T20" fmla="*/ 0 60000 65536"/>
              <a:gd name="T21" fmla="*/ 0 w 179"/>
              <a:gd name="T22" fmla="*/ 0 h 222"/>
              <a:gd name="T23" fmla="*/ 179 w 179"/>
              <a:gd name="T24" fmla="*/ 222 h 2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9" h="222">
                <a:moveTo>
                  <a:pt x="56" y="14"/>
                </a:moveTo>
                <a:cubicBezTo>
                  <a:pt x="33" y="28"/>
                  <a:pt x="0" y="128"/>
                  <a:pt x="0" y="156"/>
                </a:cubicBezTo>
                <a:cubicBezTo>
                  <a:pt x="0" y="184"/>
                  <a:pt x="42" y="175"/>
                  <a:pt x="56" y="184"/>
                </a:cubicBezTo>
                <a:cubicBezTo>
                  <a:pt x="70" y="193"/>
                  <a:pt x="66" y="222"/>
                  <a:pt x="85" y="213"/>
                </a:cubicBezTo>
                <a:cubicBezTo>
                  <a:pt x="104" y="204"/>
                  <a:pt x="161" y="152"/>
                  <a:pt x="170" y="128"/>
                </a:cubicBezTo>
                <a:cubicBezTo>
                  <a:pt x="179" y="104"/>
                  <a:pt x="155" y="90"/>
                  <a:pt x="141" y="71"/>
                </a:cubicBezTo>
                <a:cubicBezTo>
                  <a:pt x="127" y="52"/>
                  <a:pt x="79" y="0"/>
                  <a:pt x="56" y="14"/>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sz="1703">
              <a:solidFill>
                <a:prstClr val="black"/>
              </a:solidFill>
              <a:latin typeface="Verdana" pitchFamily="34" charset="0"/>
              <a:cs typeface="Arial" charset="0"/>
            </a:endParaRPr>
          </a:p>
        </p:txBody>
      </p:sp>
      <p:sp>
        <p:nvSpPr>
          <p:cNvPr id="3077" name="Freeform 5"/>
          <p:cNvSpPr>
            <a:spLocks/>
          </p:cNvSpPr>
          <p:nvPr/>
        </p:nvSpPr>
        <p:spPr bwMode="ltGray">
          <a:xfrm>
            <a:off x="3593151" y="1430512"/>
            <a:ext cx="2570038" cy="2244913"/>
          </a:xfrm>
          <a:custGeom>
            <a:avLst/>
            <a:gdLst>
              <a:gd name="T0" fmla="*/ 2147483647 w 1992"/>
              <a:gd name="T1" fmla="*/ 2147483647 h 1740"/>
              <a:gd name="T2" fmla="*/ 2147483647 w 1992"/>
              <a:gd name="T3" fmla="*/ 2147483647 h 1740"/>
              <a:gd name="T4" fmla="*/ 2147483647 w 1992"/>
              <a:gd name="T5" fmla="*/ 2147483647 h 1740"/>
              <a:gd name="T6" fmla="*/ 2147483647 w 1992"/>
              <a:gd name="T7" fmla="*/ 2147483647 h 1740"/>
              <a:gd name="T8" fmla="*/ 2147483647 w 1992"/>
              <a:gd name="T9" fmla="*/ 2147483647 h 1740"/>
              <a:gd name="T10" fmla="*/ 2147483647 w 1992"/>
              <a:gd name="T11" fmla="*/ 2147483647 h 1740"/>
              <a:gd name="T12" fmla="*/ 2147483647 w 1992"/>
              <a:gd name="T13" fmla="*/ 2147483647 h 1740"/>
              <a:gd name="T14" fmla="*/ 2147483647 w 1992"/>
              <a:gd name="T15" fmla="*/ 2147483647 h 1740"/>
              <a:gd name="T16" fmla="*/ 2147483647 w 1992"/>
              <a:gd name="T17" fmla="*/ 2147483647 h 1740"/>
              <a:gd name="T18" fmla="*/ 2147483647 w 1992"/>
              <a:gd name="T19" fmla="*/ 2147483647 h 1740"/>
              <a:gd name="T20" fmla="*/ 2147483647 w 1992"/>
              <a:gd name="T21" fmla="*/ 2147483647 h 1740"/>
              <a:gd name="T22" fmla="*/ 2147483647 w 1992"/>
              <a:gd name="T23" fmla="*/ 2147483647 h 1740"/>
              <a:gd name="T24" fmla="*/ 2147483647 w 1992"/>
              <a:gd name="T25" fmla="*/ 2147483647 h 1740"/>
              <a:gd name="T26" fmla="*/ 2147483647 w 1992"/>
              <a:gd name="T27" fmla="*/ 2147483647 h 1740"/>
              <a:gd name="T28" fmla="*/ 2147483647 w 1992"/>
              <a:gd name="T29" fmla="*/ 2147483647 h 1740"/>
              <a:gd name="T30" fmla="*/ 2147483647 w 1992"/>
              <a:gd name="T31" fmla="*/ 2147483647 h 1740"/>
              <a:gd name="T32" fmla="*/ 2147483647 w 1992"/>
              <a:gd name="T33" fmla="*/ 2147483647 h 1740"/>
              <a:gd name="T34" fmla="*/ 2147483647 w 1992"/>
              <a:gd name="T35" fmla="*/ 2147483647 h 1740"/>
              <a:gd name="T36" fmla="*/ 2147483647 w 1992"/>
              <a:gd name="T37" fmla="*/ 2147483647 h 1740"/>
              <a:gd name="T38" fmla="*/ 2147483647 w 1992"/>
              <a:gd name="T39" fmla="*/ 2147483647 h 1740"/>
              <a:gd name="T40" fmla="*/ 2147483647 w 1992"/>
              <a:gd name="T41" fmla="*/ 2147483647 h 1740"/>
              <a:gd name="T42" fmla="*/ 2147483647 w 1992"/>
              <a:gd name="T43" fmla="*/ 2147483647 h 1740"/>
              <a:gd name="T44" fmla="*/ 2147483647 w 1992"/>
              <a:gd name="T45" fmla="*/ 2147483647 h 1740"/>
              <a:gd name="T46" fmla="*/ 2147483647 w 1992"/>
              <a:gd name="T47" fmla="*/ 2147483647 h 1740"/>
              <a:gd name="T48" fmla="*/ 2147483647 w 1992"/>
              <a:gd name="T49" fmla="*/ 2147483647 h 1740"/>
              <a:gd name="T50" fmla="*/ 2147483647 w 1992"/>
              <a:gd name="T51" fmla="*/ 2147483647 h 1740"/>
              <a:gd name="T52" fmla="*/ 2147483647 w 1992"/>
              <a:gd name="T53" fmla="*/ 2147483647 h 1740"/>
              <a:gd name="T54" fmla="*/ 2147483647 w 1992"/>
              <a:gd name="T55" fmla="*/ 2147483647 h 1740"/>
              <a:gd name="T56" fmla="*/ 2147483647 w 1992"/>
              <a:gd name="T57" fmla="*/ 2147483647 h 1740"/>
              <a:gd name="T58" fmla="*/ 2147483647 w 1992"/>
              <a:gd name="T59" fmla="*/ 2147483647 h 1740"/>
              <a:gd name="T60" fmla="*/ 2147483647 w 1992"/>
              <a:gd name="T61" fmla="*/ 2147483647 h 1740"/>
              <a:gd name="T62" fmla="*/ 2147483647 w 1992"/>
              <a:gd name="T63" fmla="*/ 2147483647 h 1740"/>
              <a:gd name="T64" fmla="*/ 2147483647 w 1992"/>
              <a:gd name="T65" fmla="*/ 2147483647 h 1740"/>
              <a:gd name="T66" fmla="*/ 2147483647 w 1992"/>
              <a:gd name="T67" fmla="*/ 2147483647 h 1740"/>
              <a:gd name="T68" fmla="*/ 2147483647 w 1992"/>
              <a:gd name="T69" fmla="*/ 2147483647 h 1740"/>
              <a:gd name="T70" fmla="*/ 2147483647 w 1992"/>
              <a:gd name="T71" fmla="*/ 2147483647 h 1740"/>
              <a:gd name="T72" fmla="*/ 2147483647 w 1992"/>
              <a:gd name="T73" fmla="*/ 2147483647 h 1740"/>
              <a:gd name="T74" fmla="*/ 2147483647 w 1992"/>
              <a:gd name="T75" fmla="*/ 2147483647 h 1740"/>
              <a:gd name="T76" fmla="*/ 2147483647 w 1992"/>
              <a:gd name="T77" fmla="*/ 2147483647 h 1740"/>
              <a:gd name="T78" fmla="*/ 2147483647 w 1992"/>
              <a:gd name="T79" fmla="*/ 2147483647 h 1740"/>
              <a:gd name="T80" fmla="*/ 2147483647 w 1992"/>
              <a:gd name="T81" fmla="*/ 2147483647 h 1740"/>
              <a:gd name="T82" fmla="*/ 2147483647 w 1992"/>
              <a:gd name="T83" fmla="*/ 2147483647 h 1740"/>
              <a:gd name="T84" fmla="*/ 2147483647 w 1992"/>
              <a:gd name="T85" fmla="*/ 2147483647 h 1740"/>
              <a:gd name="T86" fmla="*/ 2147483647 w 1992"/>
              <a:gd name="T87" fmla="*/ 2147483647 h 174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992"/>
              <a:gd name="T133" fmla="*/ 0 h 1740"/>
              <a:gd name="T134" fmla="*/ 1992 w 1992"/>
              <a:gd name="T135" fmla="*/ 1740 h 174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992" h="1740">
                <a:moveTo>
                  <a:pt x="1763" y="358"/>
                </a:moveTo>
                <a:cubicBezTo>
                  <a:pt x="1782" y="337"/>
                  <a:pt x="1873" y="252"/>
                  <a:pt x="1906" y="205"/>
                </a:cubicBezTo>
                <a:cubicBezTo>
                  <a:pt x="1939" y="158"/>
                  <a:pt x="1947" y="106"/>
                  <a:pt x="1961" y="75"/>
                </a:cubicBezTo>
                <a:cubicBezTo>
                  <a:pt x="1975" y="44"/>
                  <a:pt x="1988" y="0"/>
                  <a:pt x="1990" y="18"/>
                </a:cubicBezTo>
                <a:cubicBezTo>
                  <a:pt x="1992" y="36"/>
                  <a:pt x="1973" y="125"/>
                  <a:pt x="1970" y="181"/>
                </a:cubicBezTo>
                <a:cubicBezTo>
                  <a:pt x="1967" y="237"/>
                  <a:pt x="1971" y="300"/>
                  <a:pt x="1970" y="357"/>
                </a:cubicBezTo>
                <a:cubicBezTo>
                  <a:pt x="1969" y="414"/>
                  <a:pt x="1966" y="455"/>
                  <a:pt x="1962" y="521"/>
                </a:cubicBezTo>
                <a:cubicBezTo>
                  <a:pt x="1958" y="587"/>
                  <a:pt x="1958" y="688"/>
                  <a:pt x="1948" y="751"/>
                </a:cubicBezTo>
                <a:cubicBezTo>
                  <a:pt x="1938" y="814"/>
                  <a:pt x="1919" y="862"/>
                  <a:pt x="1904" y="897"/>
                </a:cubicBezTo>
                <a:cubicBezTo>
                  <a:pt x="1889" y="932"/>
                  <a:pt x="1874" y="942"/>
                  <a:pt x="1860" y="961"/>
                </a:cubicBezTo>
                <a:cubicBezTo>
                  <a:pt x="1846" y="980"/>
                  <a:pt x="1840" y="988"/>
                  <a:pt x="1819" y="1010"/>
                </a:cubicBezTo>
                <a:cubicBezTo>
                  <a:pt x="1798" y="1032"/>
                  <a:pt x="1767" y="1081"/>
                  <a:pt x="1734" y="1095"/>
                </a:cubicBezTo>
                <a:cubicBezTo>
                  <a:pt x="1701" y="1109"/>
                  <a:pt x="1648" y="1101"/>
                  <a:pt x="1621" y="1095"/>
                </a:cubicBezTo>
                <a:cubicBezTo>
                  <a:pt x="1594" y="1089"/>
                  <a:pt x="1585" y="1071"/>
                  <a:pt x="1570" y="1057"/>
                </a:cubicBezTo>
                <a:cubicBezTo>
                  <a:pt x="1555" y="1043"/>
                  <a:pt x="1542" y="1033"/>
                  <a:pt x="1530" y="1013"/>
                </a:cubicBezTo>
                <a:cubicBezTo>
                  <a:pt x="1518" y="993"/>
                  <a:pt x="1503" y="960"/>
                  <a:pt x="1498" y="934"/>
                </a:cubicBezTo>
                <a:cubicBezTo>
                  <a:pt x="1493" y="908"/>
                  <a:pt x="1489" y="905"/>
                  <a:pt x="1501" y="859"/>
                </a:cubicBezTo>
                <a:cubicBezTo>
                  <a:pt x="1513" y="813"/>
                  <a:pt x="1540" y="714"/>
                  <a:pt x="1569" y="656"/>
                </a:cubicBezTo>
                <a:cubicBezTo>
                  <a:pt x="1598" y="598"/>
                  <a:pt x="1641" y="545"/>
                  <a:pt x="1678" y="509"/>
                </a:cubicBezTo>
                <a:cubicBezTo>
                  <a:pt x="1715" y="473"/>
                  <a:pt x="1763" y="459"/>
                  <a:pt x="1791" y="443"/>
                </a:cubicBezTo>
                <a:cubicBezTo>
                  <a:pt x="1819" y="427"/>
                  <a:pt x="1839" y="398"/>
                  <a:pt x="1848" y="415"/>
                </a:cubicBezTo>
                <a:cubicBezTo>
                  <a:pt x="1857" y="432"/>
                  <a:pt x="1847" y="515"/>
                  <a:pt x="1847" y="548"/>
                </a:cubicBezTo>
                <a:cubicBezTo>
                  <a:pt x="1847" y="581"/>
                  <a:pt x="1853" y="574"/>
                  <a:pt x="1848" y="613"/>
                </a:cubicBezTo>
                <a:cubicBezTo>
                  <a:pt x="1843" y="652"/>
                  <a:pt x="1833" y="727"/>
                  <a:pt x="1819" y="784"/>
                </a:cubicBezTo>
                <a:cubicBezTo>
                  <a:pt x="1805" y="841"/>
                  <a:pt x="1783" y="918"/>
                  <a:pt x="1763" y="954"/>
                </a:cubicBezTo>
                <a:cubicBezTo>
                  <a:pt x="1743" y="990"/>
                  <a:pt x="1718" y="992"/>
                  <a:pt x="1698" y="1001"/>
                </a:cubicBezTo>
                <a:cubicBezTo>
                  <a:pt x="1678" y="1010"/>
                  <a:pt x="1659" y="1012"/>
                  <a:pt x="1642" y="1009"/>
                </a:cubicBezTo>
                <a:cubicBezTo>
                  <a:pt x="1625" y="1006"/>
                  <a:pt x="1611" y="972"/>
                  <a:pt x="1593" y="982"/>
                </a:cubicBezTo>
                <a:cubicBezTo>
                  <a:pt x="1575" y="992"/>
                  <a:pt x="1555" y="1048"/>
                  <a:pt x="1536" y="1067"/>
                </a:cubicBezTo>
                <a:cubicBezTo>
                  <a:pt x="1517" y="1086"/>
                  <a:pt x="1498" y="1090"/>
                  <a:pt x="1479" y="1095"/>
                </a:cubicBezTo>
                <a:cubicBezTo>
                  <a:pt x="1460" y="1100"/>
                  <a:pt x="1442" y="1100"/>
                  <a:pt x="1423" y="1095"/>
                </a:cubicBezTo>
                <a:cubicBezTo>
                  <a:pt x="1404" y="1090"/>
                  <a:pt x="1387" y="1075"/>
                  <a:pt x="1366" y="1067"/>
                </a:cubicBezTo>
                <a:cubicBezTo>
                  <a:pt x="1345" y="1059"/>
                  <a:pt x="1329" y="1046"/>
                  <a:pt x="1298" y="1049"/>
                </a:cubicBezTo>
                <a:cubicBezTo>
                  <a:pt x="1267" y="1052"/>
                  <a:pt x="1213" y="1068"/>
                  <a:pt x="1182" y="1085"/>
                </a:cubicBezTo>
                <a:cubicBezTo>
                  <a:pt x="1151" y="1102"/>
                  <a:pt x="1136" y="1130"/>
                  <a:pt x="1111" y="1152"/>
                </a:cubicBezTo>
                <a:cubicBezTo>
                  <a:pt x="1086" y="1174"/>
                  <a:pt x="1062" y="1189"/>
                  <a:pt x="1034" y="1217"/>
                </a:cubicBezTo>
                <a:cubicBezTo>
                  <a:pt x="1006" y="1245"/>
                  <a:pt x="976" y="1280"/>
                  <a:pt x="941" y="1322"/>
                </a:cubicBezTo>
                <a:cubicBezTo>
                  <a:pt x="906" y="1364"/>
                  <a:pt x="862" y="1427"/>
                  <a:pt x="824" y="1469"/>
                </a:cubicBezTo>
                <a:cubicBezTo>
                  <a:pt x="786" y="1511"/>
                  <a:pt x="761" y="1540"/>
                  <a:pt x="714" y="1577"/>
                </a:cubicBezTo>
                <a:cubicBezTo>
                  <a:pt x="667" y="1614"/>
                  <a:pt x="609" y="1664"/>
                  <a:pt x="544" y="1691"/>
                </a:cubicBezTo>
                <a:cubicBezTo>
                  <a:pt x="479" y="1718"/>
                  <a:pt x="393" y="1740"/>
                  <a:pt x="322" y="1740"/>
                </a:cubicBezTo>
                <a:cubicBezTo>
                  <a:pt x="251" y="1740"/>
                  <a:pt x="166" y="1718"/>
                  <a:pt x="118" y="1691"/>
                </a:cubicBezTo>
                <a:cubicBezTo>
                  <a:pt x="70" y="1664"/>
                  <a:pt x="52" y="1624"/>
                  <a:pt x="33" y="1577"/>
                </a:cubicBezTo>
                <a:cubicBezTo>
                  <a:pt x="14" y="1530"/>
                  <a:pt x="0" y="1454"/>
                  <a:pt x="5" y="1407"/>
                </a:cubicBezTo>
                <a:cubicBezTo>
                  <a:pt x="10" y="1360"/>
                  <a:pt x="48" y="1322"/>
                  <a:pt x="62" y="1294"/>
                </a:cubicBezTo>
                <a:cubicBezTo>
                  <a:pt x="76" y="1266"/>
                  <a:pt x="95" y="1227"/>
                  <a:pt x="90" y="1237"/>
                </a:cubicBezTo>
                <a:cubicBezTo>
                  <a:pt x="85" y="1247"/>
                  <a:pt x="43" y="1315"/>
                  <a:pt x="34" y="1353"/>
                </a:cubicBezTo>
                <a:cubicBezTo>
                  <a:pt x="25" y="1391"/>
                  <a:pt x="24" y="1422"/>
                  <a:pt x="33" y="1464"/>
                </a:cubicBezTo>
                <a:cubicBezTo>
                  <a:pt x="42" y="1506"/>
                  <a:pt x="60" y="1571"/>
                  <a:pt x="90" y="1606"/>
                </a:cubicBezTo>
                <a:cubicBezTo>
                  <a:pt x="120" y="1641"/>
                  <a:pt x="176" y="1659"/>
                  <a:pt x="214" y="1673"/>
                </a:cubicBezTo>
                <a:cubicBezTo>
                  <a:pt x="252" y="1687"/>
                  <a:pt x="286" y="1687"/>
                  <a:pt x="316" y="1690"/>
                </a:cubicBezTo>
                <a:cubicBezTo>
                  <a:pt x="346" y="1693"/>
                  <a:pt x="371" y="1695"/>
                  <a:pt x="394" y="1693"/>
                </a:cubicBezTo>
                <a:cubicBezTo>
                  <a:pt x="417" y="1691"/>
                  <a:pt x="421" y="1695"/>
                  <a:pt x="454" y="1681"/>
                </a:cubicBezTo>
                <a:cubicBezTo>
                  <a:pt x="487" y="1667"/>
                  <a:pt x="550" y="1637"/>
                  <a:pt x="595" y="1609"/>
                </a:cubicBezTo>
                <a:cubicBezTo>
                  <a:pt x="640" y="1581"/>
                  <a:pt x="690" y="1539"/>
                  <a:pt x="722" y="1510"/>
                </a:cubicBezTo>
                <a:cubicBezTo>
                  <a:pt x="754" y="1481"/>
                  <a:pt x="754" y="1480"/>
                  <a:pt x="790" y="1435"/>
                </a:cubicBezTo>
                <a:cubicBezTo>
                  <a:pt x="826" y="1390"/>
                  <a:pt x="897" y="1294"/>
                  <a:pt x="941" y="1237"/>
                </a:cubicBezTo>
                <a:cubicBezTo>
                  <a:pt x="985" y="1180"/>
                  <a:pt x="1022" y="1134"/>
                  <a:pt x="1054" y="1095"/>
                </a:cubicBezTo>
                <a:cubicBezTo>
                  <a:pt x="1086" y="1056"/>
                  <a:pt x="1104" y="1026"/>
                  <a:pt x="1134" y="1001"/>
                </a:cubicBezTo>
                <a:cubicBezTo>
                  <a:pt x="1164" y="976"/>
                  <a:pt x="1210" y="958"/>
                  <a:pt x="1234" y="945"/>
                </a:cubicBezTo>
                <a:cubicBezTo>
                  <a:pt x="1258" y="932"/>
                  <a:pt x="1254" y="930"/>
                  <a:pt x="1281" y="925"/>
                </a:cubicBezTo>
                <a:cubicBezTo>
                  <a:pt x="1308" y="920"/>
                  <a:pt x="1356" y="908"/>
                  <a:pt x="1394" y="913"/>
                </a:cubicBezTo>
                <a:cubicBezTo>
                  <a:pt x="1432" y="918"/>
                  <a:pt x="1480" y="947"/>
                  <a:pt x="1508" y="954"/>
                </a:cubicBezTo>
                <a:cubicBezTo>
                  <a:pt x="1536" y="961"/>
                  <a:pt x="1550" y="963"/>
                  <a:pt x="1564" y="954"/>
                </a:cubicBezTo>
                <a:cubicBezTo>
                  <a:pt x="1578" y="945"/>
                  <a:pt x="1584" y="916"/>
                  <a:pt x="1593" y="897"/>
                </a:cubicBezTo>
                <a:cubicBezTo>
                  <a:pt x="1602" y="878"/>
                  <a:pt x="1612" y="854"/>
                  <a:pt x="1621" y="840"/>
                </a:cubicBezTo>
                <a:cubicBezTo>
                  <a:pt x="1630" y="826"/>
                  <a:pt x="1640" y="812"/>
                  <a:pt x="1649" y="812"/>
                </a:cubicBezTo>
                <a:cubicBezTo>
                  <a:pt x="1658" y="812"/>
                  <a:pt x="1664" y="831"/>
                  <a:pt x="1678" y="840"/>
                </a:cubicBezTo>
                <a:cubicBezTo>
                  <a:pt x="1692" y="849"/>
                  <a:pt x="1717" y="875"/>
                  <a:pt x="1734" y="869"/>
                </a:cubicBezTo>
                <a:cubicBezTo>
                  <a:pt x="1751" y="863"/>
                  <a:pt x="1772" y="837"/>
                  <a:pt x="1779" y="805"/>
                </a:cubicBezTo>
                <a:cubicBezTo>
                  <a:pt x="1786" y="773"/>
                  <a:pt x="1776" y="716"/>
                  <a:pt x="1779" y="677"/>
                </a:cubicBezTo>
                <a:cubicBezTo>
                  <a:pt x="1782" y="638"/>
                  <a:pt x="1787" y="607"/>
                  <a:pt x="1794" y="573"/>
                </a:cubicBezTo>
                <a:cubicBezTo>
                  <a:pt x="1801" y="539"/>
                  <a:pt x="1827" y="483"/>
                  <a:pt x="1819" y="472"/>
                </a:cubicBezTo>
                <a:cubicBezTo>
                  <a:pt x="1811" y="461"/>
                  <a:pt x="1779" y="478"/>
                  <a:pt x="1746" y="505"/>
                </a:cubicBezTo>
                <a:cubicBezTo>
                  <a:pt x="1713" y="532"/>
                  <a:pt x="1658" y="580"/>
                  <a:pt x="1623" y="636"/>
                </a:cubicBezTo>
                <a:cubicBezTo>
                  <a:pt x="1588" y="692"/>
                  <a:pt x="1548" y="780"/>
                  <a:pt x="1536" y="840"/>
                </a:cubicBezTo>
                <a:cubicBezTo>
                  <a:pt x="1524" y="900"/>
                  <a:pt x="1531" y="959"/>
                  <a:pt x="1550" y="997"/>
                </a:cubicBezTo>
                <a:cubicBezTo>
                  <a:pt x="1569" y="1035"/>
                  <a:pt x="1609" y="1069"/>
                  <a:pt x="1649" y="1067"/>
                </a:cubicBezTo>
                <a:cubicBezTo>
                  <a:pt x="1689" y="1065"/>
                  <a:pt x="1751" y="1023"/>
                  <a:pt x="1791" y="982"/>
                </a:cubicBezTo>
                <a:cubicBezTo>
                  <a:pt x="1831" y="941"/>
                  <a:pt x="1866" y="891"/>
                  <a:pt x="1888" y="819"/>
                </a:cubicBezTo>
                <a:cubicBezTo>
                  <a:pt x="1910" y="747"/>
                  <a:pt x="1915" y="621"/>
                  <a:pt x="1921" y="548"/>
                </a:cubicBezTo>
                <a:cubicBezTo>
                  <a:pt x="1927" y="475"/>
                  <a:pt x="1920" y="422"/>
                  <a:pt x="1922" y="381"/>
                </a:cubicBezTo>
                <a:cubicBezTo>
                  <a:pt x="1924" y="340"/>
                  <a:pt x="1930" y="330"/>
                  <a:pt x="1933" y="302"/>
                </a:cubicBezTo>
                <a:cubicBezTo>
                  <a:pt x="1936" y="274"/>
                  <a:pt x="1947" y="208"/>
                  <a:pt x="1938" y="213"/>
                </a:cubicBezTo>
                <a:cubicBezTo>
                  <a:pt x="1929" y="218"/>
                  <a:pt x="1891" y="306"/>
                  <a:pt x="1876" y="330"/>
                </a:cubicBezTo>
                <a:cubicBezTo>
                  <a:pt x="1861" y="354"/>
                  <a:pt x="1861" y="355"/>
                  <a:pt x="1848" y="358"/>
                </a:cubicBezTo>
                <a:cubicBezTo>
                  <a:pt x="1835" y="361"/>
                  <a:pt x="1811" y="346"/>
                  <a:pt x="1797" y="346"/>
                </a:cubicBezTo>
                <a:cubicBezTo>
                  <a:pt x="1783" y="346"/>
                  <a:pt x="1770" y="356"/>
                  <a:pt x="1763" y="358"/>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sz="1703">
              <a:solidFill>
                <a:prstClr val="black"/>
              </a:solidFill>
              <a:latin typeface="Verdana" pitchFamily="34" charset="0"/>
              <a:cs typeface="Arial" charset="0"/>
            </a:endParaRPr>
          </a:p>
        </p:txBody>
      </p:sp>
      <p:sp>
        <p:nvSpPr>
          <p:cNvPr id="3078" name="Freeform 6"/>
          <p:cNvSpPr>
            <a:spLocks/>
          </p:cNvSpPr>
          <p:nvPr/>
        </p:nvSpPr>
        <p:spPr bwMode="ltGray">
          <a:xfrm>
            <a:off x="5609702" y="1661455"/>
            <a:ext cx="81281" cy="239973"/>
          </a:xfrm>
          <a:custGeom>
            <a:avLst/>
            <a:gdLst>
              <a:gd name="T0" fmla="*/ 2147483647 w 63"/>
              <a:gd name="T1" fmla="*/ 2147483647 h 186"/>
              <a:gd name="T2" fmla="*/ 2147483647 w 63"/>
              <a:gd name="T3" fmla="*/ 2147483647 h 186"/>
              <a:gd name="T4" fmla="*/ 2147483647 w 63"/>
              <a:gd name="T5" fmla="*/ 2147483647 h 186"/>
              <a:gd name="T6" fmla="*/ 2147483647 w 63"/>
              <a:gd name="T7" fmla="*/ 2147483647 h 186"/>
              <a:gd name="T8" fmla="*/ 2147483647 w 63"/>
              <a:gd name="T9" fmla="*/ 2147483647 h 186"/>
              <a:gd name="T10" fmla="*/ 2147483647 w 63"/>
              <a:gd name="T11" fmla="*/ 2147483647 h 186"/>
              <a:gd name="T12" fmla="*/ 2147483647 w 63"/>
              <a:gd name="T13" fmla="*/ 2147483647 h 186"/>
              <a:gd name="T14" fmla="*/ 0 60000 65536"/>
              <a:gd name="T15" fmla="*/ 0 60000 65536"/>
              <a:gd name="T16" fmla="*/ 0 60000 65536"/>
              <a:gd name="T17" fmla="*/ 0 60000 65536"/>
              <a:gd name="T18" fmla="*/ 0 60000 65536"/>
              <a:gd name="T19" fmla="*/ 0 60000 65536"/>
              <a:gd name="T20" fmla="*/ 0 60000 65536"/>
              <a:gd name="T21" fmla="*/ 0 w 63"/>
              <a:gd name="T22" fmla="*/ 0 h 186"/>
              <a:gd name="T23" fmla="*/ 63 w 63"/>
              <a:gd name="T24" fmla="*/ 186 h 18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86">
                <a:moveTo>
                  <a:pt x="58" y="9"/>
                </a:moveTo>
                <a:cubicBezTo>
                  <a:pt x="53" y="0"/>
                  <a:pt x="37" y="18"/>
                  <a:pt x="30" y="38"/>
                </a:cubicBezTo>
                <a:cubicBezTo>
                  <a:pt x="23" y="58"/>
                  <a:pt x="23" y="107"/>
                  <a:pt x="19" y="131"/>
                </a:cubicBezTo>
                <a:cubicBezTo>
                  <a:pt x="15" y="155"/>
                  <a:pt x="0" y="182"/>
                  <a:pt x="3" y="184"/>
                </a:cubicBezTo>
                <a:cubicBezTo>
                  <a:pt x="6" y="186"/>
                  <a:pt x="27" y="161"/>
                  <a:pt x="36" y="146"/>
                </a:cubicBezTo>
                <a:cubicBezTo>
                  <a:pt x="45" y="131"/>
                  <a:pt x="54" y="117"/>
                  <a:pt x="58" y="94"/>
                </a:cubicBezTo>
                <a:cubicBezTo>
                  <a:pt x="62" y="71"/>
                  <a:pt x="63" y="18"/>
                  <a:pt x="58" y="9"/>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sz="1703">
              <a:solidFill>
                <a:prstClr val="black"/>
              </a:solidFill>
              <a:latin typeface="Verdana" pitchFamily="34" charset="0"/>
              <a:cs typeface="Arial" charset="0"/>
            </a:endParaRPr>
          </a:p>
        </p:txBody>
      </p:sp>
      <p:sp>
        <p:nvSpPr>
          <p:cNvPr id="3079" name="Freeform 7"/>
          <p:cNvSpPr>
            <a:spLocks/>
          </p:cNvSpPr>
          <p:nvPr/>
        </p:nvSpPr>
        <p:spPr bwMode="ltGray">
          <a:xfrm>
            <a:off x="5572288" y="1927231"/>
            <a:ext cx="148371" cy="185786"/>
          </a:xfrm>
          <a:custGeom>
            <a:avLst/>
            <a:gdLst>
              <a:gd name="T0" fmla="*/ 2147483647 w 115"/>
              <a:gd name="T1" fmla="*/ 2147483647 h 144"/>
              <a:gd name="T2" fmla="*/ 2147483647 w 115"/>
              <a:gd name="T3" fmla="*/ 2147483647 h 144"/>
              <a:gd name="T4" fmla="*/ 2147483647 w 115"/>
              <a:gd name="T5" fmla="*/ 2147483647 h 144"/>
              <a:gd name="T6" fmla="*/ 2147483647 w 115"/>
              <a:gd name="T7" fmla="*/ 2147483647 h 144"/>
              <a:gd name="T8" fmla="*/ 2147483647 w 115"/>
              <a:gd name="T9" fmla="*/ 2147483647 h 144"/>
              <a:gd name="T10" fmla="*/ 2147483647 w 115"/>
              <a:gd name="T11" fmla="*/ 2147483647 h 144"/>
              <a:gd name="T12" fmla="*/ 2147483647 w 115"/>
              <a:gd name="T13" fmla="*/ 2147483647 h 144"/>
              <a:gd name="T14" fmla="*/ 2147483647 w 115"/>
              <a:gd name="T15" fmla="*/ 2147483647 h 144"/>
              <a:gd name="T16" fmla="*/ 2147483647 w 115"/>
              <a:gd name="T17" fmla="*/ 2147483647 h 144"/>
              <a:gd name="T18" fmla="*/ 2147483647 w 115"/>
              <a:gd name="T19" fmla="*/ 2147483647 h 144"/>
              <a:gd name="T20" fmla="*/ 2147483647 w 115"/>
              <a:gd name="T21" fmla="*/ 2147483647 h 144"/>
              <a:gd name="T22" fmla="*/ 2147483647 w 115"/>
              <a:gd name="T23" fmla="*/ 2147483647 h 144"/>
              <a:gd name="T24" fmla="*/ 2147483647 w 115"/>
              <a:gd name="T25" fmla="*/ 2147483647 h 144"/>
              <a:gd name="T26" fmla="*/ 2147483647 w 115"/>
              <a:gd name="T27" fmla="*/ 2147483647 h 144"/>
              <a:gd name="T28" fmla="*/ 2147483647 w 115"/>
              <a:gd name="T29" fmla="*/ 2147483647 h 144"/>
              <a:gd name="T30" fmla="*/ 2147483647 w 115"/>
              <a:gd name="T31" fmla="*/ 2147483647 h 14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5"/>
              <a:gd name="T49" fmla="*/ 0 h 144"/>
              <a:gd name="T50" fmla="*/ 115 w 115"/>
              <a:gd name="T51" fmla="*/ 144 h 14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5" h="144">
                <a:moveTo>
                  <a:pt x="87" y="2"/>
                </a:moveTo>
                <a:cubicBezTo>
                  <a:pt x="83" y="0"/>
                  <a:pt x="92" y="33"/>
                  <a:pt x="92" y="45"/>
                </a:cubicBezTo>
                <a:cubicBezTo>
                  <a:pt x="92" y="57"/>
                  <a:pt x="91" y="69"/>
                  <a:pt x="86" y="74"/>
                </a:cubicBezTo>
                <a:cubicBezTo>
                  <a:pt x="81" y="79"/>
                  <a:pt x="67" y="72"/>
                  <a:pt x="60" y="75"/>
                </a:cubicBezTo>
                <a:cubicBezTo>
                  <a:pt x="53" y="78"/>
                  <a:pt x="47" y="88"/>
                  <a:pt x="42" y="95"/>
                </a:cubicBezTo>
                <a:cubicBezTo>
                  <a:pt x="37" y="102"/>
                  <a:pt x="34" y="116"/>
                  <a:pt x="30" y="115"/>
                </a:cubicBezTo>
                <a:cubicBezTo>
                  <a:pt x="26" y="114"/>
                  <a:pt x="16" y="97"/>
                  <a:pt x="15" y="86"/>
                </a:cubicBezTo>
                <a:cubicBezTo>
                  <a:pt x="14" y="75"/>
                  <a:pt x="23" y="51"/>
                  <a:pt x="21" y="51"/>
                </a:cubicBezTo>
                <a:cubicBezTo>
                  <a:pt x="19" y="51"/>
                  <a:pt x="4" y="75"/>
                  <a:pt x="2" y="87"/>
                </a:cubicBezTo>
                <a:cubicBezTo>
                  <a:pt x="0" y="99"/>
                  <a:pt x="3" y="117"/>
                  <a:pt x="8" y="126"/>
                </a:cubicBezTo>
                <a:cubicBezTo>
                  <a:pt x="13" y="135"/>
                  <a:pt x="23" y="144"/>
                  <a:pt x="30" y="143"/>
                </a:cubicBezTo>
                <a:cubicBezTo>
                  <a:pt x="37" y="142"/>
                  <a:pt x="45" y="125"/>
                  <a:pt x="51" y="117"/>
                </a:cubicBezTo>
                <a:cubicBezTo>
                  <a:pt x="57" y="109"/>
                  <a:pt x="60" y="95"/>
                  <a:pt x="66" y="95"/>
                </a:cubicBezTo>
                <a:cubicBezTo>
                  <a:pt x="72" y="95"/>
                  <a:pt x="79" y="121"/>
                  <a:pt x="87" y="115"/>
                </a:cubicBezTo>
                <a:cubicBezTo>
                  <a:pt x="95" y="109"/>
                  <a:pt x="115" y="77"/>
                  <a:pt x="115" y="58"/>
                </a:cubicBezTo>
                <a:cubicBezTo>
                  <a:pt x="115" y="39"/>
                  <a:pt x="92" y="4"/>
                  <a:pt x="87" y="2"/>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sz="1703">
              <a:solidFill>
                <a:prstClr val="black"/>
              </a:solidFill>
              <a:latin typeface="Verdana" pitchFamily="34" charset="0"/>
              <a:cs typeface="Arial" charset="0"/>
            </a:endParaRPr>
          </a:p>
        </p:txBody>
      </p:sp>
      <p:sp>
        <p:nvSpPr>
          <p:cNvPr id="3080" name="Freeform 8"/>
          <p:cNvSpPr>
            <a:spLocks/>
          </p:cNvSpPr>
          <p:nvPr/>
        </p:nvSpPr>
        <p:spPr bwMode="ltGray">
          <a:xfrm>
            <a:off x="4345326" y="1394387"/>
            <a:ext cx="1119876" cy="1604984"/>
          </a:xfrm>
          <a:custGeom>
            <a:avLst/>
            <a:gdLst>
              <a:gd name="T0" fmla="*/ 2147483647 w 868"/>
              <a:gd name="T1" fmla="*/ 2147483647 h 1244"/>
              <a:gd name="T2" fmla="*/ 2147483647 w 868"/>
              <a:gd name="T3" fmla="*/ 2147483647 h 1244"/>
              <a:gd name="T4" fmla="*/ 2147483647 w 868"/>
              <a:gd name="T5" fmla="*/ 2147483647 h 1244"/>
              <a:gd name="T6" fmla="*/ 2147483647 w 868"/>
              <a:gd name="T7" fmla="*/ 2147483647 h 1244"/>
              <a:gd name="T8" fmla="*/ 2147483647 w 868"/>
              <a:gd name="T9" fmla="*/ 2147483647 h 1244"/>
              <a:gd name="T10" fmla="*/ 2147483647 w 868"/>
              <a:gd name="T11" fmla="*/ 2147483647 h 1244"/>
              <a:gd name="T12" fmla="*/ 2147483647 w 868"/>
              <a:gd name="T13" fmla="*/ 2147483647 h 1244"/>
              <a:gd name="T14" fmla="*/ 2147483647 w 868"/>
              <a:gd name="T15" fmla="*/ 2147483647 h 1244"/>
              <a:gd name="T16" fmla="*/ 2147483647 w 868"/>
              <a:gd name="T17" fmla="*/ 2147483647 h 1244"/>
              <a:gd name="T18" fmla="*/ 2147483647 w 868"/>
              <a:gd name="T19" fmla="*/ 2147483647 h 1244"/>
              <a:gd name="T20" fmla="*/ 2147483647 w 868"/>
              <a:gd name="T21" fmla="*/ 2147483647 h 1244"/>
              <a:gd name="T22" fmla="*/ 2147483647 w 868"/>
              <a:gd name="T23" fmla="*/ 2147483647 h 1244"/>
              <a:gd name="T24" fmla="*/ 2147483647 w 868"/>
              <a:gd name="T25" fmla="*/ 2147483647 h 1244"/>
              <a:gd name="T26" fmla="*/ 2147483647 w 868"/>
              <a:gd name="T27" fmla="*/ 2147483647 h 1244"/>
              <a:gd name="T28" fmla="*/ 2147483647 w 868"/>
              <a:gd name="T29" fmla="*/ 2147483647 h 1244"/>
              <a:gd name="T30" fmla="*/ 2147483647 w 868"/>
              <a:gd name="T31" fmla="*/ 2147483647 h 1244"/>
              <a:gd name="T32" fmla="*/ 2147483647 w 868"/>
              <a:gd name="T33" fmla="*/ 2147483647 h 1244"/>
              <a:gd name="T34" fmla="*/ 2147483647 w 868"/>
              <a:gd name="T35" fmla="*/ 2147483647 h 1244"/>
              <a:gd name="T36" fmla="*/ 2147483647 w 868"/>
              <a:gd name="T37" fmla="*/ 2147483647 h 1244"/>
              <a:gd name="T38" fmla="*/ 2147483647 w 868"/>
              <a:gd name="T39" fmla="*/ 2147483647 h 1244"/>
              <a:gd name="T40" fmla="*/ 2147483647 w 868"/>
              <a:gd name="T41" fmla="*/ 2147483647 h 1244"/>
              <a:gd name="T42" fmla="*/ 2147483647 w 868"/>
              <a:gd name="T43" fmla="*/ 2147483647 h 1244"/>
              <a:gd name="T44" fmla="*/ 2147483647 w 868"/>
              <a:gd name="T45" fmla="*/ 2147483647 h 1244"/>
              <a:gd name="T46" fmla="*/ 2147483647 w 868"/>
              <a:gd name="T47" fmla="*/ 2147483647 h 1244"/>
              <a:gd name="T48" fmla="*/ 2147483647 w 868"/>
              <a:gd name="T49" fmla="*/ 2147483647 h 1244"/>
              <a:gd name="T50" fmla="*/ 2147483647 w 868"/>
              <a:gd name="T51" fmla="*/ 2147483647 h 1244"/>
              <a:gd name="T52" fmla="*/ 2147483647 w 868"/>
              <a:gd name="T53" fmla="*/ 2147483647 h 1244"/>
              <a:gd name="T54" fmla="*/ 2147483647 w 868"/>
              <a:gd name="T55" fmla="*/ 2147483647 h 1244"/>
              <a:gd name="T56" fmla="*/ 2147483647 w 868"/>
              <a:gd name="T57" fmla="*/ 2147483647 h 1244"/>
              <a:gd name="T58" fmla="*/ 2147483647 w 868"/>
              <a:gd name="T59" fmla="*/ 2147483647 h 1244"/>
              <a:gd name="T60" fmla="*/ 2147483647 w 868"/>
              <a:gd name="T61" fmla="*/ 2147483647 h 1244"/>
              <a:gd name="T62" fmla="*/ 2147483647 w 868"/>
              <a:gd name="T63" fmla="*/ 2147483647 h 1244"/>
              <a:gd name="T64" fmla="*/ 2147483647 w 868"/>
              <a:gd name="T65" fmla="*/ 2147483647 h 1244"/>
              <a:gd name="T66" fmla="*/ 2147483647 w 868"/>
              <a:gd name="T67" fmla="*/ 2147483647 h 1244"/>
              <a:gd name="T68" fmla="*/ 2147483647 w 868"/>
              <a:gd name="T69" fmla="*/ 2147483647 h 1244"/>
              <a:gd name="T70" fmla="*/ 2147483647 w 868"/>
              <a:gd name="T71" fmla="*/ 2147483647 h 1244"/>
              <a:gd name="T72" fmla="*/ 2147483647 w 868"/>
              <a:gd name="T73" fmla="*/ 2147483647 h 1244"/>
              <a:gd name="T74" fmla="*/ 2147483647 w 868"/>
              <a:gd name="T75" fmla="*/ 2147483647 h 1244"/>
              <a:gd name="T76" fmla="*/ 2147483647 w 868"/>
              <a:gd name="T77" fmla="*/ 2147483647 h 1244"/>
              <a:gd name="T78" fmla="*/ 2147483647 w 868"/>
              <a:gd name="T79" fmla="*/ 2147483647 h 1244"/>
              <a:gd name="T80" fmla="*/ 2147483647 w 868"/>
              <a:gd name="T81" fmla="*/ 2147483647 h 1244"/>
              <a:gd name="T82" fmla="*/ 2147483647 w 868"/>
              <a:gd name="T83" fmla="*/ 2147483647 h 1244"/>
              <a:gd name="T84" fmla="*/ 2147483647 w 868"/>
              <a:gd name="T85" fmla="*/ 2147483647 h 1244"/>
              <a:gd name="T86" fmla="*/ 2147483647 w 868"/>
              <a:gd name="T87" fmla="*/ 2147483647 h 1244"/>
              <a:gd name="T88" fmla="*/ 2147483647 w 868"/>
              <a:gd name="T89" fmla="*/ 2147483647 h 1244"/>
              <a:gd name="T90" fmla="*/ 2147483647 w 868"/>
              <a:gd name="T91" fmla="*/ 2147483647 h 1244"/>
              <a:gd name="T92" fmla="*/ 2147483647 w 868"/>
              <a:gd name="T93" fmla="*/ 2147483647 h 1244"/>
              <a:gd name="T94" fmla="*/ 2147483647 w 868"/>
              <a:gd name="T95" fmla="*/ 2147483647 h 1244"/>
              <a:gd name="T96" fmla="*/ 2147483647 w 868"/>
              <a:gd name="T97" fmla="*/ 2147483647 h 1244"/>
              <a:gd name="T98" fmla="*/ 2147483647 w 868"/>
              <a:gd name="T99" fmla="*/ 2147483647 h 1244"/>
              <a:gd name="T100" fmla="*/ 2147483647 w 868"/>
              <a:gd name="T101" fmla="*/ 2147483647 h 1244"/>
              <a:gd name="T102" fmla="*/ 2147483647 w 868"/>
              <a:gd name="T103" fmla="*/ 2147483647 h 1244"/>
              <a:gd name="T104" fmla="*/ 2147483647 w 868"/>
              <a:gd name="T105" fmla="*/ 2147483647 h 1244"/>
              <a:gd name="T106" fmla="*/ 2147483647 w 868"/>
              <a:gd name="T107" fmla="*/ 2147483647 h 1244"/>
              <a:gd name="T108" fmla="*/ 2147483647 w 868"/>
              <a:gd name="T109" fmla="*/ 2147483647 h 1244"/>
              <a:gd name="T110" fmla="*/ 2147483647 w 868"/>
              <a:gd name="T111" fmla="*/ 2147483647 h 1244"/>
              <a:gd name="T112" fmla="*/ 2147483647 w 868"/>
              <a:gd name="T113" fmla="*/ 2147483647 h 1244"/>
              <a:gd name="T114" fmla="*/ 2147483647 w 868"/>
              <a:gd name="T115" fmla="*/ 2147483647 h 124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868"/>
              <a:gd name="T175" fmla="*/ 0 h 1244"/>
              <a:gd name="T176" fmla="*/ 868 w 868"/>
              <a:gd name="T177" fmla="*/ 1244 h 124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868" h="1244">
                <a:moveTo>
                  <a:pt x="556" y="415"/>
                </a:moveTo>
                <a:cubicBezTo>
                  <a:pt x="551" y="410"/>
                  <a:pt x="637" y="357"/>
                  <a:pt x="669" y="330"/>
                </a:cubicBezTo>
                <a:cubicBezTo>
                  <a:pt x="701" y="303"/>
                  <a:pt x="727" y="286"/>
                  <a:pt x="751" y="253"/>
                </a:cubicBezTo>
                <a:cubicBezTo>
                  <a:pt x="775" y="220"/>
                  <a:pt x="796" y="165"/>
                  <a:pt x="811" y="131"/>
                </a:cubicBezTo>
                <a:cubicBezTo>
                  <a:pt x="826" y="97"/>
                  <a:pt x="831" y="65"/>
                  <a:pt x="840" y="46"/>
                </a:cubicBezTo>
                <a:cubicBezTo>
                  <a:pt x="849" y="27"/>
                  <a:pt x="868" y="0"/>
                  <a:pt x="868" y="18"/>
                </a:cubicBezTo>
                <a:cubicBezTo>
                  <a:pt x="868" y="36"/>
                  <a:pt x="848" y="100"/>
                  <a:pt x="843" y="157"/>
                </a:cubicBezTo>
                <a:cubicBezTo>
                  <a:pt x="838" y="214"/>
                  <a:pt x="845" y="292"/>
                  <a:pt x="840" y="358"/>
                </a:cubicBezTo>
                <a:cubicBezTo>
                  <a:pt x="835" y="424"/>
                  <a:pt x="830" y="485"/>
                  <a:pt x="811" y="556"/>
                </a:cubicBezTo>
                <a:cubicBezTo>
                  <a:pt x="792" y="627"/>
                  <a:pt x="758" y="726"/>
                  <a:pt x="726" y="783"/>
                </a:cubicBezTo>
                <a:cubicBezTo>
                  <a:pt x="694" y="840"/>
                  <a:pt x="641" y="877"/>
                  <a:pt x="621" y="898"/>
                </a:cubicBezTo>
                <a:cubicBezTo>
                  <a:pt x="601" y="919"/>
                  <a:pt x="611" y="905"/>
                  <a:pt x="605" y="907"/>
                </a:cubicBezTo>
                <a:cubicBezTo>
                  <a:pt x="599" y="909"/>
                  <a:pt x="598" y="912"/>
                  <a:pt x="587" y="909"/>
                </a:cubicBezTo>
                <a:cubicBezTo>
                  <a:pt x="576" y="906"/>
                  <a:pt x="555" y="899"/>
                  <a:pt x="540" y="890"/>
                </a:cubicBezTo>
                <a:cubicBezTo>
                  <a:pt x="525" y="881"/>
                  <a:pt x="511" y="872"/>
                  <a:pt x="495" y="856"/>
                </a:cubicBezTo>
                <a:cubicBezTo>
                  <a:pt x="479" y="840"/>
                  <a:pt x="457" y="807"/>
                  <a:pt x="447" y="793"/>
                </a:cubicBezTo>
                <a:cubicBezTo>
                  <a:pt x="437" y="779"/>
                  <a:pt x="440" y="781"/>
                  <a:pt x="437" y="772"/>
                </a:cubicBezTo>
                <a:cubicBezTo>
                  <a:pt x="434" y="763"/>
                  <a:pt x="429" y="775"/>
                  <a:pt x="430" y="738"/>
                </a:cubicBezTo>
                <a:cubicBezTo>
                  <a:pt x="431" y="701"/>
                  <a:pt x="428" y="612"/>
                  <a:pt x="444" y="549"/>
                </a:cubicBezTo>
                <a:cubicBezTo>
                  <a:pt x="460" y="486"/>
                  <a:pt x="505" y="409"/>
                  <a:pt x="528" y="358"/>
                </a:cubicBezTo>
                <a:cubicBezTo>
                  <a:pt x="551" y="307"/>
                  <a:pt x="556" y="283"/>
                  <a:pt x="584" y="245"/>
                </a:cubicBezTo>
                <a:cubicBezTo>
                  <a:pt x="612" y="207"/>
                  <a:pt x="683" y="102"/>
                  <a:pt x="698" y="131"/>
                </a:cubicBezTo>
                <a:cubicBezTo>
                  <a:pt x="713" y="160"/>
                  <a:pt x="680" y="345"/>
                  <a:pt x="675" y="421"/>
                </a:cubicBezTo>
                <a:cubicBezTo>
                  <a:pt x="670" y="497"/>
                  <a:pt x="679" y="529"/>
                  <a:pt x="669" y="585"/>
                </a:cubicBezTo>
                <a:cubicBezTo>
                  <a:pt x="659" y="641"/>
                  <a:pt x="627" y="721"/>
                  <a:pt x="613" y="759"/>
                </a:cubicBezTo>
                <a:cubicBezTo>
                  <a:pt x="599" y="797"/>
                  <a:pt x="592" y="799"/>
                  <a:pt x="584" y="812"/>
                </a:cubicBezTo>
                <a:cubicBezTo>
                  <a:pt x="576" y="825"/>
                  <a:pt x="589" y="819"/>
                  <a:pt x="566" y="840"/>
                </a:cubicBezTo>
                <a:cubicBezTo>
                  <a:pt x="543" y="861"/>
                  <a:pt x="480" y="913"/>
                  <a:pt x="447" y="937"/>
                </a:cubicBezTo>
                <a:cubicBezTo>
                  <a:pt x="414" y="961"/>
                  <a:pt x="391" y="955"/>
                  <a:pt x="367" y="981"/>
                </a:cubicBezTo>
                <a:cubicBezTo>
                  <a:pt x="343" y="1007"/>
                  <a:pt x="326" y="1060"/>
                  <a:pt x="301" y="1095"/>
                </a:cubicBezTo>
                <a:cubicBezTo>
                  <a:pt x="276" y="1130"/>
                  <a:pt x="247" y="1165"/>
                  <a:pt x="219" y="1189"/>
                </a:cubicBezTo>
                <a:cubicBezTo>
                  <a:pt x="191" y="1213"/>
                  <a:pt x="166" y="1230"/>
                  <a:pt x="131" y="1237"/>
                </a:cubicBezTo>
                <a:cubicBezTo>
                  <a:pt x="96" y="1244"/>
                  <a:pt x="22" y="1235"/>
                  <a:pt x="11" y="1229"/>
                </a:cubicBezTo>
                <a:cubicBezTo>
                  <a:pt x="0" y="1223"/>
                  <a:pt x="39" y="1214"/>
                  <a:pt x="64" y="1199"/>
                </a:cubicBezTo>
                <a:cubicBezTo>
                  <a:pt x="89" y="1184"/>
                  <a:pt x="124" y="1172"/>
                  <a:pt x="159" y="1141"/>
                </a:cubicBezTo>
                <a:cubicBezTo>
                  <a:pt x="194" y="1110"/>
                  <a:pt x="237" y="1051"/>
                  <a:pt x="273" y="1010"/>
                </a:cubicBezTo>
                <a:cubicBezTo>
                  <a:pt x="309" y="969"/>
                  <a:pt x="341" y="924"/>
                  <a:pt x="375" y="893"/>
                </a:cubicBezTo>
                <a:cubicBezTo>
                  <a:pt x="409" y="862"/>
                  <a:pt x="449" y="840"/>
                  <a:pt x="475" y="825"/>
                </a:cubicBezTo>
                <a:cubicBezTo>
                  <a:pt x="501" y="810"/>
                  <a:pt x="510" y="825"/>
                  <a:pt x="531" y="805"/>
                </a:cubicBezTo>
                <a:cubicBezTo>
                  <a:pt x="552" y="785"/>
                  <a:pt x="583" y="756"/>
                  <a:pt x="600" y="705"/>
                </a:cubicBezTo>
                <a:cubicBezTo>
                  <a:pt x="617" y="654"/>
                  <a:pt x="624" y="559"/>
                  <a:pt x="631" y="501"/>
                </a:cubicBezTo>
                <a:cubicBezTo>
                  <a:pt x="638" y="443"/>
                  <a:pt x="636" y="402"/>
                  <a:pt x="641" y="358"/>
                </a:cubicBezTo>
                <a:cubicBezTo>
                  <a:pt x="646" y="314"/>
                  <a:pt x="663" y="254"/>
                  <a:pt x="659" y="237"/>
                </a:cubicBezTo>
                <a:cubicBezTo>
                  <a:pt x="655" y="220"/>
                  <a:pt x="643" y="219"/>
                  <a:pt x="619" y="257"/>
                </a:cubicBezTo>
                <a:cubicBezTo>
                  <a:pt x="595" y="295"/>
                  <a:pt x="537" y="403"/>
                  <a:pt x="512" y="467"/>
                </a:cubicBezTo>
                <a:cubicBezTo>
                  <a:pt x="487" y="531"/>
                  <a:pt x="477" y="589"/>
                  <a:pt x="471" y="641"/>
                </a:cubicBezTo>
                <a:cubicBezTo>
                  <a:pt x="465" y="693"/>
                  <a:pt x="473" y="743"/>
                  <a:pt x="479" y="777"/>
                </a:cubicBezTo>
                <a:cubicBezTo>
                  <a:pt x="485" y="811"/>
                  <a:pt x="501" y="835"/>
                  <a:pt x="507" y="848"/>
                </a:cubicBezTo>
                <a:cubicBezTo>
                  <a:pt x="513" y="861"/>
                  <a:pt x="514" y="855"/>
                  <a:pt x="518" y="856"/>
                </a:cubicBezTo>
                <a:cubicBezTo>
                  <a:pt x="522" y="857"/>
                  <a:pt x="512" y="861"/>
                  <a:pt x="532" y="854"/>
                </a:cubicBezTo>
                <a:cubicBezTo>
                  <a:pt x="552" y="847"/>
                  <a:pt x="609" y="843"/>
                  <a:pt x="641" y="812"/>
                </a:cubicBezTo>
                <a:cubicBezTo>
                  <a:pt x="673" y="781"/>
                  <a:pt x="702" y="722"/>
                  <a:pt x="726" y="670"/>
                </a:cubicBezTo>
                <a:cubicBezTo>
                  <a:pt x="750" y="618"/>
                  <a:pt x="772" y="557"/>
                  <a:pt x="783" y="500"/>
                </a:cubicBezTo>
                <a:cubicBezTo>
                  <a:pt x="794" y="443"/>
                  <a:pt x="790" y="367"/>
                  <a:pt x="791" y="325"/>
                </a:cubicBezTo>
                <a:cubicBezTo>
                  <a:pt x="792" y="283"/>
                  <a:pt x="794" y="249"/>
                  <a:pt x="787" y="249"/>
                </a:cubicBezTo>
                <a:cubicBezTo>
                  <a:pt x="780" y="249"/>
                  <a:pt x="761" y="307"/>
                  <a:pt x="747" y="325"/>
                </a:cubicBezTo>
                <a:cubicBezTo>
                  <a:pt x="733" y="343"/>
                  <a:pt x="735" y="342"/>
                  <a:pt x="703" y="357"/>
                </a:cubicBezTo>
                <a:cubicBezTo>
                  <a:pt x="671" y="372"/>
                  <a:pt x="587" y="403"/>
                  <a:pt x="556" y="415"/>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sz="1703">
              <a:solidFill>
                <a:prstClr val="black"/>
              </a:solidFill>
              <a:latin typeface="Verdana" pitchFamily="34" charset="0"/>
              <a:cs typeface="Arial" charset="0"/>
            </a:endParaRPr>
          </a:p>
        </p:txBody>
      </p:sp>
      <p:sp>
        <p:nvSpPr>
          <p:cNvPr id="3081" name="Freeform 9"/>
          <p:cNvSpPr>
            <a:spLocks/>
          </p:cNvSpPr>
          <p:nvPr/>
        </p:nvSpPr>
        <p:spPr bwMode="ltGray">
          <a:xfrm>
            <a:off x="2284908" y="2069152"/>
            <a:ext cx="2643579" cy="3869249"/>
          </a:xfrm>
          <a:custGeom>
            <a:avLst/>
            <a:gdLst>
              <a:gd name="T0" fmla="*/ 2147483647 w 2049"/>
              <a:gd name="T1" fmla="*/ 2147483647 h 2999"/>
              <a:gd name="T2" fmla="*/ 2147483647 w 2049"/>
              <a:gd name="T3" fmla="*/ 2147483647 h 2999"/>
              <a:gd name="T4" fmla="*/ 2147483647 w 2049"/>
              <a:gd name="T5" fmla="*/ 2147483647 h 2999"/>
              <a:gd name="T6" fmla="*/ 2147483647 w 2049"/>
              <a:gd name="T7" fmla="*/ 2147483647 h 2999"/>
              <a:gd name="T8" fmla="*/ 2147483647 w 2049"/>
              <a:gd name="T9" fmla="*/ 2147483647 h 2999"/>
              <a:gd name="T10" fmla="*/ 2147483647 w 2049"/>
              <a:gd name="T11" fmla="*/ 2147483647 h 2999"/>
              <a:gd name="T12" fmla="*/ 2147483647 w 2049"/>
              <a:gd name="T13" fmla="*/ 2147483647 h 2999"/>
              <a:gd name="T14" fmla="*/ 2147483647 w 2049"/>
              <a:gd name="T15" fmla="*/ 2147483647 h 2999"/>
              <a:gd name="T16" fmla="*/ 2147483647 w 2049"/>
              <a:gd name="T17" fmla="*/ 2147483647 h 2999"/>
              <a:gd name="T18" fmla="*/ 2147483647 w 2049"/>
              <a:gd name="T19" fmla="*/ 2147483647 h 2999"/>
              <a:gd name="T20" fmla="*/ 2147483647 w 2049"/>
              <a:gd name="T21" fmla="*/ 2147483647 h 2999"/>
              <a:gd name="T22" fmla="*/ 2147483647 w 2049"/>
              <a:gd name="T23" fmla="*/ 2147483647 h 2999"/>
              <a:gd name="T24" fmla="*/ 2147483647 w 2049"/>
              <a:gd name="T25" fmla="*/ 2147483647 h 2999"/>
              <a:gd name="T26" fmla="*/ 2147483647 w 2049"/>
              <a:gd name="T27" fmla="*/ 2147483647 h 2999"/>
              <a:gd name="T28" fmla="*/ 2147483647 w 2049"/>
              <a:gd name="T29" fmla="*/ 2147483647 h 2999"/>
              <a:gd name="T30" fmla="*/ 2147483647 w 2049"/>
              <a:gd name="T31" fmla="*/ 2147483647 h 2999"/>
              <a:gd name="T32" fmla="*/ 2147483647 w 2049"/>
              <a:gd name="T33" fmla="*/ 2147483647 h 2999"/>
              <a:gd name="T34" fmla="*/ 2147483647 w 2049"/>
              <a:gd name="T35" fmla="*/ 2147483647 h 2999"/>
              <a:gd name="T36" fmla="*/ 2147483647 w 2049"/>
              <a:gd name="T37" fmla="*/ 2147483647 h 2999"/>
              <a:gd name="T38" fmla="*/ 2147483647 w 2049"/>
              <a:gd name="T39" fmla="*/ 2147483647 h 2999"/>
              <a:gd name="T40" fmla="*/ 2147483647 w 2049"/>
              <a:gd name="T41" fmla="*/ 2147483647 h 2999"/>
              <a:gd name="T42" fmla="*/ 2147483647 w 2049"/>
              <a:gd name="T43" fmla="*/ 2147483647 h 2999"/>
              <a:gd name="T44" fmla="*/ 2147483647 w 2049"/>
              <a:gd name="T45" fmla="*/ 2147483647 h 2999"/>
              <a:gd name="T46" fmla="*/ 2147483647 w 2049"/>
              <a:gd name="T47" fmla="*/ 2147483647 h 2999"/>
              <a:gd name="T48" fmla="*/ 2147483647 w 2049"/>
              <a:gd name="T49" fmla="*/ 2147483647 h 2999"/>
              <a:gd name="T50" fmla="*/ 2147483647 w 2049"/>
              <a:gd name="T51" fmla="*/ 2147483647 h 2999"/>
              <a:gd name="T52" fmla="*/ 2147483647 w 2049"/>
              <a:gd name="T53" fmla="*/ 2147483647 h 2999"/>
              <a:gd name="T54" fmla="*/ 2147483647 w 2049"/>
              <a:gd name="T55" fmla="*/ 2147483647 h 2999"/>
              <a:gd name="T56" fmla="*/ 2147483647 w 2049"/>
              <a:gd name="T57" fmla="*/ 2147483647 h 2999"/>
              <a:gd name="T58" fmla="*/ 2147483647 w 2049"/>
              <a:gd name="T59" fmla="*/ 2147483647 h 2999"/>
              <a:gd name="T60" fmla="*/ 2147483647 w 2049"/>
              <a:gd name="T61" fmla="*/ 2147483647 h 2999"/>
              <a:gd name="T62" fmla="*/ 2147483647 w 2049"/>
              <a:gd name="T63" fmla="*/ 2147483647 h 2999"/>
              <a:gd name="T64" fmla="*/ 2147483647 w 2049"/>
              <a:gd name="T65" fmla="*/ 2147483647 h 2999"/>
              <a:gd name="T66" fmla="*/ 2147483647 w 2049"/>
              <a:gd name="T67" fmla="*/ 2147483647 h 2999"/>
              <a:gd name="T68" fmla="*/ 2147483647 w 2049"/>
              <a:gd name="T69" fmla="*/ 2147483647 h 2999"/>
              <a:gd name="T70" fmla="*/ 2147483647 w 2049"/>
              <a:gd name="T71" fmla="*/ 2147483647 h 2999"/>
              <a:gd name="T72" fmla="*/ 2147483647 w 2049"/>
              <a:gd name="T73" fmla="*/ 2147483647 h 2999"/>
              <a:gd name="T74" fmla="*/ 2147483647 w 2049"/>
              <a:gd name="T75" fmla="*/ 2147483647 h 2999"/>
              <a:gd name="T76" fmla="*/ 2147483647 w 2049"/>
              <a:gd name="T77" fmla="*/ 2147483647 h 2999"/>
              <a:gd name="T78" fmla="*/ 2147483647 w 2049"/>
              <a:gd name="T79" fmla="*/ 2147483647 h 2999"/>
              <a:gd name="T80" fmla="*/ 2147483647 w 2049"/>
              <a:gd name="T81" fmla="*/ 2147483647 h 2999"/>
              <a:gd name="T82" fmla="*/ 2147483647 w 2049"/>
              <a:gd name="T83" fmla="*/ 2147483647 h 2999"/>
              <a:gd name="T84" fmla="*/ 2147483647 w 2049"/>
              <a:gd name="T85" fmla="*/ 2147483647 h 2999"/>
              <a:gd name="T86" fmla="*/ 2147483647 w 2049"/>
              <a:gd name="T87" fmla="*/ 2147483647 h 2999"/>
              <a:gd name="T88" fmla="*/ 2147483647 w 2049"/>
              <a:gd name="T89" fmla="*/ 2147483647 h 2999"/>
              <a:gd name="T90" fmla="*/ 2147483647 w 2049"/>
              <a:gd name="T91" fmla="*/ 2147483647 h 2999"/>
              <a:gd name="T92" fmla="*/ 2147483647 w 2049"/>
              <a:gd name="T93" fmla="*/ 2147483647 h 2999"/>
              <a:gd name="T94" fmla="*/ 2147483647 w 2049"/>
              <a:gd name="T95" fmla="*/ 2147483647 h 2999"/>
              <a:gd name="T96" fmla="*/ 2147483647 w 2049"/>
              <a:gd name="T97" fmla="*/ 2147483647 h 2999"/>
              <a:gd name="T98" fmla="*/ 2147483647 w 2049"/>
              <a:gd name="T99" fmla="*/ 2147483647 h 299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049"/>
              <a:gd name="T151" fmla="*/ 0 h 2999"/>
              <a:gd name="T152" fmla="*/ 2049 w 2049"/>
              <a:gd name="T153" fmla="*/ 2999 h 299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049" h="2999">
                <a:moveTo>
                  <a:pt x="1643" y="147"/>
                </a:moveTo>
                <a:cubicBezTo>
                  <a:pt x="1638" y="142"/>
                  <a:pt x="1657" y="109"/>
                  <a:pt x="1671" y="90"/>
                </a:cubicBezTo>
                <a:cubicBezTo>
                  <a:pt x="1685" y="71"/>
                  <a:pt x="1704" y="47"/>
                  <a:pt x="1728" y="33"/>
                </a:cubicBezTo>
                <a:cubicBezTo>
                  <a:pt x="1752" y="19"/>
                  <a:pt x="1775" y="10"/>
                  <a:pt x="1813" y="5"/>
                </a:cubicBezTo>
                <a:cubicBezTo>
                  <a:pt x="1851" y="0"/>
                  <a:pt x="1917" y="0"/>
                  <a:pt x="1955" y="5"/>
                </a:cubicBezTo>
                <a:cubicBezTo>
                  <a:pt x="1993" y="10"/>
                  <a:pt x="2031" y="19"/>
                  <a:pt x="2040" y="33"/>
                </a:cubicBezTo>
                <a:cubicBezTo>
                  <a:pt x="2049" y="47"/>
                  <a:pt x="2025" y="71"/>
                  <a:pt x="2011" y="90"/>
                </a:cubicBezTo>
                <a:cubicBezTo>
                  <a:pt x="1997" y="109"/>
                  <a:pt x="1983" y="128"/>
                  <a:pt x="1955" y="147"/>
                </a:cubicBezTo>
                <a:cubicBezTo>
                  <a:pt x="1927" y="166"/>
                  <a:pt x="1874" y="190"/>
                  <a:pt x="1841" y="204"/>
                </a:cubicBezTo>
                <a:cubicBezTo>
                  <a:pt x="1808" y="218"/>
                  <a:pt x="1775" y="218"/>
                  <a:pt x="1756" y="232"/>
                </a:cubicBezTo>
                <a:cubicBezTo>
                  <a:pt x="1737" y="246"/>
                  <a:pt x="1723" y="280"/>
                  <a:pt x="1728" y="289"/>
                </a:cubicBezTo>
                <a:cubicBezTo>
                  <a:pt x="1733" y="298"/>
                  <a:pt x="1771" y="280"/>
                  <a:pt x="1785" y="289"/>
                </a:cubicBezTo>
                <a:cubicBezTo>
                  <a:pt x="1799" y="298"/>
                  <a:pt x="1813" y="325"/>
                  <a:pt x="1813" y="345"/>
                </a:cubicBezTo>
                <a:cubicBezTo>
                  <a:pt x="1813" y="365"/>
                  <a:pt x="1794" y="391"/>
                  <a:pt x="1784" y="410"/>
                </a:cubicBezTo>
                <a:cubicBezTo>
                  <a:pt x="1774" y="429"/>
                  <a:pt x="1770" y="446"/>
                  <a:pt x="1756" y="459"/>
                </a:cubicBezTo>
                <a:cubicBezTo>
                  <a:pt x="1742" y="472"/>
                  <a:pt x="1746" y="468"/>
                  <a:pt x="1699" y="487"/>
                </a:cubicBezTo>
                <a:cubicBezTo>
                  <a:pt x="1652" y="506"/>
                  <a:pt x="1544" y="539"/>
                  <a:pt x="1473" y="572"/>
                </a:cubicBezTo>
                <a:cubicBezTo>
                  <a:pt x="1402" y="605"/>
                  <a:pt x="1350" y="642"/>
                  <a:pt x="1274" y="685"/>
                </a:cubicBezTo>
                <a:cubicBezTo>
                  <a:pt x="1198" y="728"/>
                  <a:pt x="1085" y="789"/>
                  <a:pt x="1019" y="827"/>
                </a:cubicBezTo>
                <a:cubicBezTo>
                  <a:pt x="953" y="865"/>
                  <a:pt x="948" y="870"/>
                  <a:pt x="877" y="912"/>
                </a:cubicBezTo>
                <a:cubicBezTo>
                  <a:pt x="806" y="954"/>
                  <a:pt x="687" y="1008"/>
                  <a:pt x="594" y="1082"/>
                </a:cubicBezTo>
                <a:cubicBezTo>
                  <a:pt x="501" y="1156"/>
                  <a:pt x="401" y="1253"/>
                  <a:pt x="320" y="1354"/>
                </a:cubicBezTo>
                <a:cubicBezTo>
                  <a:pt x="239" y="1455"/>
                  <a:pt x="149" y="1613"/>
                  <a:pt x="108" y="1690"/>
                </a:cubicBezTo>
                <a:cubicBezTo>
                  <a:pt x="67" y="1767"/>
                  <a:pt x="81" y="1777"/>
                  <a:pt x="72" y="1814"/>
                </a:cubicBezTo>
                <a:cubicBezTo>
                  <a:pt x="63" y="1851"/>
                  <a:pt x="59" y="1871"/>
                  <a:pt x="56" y="1914"/>
                </a:cubicBezTo>
                <a:cubicBezTo>
                  <a:pt x="53" y="1957"/>
                  <a:pt x="37" y="1986"/>
                  <a:pt x="55" y="2075"/>
                </a:cubicBezTo>
                <a:cubicBezTo>
                  <a:pt x="73" y="2164"/>
                  <a:pt x="107" y="2340"/>
                  <a:pt x="164" y="2450"/>
                </a:cubicBezTo>
                <a:cubicBezTo>
                  <a:pt x="221" y="2560"/>
                  <a:pt x="337" y="2675"/>
                  <a:pt x="396" y="2738"/>
                </a:cubicBezTo>
                <a:cubicBezTo>
                  <a:pt x="455" y="2801"/>
                  <a:pt x="497" y="2795"/>
                  <a:pt x="520" y="2826"/>
                </a:cubicBezTo>
                <a:cubicBezTo>
                  <a:pt x="543" y="2857"/>
                  <a:pt x="535" y="2901"/>
                  <a:pt x="536" y="2926"/>
                </a:cubicBezTo>
                <a:cubicBezTo>
                  <a:pt x="537" y="2951"/>
                  <a:pt x="573" y="2999"/>
                  <a:pt x="524" y="2974"/>
                </a:cubicBezTo>
                <a:cubicBezTo>
                  <a:pt x="475" y="2949"/>
                  <a:pt x="317" y="2853"/>
                  <a:pt x="240" y="2774"/>
                </a:cubicBezTo>
                <a:cubicBezTo>
                  <a:pt x="163" y="2695"/>
                  <a:pt x="103" y="2609"/>
                  <a:pt x="64" y="2502"/>
                </a:cubicBezTo>
                <a:cubicBezTo>
                  <a:pt x="25" y="2395"/>
                  <a:pt x="16" y="2238"/>
                  <a:pt x="8" y="2134"/>
                </a:cubicBezTo>
                <a:cubicBezTo>
                  <a:pt x="0" y="2030"/>
                  <a:pt x="5" y="1959"/>
                  <a:pt x="16" y="1878"/>
                </a:cubicBezTo>
                <a:cubicBezTo>
                  <a:pt x="27" y="1797"/>
                  <a:pt x="18" y="1764"/>
                  <a:pt x="72" y="1650"/>
                </a:cubicBezTo>
                <a:cubicBezTo>
                  <a:pt x="126" y="1536"/>
                  <a:pt x="214" y="1333"/>
                  <a:pt x="339" y="1196"/>
                </a:cubicBezTo>
                <a:cubicBezTo>
                  <a:pt x="464" y="1059"/>
                  <a:pt x="656" y="936"/>
                  <a:pt x="821" y="827"/>
                </a:cubicBezTo>
                <a:cubicBezTo>
                  <a:pt x="986" y="718"/>
                  <a:pt x="1209" y="609"/>
                  <a:pt x="1331" y="544"/>
                </a:cubicBezTo>
                <a:cubicBezTo>
                  <a:pt x="1453" y="479"/>
                  <a:pt x="1516" y="462"/>
                  <a:pt x="1556" y="438"/>
                </a:cubicBezTo>
                <a:cubicBezTo>
                  <a:pt x="1596" y="414"/>
                  <a:pt x="1558" y="427"/>
                  <a:pt x="1568" y="402"/>
                </a:cubicBezTo>
                <a:cubicBezTo>
                  <a:pt x="1578" y="377"/>
                  <a:pt x="1592" y="322"/>
                  <a:pt x="1614" y="289"/>
                </a:cubicBezTo>
                <a:cubicBezTo>
                  <a:pt x="1636" y="256"/>
                  <a:pt x="1652" y="232"/>
                  <a:pt x="1699" y="204"/>
                </a:cubicBezTo>
                <a:cubicBezTo>
                  <a:pt x="1746" y="176"/>
                  <a:pt x="1860" y="137"/>
                  <a:pt x="1898" y="118"/>
                </a:cubicBezTo>
                <a:cubicBezTo>
                  <a:pt x="1936" y="99"/>
                  <a:pt x="1931" y="95"/>
                  <a:pt x="1926" y="90"/>
                </a:cubicBezTo>
                <a:cubicBezTo>
                  <a:pt x="1921" y="85"/>
                  <a:pt x="1893" y="95"/>
                  <a:pt x="1870" y="90"/>
                </a:cubicBezTo>
                <a:cubicBezTo>
                  <a:pt x="1847" y="85"/>
                  <a:pt x="1809" y="62"/>
                  <a:pt x="1785" y="62"/>
                </a:cubicBezTo>
                <a:cubicBezTo>
                  <a:pt x="1761" y="62"/>
                  <a:pt x="1742" y="81"/>
                  <a:pt x="1728" y="90"/>
                </a:cubicBezTo>
                <a:cubicBezTo>
                  <a:pt x="1714" y="99"/>
                  <a:pt x="1713" y="108"/>
                  <a:pt x="1699" y="118"/>
                </a:cubicBezTo>
                <a:cubicBezTo>
                  <a:pt x="1685" y="128"/>
                  <a:pt x="1648" y="152"/>
                  <a:pt x="1643" y="147"/>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sz="1703">
              <a:solidFill>
                <a:prstClr val="black"/>
              </a:solidFill>
              <a:latin typeface="Verdana" pitchFamily="34" charset="0"/>
              <a:cs typeface="Arial" charset="0"/>
            </a:endParaRPr>
          </a:p>
        </p:txBody>
      </p:sp>
      <p:sp>
        <p:nvSpPr>
          <p:cNvPr id="3082" name="Freeform 10"/>
          <p:cNvSpPr>
            <a:spLocks/>
          </p:cNvSpPr>
          <p:nvPr/>
        </p:nvSpPr>
        <p:spPr bwMode="ltGray">
          <a:xfrm>
            <a:off x="3928598" y="2404598"/>
            <a:ext cx="219331" cy="255456"/>
          </a:xfrm>
          <a:custGeom>
            <a:avLst/>
            <a:gdLst>
              <a:gd name="T0" fmla="*/ 2147483647 w 179"/>
              <a:gd name="T1" fmla="*/ 2147483647 h 222"/>
              <a:gd name="T2" fmla="*/ 0 w 179"/>
              <a:gd name="T3" fmla="*/ 2147483647 h 222"/>
              <a:gd name="T4" fmla="*/ 2147483647 w 179"/>
              <a:gd name="T5" fmla="*/ 2147483647 h 222"/>
              <a:gd name="T6" fmla="*/ 2147483647 w 179"/>
              <a:gd name="T7" fmla="*/ 2147483647 h 222"/>
              <a:gd name="T8" fmla="*/ 2147483647 w 179"/>
              <a:gd name="T9" fmla="*/ 2147483647 h 222"/>
              <a:gd name="T10" fmla="*/ 2147483647 w 179"/>
              <a:gd name="T11" fmla="*/ 2147483647 h 222"/>
              <a:gd name="T12" fmla="*/ 2147483647 w 179"/>
              <a:gd name="T13" fmla="*/ 2147483647 h 222"/>
              <a:gd name="T14" fmla="*/ 0 60000 65536"/>
              <a:gd name="T15" fmla="*/ 0 60000 65536"/>
              <a:gd name="T16" fmla="*/ 0 60000 65536"/>
              <a:gd name="T17" fmla="*/ 0 60000 65536"/>
              <a:gd name="T18" fmla="*/ 0 60000 65536"/>
              <a:gd name="T19" fmla="*/ 0 60000 65536"/>
              <a:gd name="T20" fmla="*/ 0 60000 65536"/>
              <a:gd name="T21" fmla="*/ 0 w 179"/>
              <a:gd name="T22" fmla="*/ 0 h 222"/>
              <a:gd name="T23" fmla="*/ 179 w 179"/>
              <a:gd name="T24" fmla="*/ 222 h 2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9" h="222">
                <a:moveTo>
                  <a:pt x="56" y="14"/>
                </a:moveTo>
                <a:cubicBezTo>
                  <a:pt x="33" y="28"/>
                  <a:pt x="0" y="128"/>
                  <a:pt x="0" y="156"/>
                </a:cubicBezTo>
                <a:cubicBezTo>
                  <a:pt x="0" y="184"/>
                  <a:pt x="42" y="175"/>
                  <a:pt x="56" y="184"/>
                </a:cubicBezTo>
                <a:cubicBezTo>
                  <a:pt x="70" y="193"/>
                  <a:pt x="66" y="222"/>
                  <a:pt x="85" y="213"/>
                </a:cubicBezTo>
                <a:cubicBezTo>
                  <a:pt x="104" y="204"/>
                  <a:pt x="161" y="152"/>
                  <a:pt x="170" y="128"/>
                </a:cubicBezTo>
                <a:cubicBezTo>
                  <a:pt x="179" y="104"/>
                  <a:pt x="155" y="90"/>
                  <a:pt x="141" y="71"/>
                </a:cubicBezTo>
                <a:cubicBezTo>
                  <a:pt x="127" y="52"/>
                  <a:pt x="79" y="0"/>
                  <a:pt x="56" y="14"/>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sz="1703">
              <a:solidFill>
                <a:prstClr val="black"/>
              </a:solidFill>
              <a:latin typeface="Verdana" pitchFamily="34" charset="0"/>
              <a:cs typeface="Arial" charset="0"/>
            </a:endParaRPr>
          </a:p>
        </p:txBody>
      </p:sp>
      <p:sp>
        <p:nvSpPr>
          <p:cNvPr id="3083" name="Freeform 11"/>
          <p:cNvSpPr>
            <a:spLocks/>
          </p:cNvSpPr>
          <p:nvPr/>
        </p:nvSpPr>
        <p:spPr bwMode="ltGray">
          <a:xfrm>
            <a:off x="2355869" y="1106678"/>
            <a:ext cx="3251253" cy="2615195"/>
          </a:xfrm>
          <a:custGeom>
            <a:avLst/>
            <a:gdLst>
              <a:gd name="T0" fmla="*/ 2147483647 w 2520"/>
              <a:gd name="T1" fmla="*/ 2147483647 h 2027"/>
              <a:gd name="T2" fmla="*/ 2147483647 w 2520"/>
              <a:gd name="T3" fmla="*/ 2147483647 h 2027"/>
              <a:gd name="T4" fmla="*/ 2147483647 w 2520"/>
              <a:gd name="T5" fmla="*/ 2147483647 h 2027"/>
              <a:gd name="T6" fmla="*/ 2147483647 w 2520"/>
              <a:gd name="T7" fmla="*/ 2147483647 h 2027"/>
              <a:gd name="T8" fmla="*/ 2147483647 w 2520"/>
              <a:gd name="T9" fmla="*/ 2147483647 h 2027"/>
              <a:gd name="T10" fmla="*/ 2147483647 w 2520"/>
              <a:gd name="T11" fmla="*/ 2147483647 h 2027"/>
              <a:gd name="T12" fmla="*/ 2147483647 w 2520"/>
              <a:gd name="T13" fmla="*/ 2147483647 h 2027"/>
              <a:gd name="T14" fmla="*/ 2147483647 w 2520"/>
              <a:gd name="T15" fmla="*/ 2147483647 h 2027"/>
              <a:gd name="T16" fmla="*/ 2147483647 w 2520"/>
              <a:gd name="T17" fmla="*/ 2147483647 h 2027"/>
              <a:gd name="T18" fmla="*/ 2147483647 w 2520"/>
              <a:gd name="T19" fmla="*/ 2147483647 h 2027"/>
              <a:gd name="T20" fmla="*/ 2147483647 w 2520"/>
              <a:gd name="T21" fmla="*/ 2147483647 h 2027"/>
              <a:gd name="T22" fmla="*/ 2147483647 w 2520"/>
              <a:gd name="T23" fmla="*/ 2147483647 h 2027"/>
              <a:gd name="T24" fmla="*/ 2147483647 w 2520"/>
              <a:gd name="T25" fmla="*/ 2147483647 h 2027"/>
              <a:gd name="T26" fmla="*/ 2147483647 w 2520"/>
              <a:gd name="T27" fmla="*/ 2147483647 h 2027"/>
              <a:gd name="T28" fmla="*/ 2147483647 w 2520"/>
              <a:gd name="T29" fmla="*/ 2147483647 h 2027"/>
              <a:gd name="T30" fmla="*/ 2147483647 w 2520"/>
              <a:gd name="T31" fmla="*/ 2147483647 h 2027"/>
              <a:gd name="T32" fmla="*/ 2147483647 w 2520"/>
              <a:gd name="T33" fmla="*/ 2147483647 h 2027"/>
              <a:gd name="T34" fmla="*/ 2147483647 w 2520"/>
              <a:gd name="T35" fmla="*/ 2147483647 h 2027"/>
              <a:gd name="T36" fmla="*/ 2147483647 w 2520"/>
              <a:gd name="T37" fmla="*/ 2147483647 h 2027"/>
              <a:gd name="T38" fmla="*/ 2147483647 w 2520"/>
              <a:gd name="T39" fmla="*/ 2147483647 h 2027"/>
              <a:gd name="T40" fmla="*/ 2147483647 w 2520"/>
              <a:gd name="T41" fmla="*/ 2147483647 h 2027"/>
              <a:gd name="T42" fmla="*/ 2147483647 w 2520"/>
              <a:gd name="T43" fmla="*/ 2147483647 h 2027"/>
              <a:gd name="T44" fmla="*/ 2147483647 w 2520"/>
              <a:gd name="T45" fmla="*/ 2147483647 h 2027"/>
              <a:gd name="T46" fmla="*/ 2147483647 w 2520"/>
              <a:gd name="T47" fmla="*/ 2147483647 h 2027"/>
              <a:gd name="T48" fmla="*/ 2147483647 w 2520"/>
              <a:gd name="T49" fmla="*/ 2147483647 h 2027"/>
              <a:gd name="T50" fmla="*/ 2147483647 w 2520"/>
              <a:gd name="T51" fmla="*/ 2147483647 h 2027"/>
              <a:gd name="T52" fmla="*/ 2147483647 w 2520"/>
              <a:gd name="T53" fmla="*/ 2147483647 h 2027"/>
              <a:gd name="T54" fmla="*/ 2147483647 w 2520"/>
              <a:gd name="T55" fmla="*/ 2147483647 h 2027"/>
              <a:gd name="T56" fmla="*/ 2147483647 w 2520"/>
              <a:gd name="T57" fmla="*/ 2147483647 h 2027"/>
              <a:gd name="T58" fmla="*/ 2147483647 w 2520"/>
              <a:gd name="T59" fmla="*/ 2147483647 h 2027"/>
              <a:gd name="T60" fmla="*/ 2147483647 w 2520"/>
              <a:gd name="T61" fmla="*/ 2147483647 h 2027"/>
              <a:gd name="T62" fmla="*/ 2147483647 w 2520"/>
              <a:gd name="T63" fmla="*/ 2147483647 h 2027"/>
              <a:gd name="T64" fmla="*/ 2147483647 w 2520"/>
              <a:gd name="T65" fmla="*/ 2147483647 h 2027"/>
              <a:gd name="T66" fmla="*/ 2147483647 w 2520"/>
              <a:gd name="T67" fmla="*/ 2147483647 h 2027"/>
              <a:gd name="T68" fmla="*/ 2147483647 w 2520"/>
              <a:gd name="T69" fmla="*/ 2147483647 h 2027"/>
              <a:gd name="T70" fmla="*/ 2147483647 w 2520"/>
              <a:gd name="T71" fmla="*/ 2147483647 h 2027"/>
              <a:gd name="T72" fmla="*/ 0 w 2520"/>
              <a:gd name="T73" fmla="*/ 2147483647 h 2027"/>
              <a:gd name="T74" fmla="*/ 2147483647 w 2520"/>
              <a:gd name="T75" fmla="*/ 2147483647 h 2027"/>
              <a:gd name="T76" fmla="*/ 2147483647 w 2520"/>
              <a:gd name="T77" fmla="*/ 2147483647 h 2027"/>
              <a:gd name="T78" fmla="*/ 2147483647 w 2520"/>
              <a:gd name="T79" fmla="*/ 2147483647 h 2027"/>
              <a:gd name="T80" fmla="*/ 2147483647 w 2520"/>
              <a:gd name="T81" fmla="*/ 2147483647 h 2027"/>
              <a:gd name="T82" fmla="*/ 2147483647 w 2520"/>
              <a:gd name="T83" fmla="*/ 2147483647 h 2027"/>
              <a:gd name="T84" fmla="*/ 2147483647 w 2520"/>
              <a:gd name="T85" fmla="*/ 2147483647 h 2027"/>
              <a:gd name="T86" fmla="*/ 2147483647 w 2520"/>
              <a:gd name="T87" fmla="*/ 2147483647 h 2027"/>
              <a:gd name="T88" fmla="*/ 2147483647 w 2520"/>
              <a:gd name="T89" fmla="*/ 2147483647 h 2027"/>
              <a:gd name="T90" fmla="*/ 2147483647 w 2520"/>
              <a:gd name="T91" fmla="*/ 2147483647 h 2027"/>
              <a:gd name="T92" fmla="*/ 2147483647 w 2520"/>
              <a:gd name="T93" fmla="*/ 2147483647 h 2027"/>
              <a:gd name="T94" fmla="*/ 2147483647 w 2520"/>
              <a:gd name="T95" fmla="*/ 2147483647 h 2027"/>
              <a:gd name="T96" fmla="*/ 2147483647 w 2520"/>
              <a:gd name="T97" fmla="*/ 2147483647 h 2027"/>
              <a:gd name="T98" fmla="*/ 2147483647 w 2520"/>
              <a:gd name="T99" fmla="*/ 2147483647 h 2027"/>
              <a:gd name="T100" fmla="*/ 2147483647 w 2520"/>
              <a:gd name="T101" fmla="*/ 2147483647 h 2027"/>
              <a:gd name="T102" fmla="*/ 2147483647 w 2520"/>
              <a:gd name="T103" fmla="*/ 2147483647 h 2027"/>
              <a:gd name="T104" fmla="*/ 2147483647 w 2520"/>
              <a:gd name="T105" fmla="*/ 2147483647 h 2027"/>
              <a:gd name="T106" fmla="*/ 2147483647 w 2520"/>
              <a:gd name="T107" fmla="*/ 2147483647 h 2027"/>
              <a:gd name="T108" fmla="*/ 2147483647 w 2520"/>
              <a:gd name="T109" fmla="*/ 2147483647 h 2027"/>
              <a:gd name="T110" fmla="*/ 2147483647 w 2520"/>
              <a:gd name="T111" fmla="*/ 2147483647 h 2027"/>
              <a:gd name="T112" fmla="*/ 2147483647 w 2520"/>
              <a:gd name="T113" fmla="*/ 2147483647 h 2027"/>
              <a:gd name="T114" fmla="*/ 2147483647 w 2520"/>
              <a:gd name="T115" fmla="*/ 2147483647 h 2027"/>
              <a:gd name="T116" fmla="*/ 2147483647 w 2520"/>
              <a:gd name="T117" fmla="*/ 2147483647 h 2027"/>
              <a:gd name="T118" fmla="*/ 2147483647 w 2520"/>
              <a:gd name="T119" fmla="*/ 2147483647 h 2027"/>
              <a:gd name="T120" fmla="*/ 2147483647 w 2520"/>
              <a:gd name="T121" fmla="*/ 2147483647 h 202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520"/>
              <a:gd name="T184" fmla="*/ 0 h 2027"/>
              <a:gd name="T185" fmla="*/ 2520 w 2520"/>
              <a:gd name="T186" fmla="*/ 2027 h 202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520" h="2027">
                <a:moveTo>
                  <a:pt x="2077" y="90"/>
                </a:moveTo>
                <a:cubicBezTo>
                  <a:pt x="2082" y="81"/>
                  <a:pt x="2096" y="71"/>
                  <a:pt x="2105" y="62"/>
                </a:cubicBezTo>
                <a:cubicBezTo>
                  <a:pt x="2114" y="53"/>
                  <a:pt x="2124" y="42"/>
                  <a:pt x="2133" y="33"/>
                </a:cubicBezTo>
                <a:cubicBezTo>
                  <a:pt x="2142" y="24"/>
                  <a:pt x="2143" y="10"/>
                  <a:pt x="2162" y="5"/>
                </a:cubicBezTo>
                <a:cubicBezTo>
                  <a:pt x="2181" y="0"/>
                  <a:pt x="2214" y="0"/>
                  <a:pt x="2247" y="5"/>
                </a:cubicBezTo>
                <a:cubicBezTo>
                  <a:pt x="2280" y="10"/>
                  <a:pt x="2331" y="26"/>
                  <a:pt x="2358" y="35"/>
                </a:cubicBezTo>
                <a:cubicBezTo>
                  <a:pt x="2385" y="44"/>
                  <a:pt x="2392" y="53"/>
                  <a:pt x="2412" y="60"/>
                </a:cubicBezTo>
                <a:cubicBezTo>
                  <a:pt x="2432" y="67"/>
                  <a:pt x="2463" y="78"/>
                  <a:pt x="2480" y="79"/>
                </a:cubicBezTo>
                <a:cubicBezTo>
                  <a:pt x="2497" y="80"/>
                  <a:pt x="2512" y="60"/>
                  <a:pt x="2516" y="67"/>
                </a:cubicBezTo>
                <a:cubicBezTo>
                  <a:pt x="2520" y="74"/>
                  <a:pt x="2516" y="105"/>
                  <a:pt x="2504" y="123"/>
                </a:cubicBezTo>
                <a:cubicBezTo>
                  <a:pt x="2492" y="141"/>
                  <a:pt x="2464" y="162"/>
                  <a:pt x="2445" y="175"/>
                </a:cubicBezTo>
                <a:cubicBezTo>
                  <a:pt x="2426" y="188"/>
                  <a:pt x="2435" y="174"/>
                  <a:pt x="2389" y="203"/>
                </a:cubicBezTo>
                <a:cubicBezTo>
                  <a:pt x="2343" y="232"/>
                  <a:pt x="2216" y="314"/>
                  <a:pt x="2168" y="347"/>
                </a:cubicBezTo>
                <a:cubicBezTo>
                  <a:pt x="2120" y="380"/>
                  <a:pt x="2123" y="382"/>
                  <a:pt x="2100" y="399"/>
                </a:cubicBezTo>
                <a:cubicBezTo>
                  <a:pt x="2077" y="416"/>
                  <a:pt x="2074" y="418"/>
                  <a:pt x="2028" y="447"/>
                </a:cubicBezTo>
                <a:cubicBezTo>
                  <a:pt x="1982" y="476"/>
                  <a:pt x="1908" y="528"/>
                  <a:pt x="1822" y="572"/>
                </a:cubicBezTo>
                <a:cubicBezTo>
                  <a:pt x="1736" y="616"/>
                  <a:pt x="1642" y="676"/>
                  <a:pt x="1510" y="714"/>
                </a:cubicBezTo>
                <a:cubicBezTo>
                  <a:pt x="1378" y="752"/>
                  <a:pt x="1156" y="790"/>
                  <a:pt x="1028" y="799"/>
                </a:cubicBezTo>
                <a:cubicBezTo>
                  <a:pt x="900" y="808"/>
                  <a:pt x="811" y="788"/>
                  <a:pt x="744" y="770"/>
                </a:cubicBezTo>
                <a:cubicBezTo>
                  <a:pt x="677" y="752"/>
                  <a:pt x="648" y="712"/>
                  <a:pt x="624" y="692"/>
                </a:cubicBezTo>
                <a:cubicBezTo>
                  <a:pt x="600" y="672"/>
                  <a:pt x="615" y="657"/>
                  <a:pt x="600" y="651"/>
                </a:cubicBezTo>
                <a:cubicBezTo>
                  <a:pt x="585" y="645"/>
                  <a:pt x="555" y="655"/>
                  <a:pt x="536" y="659"/>
                </a:cubicBezTo>
                <a:cubicBezTo>
                  <a:pt x="517" y="663"/>
                  <a:pt x="496" y="666"/>
                  <a:pt x="484" y="675"/>
                </a:cubicBezTo>
                <a:cubicBezTo>
                  <a:pt x="472" y="684"/>
                  <a:pt x="460" y="703"/>
                  <a:pt x="461" y="714"/>
                </a:cubicBezTo>
                <a:cubicBezTo>
                  <a:pt x="462" y="725"/>
                  <a:pt x="475" y="733"/>
                  <a:pt x="489" y="742"/>
                </a:cubicBezTo>
                <a:cubicBezTo>
                  <a:pt x="503" y="751"/>
                  <a:pt x="532" y="761"/>
                  <a:pt x="546" y="770"/>
                </a:cubicBezTo>
                <a:cubicBezTo>
                  <a:pt x="560" y="779"/>
                  <a:pt x="579" y="780"/>
                  <a:pt x="574" y="799"/>
                </a:cubicBezTo>
                <a:cubicBezTo>
                  <a:pt x="569" y="818"/>
                  <a:pt x="534" y="861"/>
                  <a:pt x="517" y="884"/>
                </a:cubicBezTo>
                <a:cubicBezTo>
                  <a:pt x="500" y="907"/>
                  <a:pt x="492" y="926"/>
                  <a:pt x="472" y="939"/>
                </a:cubicBezTo>
                <a:cubicBezTo>
                  <a:pt x="452" y="952"/>
                  <a:pt x="435" y="956"/>
                  <a:pt x="400" y="963"/>
                </a:cubicBezTo>
                <a:cubicBezTo>
                  <a:pt x="365" y="970"/>
                  <a:pt x="306" y="968"/>
                  <a:pt x="264" y="983"/>
                </a:cubicBezTo>
                <a:cubicBezTo>
                  <a:pt x="222" y="998"/>
                  <a:pt x="182" y="1017"/>
                  <a:pt x="149" y="1054"/>
                </a:cubicBezTo>
                <a:cubicBezTo>
                  <a:pt x="116" y="1091"/>
                  <a:pt x="83" y="1136"/>
                  <a:pt x="64" y="1207"/>
                </a:cubicBezTo>
                <a:cubicBezTo>
                  <a:pt x="45" y="1278"/>
                  <a:pt x="43" y="1351"/>
                  <a:pt x="36" y="1479"/>
                </a:cubicBezTo>
                <a:cubicBezTo>
                  <a:pt x="29" y="1607"/>
                  <a:pt x="25" y="1923"/>
                  <a:pt x="20" y="1975"/>
                </a:cubicBezTo>
                <a:cubicBezTo>
                  <a:pt x="15" y="2027"/>
                  <a:pt x="10" y="1874"/>
                  <a:pt x="7" y="1791"/>
                </a:cubicBezTo>
                <a:cubicBezTo>
                  <a:pt x="4" y="1708"/>
                  <a:pt x="0" y="1551"/>
                  <a:pt x="0" y="1475"/>
                </a:cubicBezTo>
                <a:cubicBezTo>
                  <a:pt x="0" y="1399"/>
                  <a:pt x="2" y="1379"/>
                  <a:pt x="7" y="1337"/>
                </a:cubicBezTo>
                <a:cubicBezTo>
                  <a:pt x="12" y="1295"/>
                  <a:pt x="19" y="1258"/>
                  <a:pt x="28" y="1220"/>
                </a:cubicBezTo>
                <a:cubicBezTo>
                  <a:pt x="37" y="1182"/>
                  <a:pt x="44" y="1149"/>
                  <a:pt x="64" y="1107"/>
                </a:cubicBezTo>
                <a:cubicBezTo>
                  <a:pt x="84" y="1065"/>
                  <a:pt x="116" y="1006"/>
                  <a:pt x="149" y="969"/>
                </a:cubicBezTo>
                <a:cubicBezTo>
                  <a:pt x="182" y="932"/>
                  <a:pt x="230" y="903"/>
                  <a:pt x="262" y="884"/>
                </a:cubicBezTo>
                <a:cubicBezTo>
                  <a:pt x="294" y="865"/>
                  <a:pt x="322" y="869"/>
                  <a:pt x="340" y="855"/>
                </a:cubicBezTo>
                <a:cubicBezTo>
                  <a:pt x="358" y="841"/>
                  <a:pt x="361" y="822"/>
                  <a:pt x="372" y="799"/>
                </a:cubicBezTo>
                <a:cubicBezTo>
                  <a:pt x="383" y="776"/>
                  <a:pt x="386" y="743"/>
                  <a:pt x="404" y="714"/>
                </a:cubicBezTo>
                <a:cubicBezTo>
                  <a:pt x="422" y="685"/>
                  <a:pt x="461" y="643"/>
                  <a:pt x="480" y="623"/>
                </a:cubicBezTo>
                <a:cubicBezTo>
                  <a:pt x="499" y="603"/>
                  <a:pt x="491" y="608"/>
                  <a:pt x="516" y="595"/>
                </a:cubicBezTo>
                <a:cubicBezTo>
                  <a:pt x="541" y="582"/>
                  <a:pt x="606" y="549"/>
                  <a:pt x="631" y="544"/>
                </a:cubicBezTo>
                <a:cubicBezTo>
                  <a:pt x="656" y="539"/>
                  <a:pt x="612" y="549"/>
                  <a:pt x="664" y="563"/>
                </a:cubicBezTo>
                <a:cubicBezTo>
                  <a:pt x="716" y="577"/>
                  <a:pt x="816" y="623"/>
                  <a:pt x="943" y="629"/>
                </a:cubicBezTo>
                <a:cubicBezTo>
                  <a:pt x="1070" y="635"/>
                  <a:pt x="1267" y="634"/>
                  <a:pt x="1425" y="600"/>
                </a:cubicBezTo>
                <a:cubicBezTo>
                  <a:pt x="1583" y="566"/>
                  <a:pt x="1783" y="474"/>
                  <a:pt x="1892" y="427"/>
                </a:cubicBezTo>
                <a:cubicBezTo>
                  <a:pt x="2001" y="380"/>
                  <a:pt x="2027" y="350"/>
                  <a:pt x="2077" y="318"/>
                </a:cubicBezTo>
                <a:cubicBezTo>
                  <a:pt x="2127" y="286"/>
                  <a:pt x="2148" y="260"/>
                  <a:pt x="2190" y="232"/>
                </a:cubicBezTo>
                <a:cubicBezTo>
                  <a:pt x="2232" y="204"/>
                  <a:pt x="2313" y="166"/>
                  <a:pt x="2332" y="147"/>
                </a:cubicBezTo>
                <a:cubicBezTo>
                  <a:pt x="2351" y="128"/>
                  <a:pt x="2327" y="132"/>
                  <a:pt x="2303" y="118"/>
                </a:cubicBezTo>
                <a:cubicBezTo>
                  <a:pt x="2279" y="104"/>
                  <a:pt x="2213" y="71"/>
                  <a:pt x="2190" y="62"/>
                </a:cubicBezTo>
                <a:cubicBezTo>
                  <a:pt x="2167" y="53"/>
                  <a:pt x="2176" y="57"/>
                  <a:pt x="2162" y="62"/>
                </a:cubicBezTo>
                <a:cubicBezTo>
                  <a:pt x="2148" y="67"/>
                  <a:pt x="2121" y="83"/>
                  <a:pt x="2107" y="92"/>
                </a:cubicBezTo>
                <a:cubicBezTo>
                  <a:pt x="2093" y="101"/>
                  <a:pt x="2082" y="118"/>
                  <a:pt x="2077" y="118"/>
                </a:cubicBezTo>
                <a:cubicBezTo>
                  <a:pt x="2072" y="118"/>
                  <a:pt x="2072" y="99"/>
                  <a:pt x="2077" y="90"/>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sz="1703">
              <a:solidFill>
                <a:prstClr val="black"/>
              </a:solidFill>
              <a:latin typeface="Verdana" pitchFamily="34" charset="0"/>
              <a:cs typeface="Arial" charset="0"/>
            </a:endParaRPr>
          </a:p>
        </p:txBody>
      </p:sp>
      <p:sp>
        <p:nvSpPr>
          <p:cNvPr id="3084" name="Freeform 12"/>
          <p:cNvSpPr>
            <a:spLocks/>
          </p:cNvSpPr>
          <p:nvPr/>
        </p:nvSpPr>
        <p:spPr bwMode="ltGray">
          <a:xfrm>
            <a:off x="3075789" y="2325897"/>
            <a:ext cx="432210" cy="263197"/>
          </a:xfrm>
          <a:custGeom>
            <a:avLst/>
            <a:gdLst>
              <a:gd name="T0" fmla="*/ 2147483647 w 335"/>
              <a:gd name="T1" fmla="*/ 2147483647 h 204"/>
              <a:gd name="T2" fmla="*/ 2147483647 w 335"/>
              <a:gd name="T3" fmla="*/ 2147483647 h 204"/>
              <a:gd name="T4" fmla="*/ 2147483647 w 335"/>
              <a:gd name="T5" fmla="*/ 2147483647 h 204"/>
              <a:gd name="T6" fmla="*/ 2147483647 w 335"/>
              <a:gd name="T7" fmla="*/ 2147483647 h 204"/>
              <a:gd name="T8" fmla="*/ 2147483647 w 335"/>
              <a:gd name="T9" fmla="*/ 2147483647 h 204"/>
              <a:gd name="T10" fmla="*/ 2147483647 w 335"/>
              <a:gd name="T11" fmla="*/ 2147483647 h 204"/>
              <a:gd name="T12" fmla="*/ 2147483647 w 335"/>
              <a:gd name="T13" fmla="*/ 2147483647 h 204"/>
              <a:gd name="T14" fmla="*/ 2147483647 w 335"/>
              <a:gd name="T15" fmla="*/ 2147483647 h 204"/>
              <a:gd name="T16" fmla="*/ 2147483647 w 335"/>
              <a:gd name="T17" fmla="*/ 2147483647 h 204"/>
              <a:gd name="T18" fmla="*/ 2147483647 w 335"/>
              <a:gd name="T19" fmla="*/ 2147483647 h 204"/>
              <a:gd name="T20" fmla="*/ 2147483647 w 335"/>
              <a:gd name="T21" fmla="*/ 2147483647 h 204"/>
              <a:gd name="T22" fmla="*/ 2147483647 w 335"/>
              <a:gd name="T23" fmla="*/ 2147483647 h 204"/>
              <a:gd name="T24" fmla="*/ 2147483647 w 335"/>
              <a:gd name="T25" fmla="*/ 2147483647 h 20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35"/>
              <a:gd name="T40" fmla="*/ 0 h 204"/>
              <a:gd name="T41" fmla="*/ 335 w 335"/>
              <a:gd name="T42" fmla="*/ 204 h 20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35" h="204">
                <a:moveTo>
                  <a:pt x="9" y="175"/>
                </a:moveTo>
                <a:cubicBezTo>
                  <a:pt x="28" y="189"/>
                  <a:pt x="50" y="202"/>
                  <a:pt x="66" y="203"/>
                </a:cubicBezTo>
                <a:cubicBezTo>
                  <a:pt x="82" y="204"/>
                  <a:pt x="91" y="188"/>
                  <a:pt x="103" y="179"/>
                </a:cubicBezTo>
                <a:cubicBezTo>
                  <a:pt x="115" y="170"/>
                  <a:pt x="128" y="154"/>
                  <a:pt x="139" y="147"/>
                </a:cubicBezTo>
                <a:cubicBezTo>
                  <a:pt x="150" y="140"/>
                  <a:pt x="155" y="134"/>
                  <a:pt x="171" y="139"/>
                </a:cubicBezTo>
                <a:cubicBezTo>
                  <a:pt x="187" y="144"/>
                  <a:pt x="211" y="188"/>
                  <a:pt x="236" y="175"/>
                </a:cubicBezTo>
                <a:cubicBezTo>
                  <a:pt x="261" y="162"/>
                  <a:pt x="307" y="85"/>
                  <a:pt x="321" y="61"/>
                </a:cubicBezTo>
                <a:cubicBezTo>
                  <a:pt x="335" y="37"/>
                  <a:pt x="335" y="42"/>
                  <a:pt x="321" y="33"/>
                </a:cubicBezTo>
                <a:cubicBezTo>
                  <a:pt x="307" y="24"/>
                  <a:pt x="260" y="0"/>
                  <a:pt x="236" y="5"/>
                </a:cubicBezTo>
                <a:cubicBezTo>
                  <a:pt x="212" y="10"/>
                  <a:pt x="203" y="56"/>
                  <a:pt x="179" y="61"/>
                </a:cubicBezTo>
                <a:cubicBezTo>
                  <a:pt x="155" y="66"/>
                  <a:pt x="122" y="19"/>
                  <a:pt x="94" y="33"/>
                </a:cubicBezTo>
                <a:cubicBezTo>
                  <a:pt x="66" y="47"/>
                  <a:pt x="18" y="118"/>
                  <a:pt x="9" y="146"/>
                </a:cubicBezTo>
                <a:cubicBezTo>
                  <a:pt x="0" y="174"/>
                  <a:pt x="19" y="188"/>
                  <a:pt x="38" y="203"/>
                </a:cubicBezTo>
              </a:path>
            </a:pathLst>
          </a:custGeom>
          <a:gradFill rotWithShape="1">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sz="1703">
              <a:solidFill>
                <a:prstClr val="black"/>
              </a:solidFill>
              <a:latin typeface="Verdana" pitchFamily="34" charset="0"/>
              <a:cs typeface="Arial" charset="0"/>
            </a:endParaRPr>
          </a:p>
        </p:txBody>
      </p:sp>
      <p:sp>
        <p:nvSpPr>
          <p:cNvPr id="3085" name="Freeform 13"/>
          <p:cNvSpPr>
            <a:spLocks/>
          </p:cNvSpPr>
          <p:nvPr/>
        </p:nvSpPr>
        <p:spPr bwMode="ltGray">
          <a:xfrm>
            <a:off x="3380271" y="1088614"/>
            <a:ext cx="1119876" cy="1604984"/>
          </a:xfrm>
          <a:custGeom>
            <a:avLst/>
            <a:gdLst>
              <a:gd name="T0" fmla="*/ 2147483647 w 868"/>
              <a:gd name="T1" fmla="*/ 2147483647 h 1244"/>
              <a:gd name="T2" fmla="*/ 2147483647 w 868"/>
              <a:gd name="T3" fmla="*/ 2147483647 h 1244"/>
              <a:gd name="T4" fmla="*/ 2147483647 w 868"/>
              <a:gd name="T5" fmla="*/ 2147483647 h 1244"/>
              <a:gd name="T6" fmla="*/ 2147483647 w 868"/>
              <a:gd name="T7" fmla="*/ 2147483647 h 1244"/>
              <a:gd name="T8" fmla="*/ 2147483647 w 868"/>
              <a:gd name="T9" fmla="*/ 2147483647 h 1244"/>
              <a:gd name="T10" fmla="*/ 2147483647 w 868"/>
              <a:gd name="T11" fmla="*/ 2147483647 h 1244"/>
              <a:gd name="T12" fmla="*/ 2147483647 w 868"/>
              <a:gd name="T13" fmla="*/ 2147483647 h 1244"/>
              <a:gd name="T14" fmla="*/ 2147483647 w 868"/>
              <a:gd name="T15" fmla="*/ 2147483647 h 1244"/>
              <a:gd name="T16" fmla="*/ 2147483647 w 868"/>
              <a:gd name="T17" fmla="*/ 2147483647 h 1244"/>
              <a:gd name="T18" fmla="*/ 2147483647 w 868"/>
              <a:gd name="T19" fmla="*/ 2147483647 h 1244"/>
              <a:gd name="T20" fmla="*/ 2147483647 w 868"/>
              <a:gd name="T21" fmla="*/ 2147483647 h 1244"/>
              <a:gd name="T22" fmla="*/ 2147483647 w 868"/>
              <a:gd name="T23" fmla="*/ 2147483647 h 1244"/>
              <a:gd name="T24" fmla="*/ 2147483647 w 868"/>
              <a:gd name="T25" fmla="*/ 2147483647 h 1244"/>
              <a:gd name="T26" fmla="*/ 2147483647 w 868"/>
              <a:gd name="T27" fmla="*/ 2147483647 h 1244"/>
              <a:gd name="T28" fmla="*/ 2147483647 w 868"/>
              <a:gd name="T29" fmla="*/ 2147483647 h 1244"/>
              <a:gd name="T30" fmla="*/ 2147483647 w 868"/>
              <a:gd name="T31" fmla="*/ 2147483647 h 1244"/>
              <a:gd name="T32" fmla="*/ 2147483647 w 868"/>
              <a:gd name="T33" fmla="*/ 2147483647 h 1244"/>
              <a:gd name="T34" fmla="*/ 2147483647 w 868"/>
              <a:gd name="T35" fmla="*/ 2147483647 h 1244"/>
              <a:gd name="T36" fmla="*/ 2147483647 w 868"/>
              <a:gd name="T37" fmla="*/ 2147483647 h 1244"/>
              <a:gd name="T38" fmla="*/ 2147483647 w 868"/>
              <a:gd name="T39" fmla="*/ 2147483647 h 1244"/>
              <a:gd name="T40" fmla="*/ 2147483647 w 868"/>
              <a:gd name="T41" fmla="*/ 2147483647 h 1244"/>
              <a:gd name="T42" fmla="*/ 2147483647 w 868"/>
              <a:gd name="T43" fmla="*/ 2147483647 h 1244"/>
              <a:gd name="T44" fmla="*/ 2147483647 w 868"/>
              <a:gd name="T45" fmla="*/ 2147483647 h 1244"/>
              <a:gd name="T46" fmla="*/ 2147483647 w 868"/>
              <a:gd name="T47" fmla="*/ 2147483647 h 1244"/>
              <a:gd name="T48" fmla="*/ 2147483647 w 868"/>
              <a:gd name="T49" fmla="*/ 2147483647 h 1244"/>
              <a:gd name="T50" fmla="*/ 2147483647 w 868"/>
              <a:gd name="T51" fmla="*/ 2147483647 h 1244"/>
              <a:gd name="T52" fmla="*/ 2147483647 w 868"/>
              <a:gd name="T53" fmla="*/ 2147483647 h 1244"/>
              <a:gd name="T54" fmla="*/ 2147483647 w 868"/>
              <a:gd name="T55" fmla="*/ 2147483647 h 1244"/>
              <a:gd name="T56" fmla="*/ 2147483647 w 868"/>
              <a:gd name="T57" fmla="*/ 2147483647 h 1244"/>
              <a:gd name="T58" fmla="*/ 2147483647 w 868"/>
              <a:gd name="T59" fmla="*/ 2147483647 h 1244"/>
              <a:gd name="T60" fmla="*/ 2147483647 w 868"/>
              <a:gd name="T61" fmla="*/ 2147483647 h 1244"/>
              <a:gd name="T62" fmla="*/ 2147483647 w 868"/>
              <a:gd name="T63" fmla="*/ 2147483647 h 1244"/>
              <a:gd name="T64" fmla="*/ 2147483647 w 868"/>
              <a:gd name="T65" fmla="*/ 2147483647 h 1244"/>
              <a:gd name="T66" fmla="*/ 2147483647 w 868"/>
              <a:gd name="T67" fmla="*/ 2147483647 h 1244"/>
              <a:gd name="T68" fmla="*/ 2147483647 w 868"/>
              <a:gd name="T69" fmla="*/ 2147483647 h 1244"/>
              <a:gd name="T70" fmla="*/ 2147483647 w 868"/>
              <a:gd name="T71" fmla="*/ 2147483647 h 1244"/>
              <a:gd name="T72" fmla="*/ 2147483647 w 868"/>
              <a:gd name="T73" fmla="*/ 2147483647 h 1244"/>
              <a:gd name="T74" fmla="*/ 2147483647 w 868"/>
              <a:gd name="T75" fmla="*/ 2147483647 h 1244"/>
              <a:gd name="T76" fmla="*/ 2147483647 w 868"/>
              <a:gd name="T77" fmla="*/ 2147483647 h 1244"/>
              <a:gd name="T78" fmla="*/ 2147483647 w 868"/>
              <a:gd name="T79" fmla="*/ 2147483647 h 1244"/>
              <a:gd name="T80" fmla="*/ 2147483647 w 868"/>
              <a:gd name="T81" fmla="*/ 2147483647 h 1244"/>
              <a:gd name="T82" fmla="*/ 2147483647 w 868"/>
              <a:gd name="T83" fmla="*/ 2147483647 h 1244"/>
              <a:gd name="T84" fmla="*/ 2147483647 w 868"/>
              <a:gd name="T85" fmla="*/ 2147483647 h 1244"/>
              <a:gd name="T86" fmla="*/ 2147483647 w 868"/>
              <a:gd name="T87" fmla="*/ 2147483647 h 1244"/>
              <a:gd name="T88" fmla="*/ 2147483647 w 868"/>
              <a:gd name="T89" fmla="*/ 2147483647 h 1244"/>
              <a:gd name="T90" fmla="*/ 2147483647 w 868"/>
              <a:gd name="T91" fmla="*/ 2147483647 h 1244"/>
              <a:gd name="T92" fmla="*/ 2147483647 w 868"/>
              <a:gd name="T93" fmla="*/ 2147483647 h 1244"/>
              <a:gd name="T94" fmla="*/ 2147483647 w 868"/>
              <a:gd name="T95" fmla="*/ 2147483647 h 1244"/>
              <a:gd name="T96" fmla="*/ 2147483647 w 868"/>
              <a:gd name="T97" fmla="*/ 2147483647 h 1244"/>
              <a:gd name="T98" fmla="*/ 2147483647 w 868"/>
              <a:gd name="T99" fmla="*/ 2147483647 h 1244"/>
              <a:gd name="T100" fmla="*/ 2147483647 w 868"/>
              <a:gd name="T101" fmla="*/ 2147483647 h 1244"/>
              <a:gd name="T102" fmla="*/ 2147483647 w 868"/>
              <a:gd name="T103" fmla="*/ 2147483647 h 1244"/>
              <a:gd name="T104" fmla="*/ 2147483647 w 868"/>
              <a:gd name="T105" fmla="*/ 2147483647 h 1244"/>
              <a:gd name="T106" fmla="*/ 2147483647 w 868"/>
              <a:gd name="T107" fmla="*/ 2147483647 h 1244"/>
              <a:gd name="T108" fmla="*/ 2147483647 w 868"/>
              <a:gd name="T109" fmla="*/ 2147483647 h 1244"/>
              <a:gd name="T110" fmla="*/ 2147483647 w 868"/>
              <a:gd name="T111" fmla="*/ 2147483647 h 1244"/>
              <a:gd name="T112" fmla="*/ 2147483647 w 868"/>
              <a:gd name="T113" fmla="*/ 2147483647 h 1244"/>
              <a:gd name="T114" fmla="*/ 2147483647 w 868"/>
              <a:gd name="T115" fmla="*/ 2147483647 h 124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868"/>
              <a:gd name="T175" fmla="*/ 0 h 1244"/>
              <a:gd name="T176" fmla="*/ 868 w 868"/>
              <a:gd name="T177" fmla="*/ 1244 h 124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868" h="1244">
                <a:moveTo>
                  <a:pt x="556" y="415"/>
                </a:moveTo>
                <a:cubicBezTo>
                  <a:pt x="551" y="410"/>
                  <a:pt x="637" y="357"/>
                  <a:pt x="669" y="330"/>
                </a:cubicBezTo>
                <a:cubicBezTo>
                  <a:pt x="701" y="303"/>
                  <a:pt x="727" y="286"/>
                  <a:pt x="751" y="253"/>
                </a:cubicBezTo>
                <a:cubicBezTo>
                  <a:pt x="775" y="220"/>
                  <a:pt x="796" y="165"/>
                  <a:pt x="811" y="131"/>
                </a:cubicBezTo>
                <a:cubicBezTo>
                  <a:pt x="826" y="97"/>
                  <a:pt x="831" y="65"/>
                  <a:pt x="840" y="46"/>
                </a:cubicBezTo>
                <a:cubicBezTo>
                  <a:pt x="849" y="27"/>
                  <a:pt x="868" y="0"/>
                  <a:pt x="868" y="18"/>
                </a:cubicBezTo>
                <a:cubicBezTo>
                  <a:pt x="868" y="36"/>
                  <a:pt x="848" y="100"/>
                  <a:pt x="843" y="157"/>
                </a:cubicBezTo>
                <a:cubicBezTo>
                  <a:pt x="838" y="214"/>
                  <a:pt x="845" y="292"/>
                  <a:pt x="840" y="358"/>
                </a:cubicBezTo>
                <a:cubicBezTo>
                  <a:pt x="835" y="424"/>
                  <a:pt x="830" y="485"/>
                  <a:pt x="811" y="556"/>
                </a:cubicBezTo>
                <a:cubicBezTo>
                  <a:pt x="792" y="627"/>
                  <a:pt x="758" y="726"/>
                  <a:pt x="726" y="783"/>
                </a:cubicBezTo>
                <a:cubicBezTo>
                  <a:pt x="694" y="840"/>
                  <a:pt x="641" y="877"/>
                  <a:pt x="621" y="898"/>
                </a:cubicBezTo>
                <a:cubicBezTo>
                  <a:pt x="601" y="919"/>
                  <a:pt x="611" y="905"/>
                  <a:pt x="605" y="907"/>
                </a:cubicBezTo>
                <a:cubicBezTo>
                  <a:pt x="599" y="909"/>
                  <a:pt x="598" y="912"/>
                  <a:pt x="587" y="909"/>
                </a:cubicBezTo>
                <a:cubicBezTo>
                  <a:pt x="576" y="906"/>
                  <a:pt x="555" y="899"/>
                  <a:pt x="540" y="890"/>
                </a:cubicBezTo>
                <a:cubicBezTo>
                  <a:pt x="525" y="881"/>
                  <a:pt x="511" y="872"/>
                  <a:pt x="495" y="856"/>
                </a:cubicBezTo>
                <a:cubicBezTo>
                  <a:pt x="479" y="840"/>
                  <a:pt x="457" y="807"/>
                  <a:pt x="447" y="793"/>
                </a:cubicBezTo>
                <a:cubicBezTo>
                  <a:pt x="437" y="779"/>
                  <a:pt x="440" y="781"/>
                  <a:pt x="437" y="772"/>
                </a:cubicBezTo>
                <a:cubicBezTo>
                  <a:pt x="434" y="763"/>
                  <a:pt x="429" y="775"/>
                  <a:pt x="430" y="738"/>
                </a:cubicBezTo>
                <a:cubicBezTo>
                  <a:pt x="431" y="701"/>
                  <a:pt x="428" y="612"/>
                  <a:pt x="444" y="549"/>
                </a:cubicBezTo>
                <a:cubicBezTo>
                  <a:pt x="460" y="486"/>
                  <a:pt x="505" y="409"/>
                  <a:pt x="528" y="358"/>
                </a:cubicBezTo>
                <a:cubicBezTo>
                  <a:pt x="551" y="307"/>
                  <a:pt x="556" y="283"/>
                  <a:pt x="584" y="245"/>
                </a:cubicBezTo>
                <a:cubicBezTo>
                  <a:pt x="612" y="207"/>
                  <a:pt x="683" y="102"/>
                  <a:pt x="698" y="131"/>
                </a:cubicBezTo>
                <a:cubicBezTo>
                  <a:pt x="713" y="160"/>
                  <a:pt x="680" y="345"/>
                  <a:pt x="675" y="421"/>
                </a:cubicBezTo>
                <a:cubicBezTo>
                  <a:pt x="670" y="497"/>
                  <a:pt x="679" y="529"/>
                  <a:pt x="669" y="585"/>
                </a:cubicBezTo>
                <a:cubicBezTo>
                  <a:pt x="659" y="641"/>
                  <a:pt x="627" y="721"/>
                  <a:pt x="613" y="759"/>
                </a:cubicBezTo>
                <a:cubicBezTo>
                  <a:pt x="599" y="797"/>
                  <a:pt x="592" y="799"/>
                  <a:pt x="584" y="812"/>
                </a:cubicBezTo>
                <a:cubicBezTo>
                  <a:pt x="576" y="825"/>
                  <a:pt x="589" y="819"/>
                  <a:pt x="566" y="840"/>
                </a:cubicBezTo>
                <a:cubicBezTo>
                  <a:pt x="543" y="861"/>
                  <a:pt x="480" y="913"/>
                  <a:pt x="447" y="937"/>
                </a:cubicBezTo>
                <a:cubicBezTo>
                  <a:pt x="414" y="961"/>
                  <a:pt x="391" y="955"/>
                  <a:pt x="367" y="981"/>
                </a:cubicBezTo>
                <a:cubicBezTo>
                  <a:pt x="343" y="1007"/>
                  <a:pt x="326" y="1060"/>
                  <a:pt x="301" y="1095"/>
                </a:cubicBezTo>
                <a:cubicBezTo>
                  <a:pt x="276" y="1130"/>
                  <a:pt x="247" y="1165"/>
                  <a:pt x="219" y="1189"/>
                </a:cubicBezTo>
                <a:cubicBezTo>
                  <a:pt x="191" y="1213"/>
                  <a:pt x="166" y="1230"/>
                  <a:pt x="131" y="1237"/>
                </a:cubicBezTo>
                <a:cubicBezTo>
                  <a:pt x="96" y="1244"/>
                  <a:pt x="22" y="1235"/>
                  <a:pt x="11" y="1229"/>
                </a:cubicBezTo>
                <a:cubicBezTo>
                  <a:pt x="0" y="1223"/>
                  <a:pt x="39" y="1214"/>
                  <a:pt x="64" y="1199"/>
                </a:cubicBezTo>
                <a:cubicBezTo>
                  <a:pt x="89" y="1184"/>
                  <a:pt x="124" y="1172"/>
                  <a:pt x="159" y="1141"/>
                </a:cubicBezTo>
                <a:cubicBezTo>
                  <a:pt x="194" y="1110"/>
                  <a:pt x="237" y="1051"/>
                  <a:pt x="273" y="1010"/>
                </a:cubicBezTo>
                <a:cubicBezTo>
                  <a:pt x="309" y="969"/>
                  <a:pt x="341" y="924"/>
                  <a:pt x="375" y="893"/>
                </a:cubicBezTo>
                <a:cubicBezTo>
                  <a:pt x="409" y="862"/>
                  <a:pt x="449" y="840"/>
                  <a:pt x="475" y="825"/>
                </a:cubicBezTo>
                <a:cubicBezTo>
                  <a:pt x="501" y="810"/>
                  <a:pt x="510" y="825"/>
                  <a:pt x="531" y="805"/>
                </a:cubicBezTo>
                <a:cubicBezTo>
                  <a:pt x="552" y="785"/>
                  <a:pt x="583" y="756"/>
                  <a:pt x="600" y="705"/>
                </a:cubicBezTo>
                <a:cubicBezTo>
                  <a:pt x="617" y="654"/>
                  <a:pt x="624" y="559"/>
                  <a:pt x="631" y="501"/>
                </a:cubicBezTo>
                <a:cubicBezTo>
                  <a:pt x="638" y="443"/>
                  <a:pt x="636" y="402"/>
                  <a:pt x="641" y="358"/>
                </a:cubicBezTo>
                <a:cubicBezTo>
                  <a:pt x="646" y="314"/>
                  <a:pt x="663" y="254"/>
                  <a:pt x="659" y="237"/>
                </a:cubicBezTo>
                <a:cubicBezTo>
                  <a:pt x="655" y="220"/>
                  <a:pt x="643" y="219"/>
                  <a:pt x="619" y="257"/>
                </a:cubicBezTo>
                <a:cubicBezTo>
                  <a:pt x="595" y="295"/>
                  <a:pt x="537" y="403"/>
                  <a:pt x="512" y="467"/>
                </a:cubicBezTo>
                <a:cubicBezTo>
                  <a:pt x="487" y="531"/>
                  <a:pt x="477" y="589"/>
                  <a:pt x="471" y="641"/>
                </a:cubicBezTo>
                <a:cubicBezTo>
                  <a:pt x="465" y="693"/>
                  <a:pt x="473" y="743"/>
                  <a:pt x="479" y="777"/>
                </a:cubicBezTo>
                <a:cubicBezTo>
                  <a:pt x="485" y="811"/>
                  <a:pt x="501" y="835"/>
                  <a:pt x="507" y="848"/>
                </a:cubicBezTo>
                <a:cubicBezTo>
                  <a:pt x="513" y="861"/>
                  <a:pt x="514" y="855"/>
                  <a:pt x="518" y="856"/>
                </a:cubicBezTo>
                <a:cubicBezTo>
                  <a:pt x="522" y="857"/>
                  <a:pt x="512" y="861"/>
                  <a:pt x="532" y="854"/>
                </a:cubicBezTo>
                <a:cubicBezTo>
                  <a:pt x="552" y="847"/>
                  <a:pt x="609" y="843"/>
                  <a:pt x="641" y="812"/>
                </a:cubicBezTo>
                <a:cubicBezTo>
                  <a:pt x="673" y="781"/>
                  <a:pt x="702" y="722"/>
                  <a:pt x="726" y="670"/>
                </a:cubicBezTo>
                <a:cubicBezTo>
                  <a:pt x="750" y="618"/>
                  <a:pt x="772" y="557"/>
                  <a:pt x="783" y="500"/>
                </a:cubicBezTo>
                <a:cubicBezTo>
                  <a:pt x="794" y="443"/>
                  <a:pt x="790" y="367"/>
                  <a:pt x="791" y="325"/>
                </a:cubicBezTo>
                <a:cubicBezTo>
                  <a:pt x="792" y="283"/>
                  <a:pt x="794" y="249"/>
                  <a:pt x="787" y="249"/>
                </a:cubicBezTo>
                <a:cubicBezTo>
                  <a:pt x="780" y="249"/>
                  <a:pt x="761" y="307"/>
                  <a:pt x="747" y="325"/>
                </a:cubicBezTo>
                <a:cubicBezTo>
                  <a:pt x="733" y="343"/>
                  <a:pt x="735" y="342"/>
                  <a:pt x="703" y="357"/>
                </a:cubicBezTo>
                <a:cubicBezTo>
                  <a:pt x="671" y="372"/>
                  <a:pt x="587" y="403"/>
                  <a:pt x="556" y="415"/>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sz="1703">
              <a:solidFill>
                <a:prstClr val="black"/>
              </a:solidFill>
              <a:latin typeface="Verdana" pitchFamily="34" charset="0"/>
              <a:cs typeface="Arial" charset="0"/>
            </a:endParaRPr>
          </a:p>
        </p:txBody>
      </p:sp>
      <p:sp>
        <p:nvSpPr>
          <p:cNvPr id="3086" name="Freeform 14"/>
          <p:cNvSpPr>
            <a:spLocks/>
          </p:cNvSpPr>
          <p:nvPr/>
        </p:nvSpPr>
        <p:spPr bwMode="ltGray">
          <a:xfrm>
            <a:off x="4843335" y="1782731"/>
            <a:ext cx="148370" cy="185786"/>
          </a:xfrm>
          <a:custGeom>
            <a:avLst/>
            <a:gdLst>
              <a:gd name="T0" fmla="*/ 2147483647 w 115"/>
              <a:gd name="T1" fmla="*/ 2147483647 h 144"/>
              <a:gd name="T2" fmla="*/ 2147483647 w 115"/>
              <a:gd name="T3" fmla="*/ 2147483647 h 144"/>
              <a:gd name="T4" fmla="*/ 2147483647 w 115"/>
              <a:gd name="T5" fmla="*/ 2147483647 h 144"/>
              <a:gd name="T6" fmla="*/ 2147483647 w 115"/>
              <a:gd name="T7" fmla="*/ 2147483647 h 144"/>
              <a:gd name="T8" fmla="*/ 2147483647 w 115"/>
              <a:gd name="T9" fmla="*/ 2147483647 h 144"/>
              <a:gd name="T10" fmla="*/ 2147483647 w 115"/>
              <a:gd name="T11" fmla="*/ 2147483647 h 144"/>
              <a:gd name="T12" fmla="*/ 2147483647 w 115"/>
              <a:gd name="T13" fmla="*/ 2147483647 h 144"/>
              <a:gd name="T14" fmla="*/ 2147483647 w 115"/>
              <a:gd name="T15" fmla="*/ 2147483647 h 144"/>
              <a:gd name="T16" fmla="*/ 2147483647 w 115"/>
              <a:gd name="T17" fmla="*/ 2147483647 h 144"/>
              <a:gd name="T18" fmla="*/ 2147483647 w 115"/>
              <a:gd name="T19" fmla="*/ 2147483647 h 144"/>
              <a:gd name="T20" fmla="*/ 2147483647 w 115"/>
              <a:gd name="T21" fmla="*/ 2147483647 h 144"/>
              <a:gd name="T22" fmla="*/ 2147483647 w 115"/>
              <a:gd name="T23" fmla="*/ 2147483647 h 144"/>
              <a:gd name="T24" fmla="*/ 2147483647 w 115"/>
              <a:gd name="T25" fmla="*/ 2147483647 h 144"/>
              <a:gd name="T26" fmla="*/ 2147483647 w 115"/>
              <a:gd name="T27" fmla="*/ 2147483647 h 144"/>
              <a:gd name="T28" fmla="*/ 2147483647 w 115"/>
              <a:gd name="T29" fmla="*/ 2147483647 h 144"/>
              <a:gd name="T30" fmla="*/ 2147483647 w 115"/>
              <a:gd name="T31" fmla="*/ 2147483647 h 14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5"/>
              <a:gd name="T49" fmla="*/ 0 h 144"/>
              <a:gd name="T50" fmla="*/ 115 w 115"/>
              <a:gd name="T51" fmla="*/ 144 h 14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5" h="144">
                <a:moveTo>
                  <a:pt x="87" y="2"/>
                </a:moveTo>
                <a:cubicBezTo>
                  <a:pt x="83" y="0"/>
                  <a:pt x="92" y="33"/>
                  <a:pt x="92" y="45"/>
                </a:cubicBezTo>
                <a:cubicBezTo>
                  <a:pt x="92" y="57"/>
                  <a:pt x="91" y="69"/>
                  <a:pt x="86" y="74"/>
                </a:cubicBezTo>
                <a:cubicBezTo>
                  <a:pt x="81" y="79"/>
                  <a:pt x="67" y="72"/>
                  <a:pt x="60" y="75"/>
                </a:cubicBezTo>
                <a:cubicBezTo>
                  <a:pt x="53" y="78"/>
                  <a:pt x="47" y="88"/>
                  <a:pt x="42" y="95"/>
                </a:cubicBezTo>
                <a:cubicBezTo>
                  <a:pt x="37" y="102"/>
                  <a:pt x="34" y="116"/>
                  <a:pt x="30" y="115"/>
                </a:cubicBezTo>
                <a:cubicBezTo>
                  <a:pt x="26" y="114"/>
                  <a:pt x="16" y="97"/>
                  <a:pt x="15" y="86"/>
                </a:cubicBezTo>
                <a:cubicBezTo>
                  <a:pt x="14" y="75"/>
                  <a:pt x="23" y="51"/>
                  <a:pt x="21" y="51"/>
                </a:cubicBezTo>
                <a:cubicBezTo>
                  <a:pt x="19" y="51"/>
                  <a:pt x="4" y="75"/>
                  <a:pt x="2" y="87"/>
                </a:cubicBezTo>
                <a:cubicBezTo>
                  <a:pt x="0" y="99"/>
                  <a:pt x="3" y="117"/>
                  <a:pt x="8" y="126"/>
                </a:cubicBezTo>
                <a:cubicBezTo>
                  <a:pt x="13" y="135"/>
                  <a:pt x="23" y="144"/>
                  <a:pt x="30" y="143"/>
                </a:cubicBezTo>
                <a:cubicBezTo>
                  <a:pt x="37" y="142"/>
                  <a:pt x="45" y="125"/>
                  <a:pt x="51" y="117"/>
                </a:cubicBezTo>
                <a:cubicBezTo>
                  <a:pt x="57" y="109"/>
                  <a:pt x="60" y="95"/>
                  <a:pt x="66" y="95"/>
                </a:cubicBezTo>
                <a:cubicBezTo>
                  <a:pt x="72" y="95"/>
                  <a:pt x="79" y="121"/>
                  <a:pt x="87" y="115"/>
                </a:cubicBezTo>
                <a:cubicBezTo>
                  <a:pt x="95" y="109"/>
                  <a:pt x="115" y="77"/>
                  <a:pt x="115" y="58"/>
                </a:cubicBezTo>
                <a:cubicBezTo>
                  <a:pt x="115" y="39"/>
                  <a:pt x="92" y="4"/>
                  <a:pt x="87" y="2"/>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sz="1703">
              <a:solidFill>
                <a:prstClr val="black"/>
              </a:solidFill>
              <a:latin typeface="Verdana" pitchFamily="34" charset="0"/>
              <a:cs typeface="Arial" charset="0"/>
            </a:endParaRPr>
          </a:p>
        </p:txBody>
      </p:sp>
      <p:sp>
        <p:nvSpPr>
          <p:cNvPr id="3087" name="Freeform 15"/>
          <p:cNvSpPr>
            <a:spLocks/>
          </p:cNvSpPr>
          <p:nvPr/>
        </p:nvSpPr>
        <p:spPr bwMode="ltGray">
          <a:xfrm>
            <a:off x="4038263" y="1160864"/>
            <a:ext cx="148370" cy="185786"/>
          </a:xfrm>
          <a:custGeom>
            <a:avLst/>
            <a:gdLst>
              <a:gd name="T0" fmla="*/ 2147483647 w 115"/>
              <a:gd name="T1" fmla="*/ 2147483647 h 144"/>
              <a:gd name="T2" fmla="*/ 2147483647 w 115"/>
              <a:gd name="T3" fmla="*/ 2147483647 h 144"/>
              <a:gd name="T4" fmla="*/ 2147483647 w 115"/>
              <a:gd name="T5" fmla="*/ 2147483647 h 144"/>
              <a:gd name="T6" fmla="*/ 2147483647 w 115"/>
              <a:gd name="T7" fmla="*/ 2147483647 h 144"/>
              <a:gd name="T8" fmla="*/ 2147483647 w 115"/>
              <a:gd name="T9" fmla="*/ 2147483647 h 144"/>
              <a:gd name="T10" fmla="*/ 2147483647 w 115"/>
              <a:gd name="T11" fmla="*/ 2147483647 h 144"/>
              <a:gd name="T12" fmla="*/ 2147483647 w 115"/>
              <a:gd name="T13" fmla="*/ 2147483647 h 144"/>
              <a:gd name="T14" fmla="*/ 2147483647 w 115"/>
              <a:gd name="T15" fmla="*/ 2147483647 h 144"/>
              <a:gd name="T16" fmla="*/ 2147483647 w 115"/>
              <a:gd name="T17" fmla="*/ 2147483647 h 144"/>
              <a:gd name="T18" fmla="*/ 2147483647 w 115"/>
              <a:gd name="T19" fmla="*/ 2147483647 h 144"/>
              <a:gd name="T20" fmla="*/ 2147483647 w 115"/>
              <a:gd name="T21" fmla="*/ 2147483647 h 144"/>
              <a:gd name="T22" fmla="*/ 2147483647 w 115"/>
              <a:gd name="T23" fmla="*/ 2147483647 h 144"/>
              <a:gd name="T24" fmla="*/ 2147483647 w 115"/>
              <a:gd name="T25" fmla="*/ 2147483647 h 144"/>
              <a:gd name="T26" fmla="*/ 2147483647 w 115"/>
              <a:gd name="T27" fmla="*/ 2147483647 h 144"/>
              <a:gd name="T28" fmla="*/ 2147483647 w 115"/>
              <a:gd name="T29" fmla="*/ 2147483647 h 144"/>
              <a:gd name="T30" fmla="*/ 2147483647 w 115"/>
              <a:gd name="T31" fmla="*/ 2147483647 h 14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5"/>
              <a:gd name="T49" fmla="*/ 0 h 144"/>
              <a:gd name="T50" fmla="*/ 115 w 115"/>
              <a:gd name="T51" fmla="*/ 144 h 14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5" h="144">
                <a:moveTo>
                  <a:pt x="87" y="2"/>
                </a:moveTo>
                <a:cubicBezTo>
                  <a:pt x="83" y="0"/>
                  <a:pt x="92" y="33"/>
                  <a:pt x="92" y="45"/>
                </a:cubicBezTo>
                <a:cubicBezTo>
                  <a:pt x="92" y="57"/>
                  <a:pt x="91" y="69"/>
                  <a:pt x="86" y="74"/>
                </a:cubicBezTo>
                <a:cubicBezTo>
                  <a:pt x="81" y="79"/>
                  <a:pt x="67" y="72"/>
                  <a:pt x="60" y="75"/>
                </a:cubicBezTo>
                <a:cubicBezTo>
                  <a:pt x="53" y="78"/>
                  <a:pt x="47" y="88"/>
                  <a:pt x="42" y="95"/>
                </a:cubicBezTo>
                <a:cubicBezTo>
                  <a:pt x="37" y="102"/>
                  <a:pt x="34" y="116"/>
                  <a:pt x="30" y="115"/>
                </a:cubicBezTo>
                <a:cubicBezTo>
                  <a:pt x="26" y="114"/>
                  <a:pt x="16" y="97"/>
                  <a:pt x="15" y="86"/>
                </a:cubicBezTo>
                <a:cubicBezTo>
                  <a:pt x="14" y="75"/>
                  <a:pt x="23" y="51"/>
                  <a:pt x="21" y="51"/>
                </a:cubicBezTo>
                <a:cubicBezTo>
                  <a:pt x="19" y="51"/>
                  <a:pt x="4" y="75"/>
                  <a:pt x="2" y="87"/>
                </a:cubicBezTo>
                <a:cubicBezTo>
                  <a:pt x="0" y="99"/>
                  <a:pt x="3" y="117"/>
                  <a:pt x="8" y="126"/>
                </a:cubicBezTo>
                <a:cubicBezTo>
                  <a:pt x="13" y="135"/>
                  <a:pt x="23" y="144"/>
                  <a:pt x="30" y="143"/>
                </a:cubicBezTo>
                <a:cubicBezTo>
                  <a:pt x="37" y="142"/>
                  <a:pt x="45" y="125"/>
                  <a:pt x="51" y="117"/>
                </a:cubicBezTo>
                <a:cubicBezTo>
                  <a:pt x="57" y="109"/>
                  <a:pt x="60" y="95"/>
                  <a:pt x="66" y="95"/>
                </a:cubicBezTo>
                <a:cubicBezTo>
                  <a:pt x="72" y="95"/>
                  <a:pt x="79" y="121"/>
                  <a:pt x="87" y="115"/>
                </a:cubicBezTo>
                <a:cubicBezTo>
                  <a:pt x="95" y="109"/>
                  <a:pt x="115" y="77"/>
                  <a:pt x="115" y="58"/>
                </a:cubicBezTo>
                <a:cubicBezTo>
                  <a:pt x="115" y="39"/>
                  <a:pt x="92" y="4"/>
                  <a:pt x="87" y="2"/>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sz="1703">
              <a:solidFill>
                <a:prstClr val="black"/>
              </a:solidFill>
              <a:latin typeface="Verdana" pitchFamily="34" charset="0"/>
              <a:cs typeface="Arial" charset="0"/>
            </a:endParaRPr>
          </a:p>
        </p:txBody>
      </p:sp>
      <p:sp>
        <p:nvSpPr>
          <p:cNvPr id="3088" name="Freeform 16"/>
          <p:cNvSpPr>
            <a:spLocks/>
          </p:cNvSpPr>
          <p:nvPr/>
        </p:nvSpPr>
        <p:spPr bwMode="ltGray">
          <a:xfrm>
            <a:off x="3251253" y="2598124"/>
            <a:ext cx="60638" cy="407697"/>
          </a:xfrm>
          <a:custGeom>
            <a:avLst/>
            <a:gdLst>
              <a:gd name="T0" fmla="*/ 2147483647 w 47"/>
              <a:gd name="T1" fmla="*/ 2147483647 h 316"/>
              <a:gd name="T2" fmla="*/ 2147483647 w 47"/>
              <a:gd name="T3" fmla="*/ 2147483647 h 316"/>
              <a:gd name="T4" fmla="*/ 2147483647 w 47"/>
              <a:gd name="T5" fmla="*/ 2147483647 h 316"/>
              <a:gd name="T6" fmla="*/ 2147483647 w 47"/>
              <a:gd name="T7" fmla="*/ 2147483647 h 316"/>
              <a:gd name="T8" fmla="*/ 2147483647 w 47"/>
              <a:gd name="T9" fmla="*/ 2147483647 h 316"/>
              <a:gd name="T10" fmla="*/ 2147483647 w 47"/>
              <a:gd name="T11" fmla="*/ 2147483647 h 316"/>
              <a:gd name="T12" fmla="*/ 2147483647 w 47"/>
              <a:gd name="T13" fmla="*/ 2147483647 h 316"/>
              <a:gd name="T14" fmla="*/ 2147483647 w 47"/>
              <a:gd name="T15" fmla="*/ 2147483647 h 316"/>
              <a:gd name="T16" fmla="*/ 0 60000 65536"/>
              <a:gd name="T17" fmla="*/ 0 60000 65536"/>
              <a:gd name="T18" fmla="*/ 0 60000 65536"/>
              <a:gd name="T19" fmla="*/ 0 60000 65536"/>
              <a:gd name="T20" fmla="*/ 0 60000 65536"/>
              <a:gd name="T21" fmla="*/ 0 60000 65536"/>
              <a:gd name="T22" fmla="*/ 0 60000 65536"/>
              <a:gd name="T23" fmla="*/ 0 60000 65536"/>
              <a:gd name="T24" fmla="*/ 0 w 47"/>
              <a:gd name="T25" fmla="*/ 0 h 316"/>
              <a:gd name="T26" fmla="*/ 47 w 47"/>
              <a:gd name="T27" fmla="*/ 316 h 31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7" h="316">
                <a:moveTo>
                  <a:pt x="15" y="20"/>
                </a:moveTo>
                <a:cubicBezTo>
                  <a:pt x="21" y="36"/>
                  <a:pt x="35" y="115"/>
                  <a:pt x="40" y="148"/>
                </a:cubicBezTo>
                <a:cubicBezTo>
                  <a:pt x="45" y="181"/>
                  <a:pt x="47" y="191"/>
                  <a:pt x="43" y="219"/>
                </a:cubicBezTo>
                <a:cubicBezTo>
                  <a:pt x="39" y="247"/>
                  <a:pt x="16" y="316"/>
                  <a:pt x="13" y="316"/>
                </a:cubicBezTo>
                <a:cubicBezTo>
                  <a:pt x="10" y="316"/>
                  <a:pt x="23" y="246"/>
                  <a:pt x="25" y="221"/>
                </a:cubicBezTo>
                <a:cubicBezTo>
                  <a:pt x="27" y="196"/>
                  <a:pt x="26" y="193"/>
                  <a:pt x="22" y="164"/>
                </a:cubicBezTo>
                <a:cubicBezTo>
                  <a:pt x="18" y="135"/>
                  <a:pt x="2" y="73"/>
                  <a:pt x="1" y="49"/>
                </a:cubicBezTo>
                <a:cubicBezTo>
                  <a:pt x="0" y="25"/>
                  <a:pt x="9" y="0"/>
                  <a:pt x="15" y="20"/>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sz="1703">
              <a:solidFill>
                <a:prstClr val="black"/>
              </a:solidFill>
              <a:latin typeface="Verdana" pitchFamily="34" charset="0"/>
              <a:cs typeface="Arial" charset="0"/>
            </a:endParaRPr>
          </a:p>
        </p:txBody>
      </p:sp>
      <p:grpSp>
        <p:nvGrpSpPr>
          <p:cNvPr id="2" name="Group 17"/>
          <p:cNvGrpSpPr>
            <a:grpSpLocks/>
          </p:cNvGrpSpPr>
          <p:nvPr/>
        </p:nvGrpSpPr>
        <p:grpSpPr bwMode="auto">
          <a:xfrm>
            <a:off x="4733671" y="4379863"/>
            <a:ext cx="865711" cy="721210"/>
            <a:chOff x="493" y="1555"/>
            <a:chExt cx="525" cy="480"/>
          </a:xfrm>
        </p:grpSpPr>
        <p:sp>
          <p:nvSpPr>
            <p:cNvPr id="8220" name="Freeform 18"/>
            <p:cNvSpPr>
              <a:spLocks/>
            </p:cNvSpPr>
            <p:nvPr/>
          </p:nvSpPr>
          <p:spPr bwMode="auto">
            <a:xfrm>
              <a:off x="493" y="1555"/>
              <a:ext cx="525" cy="480"/>
            </a:xfrm>
            <a:custGeom>
              <a:avLst/>
              <a:gdLst>
                <a:gd name="T0" fmla="*/ 225 w 525"/>
                <a:gd name="T1" fmla="*/ 217 h 480"/>
                <a:gd name="T2" fmla="*/ 133 w 525"/>
                <a:gd name="T3" fmla="*/ 0 h 480"/>
                <a:gd name="T4" fmla="*/ 263 w 525"/>
                <a:gd name="T5" fmla="*/ 193 h 480"/>
                <a:gd name="T6" fmla="*/ 393 w 525"/>
                <a:gd name="T7" fmla="*/ 0 h 480"/>
                <a:gd name="T8" fmla="*/ 299 w 525"/>
                <a:gd name="T9" fmla="*/ 217 h 480"/>
                <a:gd name="T10" fmla="*/ 524 w 525"/>
                <a:gd name="T11" fmla="*/ 240 h 480"/>
                <a:gd name="T12" fmla="*/ 298 w 525"/>
                <a:gd name="T13" fmla="*/ 262 h 480"/>
                <a:gd name="T14" fmla="*/ 393 w 525"/>
                <a:gd name="T15" fmla="*/ 479 h 480"/>
                <a:gd name="T16" fmla="*/ 263 w 525"/>
                <a:gd name="T17" fmla="*/ 286 h 480"/>
                <a:gd name="T18" fmla="*/ 133 w 525"/>
                <a:gd name="T19" fmla="*/ 479 h 480"/>
                <a:gd name="T20" fmla="*/ 224 w 525"/>
                <a:gd name="T21" fmla="*/ 263 h 480"/>
                <a:gd name="T22" fmla="*/ 0 w 525"/>
                <a:gd name="T23" fmla="*/ 240 h 480"/>
                <a:gd name="T24" fmla="*/ 225 w 525"/>
                <a:gd name="T25" fmla="*/ 217 h 4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25"/>
                <a:gd name="T40" fmla="*/ 0 h 480"/>
                <a:gd name="T41" fmla="*/ 525 w 525"/>
                <a:gd name="T42" fmla="*/ 480 h 48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25" h="480">
                  <a:moveTo>
                    <a:pt x="225" y="217"/>
                  </a:moveTo>
                  <a:lnTo>
                    <a:pt x="133" y="0"/>
                  </a:lnTo>
                  <a:lnTo>
                    <a:pt x="263" y="193"/>
                  </a:lnTo>
                  <a:lnTo>
                    <a:pt x="393" y="0"/>
                  </a:lnTo>
                  <a:lnTo>
                    <a:pt x="299" y="217"/>
                  </a:lnTo>
                  <a:lnTo>
                    <a:pt x="524" y="240"/>
                  </a:lnTo>
                  <a:lnTo>
                    <a:pt x="298" y="262"/>
                  </a:lnTo>
                  <a:lnTo>
                    <a:pt x="393" y="479"/>
                  </a:lnTo>
                  <a:lnTo>
                    <a:pt x="263" y="286"/>
                  </a:lnTo>
                  <a:lnTo>
                    <a:pt x="133" y="479"/>
                  </a:lnTo>
                  <a:lnTo>
                    <a:pt x="224" y="263"/>
                  </a:lnTo>
                  <a:lnTo>
                    <a:pt x="0" y="240"/>
                  </a:lnTo>
                  <a:lnTo>
                    <a:pt x="225" y="217"/>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sz="1703">
                <a:solidFill>
                  <a:prstClr val="black"/>
                </a:solidFill>
                <a:latin typeface="Verdana" pitchFamily="34" charset="0"/>
                <a:cs typeface="Arial" charset="0"/>
              </a:endParaRPr>
            </a:p>
          </p:txBody>
        </p:sp>
        <p:sp>
          <p:nvSpPr>
            <p:cNvPr id="8221" name="Freeform 19"/>
            <p:cNvSpPr>
              <a:spLocks/>
            </p:cNvSpPr>
            <p:nvPr/>
          </p:nvSpPr>
          <p:spPr bwMode="auto">
            <a:xfrm>
              <a:off x="565" y="1620"/>
              <a:ext cx="382" cy="350"/>
            </a:xfrm>
            <a:custGeom>
              <a:avLst/>
              <a:gdLst>
                <a:gd name="T0" fmla="*/ 153 w 382"/>
                <a:gd name="T1" fmla="*/ 153 h 350"/>
                <a:gd name="T2" fmla="*/ 95 w 382"/>
                <a:gd name="T3" fmla="*/ 0 h 350"/>
                <a:gd name="T4" fmla="*/ 191 w 382"/>
                <a:gd name="T5" fmla="*/ 128 h 350"/>
                <a:gd name="T6" fmla="*/ 284 w 382"/>
                <a:gd name="T7" fmla="*/ 0 h 350"/>
                <a:gd name="T8" fmla="*/ 227 w 382"/>
                <a:gd name="T9" fmla="*/ 153 h 350"/>
                <a:gd name="T10" fmla="*/ 381 w 382"/>
                <a:gd name="T11" fmla="*/ 175 h 350"/>
                <a:gd name="T12" fmla="*/ 226 w 382"/>
                <a:gd name="T13" fmla="*/ 196 h 350"/>
                <a:gd name="T14" fmla="*/ 284 w 382"/>
                <a:gd name="T15" fmla="*/ 349 h 350"/>
                <a:gd name="T16" fmla="*/ 191 w 382"/>
                <a:gd name="T17" fmla="*/ 221 h 350"/>
                <a:gd name="T18" fmla="*/ 95 w 382"/>
                <a:gd name="T19" fmla="*/ 349 h 350"/>
                <a:gd name="T20" fmla="*/ 152 w 382"/>
                <a:gd name="T21" fmla="*/ 198 h 350"/>
                <a:gd name="T22" fmla="*/ 0 w 382"/>
                <a:gd name="T23" fmla="*/ 175 h 350"/>
                <a:gd name="T24" fmla="*/ 153 w 382"/>
                <a:gd name="T25" fmla="*/ 153 h 35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82"/>
                <a:gd name="T40" fmla="*/ 0 h 350"/>
                <a:gd name="T41" fmla="*/ 382 w 382"/>
                <a:gd name="T42" fmla="*/ 350 h 35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82" h="350">
                  <a:moveTo>
                    <a:pt x="153" y="153"/>
                  </a:moveTo>
                  <a:lnTo>
                    <a:pt x="95" y="0"/>
                  </a:lnTo>
                  <a:lnTo>
                    <a:pt x="191" y="128"/>
                  </a:lnTo>
                  <a:lnTo>
                    <a:pt x="284" y="0"/>
                  </a:lnTo>
                  <a:lnTo>
                    <a:pt x="227" y="153"/>
                  </a:lnTo>
                  <a:lnTo>
                    <a:pt x="381" y="175"/>
                  </a:lnTo>
                  <a:lnTo>
                    <a:pt x="226" y="196"/>
                  </a:lnTo>
                  <a:lnTo>
                    <a:pt x="284" y="349"/>
                  </a:lnTo>
                  <a:lnTo>
                    <a:pt x="191" y="221"/>
                  </a:lnTo>
                  <a:lnTo>
                    <a:pt x="95" y="349"/>
                  </a:lnTo>
                  <a:lnTo>
                    <a:pt x="152" y="198"/>
                  </a:lnTo>
                  <a:lnTo>
                    <a:pt x="0" y="175"/>
                  </a:lnTo>
                  <a:lnTo>
                    <a:pt x="153" y="153"/>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sz="1703">
                <a:solidFill>
                  <a:prstClr val="black"/>
                </a:solidFill>
                <a:latin typeface="Verdana" pitchFamily="34" charset="0"/>
                <a:cs typeface="Arial" charset="0"/>
              </a:endParaRPr>
            </a:p>
          </p:txBody>
        </p:sp>
        <p:sp>
          <p:nvSpPr>
            <p:cNvPr id="8222" name="Freeform 20"/>
            <p:cNvSpPr>
              <a:spLocks/>
            </p:cNvSpPr>
            <p:nvPr/>
          </p:nvSpPr>
          <p:spPr bwMode="auto">
            <a:xfrm>
              <a:off x="621" y="1629"/>
              <a:ext cx="270" cy="332"/>
            </a:xfrm>
            <a:custGeom>
              <a:avLst/>
              <a:gdLst>
                <a:gd name="T0" fmla="*/ 0 w 270"/>
                <a:gd name="T1" fmla="*/ 84 h 332"/>
                <a:gd name="T2" fmla="*/ 122 w 270"/>
                <a:gd name="T3" fmla="*/ 143 h 332"/>
                <a:gd name="T4" fmla="*/ 135 w 270"/>
                <a:gd name="T5" fmla="*/ 0 h 332"/>
                <a:gd name="T6" fmla="*/ 147 w 270"/>
                <a:gd name="T7" fmla="*/ 143 h 332"/>
                <a:gd name="T8" fmla="*/ 268 w 270"/>
                <a:gd name="T9" fmla="*/ 82 h 332"/>
                <a:gd name="T10" fmla="*/ 159 w 270"/>
                <a:gd name="T11" fmla="*/ 166 h 332"/>
                <a:gd name="T12" fmla="*/ 269 w 270"/>
                <a:gd name="T13" fmla="*/ 249 h 332"/>
                <a:gd name="T14" fmla="*/ 147 w 270"/>
                <a:gd name="T15" fmla="*/ 189 h 332"/>
                <a:gd name="T16" fmla="*/ 135 w 270"/>
                <a:gd name="T17" fmla="*/ 331 h 332"/>
                <a:gd name="T18" fmla="*/ 122 w 270"/>
                <a:gd name="T19" fmla="*/ 189 h 332"/>
                <a:gd name="T20" fmla="*/ 0 w 270"/>
                <a:gd name="T21" fmla="*/ 249 h 332"/>
                <a:gd name="T22" fmla="*/ 110 w 270"/>
                <a:gd name="T23" fmla="*/ 166 h 332"/>
                <a:gd name="T24" fmla="*/ 0 w 270"/>
                <a:gd name="T25" fmla="*/ 84 h 33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70"/>
                <a:gd name="T40" fmla="*/ 0 h 332"/>
                <a:gd name="T41" fmla="*/ 270 w 270"/>
                <a:gd name="T42" fmla="*/ 332 h 33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70" h="332">
                  <a:moveTo>
                    <a:pt x="0" y="84"/>
                  </a:moveTo>
                  <a:lnTo>
                    <a:pt x="122" y="143"/>
                  </a:lnTo>
                  <a:lnTo>
                    <a:pt x="135" y="0"/>
                  </a:lnTo>
                  <a:lnTo>
                    <a:pt x="147" y="143"/>
                  </a:lnTo>
                  <a:lnTo>
                    <a:pt x="268" y="82"/>
                  </a:lnTo>
                  <a:lnTo>
                    <a:pt x="159" y="166"/>
                  </a:lnTo>
                  <a:lnTo>
                    <a:pt x="269" y="249"/>
                  </a:lnTo>
                  <a:lnTo>
                    <a:pt x="147" y="189"/>
                  </a:lnTo>
                  <a:lnTo>
                    <a:pt x="135" y="331"/>
                  </a:lnTo>
                  <a:lnTo>
                    <a:pt x="122" y="189"/>
                  </a:lnTo>
                  <a:lnTo>
                    <a:pt x="0" y="249"/>
                  </a:lnTo>
                  <a:lnTo>
                    <a:pt x="110" y="166"/>
                  </a:lnTo>
                  <a:lnTo>
                    <a:pt x="0" y="84"/>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sz="1703">
                <a:solidFill>
                  <a:prstClr val="black"/>
                </a:solidFill>
                <a:latin typeface="Verdana" pitchFamily="34" charset="0"/>
                <a:cs typeface="Arial" charset="0"/>
              </a:endParaRPr>
            </a:p>
          </p:txBody>
        </p:sp>
        <p:sp>
          <p:nvSpPr>
            <p:cNvPr id="8223" name="Freeform 21"/>
            <p:cNvSpPr>
              <a:spLocks/>
            </p:cNvSpPr>
            <p:nvPr/>
          </p:nvSpPr>
          <p:spPr bwMode="auto">
            <a:xfrm>
              <a:off x="722" y="1752"/>
              <a:ext cx="68" cy="85"/>
            </a:xfrm>
            <a:custGeom>
              <a:avLst/>
              <a:gdLst>
                <a:gd name="T0" fmla="*/ 0 w 68"/>
                <a:gd name="T1" fmla="*/ 20 h 85"/>
                <a:gd name="T2" fmla="*/ 27 w 68"/>
                <a:gd name="T3" fmla="*/ 30 h 85"/>
                <a:gd name="T4" fmla="*/ 33 w 68"/>
                <a:gd name="T5" fmla="*/ 0 h 85"/>
                <a:gd name="T6" fmla="*/ 39 w 68"/>
                <a:gd name="T7" fmla="*/ 30 h 85"/>
                <a:gd name="T8" fmla="*/ 67 w 68"/>
                <a:gd name="T9" fmla="*/ 20 h 85"/>
                <a:gd name="T10" fmla="*/ 45 w 68"/>
                <a:gd name="T11" fmla="*/ 42 h 85"/>
                <a:gd name="T12" fmla="*/ 67 w 68"/>
                <a:gd name="T13" fmla="*/ 62 h 85"/>
                <a:gd name="T14" fmla="*/ 39 w 68"/>
                <a:gd name="T15" fmla="*/ 52 h 85"/>
                <a:gd name="T16" fmla="*/ 33 w 68"/>
                <a:gd name="T17" fmla="*/ 84 h 85"/>
                <a:gd name="T18" fmla="*/ 27 w 68"/>
                <a:gd name="T19" fmla="*/ 52 h 85"/>
                <a:gd name="T20" fmla="*/ 0 w 68"/>
                <a:gd name="T21" fmla="*/ 62 h 85"/>
                <a:gd name="T22" fmla="*/ 21 w 68"/>
                <a:gd name="T23" fmla="*/ 42 h 85"/>
                <a:gd name="T24" fmla="*/ 0 w 68"/>
                <a:gd name="T25" fmla="*/ 20 h 8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8"/>
                <a:gd name="T40" fmla="*/ 0 h 85"/>
                <a:gd name="T41" fmla="*/ 68 w 68"/>
                <a:gd name="T42" fmla="*/ 85 h 8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8" h="85">
                  <a:moveTo>
                    <a:pt x="0" y="20"/>
                  </a:moveTo>
                  <a:lnTo>
                    <a:pt x="27" y="30"/>
                  </a:lnTo>
                  <a:lnTo>
                    <a:pt x="33" y="0"/>
                  </a:lnTo>
                  <a:lnTo>
                    <a:pt x="39" y="30"/>
                  </a:lnTo>
                  <a:lnTo>
                    <a:pt x="67" y="20"/>
                  </a:lnTo>
                  <a:lnTo>
                    <a:pt x="45" y="42"/>
                  </a:lnTo>
                  <a:lnTo>
                    <a:pt x="67" y="62"/>
                  </a:lnTo>
                  <a:lnTo>
                    <a:pt x="39" y="52"/>
                  </a:lnTo>
                  <a:lnTo>
                    <a:pt x="33" y="84"/>
                  </a:lnTo>
                  <a:lnTo>
                    <a:pt x="27" y="52"/>
                  </a:lnTo>
                  <a:lnTo>
                    <a:pt x="0" y="62"/>
                  </a:lnTo>
                  <a:lnTo>
                    <a:pt x="21" y="42"/>
                  </a:lnTo>
                  <a:lnTo>
                    <a:pt x="0" y="20"/>
                  </a:lnTo>
                </a:path>
              </a:pathLst>
            </a:custGeom>
            <a:solidFill>
              <a:srgbClr val="F9F9F9"/>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sz="1703">
                <a:solidFill>
                  <a:prstClr val="black"/>
                </a:solidFill>
                <a:latin typeface="Verdana" pitchFamily="34" charset="0"/>
                <a:cs typeface="Arial" charset="0"/>
              </a:endParaRPr>
            </a:p>
          </p:txBody>
        </p:sp>
      </p:grpSp>
      <p:grpSp>
        <p:nvGrpSpPr>
          <p:cNvPr id="3" name="Group 22"/>
          <p:cNvGrpSpPr>
            <a:grpSpLocks/>
          </p:cNvGrpSpPr>
          <p:nvPr/>
        </p:nvGrpSpPr>
        <p:grpSpPr bwMode="auto">
          <a:xfrm>
            <a:off x="1661752" y="2733594"/>
            <a:ext cx="865710" cy="721210"/>
            <a:chOff x="493" y="1555"/>
            <a:chExt cx="525" cy="480"/>
          </a:xfrm>
        </p:grpSpPr>
        <p:sp>
          <p:nvSpPr>
            <p:cNvPr id="8216" name="Freeform 23"/>
            <p:cNvSpPr>
              <a:spLocks/>
            </p:cNvSpPr>
            <p:nvPr/>
          </p:nvSpPr>
          <p:spPr bwMode="auto">
            <a:xfrm>
              <a:off x="493" y="1555"/>
              <a:ext cx="525" cy="480"/>
            </a:xfrm>
            <a:custGeom>
              <a:avLst/>
              <a:gdLst>
                <a:gd name="T0" fmla="*/ 225 w 525"/>
                <a:gd name="T1" fmla="*/ 217 h 480"/>
                <a:gd name="T2" fmla="*/ 133 w 525"/>
                <a:gd name="T3" fmla="*/ 0 h 480"/>
                <a:gd name="T4" fmla="*/ 263 w 525"/>
                <a:gd name="T5" fmla="*/ 193 h 480"/>
                <a:gd name="T6" fmla="*/ 393 w 525"/>
                <a:gd name="T7" fmla="*/ 0 h 480"/>
                <a:gd name="T8" fmla="*/ 299 w 525"/>
                <a:gd name="T9" fmla="*/ 217 h 480"/>
                <a:gd name="T10" fmla="*/ 524 w 525"/>
                <a:gd name="T11" fmla="*/ 240 h 480"/>
                <a:gd name="T12" fmla="*/ 298 w 525"/>
                <a:gd name="T13" fmla="*/ 262 h 480"/>
                <a:gd name="T14" fmla="*/ 393 w 525"/>
                <a:gd name="T15" fmla="*/ 479 h 480"/>
                <a:gd name="T16" fmla="*/ 263 w 525"/>
                <a:gd name="T17" fmla="*/ 286 h 480"/>
                <a:gd name="T18" fmla="*/ 133 w 525"/>
                <a:gd name="T19" fmla="*/ 479 h 480"/>
                <a:gd name="T20" fmla="*/ 224 w 525"/>
                <a:gd name="T21" fmla="*/ 263 h 480"/>
                <a:gd name="T22" fmla="*/ 0 w 525"/>
                <a:gd name="T23" fmla="*/ 240 h 480"/>
                <a:gd name="T24" fmla="*/ 225 w 525"/>
                <a:gd name="T25" fmla="*/ 217 h 4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25"/>
                <a:gd name="T40" fmla="*/ 0 h 480"/>
                <a:gd name="T41" fmla="*/ 525 w 525"/>
                <a:gd name="T42" fmla="*/ 480 h 48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25" h="480">
                  <a:moveTo>
                    <a:pt x="225" y="217"/>
                  </a:moveTo>
                  <a:lnTo>
                    <a:pt x="133" y="0"/>
                  </a:lnTo>
                  <a:lnTo>
                    <a:pt x="263" y="193"/>
                  </a:lnTo>
                  <a:lnTo>
                    <a:pt x="393" y="0"/>
                  </a:lnTo>
                  <a:lnTo>
                    <a:pt x="299" y="217"/>
                  </a:lnTo>
                  <a:lnTo>
                    <a:pt x="524" y="240"/>
                  </a:lnTo>
                  <a:lnTo>
                    <a:pt x="298" y="262"/>
                  </a:lnTo>
                  <a:lnTo>
                    <a:pt x="393" y="479"/>
                  </a:lnTo>
                  <a:lnTo>
                    <a:pt x="263" y="286"/>
                  </a:lnTo>
                  <a:lnTo>
                    <a:pt x="133" y="479"/>
                  </a:lnTo>
                  <a:lnTo>
                    <a:pt x="224" y="263"/>
                  </a:lnTo>
                  <a:lnTo>
                    <a:pt x="0" y="240"/>
                  </a:lnTo>
                  <a:lnTo>
                    <a:pt x="225" y="217"/>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sz="1703">
                <a:solidFill>
                  <a:prstClr val="black"/>
                </a:solidFill>
                <a:latin typeface="Verdana" pitchFamily="34" charset="0"/>
                <a:cs typeface="Arial" charset="0"/>
              </a:endParaRPr>
            </a:p>
          </p:txBody>
        </p:sp>
        <p:sp>
          <p:nvSpPr>
            <p:cNvPr id="8217" name="Freeform 24"/>
            <p:cNvSpPr>
              <a:spLocks/>
            </p:cNvSpPr>
            <p:nvPr/>
          </p:nvSpPr>
          <p:spPr bwMode="auto">
            <a:xfrm>
              <a:off x="565" y="1620"/>
              <a:ext cx="382" cy="350"/>
            </a:xfrm>
            <a:custGeom>
              <a:avLst/>
              <a:gdLst>
                <a:gd name="T0" fmla="*/ 153 w 382"/>
                <a:gd name="T1" fmla="*/ 153 h 350"/>
                <a:gd name="T2" fmla="*/ 95 w 382"/>
                <a:gd name="T3" fmla="*/ 0 h 350"/>
                <a:gd name="T4" fmla="*/ 191 w 382"/>
                <a:gd name="T5" fmla="*/ 128 h 350"/>
                <a:gd name="T6" fmla="*/ 284 w 382"/>
                <a:gd name="T7" fmla="*/ 0 h 350"/>
                <a:gd name="T8" fmla="*/ 227 w 382"/>
                <a:gd name="T9" fmla="*/ 153 h 350"/>
                <a:gd name="T10" fmla="*/ 381 w 382"/>
                <a:gd name="T11" fmla="*/ 175 h 350"/>
                <a:gd name="T12" fmla="*/ 226 w 382"/>
                <a:gd name="T13" fmla="*/ 196 h 350"/>
                <a:gd name="T14" fmla="*/ 284 w 382"/>
                <a:gd name="T15" fmla="*/ 349 h 350"/>
                <a:gd name="T16" fmla="*/ 191 w 382"/>
                <a:gd name="T17" fmla="*/ 221 h 350"/>
                <a:gd name="T18" fmla="*/ 95 w 382"/>
                <a:gd name="T19" fmla="*/ 349 h 350"/>
                <a:gd name="T20" fmla="*/ 152 w 382"/>
                <a:gd name="T21" fmla="*/ 198 h 350"/>
                <a:gd name="T22" fmla="*/ 0 w 382"/>
                <a:gd name="T23" fmla="*/ 175 h 350"/>
                <a:gd name="T24" fmla="*/ 153 w 382"/>
                <a:gd name="T25" fmla="*/ 153 h 35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82"/>
                <a:gd name="T40" fmla="*/ 0 h 350"/>
                <a:gd name="T41" fmla="*/ 382 w 382"/>
                <a:gd name="T42" fmla="*/ 350 h 35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82" h="350">
                  <a:moveTo>
                    <a:pt x="153" y="153"/>
                  </a:moveTo>
                  <a:lnTo>
                    <a:pt x="95" y="0"/>
                  </a:lnTo>
                  <a:lnTo>
                    <a:pt x="191" y="128"/>
                  </a:lnTo>
                  <a:lnTo>
                    <a:pt x="284" y="0"/>
                  </a:lnTo>
                  <a:lnTo>
                    <a:pt x="227" y="153"/>
                  </a:lnTo>
                  <a:lnTo>
                    <a:pt x="381" y="175"/>
                  </a:lnTo>
                  <a:lnTo>
                    <a:pt x="226" y="196"/>
                  </a:lnTo>
                  <a:lnTo>
                    <a:pt x="284" y="349"/>
                  </a:lnTo>
                  <a:lnTo>
                    <a:pt x="191" y="221"/>
                  </a:lnTo>
                  <a:lnTo>
                    <a:pt x="95" y="349"/>
                  </a:lnTo>
                  <a:lnTo>
                    <a:pt x="152" y="198"/>
                  </a:lnTo>
                  <a:lnTo>
                    <a:pt x="0" y="175"/>
                  </a:lnTo>
                  <a:lnTo>
                    <a:pt x="153" y="153"/>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sz="1703">
                <a:solidFill>
                  <a:prstClr val="black"/>
                </a:solidFill>
                <a:latin typeface="Verdana" pitchFamily="34" charset="0"/>
                <a:cs typeface="Arial" charset="0"/>
              </a:endParaRPr>
            </a:p>
          </p:txBody>
        </p:sp>
        <p:sp>
          <p:nvSpPr>
            <p:cNvPr id="8218" name="Freeform 25"/>
            <p:cNvSpPr>
              <a:spLocks/>
            </p:cNvSpPr>
            <p:nvPr/>
          </p:nvSpPr>
          <p:spPr bwMode="auto">
            <a:xfrm>
              <a:off x="621" y="1629"/>
              <a:ext cx="270" cy="332"/>
            </a:xfrm>
            <a:custGeom>
              <a:avLst/>
              <a:gdLst>
                <a:gd name="T0" fmla="*/ 0 w 270"/>
                <a:gd name="T1" fmla="*/ 84 h 332"/>
                <a:gd name="T2" fmla="*/ 122 w 270"/>
                <a:gd name="T3" fmla="*/ 143 h 332"/>
                <a:gd name="T4" fmla="*/ 135 w 270"/>
                <a:gd name="T5" fmla="*/ 0 h 332"/>
                <a:gd name="T6" fmla="*/ 147 w 270"/>
                <a:gd name="T7" fmla="*/ 143 h 332"/>
                <a:gd name="T8" fmla="*/ 268 w 270"/>
                <a:gd name="T9" fmla="*/ 82 h 332"/>
                <a:gd name="T10" fmla="*/ 159 w 270"/>
                <a:gd name="T11" fmla="*/ 166 h 332"/>
                <a:gd name="T12" fmla="*/ 269 w 270"/>
                <a:gd name="T13" fmla="*/ 249 h 332"/>
                <a:gd name="T14" fmla="*/ 147 w 270"/>
                <a:gd name="T15" fmla="*/ 189 h 332"/>
                <a:gd name="T16" fmla="*/ 135 w 270"/>
                <a:gd name="T17" fmla="*/ 331 h 332"/>
                <a:gd name="T18" fmla="*/ 122 w 270"/>
                <a:gd name="T19" fmla="*/ 189 h 332"/>
                <a:gd name="T20" fmla="*/ 0 w 270"/>
                <a:gd name="T21" fmla="*/ 249 h 332"/>
                <a:gd name="T22" fmla="*/ 110 w 270"/>
                <a:gd name="T23" fmla="*/ 166 h 332"/>
                <a:gd name="T24" fmla="*/ 0 w 270"/>
                <a:gd name="T25" fmla="*/ 84 h 33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70"/>
                <a:gd name="T40" fmla="*/ 0 h 332"/>
                <a:gd name="T41" fmla="*/ 270 w 270"/>
                <a:gd name="T42" fmla="*/ 332 h 33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70" h="332">
                  <a:moveTo>
                    <a:pt x="0" y="84"/>
                  </a:moveTo>
                  <a:lnTo>
                    <a:pt x="122" y="143"/>
                  </a:lnTo>
                  <a:lnTo>
                    <a:pt x="135" y="0"/>
                  </a:lnTo>
                  <a:lnTo>
                    <a:pt x="147" y="143"/>
                  </a:lnTo>
                  <a:lnTo>
                    <a:pt x="268" y="82"/>
                  </a:lnTo>
                  <a:lnTo>
                    <a:pt x="159" y="166"/>
                  </a:lnTo>
                  <a:lnTo>
                    <a:pt x="269" y="249"/>
                  </a:lnTo>
                  <a:lnTo>
                    <a:pt x="147" y="189"/>
                  </a:lnTo>
                  <a:lnTo>
                    <a:pt x="135" y="331"/>
                  </a:lnTo>
                  <a:lnTo>
                    <a:pt x="122" y="189"/>
                  </a:lnTo>
                  <a:lnTo>
                    <a:pt x="0" y="249"/>
                  </a:lnTo>
                  <a:lnTo>
                    <a:pt x="110" y="166"/>
                  </a:lnTo>
                  <a:lnTo>
                    <a:pt x="0" y="84"/>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sz="1703">
                <a:solidFill>
                  <a:prstClr val="black"/>
                </a:solidFill>
                <a:latin typeface="Verdana" pitchFamily="34" charset="0"/>
                <a:cs typeface="Arial" charset="0"/>
              </a:endParaRPr>
            </a:p>
          </p:txBody>
        </p:sp>
        <p:sp>
          <p:nvSpPr>
            <p:cNvPr id="8219" name="Freeform 26"/>
            <p:cNvSpPr>
              <a:spLocks/>
            </p:cNvSpPr>
            <p:nvPr/>
          </p:nvSpPr>
          <p:spPr bwMode="auto">
            <a:xfrm>
              <a:off x="722" y="1752"/>
              <a:ext cx="68" cy="85"/>
            </a:xfrm>
            <a:custGeom>
              <a:avLst/>
              <a:gdLst>
                <a:gd name="T0" fmla="*/ 0 w 68"/>
                <a:gd name="T1" fmla="*/ 20 h 85"/>
                <a:gd name="T2" fmla="*/ 27 w 68"/>
                <a:gd name="T3" fmla="*/ 30 h 85"/>
                <a:gd name="T4" fmla="*/ 33 w 68"/>
                <a:gd name="T5" fmla="*/ 0 h 85"/>
                <a:gd name="T6" fmla="*/ 39 w 68"/>
                <a:gd name="T7" fmla="*/ 30 h 85"/>
                <a:gd name="T8" fmla="*/ 67 w 68"/>
                <a:gd name="T9" fmla="*/ 20 h 85"/>
                <a:gd name="T10" fmla="*/ 45 w 68"/>
                <a:gd name="T11" fmla="*/ 42 h 85"/>
                <a:gd name="T12" fmla="*/ 67 w 68"/>
                <a:gd name="T13" fmla="*/ 62 h 85"/>
                <a:gd name="T14" fmla="*/ 39 w 68"/>
                <a:gd name="T15" fmla="*/ 52 h 85"/>
                <a:gd name="T16" fmla="*/ 33 w 68"/>
                <a:gd name="T17" fmla="*/ 84 h 85"/>
                <a:gd name="T18" fmla="*/ 27 w 68"/>
                <a:gd name="T19" fmla="*/ 52 h 85"/>
                <a:gd name="T20" fmla="*/ 0 w 68"/>
                <a:gd name="T21" fmla="*/ 62 h 85"/>
                <a:gd name="T22" fmla="*/ 21 w 68"/>
                <a:gd name="T23" fmla="*/ 42 h 85"/>
                <a:gd name="T24" fmla="*/ 0 w 68"/>
                <a:gd name="T25" fmla="*/ 20 h 8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8"/>
                <a:gd name="T40" fmla="*/ 0 h 85"/>
                <a:gd name="T41" fmla="*/ 68 w 68"/>
                <a:gd name="T42" fmla="*/ 85 h 8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8" h="85">
                  <a:moveTo>
                    <a:pt x="0" y="20"/>
                  </a:moveTo>
                  <a:lnTo>
                    <a:pt x="27" y="30"/>
                  </a:lnTo>
                  <a:lnTo>
                    <a:pt x="33" y="0"/>
                  </a:lnTo>
                  <a:lnTo>
                    <a:pt x="39" y="30"/>
                  </a:lnTo>
                  <a:lnTo>
                    <a:pt x="67" y="20"/>
                  </a:lnTo>
                  <a:lnTo>
                    <a:pt x="45" y="42"/>
                  </a:lnTo>
                  <a:lnTo>
                    <a:pt x="67" y="62"/>
                  </a:lnTo>
                  <a:lnTo>
                    <a:pt x="39" y="52"/>
                  </a:lnTo>
                  <a:lnTo>
                    <a:pt x="33" y="84"/>
                  </a:lnTo>
                  <a:lnTo>
                    <a:pt x="27" y="52"/>
                  </a:lnTo>
                  <a:lnTo>
                    <a:pt x="0" y="62"/>
                  </a:lnTo>
                  <a:lnTo>
                    <a:pt x="21" y="42"/>
                  </a:lnTo>
                  <a:lnTo>
                    <a:pt x="0" y="20"/>
                  </a:lnTo>
                </a:path>
              </a:pathLst>
            </a:custGeom>
            <a:solidFill>
              <a:srgbClr val="F9F9F9"/>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sz="1703">
                <a:solidFill>
                  <a:prstClr val="black"/>
                </a:solidFill>
                <a:latin typeface="Verdana" pitchFamily="34" charset="0"/>
                <a:cs typeface="Arial" charset="0"/>
              </a:endParaRPr>
            </a:p>
          </p:txBody>
        </p:sp>
      </p:grpSp>
      <p:grpSp>
        <p:nvGrpSpPr>
          <p:cNvPr id="4" name="Group 27"/>
          <p:cNvGrpSpPr>
            <a:grpSpLocks/>
          </p:cNvGrpSpPr>
          <p:nvPr/>
        </p:nvGrpSpPr>
        <p:grpSpPr bwMode="auto">
          <a:xfrm>
            <a:off x="6160609" y="1965937"/>
            <a:ext cx="865711" cy="721211"/>
            <a:chOff x="493" y="1555"/>
            <a:chExt cx="525" cy="480"/>
          </a:xfrm>
        </p:grpSpPr>
        <p:sp>
          <p:nvSpPr>
            <p:cNvPr id="8212" name="Freeform 28"/>
            <p:cNvSpPr>
              <a:spLocks/>
            </p:cNvSpPr>
            <p:nvPr/>
          </p:nvSpPr>
          <p:spPr bwMode="auto">
            <a:xfrm>
              <a:off x="493" y="1555"/>
              <a:ext cx="525" cy="480"/>
            </a:xfrm>
            <a:custGeom>
              <a:avLst/>
              <a:gdLst>
                <a:gd name="T0" fmla="*/ 225 w 525"/>
                <a:gd name="T1" fmla="*/ 217 h 480"/>
                <a:gd name="T2" fmla="*/ 133 w 525"/>
                <a:gd name="T3" fmla="*/ 0 h 480"/>
                <a:gd name="T4" fmla="*/ 263 w 525"/>
                <a:gd name="T5" fmla="*/ 193 h 480"/>
                <a:gd name="T6" fmla="*/ 393 w 525"/>
                <a:gd name="T7" fmla="*/ 0 h 480"/>
                <a:gd name="T8" fmla="*/ 299 w 525"/>
                <a:gd name="T9" fmla="*/ 217 h 480"/>
                <a:gd name="T10" fmla="*/ 524 w 525"/>
                <a:gd name="T11" fmla="*/ 240 h 480"/>
                <a:gd name="T12" fmla="*/ 298 w 525"/>
                <a:gd name="T13" fmla="*/ 262 h 480"/>
                <a:gd name="T14" fmla="*/ 393 w 525"/>
                <a:gd name="T15" fmla="*/ 479 h 480"/>
                <a:gd name="T16" fmla="*/ 263 w 525"/>
                <a:gd name="T17" fmla="*/ 286 h 480"/>
                <a:gd name="T18" fmla="*/ 133 w 525"/>
                <a:gd name="T19" fmla="*/ 479 h 480"/>
                <a:gd name="T20" fmla="*/ 224 w 525"/>
                <a:gd name="T21" fmla="*/ 263 h 480"/>
                <a:gd name="T22" fmla="*/ 0 w 525"/>
                <a:gd name="T23" fmla="*/ 240 h 480"/>
                <a:gd name="T24" fmla="*/ 225 w 525"/>
                <a:gd name="T25" fmla="*/ 217 h 4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25"/>
                <a:gd name="T40" fmla="*/ 0 h 480"/>
                <a:gd name="T41" fmla="*/ 525 w 525"/>
                <a:gd name="T42" fmla="*/ 480 h 48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25" h="480">
                  <a:moveTo>
                    <a:pt x="225" y="217"/>
                  </a:moveTo>
                  <a:lnTo>
                    <a:pt x="133" y="0"/>
                  </a:lnTo>
                  <a:lnTo>
                    <a:pt x="263" y="193"/>
                  </a:lnTo>
                  <a:lnTo>
                    <a:pt x="393" y="0"/>
                  </a:lnTo>
                  <a:lnTo>
                    <a:pt x="299" y="217"/>
                  </a:lnTo>
                  <a:lnTo>
                    <a:pt x="524" y="240"/>
                  </a:lnTo>
                  <a:lnTo>
                    <a:pt x="298" y="262"/>
                  </a:lnTo>
                  <a:lnTo>
                    <a:pt x="393" y="479"/>
                  </a:lnTo>
                  <a:lnTo>
                    <a:pt x="263" y="286"/>
                  </a:lnTo>
                  <a:lnTo>
                    <a:pt x="133" y="479"/>
                  </a:lnTo>
                  <a:lnTo>
                    <a:pt x="224" y="263"/>
                  </a:lnTo>
                  <a:lnTo>
                    <a:pt x="0" y="240"/>
                  </a:lnTo>
                  <a:lnTo>
                    <a:pt x="225" y="217"/>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sz="1703">
                <a:solidFill>
                  <a:prstClr val="black"/>
                </a:solidFill>
                <a:latin typeface="Verdana" pitchFamily="34" charset="0"/>
                <a:cs typeface="Arial" charset="0"/>
              </a:endParaRPr>
            </a:p>
          </p:txBody>
        </p:sp>
        <p:sp>
          <p:nvSpPr>
            <p:cNvPr id="8213" name="Freeform 29"/>
            <p:cNvSpPr>
              <a:spLocks/>
            </p:cNvSpPr>
            <p:nvPr/>
          </p:nvSpPr>
          <p:spPr bwMode="auto">
            <a:xfrm>
              <a:off x="565" y="1620"/>
              <a:ext cx="382" cy="350"/>
            </a:xfrm>
            <a:custGeom>
              <a:avLst/>
              <a:gdLst>
                <a:gd name="T0" fmla="*/ 153 w 382"/>
                <a:gd name="T1" fmla="*/ 153 h 350"/>
                <a:gd name="T2" fmla="*/ 95 w 382"/>
                <a:gd name="T3" fmla="*/ 0 h 350"/>
                <a:gd name="T4" fmla="*/ 191 w 382"/>
                <a:gd name="T5" fmla="*/ 128 h 350"/>
                <a:gd name="T6" fmla="*/ 284 w 382"/>
                <a:gd name="T7" fmla="*/ 0 h 350"/>
                <a:gd name="T8" fmla="*/ 227 w 382"/>
                <a:gd name="T9" fmla="*/ 153 h 350"/>
                <a:gd name="T10" fmla="*/ 381 w 382"/>
                <a:gd name="T11" fmla="*/ 175 h 350"/>
                <a:gd name="T12" fmla="*/ 226 w 382"/>
                <a:gd name="T13" fmla="*/ 196 h 350"/>
                <a:gd name="T14" fmla="*/ 284 w 382"/>
                <a:gd name="T15" fmla="*/ 349 h 350"/>
                <a:gd name="T16" fmla="*/ 191 w 382"/>
                <a:gd name="T17" fmla="*/ 221 h 350"/>
                <a:gd name="T18" fmla="*/ 95 w 382"/>
                <a:gd name="T19" fmla="*/ 349 h 350"/>
                <a:gd name="T20" fmla="*/ 152 w 382"/>
                <a:gd name="T21" fmla="*/ 198 h 350"/>
                <a:gd name="T22" fmla="*/ 0 w 382"/>
                <a:gd name="T23" fmla="*/ 175 h 350"/>
                <a:gd name="T24" fmla="*/ 153 w 382"/>
                <a:gd name="T25" fmla="*/ 153 h 35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82"/>
                <a:gd name="T40" fmla="*/ 0 h 350"/>
                <a:gd name="T41" fmla="*/ 382 w 382"/>
                <a:gd name="T42" fmla="*/ 350 h 35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82" h="350">
                  <a:moveTo>
                    <a:pt x="153" y="153"/>
                  </a:moveTo>
                  <a:lnTo>
                    <a:pt x="95" y="0"/>
                  </a:lnTo>
                  <a:lnTo>
                    <a:pt x="191" y="128"/>
                  </a:lnTo>
                  <a:lnTo>
                    <a:pt x="284" y="0"/>
                  </a:lnTo>
                  <a:lnTo>
                    <a:pt x="227" y="153"/>
                  </a:lnTo>
                  <a:lnTo>
                    <a:pt x="381" y="175"/>
                  </a:lnTo>
                  <a:lnTo>
                    <a:pt x="226" y="196"/>
                  </a:lnTo>
                  <a:lnTo>
                    <a:pt x="284" y="349"/>
                  </a:lnTo>
                  <a:lnTo>
                    <a:pt x="191" y="221"/>
                  </a:lnTo>
                  <a:lnTo>
                    <a:pt x="95" y="349"/>
                  </a:lnTo>
                  <a:lnTo>
                    <a:pt x="152" y="198"/>
                  </a:lnTo>
                  <a:lnTo>
                    <a:pt x="0" y="175"/>
                  </a:lnTo>
                  <a:lnTo>
                    <a:pt x="153" y="153"/>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sz="1703">
                <a:solidFill>
                  <a:prstClr val="black"/>
                </a:solidFill>
                <a:latin typeface="Verdana" pitchFamily="34" charset="0"/>
                <a:cs typeface="Arial" charset="0"/>
              </a:endParaRPr>
            </a:p>
          </p:txBody>
        </p:sp>
        <p:sp>
          <p:nvSpPr>
            <p:cNvPr id="8214" name="Freeform 30"/>
            <p:cNvSpPr>
              <a:spLocks/>
            </p:cNvSpPr>
            <p:nvPr/>
          </p:nvSpPr>
          <p:spPr bwMode="auto">
            <a:xfrm>
              <a:off x="621" y="1629"/>
              <a:ext cx="270" cy="332"/>
            </a:xfrm>
            <a:custGeom>
              <a:avLst/>
              <a:gdLst>
                <a:gd name="T0" fmla="*/ 0 w 270"/>
                <a:gd name="T1" fmla="*/ 84 h 332"/>
                <a:gd name="T2" fmla="*/ 122 w 270"/>
                <a:gd name="T3" fmla="*/ 143 h 332"/>
                <a:gd name="T4" fmla="*/ 135 w 270"/>
                <a:gd name="T5" fmla="*/ 0 h 332"/>
                <a:gd name="T6" fmla="*/ 147 w 270"/>
                <a:gd name="T7" fmla="*/ 143 h 332"/>
                <a:gd name="T8" fmla="*/ 268 w 270"/>
                <a:gd name="T9" fmla="*/ 82 h 332"/>
                <a:gd name="T10" fmla="*/ 159 w 270"/>
                <a:gd name="T11" fmla="*/ 166 h 332"/>
                <a:gd name="T12" fmla="*/ 269 w 270"/>
                <a:gd name="T13" fmla="*/ 249 h 332"/>
                <a:gd name="T14" fmla="*/ 147 w 270"/>
                <a:gd name="T15" fmla="*/ 189 h 332"/>
                <a:gd name="T16" fmla="*/ 135 w 270"/>
                <a:gd name="T17" fmla="*/ 331 h 332"/>
                <a:gd name="T18" fmla="*/ 122 w 270"/>
                <a:gd name="T19" fmla="*/ 189 h 332"/>
                <a:gd name="T20" fmla="*/ 0 w 270"/>
                <a:gd name="T21" fmla="*/ 249 h 332"/>
                <a:gd name="T22" fmla="*/ 110 w 270"/>
                <a:gd name="T23" fmla="*/ 166 h 332"/>
                <a:gd name="T24" fmla="*/ 0 w 270"/>
                <a:gd name="T25" fmla="*/ 84 h 33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70"/>
                <a:gd name="T40" fmla="*/ 0 h 332"/>
                <a:gd name="T41" fmla="*/ 270 w 270"/>
                <a:gd name="T42" fmla="*/ 332 h 33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70" h="332">
                  <a:moveTo>
                    <a:pt x="0" y="84"/>
                  </a:moveTo>
                  <a:lnTo>
                    <a:pt x="122" y="143"/>
                  </a:lnTo>
                  <a:lnTo>
                    <a:pt x="135" y="0"/>
                  </a:lnTo>
                  <a:lnTo>
                    <a:pt x="147" y="143"/>
                  </a:lnTo>
                  <a:lnTo>
                    <a:pt x="268" y="82"/>
                  </a:lnTo>
                  <a:lnTo>
                    <a:pt x="159" y="166"/>
                  </a:lnTo>
                  <a:lnTo>
                    <a:pt x="269" y="249"/>
                  </a:lnTo>
                  <a:lnTo>
                    <a:pt x="147" y="189"/>
                  </a:lnTo>
                  <a:lnTo>
                    <a:pt x="135" y="331"/>
                  </a:lnTo>
                  <a:lnTo>
                    <a:pt x="122" y="189"/>
                  </a:lnTo>
                  <a:lnTo>
                    <a:pt x="0" y="249"/>
                  </a:lnTo>
                  <a:lnTo>
                    <a:pt x="110" y="166"/>
                  </a:lnTo>
                  <a:lnTo>
                    <a:pt x="0" y="84"/>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sz="1703">
                <a:solidFill>
                  <a:prstClr val="black"/>
                </a:solidFill>
                <a:latin typeface="Verdana" pitchFamily="34" charset="0"/>
                <a:cs typeface="Arial" charset="0"/>
              </a:endParaRPr>
            </a:p>
          </p:txBody>
        </p:sp>
        <p:sp>
          <p:nvSpPr>
            <p:cNvPr id="8215" name="Freeform 31"/>
            <p:cNvSpPr>
              <a:spLocks/>
            </p:cNvSpPr>
            <p:nvPr/>
          </p:nvSpPr>
          <p:spPr bwMode="auto">
            <a:xfrm>
              <a:off x="722" y="1752"/>
              <a:ext cx="68" cy="85"/>
            </a:xfrm>
            <a:custGeom>
              <a:avLst/>
              <a:gdLst>
                <a:gd name="T0" fmla="*/ 0 w 68"/>
                <a:gd name="T1" fmla="*/ 20 h 85"/>
                <a:gd name="T2" fmla="*/ 27 w 68"/>
                <a:gd name="T3" fmla="*/ 30 h 85"/>
                <a:gd name="T4" fmla="*/ 33 w 68"/>
                <a:gd name="T5" fmla="*/ 0 h 85"/>
                <a:gd name="T6" fmla="*/ 39 w 68"/>
                <a:gd name="T7" fmla="*/ 30 h 85"/>
                <a:gd name="T8" fmla="*/ 67 w 68"/>
                <a:gd name="T9" fmla="*/ 20 h 85"/>
                <a:gd name="T10" fmla="*/ 45 w 68"/>
                <a:gd name="T11" fmla="*/ 42 h 85"/>
                <a:gd name="T12" fmla="*/ 67 w 68"/>
                <a:gd name="T13" fmla="*/ 62 h 85"/>
                <a:gd name="T14" fmla="*/ 39 w 68"/>
                <a:gd name="T15" fmla="*/ 52 h 85"/>
                <a:gd name="T16" fmla="*/ 33 w 68"/>
                <a:gd name="T17" fmla="*/ 84 h 85"/>
                <a:gd name="T18" fmla="*/ 27 w 68"/>
                <a:gd name="T19" fmla="*/ 52 h 85"/>
                <a:gd name="T20" fmla="*/ 0 w 68"/>
                <a:gd name="T21" fmla="*/ 62 h 85"/>
                <a:gd name="T22" fmla="*/ 21 w 68"/>
                <a:gd name="T23" fmla="*/ 42 h 85"/>
                <a:gd name="T24" fmla="*/ 0 w 68"/>
                <a:gd name="T25" fmla="*/ 20 h 8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8"/>
                <a:gd name="T40" fmla="*/ 0 h 85"/>
                <a:gd name="T41" fmla="*/ 68 w 68"/>
                <a:gd name="T42" fmla="*/ 85 h 8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8" h="85">
                  <a:moveTo>
                    <a:pt x="0" y="20"/>
                  </a:moveTo>
                  <a:lnTo>
                    <a:pt x="27" y="30"/>
                  </a:lnTo>
                  <a:lnTo>
                    <a:pt x="33" y="0"/>
                  </a:lnTo>
                  <a:lnTo>
                    <a:pt x="39" y="30"/>
                  </a:lnTo>
                  <a:lnTo>
                    <a:pt x="67" y="20"/>
                  </a:lnTo>
                  <a:lnTo>
                    <a:pt x="45" y="42"/>
                  </a:lnTo>
                  <a:lnTo>
                    <a:pt x="67" y="62"/>
                  </a:lnTo>
                  <a:lnTo>
                    <a:pt x="39" y="52"/>
                  </a:lnTo>
                  <a:lnTo>
                    <a:pt x="33" y="84"/>
                  </a:lnTo>
                  <a:lnTo>
                    <a:pt x="27" y="52"/>
                  </a:lnTo>
                  <a:lnTo>
                    <a:pt x="0" y="62"/>
                  </a:lnTo>
                  <a:lnTo>
                    <a:pt x="21" y="42"/>
                  </a:lnTo>
                  <a:lnTo>
                    <a:pt x="0" y="20"/>
                  </a:lnTo>
                </a:path>
              </a:pathLst>
            </a:custGeom>
            <a:solidFill>
              <a:srgbClr val="F9F9F9"/>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sz="1703">
                <a:solidFill>
                  <a:prstClr val="black"/>
                </a:solidFill>
                <a:latin typeface="Verdana" pitchFamily="34" charset="0"/>
                <a:cs typeface="Arial" charset="0"/>
              </a:endParaRPr>
            </a:p>
          </p:txBody>
        </p:sp>
      </p:grpSp>
    </p:spTree>
    <p:extLst>
      <p:ext uri="{BB962C8B-B14F-4D97-AF65-F5344CB8AC3E}">
        <p14:creationId xmlns:p14="http://schemas.microsoft.com/office/powerpoint/2010/main" val="169744819"/>
      </p:ext>
    </p:extLst>
  </p:cSld>
  <p:clrMapOvr>
    <a:masterClrMapping/>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075"/>
                                        </p:tgtEl>
                                        <p:attrNameLst>
                                          <p:attrName>style.visibility</p:attrName>
                                        </p:attrNameLst>
                                      </p:cBhvr>
                                      <p:to>
                                        <p:strVal val="visible"/>
                                      </p:to>
                                    </p:set>
                                    <p:animEffect transition="in" filter="strips(downLeft)">
                                      <p:cBhvr>
                                        <p:cTn id="7" dur="1000"/>
                                        <p:tgtEl>
                                          <p:spTgt spid="3075"/>
                                        </p:tgtEl>
                                      </p:cBhvr>
                                    </p:animEffect>
                                  </p:childTnLst>
                                </p:cTn>
                              </p:par>
                              <p:par>
                                <p:cTn id="8" presetID="0" presetClass="path" presetSubtype="0" accel="50000" decel="50000" fill="remove" nodeType="withEffect">
                                  <p:stCondLst>
                                    <p:cond delay="0"/>
                                  </p:stCondLst>
                                  <p:iterate type="lt">
                                    <p:tmPct val="0"/>
                                  </p:iterate>
                                  <p:childTnLst>
                                    <p:animMotion origin="layout" path="M 0.1599 -0.07615 C 0.15538 -0.03449 0.15087 0.00718 0.12101 0.04236 C 0.09115 0.07755 0.03281 0.11991 -0.01927 0.13496 C -0.07135 0.15 -0.15625 0.12107 -0.19149 0.13311 C -0.22674 0.14514 -0.22292 0.17176 -0.23038 0.20718 C -0.23785 0.24236 -0.23472 0.31459 -0.23594 0.34422 C -0.23715 0.37385 -0.23715 0.37963 -0.23733 0.38496 " pathEditMode="relative" ptsTypes="aaaaaaA">
                                      <p:cBhvr>
                                        <p:cTn id="9" dur="1000" fill="hold"/>
                                        <p:tgtEl>
                                          <p:spTgt spid="4"/>
                                        </p:tgtEl>
                                        <p:attrNameLst>
                                          <p:attrName>ppt_x</p:attrName>
                                          <p:attrName>ppt_y</p:attrName>
                                        </p:attrNameLst>
                                      </p:cBhvr>
                                    </p:animMotion>
                                  </p:childTnLst>
                                </p:cTn>
                              </p:par>
                            </p:childTnLst>
                          </p:cTn>
                        </p:par>
                        <p:par>
                          <p:cTn id="10" fill="hold" nodeType="afterGroup">
                            <p:stCondLst>
                              <p:cond delay="1000"/>
                            </p:stCondLst>
                            <p:childTnLst>
                              <p:par>
                                <p:cTn id="11" presetID="18" presetClass="entr" presetSubtype="12" fill="hold" grpId="0" nodeType="afterEffect">
                                  <p:stCondLst>
                                    <p:cond delay="0"/>
                                  </p:stCondLst>
                                  <p:childTnLst>
                                    <p:set>
                                      <p:cBhvr>
                                        <p:cTn id="12" dur="1" fill="hold">
                                          <p:stCondLst>
                                            <p:cond delay="0"/>
                                          </p:stCondLst>
                                        </p:cTn>
                                        <p:tgtEl>
                                          <p:spTgt spid="3076"/>
                                        </p:tgtEl>
                                        <p:attrNameLst>
                                          <p:attrName>style.visibility</p:attrName>
                                        </p:attrNameLst>
                                      </p:cBhvr>
                                      <p:to>
                                        <p:strVal val="visible"/>
                                      </p:to>
                                    </p:set>
                                    <p:animEffect transition="in" filter="strips(downLeft)">
                                      <p:cBhvr>
                                        <p:cTn id="13" dur="500"/>
                                        <p:tgtEl>
                                          <p:spTgt spid="3076"/>
                                        </p:tgtEl>
                                      </p:cBhvr>
                                    </p:animEffect>
                                  </p:childTnLst>
                                </p:cTn>
                              </p:par>
                              <p:par>
                                <p:cTn id="14" presetID="42" presetClass="path" presetSubtype="0" accel="50000" decel="50000" fill="remove" nodeType="withEffect">
                                  <p:stCondLst>
                                    <p:cond delay="0"/>
                                  </p:stCondLst>
                                  <p:iterate type="lt">
                                    <p:tmPct val="0"/>
                                  </p:iterate>
                                  <p:childTnLst>
                                    <p:animMotion origin="layout" path="M 0.08455 0.11922 L 0.08455 0.15857 " pathEditMode="relative" rAng="0" ptsTypes="AA">
                                      <p:cBhvr>
                                        <p:cTn id="15" dur="500" fill="hold"/>
                                        <p:tgtEl>
                                          <p:spTgt spid="4"/>
                                        </p:tgtEl>
                                        <p:attrNameLst>
                                          <p:attrName>ppt_x</p:attrName>
                                          <p:attrName>ppt_y</p:attrName>
                                        </p:attrNameLst>
                                      </p:cBhvr>
                                      <p:rCtr x="0" y="1968"/>
                                    </p:animMotion>
                                  </p:childTnLst>
                                </p:cTn>
                              </p:par>
                            </p:childTnLst>
                          </p:cTn>
                        </p:par>
                        <p:par>
                          <p:cTn id="16" fill="hold" nodeType="afterGroup">
                            <p:stCondLst>
                              <p:cond delay="1500"/>
                            </p:stCondLst>
                            <p:childTnLst>
                              <p:par>
                                <p:cTn id="17" presetID="18" presetClass="entr" presetSubtype="12" fill="hold" grpId="0" nodeType="afterEffect">
                                  <p:stCondLst>
                                    <p:cond delay="0"/>
                                  </p:stCondLst>
                                  <p:childTnLst>
                                    <p:set>
                                      <p:cBhvr>
                                        <p:cTn id="18" dur="1" fill="hold">
                                          <p:stCondLst>
                                            <p:cond delay="0"/>
                                          </p:stCondLst>
                                        </p:cTn>
                                        <p:tgtEl>
                                          <p:spTgt spid="3077"/>
                                        </p:tgtEl>
                                        <p:attrNameLst>
                                          <p:attrName>style.visibility</p:attrName>
                                        </p:attrNameLst>
                                      </p:cBhvr>
                                      <p:to>
                                        <p:strVal val="visible"/>
                                      </p:to>
                                    </p:set>
                                    <p:animEffect transition="in" filter="strips(downLeft)">
                                      <p:cBhvr>
                                        <p:cTn id="19" dur="1000"/>
                                        <p:tgtEl>
                                          <p:spTgt spid="3077"/>
                                        </p:tgtEl>
                                      </p:cBhvr>
                                    </p:animEffect>
                                  </p:childTnLst>
                                </p:cTn>
                              </p:par>
                              <p:par>
                                <p:cTn id="20" presetID="0" presetClass="path" presetSubtype="0" accel="50000" decel="50000" fill="remove" nodeType="withEffect">
                                  <p:stCondLst>
                                    <p:cond delay="0"/>
                                  </p:stCondLst>
                                  <p:iterate type="lt">
                                    <p:tmPct val="0"/>
                                  </p:iterate>
                                  <p:childTnLst>
                                    <p:animMotion origin="layout" path="M -0.06233 -0.14097 C -0.06406 -0.08564 -0.06563 -0.03009 -0.07205 -0.00023 C -0.07847 0.02963 -0.08177 0.02639 -0.10122 0.03866 C -0.12066 0.05093 -0.16042 0.04861 -0.18872 0.07385 C -0.21701 0.09908 -0.2408 0.16389 -0.27066 0.19051 C -0.30052 0.21713 -0.34688 0.23102 -0.36788 0.23311 C -0.38889 0.23519 -0.39167 0.21621 -0.39705 0.20348 C -0.40243 0.19074 -0.39931 0.16482 -0.39983 0.15718 " pathEditMode="fixed" ptsTypes="aaaaaaaA">
                                      <p:cBhvr>
                                        <p:cTn id="21" dur="1000" fill="hold"/>
                                        <p:tgtEl>
                                          <p:spTgt spid="4"/>
                                        </p:tgtEl>
                                        <p:attrNameLst>
                                          <p:attrName>ppt_x</p:attrName>
                                          <p:attrName>ppt_y</p:attrName>
                                        </p:attrNameLst>
                                      </p:cBhvr>
                                    </p:animMotion>
                                  </p:childTnLst>
                                </p:cTn>
                              </p:par>
                            </p:childTnLst>
                          </p:cTn>
                        </p:par>
                        <p:par>
                          <p:cTn id="22" fill="hold" nodeType="afterGroup">
                            <p:stCondLst>
                              <p:cond delay="2500"/>
                            </p:stCondLst>
                            <p:childTnLst>
                              <p:par>
                                <p:cTn id="23" presetID="18" presetClass="entr" presetSubtype="12" fill="hold" grpId="0" nodeType="afterEffect">
                                  <p:stCondLst>
                                    <p:cond delay="0"/>
                                  </p:stCondLst>
                                  <p:childTnLst>
                                    <p:set>
                                      <p:cBhvr>
                                        <p:cTn id="24" dur="1" fill="hold">
                                          <p:stCondLst>
                                            <p:cond delay="0"/>
                                          </p:stCondLst>
                                        </p:cTn>
                                        <p:tgtEl>
                                          <p:spTgt spid="3079"/>
                                        </p:tgtEl>
                                        <p:attrNameLst>
                                          <p:attrName>style.visibility</p:attrName>
                                        </p:attrNameLst>
                                      </p:cBhvr>
                                      <p:to>
                                        <p:strVal val="visible"/>
                                      </p:to>
                                    </p:set>
                                    <p:animEffect transition="in" filter="strips(downLeft)">
                                      <p:cBhvr>
                                        <p:cTn id="25" dur="500"/>
                                        <p:tgtEl>
                                          <p:spTgt spid="3079"/>
                                        </p:tgtEl>
                                      </p:cBhvr>
                                    </p:animEffect>
                                  </p:childTnLst>
                                </p:cTn>
                              </p:par>
                              <p:par>
                                <p:cTn id="26" presetID="0" presetClass="path" presetSubtype="0" accel="50000" decel="50000" fill="remove" nodeType="withEffect">
                                  <p:stCondLst>
                                    <p:cond delay="0"/>
                                  </p:stCondLst>
                                  <p:iterate type="lt">
                                    <p:tmPct val="0"/>
                                  </p:iterate>
                                  <p:childTnLst>
                                    <p:animMotion origin="layout" path="M -0.11927 -0.05949 C -0.12622 -0.05301 -0.13299 -0.04652 -0.13455 -0.04467 " pathEditMode="relative" ptsTypes="aA">
                                      <p:cBhvr>
                                        <p:cTn id="27" dur="500" fill="hold"/>
                                        <p:tgtEl>
                                          <p:spTgt spid="4"/>
                                        </p:tgtEl>
                                        <p:attrNameLst>
                                          <p:attrName>ppt_x</p:attrName>
                                          <p:attrName>ppt_y</p:attrName>
                                        </p:attrNameLst>
                                      </p:cBhvr>
                                    </p:animMotion>
                                  </p:childTnLst>
                                </p:cTn>
                              </p:par>
                            </p:childTnLst>
                          </p:cTn>
                        </p:par>
                        <p:par>
                          <p:cTn id="28" fill="hold" nodeType="afterGroup">
                            <p:stCondLst>
                              <p:cond delay="3000"/>
                            </p:stCondLst>
                            <p:childTnLst>
                              <p:par>
                                <p:cTn id="29" presetID="18" presetClass="entr" presetSubtype="12" fill="hold" grpId="0" nodeType="afterEffect">
                                  <p:stCondLst>
                                    <p:cond delay="0"/>
                                  </p:stCondLst>
                                  <p:childTnLst>
                                    <p:set>
                                      <p:cBhvr>
                                        <p:cTn id="30" dur="1" fill="hold">
                                          <p:stCondLst>
                                            <p:cond delay="0"/>
                                          </p:stCondLst>
                                        </p:cTn>
                                        <p:tgtEl>
                                          <p:spTgt spid="3078"/>
                                        </p:tgtEl>
                                        <p:attrNameLst>
                                          <p:attrName>style.visibility</p:attrName>
                                        </p:attrNameLst>
                                      </p:cBhvr>
                                      <p:to>
                                        <p:strVal val="visible"/>
                                      </p:to>
                                    </p:set>
                                    <p:animEffect transition="in" filter="strips(downLeft)">
                                      <p:cBhvr>
                                        <p:cTn id="31" dur="500"/>
                                        <p:tgtEl>
                                          <p:spTgt spid="3078"/>
                                        </p:tgtEl>
                                      </p:cBhvr>
                                    </p:animEffect>
                                  </p:childTnLst>
                                </p:cTn>
                              </p:par>
                              <p:par>
                                <p:cTn id="32" presetID="42" presetClass="path" presetSubtype="0" accel="50000" decel="50000" fill="remove" nodeType="withEffect">
                                  <p:stCondLst>
                                    <p:cond delay="0"/>
                                  </p:stCondLst>
                                  <p:iterate type="lt">
                                    <p:tmPct val="0"/>
                                  </p:iterate>
                                  <p:childTnLst>
                                    <p:animMotion origin="layout" path="M -0.12708 -0.10416 L -0.12708 -0.07777 " pathEditMode="relative" rAng="0" ptsTypes="AA">
                                      <p:cBhvr>
                                        <p:cTn id="33" dur="500" fill="hold"/>
                                        <p:tgtEl>
                                          <p:spTgt spid="4"/>
                                        </p:tgtEl>
                                        <p:attrNameLst>
                                          <p:attrName>ppt_x</p:attrName>
                                          <p:attrName>ppt_y</p:attrName>
                                        </p:attrNameLst>
                                      </p:cBhvr>
                                      <p:rCtr x="0" y="1319"/>
                                    </p:animMotion>
                                  </p:childTnLst>
                                </p:cTn>
                              </p:par>
                            </p:childTnLst>
                          </p:cTn>
                        </p:par>
                        <p:par>
                          <p:cTn id="34" fill="hold" nodeType="afterGroup">
                            <p:stCondLst>
                              <p:cond delay="3500"/>
                            </p:stCondLst>
                            <p:childTnLst>
                              <p:par>
                                <p:cTn id="35" presetID="18" presetClass="entr" presetSubtype="12" fill="hold" grpId="0" nodeType="afterEffect">
                                  <p:stCondLst>
                                    <p:cond delay="0"/>
                                  </p:stCondLst>
                                  <p:childTnLst>
                                    <p:set>
                                      <p:cBhvr>
                                        <p:cTn id="36" dur="1" fill="hold">
                                          <p:stCondLst>
                                            <p:cond delay="0"/>
                                          </p:stCondLst>
                                        </p:cTn>
                                        <p:tgtEl>
                                          <p:spTgt spid="3080"/>
                                        </p:tgtEl>
                                        <p:attrNameLst>
                                          <p:attrName>style.visibility</p:attrName>
                                        </p:attrNameLst>
                                      </p:cBhvr>
                                      <p:to>
                                        <p:strVal val="visible"/>
                                      </p:to>
                                    </p:set>
                                    <p:animEffect transition="in" filter="strips(downLeft)">
                                      <p:cBhvr>
                                        <p:cTn id="37" dur="1000"/>
                                        <p:tgtEl>
                                          <p:spTgt spid="3080"/>
                                        </p:tgtEl>
                                      </p:cBhvr>
                                    </p:animEffect>
                                  </p:childTnLst>
                                </p:cTn>
                              </p:par>
                              <p:par>
                                <p:cTn id="38" presetID="0" presetClass="path" presetSubtype="0" accel="50000" decel="50000" fill="remove" nodeType="withEffect">
                                  <p:stCondLst>
                                    <p:cond delay="0"/>
                                  </p:stCondLst>
                                  <p:iterate type="lt">
                                    <p:tmPct val="0"/>
                                  </p:iterate>
                                  <p:childTnLst>
                                    <p:animMotion origin="layout" path="M -0.15399 -0.15578 C -0.15573 -0.11736 -0.15729 -0.0787 -0.16094 -0.05393 C -0.16458 -0.02916 -0.1651 -0.02129 -0.17622 -0.00764 C -0.18733 0.00602 -0.21424 0.01389 -0.2276 0.02755 C -0.24097 0.04121 -0.24722 0.05926 -0.25677 0.07385 C -0.26632 0.0882 -0.2776 0.10764 -0.28455 0.11459 C -0.29149 0.1213 -0.29497 0.11783 -0.29844 0.11459 " pathEditMode="relative" ptsTypes="aaaaaaA">
                                      <p:cBhvr>
                                        <p:cTn id="39" dur="1000" fill="hold"/>
                                        <p:tgtEl>
                                          <p:spTgt spid="4"/>
                                        </p:tgtEl>
                                        <p:attrNameLst>
                                          <p:attrName>ppt_x</p:attrName>
                                          <p:attrName>ppt_y</p:attrName>
                                        </p:attrNameLst>
                                      </p:cBhvr>
                                    </p:animMotion>
                                  </p:childTnLst>
                                </p:cTn>
                              </p:par>
                            </p:childTnLst>
                          </p:cTn>
                        </p:par>
                        <p:par>
                          <p:cTn id="40" fill="hold" nodeType="afterGroup">
                            <p:stCondLst>
                              <p:cond delay="4500"/>
                            </p:stCondLst>
                            <p:childTnLst>
                              <p:par>
                                <p:cTn id="41" presetID="18" presetClass="entr" presetSubtype="12" fill="hold" grpId="0" nodeType="afterEffect">
                                  <p:stCondLst>
                                    <p:cond delay="0"/>
                                  </p:stCondLst>
                                  <p:childTnLst>
                                    <p:set>
                                      <p:cBhvr>
                                        <p:cTn id="42" dur="1" fill="hold">
                                          <p:stCondLst>
                                            <p:cond delay="0"/>
                                          </p:stCondLst>
                                        </p:cTn>
                                        <p:tgtEl>
                                          <p:spTgt spid="3086"/>
                                        </p:tgtEl>
                                        <p:attrNameLst>
                                          <p:attrName>style.visibility</p:attrName>
                                        </p:attrNameLst>
                                      </p:cBhvr>
                                      <p:to>
                                        <p:strVal val="visible"/>
                                      </p:to>
                                    </p:set>
                                    <p:animEffect transition="in" filter="strips(downLeft)">
                                      <p:cBhvr>
                                        <p:cTn id="43" dur="500"/>
                                        <p:tgtEl>
                                          <p:spTgt spid="3086"/>
                                        </p:tgtEl>
                                      </p:cBhvr>
                                    </p:animEffect>
                                  </p:childTnLst>
                                </p:cTn>
                              </p:par>
                              <p:par>
                                <p:cTn id="44" presetID="35" presetClass="path" presetSubtype="0" accel="50000" decel="50000" fill="remove" nodeType="withEffect">
                                  <p:stCondLst>
                                    <p:cond delay="0"/>
                                  </p:stCondLst>
                                  <p:iterate type="lt">
                                    <p:tmPct val="0"/>
                                  </p:iterate>
                                  <p:childTnLst>
                                    <p:animMotion origin="layout" path="M -0.21649 -0.07777 L -0.23542 -0.07662 " pathEditMode="relative" rAng="0" ptsTypes="AA">
                                      <p:cBhvr>
                                        <p:cTn id="45" dur="500" fill="hold"/>
                                        <p:tgtEl>
                                          <p:spTgt spid="4"/>
                                        </p:tgtEl>
                                        <p:attrNameLst>
                                          <p:attrName>ppt_x</p:attrName>
                                          <p:attrName>ppt_y</p:attrName>
                                        </p:attrNameLst>
                                      </p:cBhvr>
                                      <p:rCtr x="-955" y="46"/>
                                    </p:animMotion>
                                  </p:childTnLst>
                                </p:cTn>
                              </p:par>
                            </p:childTnLst>
                          </p:cTn>
                        </p:par>
                        <p:par>
                          <p:cTn id="46" fill="hold" nodeType="afterGroup">
                            <p:stCondLst>
                              <p:cond delay="5000"/>
                            </p:stCondLst>
                            <p:childTnLst>
                              <p:par>
                                <p:cTn id="47" presetID="18" presetClass="entr" presetSubtype="12" fill="hold" grpId="0" nodeType="afterEffect">
                                  <p:stCondLst>
                                    <p:cond delay="0"/>
                                  </p:stCondLst>
                                  <p:childTnLst>
                                    <p:set>
                                      <p:cBhvr>
                                        <p:cTn id="48" dur="1" fill="hold">
                                          <p:stCondLst>
                                            <p:cond delay="0"/>
                                          </p:stCondLst>
                                        </p:cTn>
                                        <p:tgtEl>
                                          <p:spTgt spid="3081"/>
                                        </p:tgtEl>
                                        <p:attrNameLst>
                                          <p:attrName>style.visibility</p:attrName>
                                        </p:attrNameLst>
                                      </p:cBhvr>
                                      <p:to>
                                        <p:strVal val="visible"/>
                                      </p:to>
                                    </p:set>
                                    <p:animEffect transition="in" filter="strips(downLeft)">
                                      <p:cBhvr>
                                        <p:cTn id="49" dur="1000"/>
                                        <p:tgtEl>
                                          <p:spTgt spid="3081"/>
                                        </p:tgtEl>
                                      </p:cBhvr>
                                    </p:animEffect>
                                  </p:childTnLst>
                                </p:cTn>
                              </p:par>
                              <p:par>
                                <p:cTn id="50" presetID="0" presetClass="path" presetSubtype="0" accel="50000" decel="50000" fill="remove" nodeType="withEffect">
                                  <p:stCondLst>
                                    <p:cond delay="0"/>
                                  </p:stCondLst>
                                  <p:iterate type="lt">
                                    <p:tmPct val="0"/>
                                  </p:iterate>
                                  <p:childTnLst>
                                    <p:animMotion origin="layout" path="M -0.29358 -0.01319 C -0.28628 -0.02477 -0.27899 -0.03611 -0.26927 -0.03912 C -0.25955 -0.04213 -0.23333 -0.03935 -0.23524 -0.03171 C -0.23715 -0.02407 -0.27118 -0.00648 -0.28108 0.00625 C -0.29097 0.01898 -0.29306 0.03658 -0.29497 0.04422 C -0.29688 0.05186 -0.29375 0.05047 -0.29219 0.05162 C -0.29063 0.05278 -0.26858 0.04005 -0.28524 0.05162 C -0.30191 0.0632 -0.35295 0.08959 -0.39219 0.12107 C -0.43142 0.15255 -0.49028 0.19769 -0.52066 0.24051 C -0.55104 0.28334 -0.56684 0.33172 -0.57413 0.37848 C -0.58142 0.42523 -0.57865 0.4801 -0.56441 0.52107 C -0.55017 0.56204 -0.50104 0.60718 -0.48872 0.62477 " pathEditMode="relative" ptsTypes="aaaaaaaaaaaA">
                                      <p:cBhvr>
                                        <p:cTn id="51" dur="1000" fill="hold"/>
                                        <p:tgtEl>
                                          <p:spTgt spid="4"/>
                                        </p:tgtEl>
                                        <p:attrNameLst>
                                          <p:attrName>ppt_x</p:attrName>
                                          <p:attrName>ppt_y</p:attrName>
                                        </p:attrNameLst>
                                      </p:cBhvr>
                                    </p:animMotion>
                                  </p:childTnLst>
                                </p:cTn>
                              </p:par>
                            </p:childTnLst>
                          </p:cTn>
                        </p:par>
                        <p:par>
                          <p:cTn id="52" fill="hold" nodeType="afterGroup">
                            <p:stCondLst>
                              <p:cond delay="6000"/>
                            </p:stCondLst>
                            <p:childTnLst>
                              <p:par>
                                <p:cTn id="53" presetID="18" presetClass="entr" presetSubtype="12" fill="hold" grpId="0" nodeType="afterEffect">
                                  <p:stCondLst>
                                    <p:cond delay="0"/>
                                  </p:stCondLst>
                                  <p:childTnLst>
                                    <p:set>
                                      <p:cBhvr>
                                        <p:cTn id="54" dur="1" fill="hold">
                                          <p:stCondLst>
                                            <p:cond delay="0"/>
                                          </p:stCondLst>
                                        </p:cTn>
                                        <p:tgtEl>
                                          <p:spTgt spid="3082"/>
                                        </p:tgtEl>
                                        <p:attrNameLst>
                                          <p:attrName>style.visibility</p:attrName>
                                        </p:attrNameLst>
                                      </p:cBhvr>
                                      <p:to>
                                        <p:strVal val="visible"/>
                                      </p:to>
                                    </p:set>
                                    <p:animEffect transition="in" filter="strips(downLeft)">
                                      <p:cBhvr>
                                        <p:cTn id="55" dur="500"/>
                                        <p:tgtEl>
                                          <p:spTgt spid="3082"/>
                                        </p:tgtEl>
                                      </p:cBhvr>
                                    </p:animEffect>
                                  </p:childTnLst>
                                </p:cTn>
                              </p:par>
                              <p:par>
                                <p:cTn id="56" presetID="0" presetClass="path" presetSubtype="0" accel="50000" decel="50000" fill="remove" nodeType="withEffect">
                                  <p:stCondLst>
                                    <p:cond delay="0"/>
                                  </p:stCondLst>
                                  <p:iterate type="lt">
                                    <p:tmPct val="0"/>
                                  </p:iterate>
                                  <p:childTnLst>
                                    <p:animMotion origin="layout" path="M -0.3276 0.04051 C -0.33663 0.03773 -0.34531 0.03473 -0.34861 0.0338 " pathEditMode="relative" rAng="0" ptsTypes="aA">
                                      <p:cBhvr>
                                        <p:cTn id="57" dur="500" fill="hold"/>
                                        <p:tgtEl>
                                          <p:spTgt spid="4"/>
                                        </p:tgtEl>
                                        <p:attrNameLst>
                                          <p:attrName>ppt_x</p:attrName>
                                          <p:attrName>ppt_y</p:attrName>
                                        </p:attrNameLst>
                                      </p:cBhvr>
                                      <p:rCtr x="-1059" y="-347"/>
                                    </p:animMotion>
                                  </p:childTnLst>
                                </p:cTn>
                              </p:par>
                            </p:childTnLst>
                          </p:cTn>
                        </p:par>
                        <p:par>
                          <p:cTn id="58" fill="hold" nodeType="afterGroup">
                            <p:stCondLst>
                              <p:cond delay="6500"/>
                            </p:stCondLst>
                            <p:childTnLst>
                              <p:par>
                                <p:cTn id="59" presetID="18" presetClass="entr" presetSubtype="12" fill="hold" grpId="0" nodeType="afterEffect">
                                  <p:stCondLst>
                                    <p:cond delay="0"/>
                                  </p:stCondLst>
                                  <p:childTnLst>
                                    <p:set>
                                      <p:cBhvr>
                                        <p:cTn id="60" dur="1" fill="hold">
                                          <p:stCondLst>
                                            <p:cond delay="0"/>
                                          </p:stCondLst>
                                        </p:cTn>
                                        <p:tgtEl>
                                          <p:spTgt spid="3085"/>
                                        </p:tgtEl>
                                        <p:attrNameLst>
                                          <p:attrName>style.visibility</p:attrName>
                                        </p:attrNameLst>
                                      </p:cBhvr>
                                      <p:to>
                                        <p:strVal val="visible"/>
                                      </p:to>
                                    </p:set>
                                    <p:animEffect transition="in" filter="strips(downLeft)">
                                      <p:cBhvr>
                                        <p:cTn id="61" dur="1000"/>
                                        <p:tgtEl>
                                          <p:spTgt spid="3085"/>
                                        </p:tgtEl>
                                      </p:cBhvr>
                                    </p:animEffect>
                                  </p:childTnLst>
                                </p:cTn>
                              </p:par>
                              <p:par>
                                <p:cTn id="62" presetID="0" presetClass="path" presetSubtype="0" accel="50000" decel="50000" fill="remove" nodeType="withEffect">
                                  <p:stCondLst>
                                    <p:cond delay="0"/>
                                  </p:stCondLst>
                                  <p:iterate type="lt">
                                    <p:tmPct val="0"/>
                                  </p:iterate>
                                  <p:childTnLst>
                                    <p:animMotion origin="layout" path="M -0.30816 -0.18541 C -0.31111 -0.16412 -0.31441 -0.08796 -0.32622 -0.05625 C -0.33802 -0.02453 -0.36563 -0.01319 -0.37899 0.00486 C -0.39236 0.02292 -0.39896 0.04352 -0.40608 0.05209 C -0.41319 0.06065 -0.4184 0.05533 -0.4217 0.05625 " pathEditMode="relative" rAng="0" ptsTypes="aaaaa">
                                      <p:cBhvr>
                                        <p:cTn id="63" dur="1000" fill="hold"/>
                                        <p:tgtEl>
                                          <p:spTgt spid="4"/>
                                        </p:tgtEl>
                                        <p:attrNameLst>
                                          <p:attrName>ppt_x</p:attrName>
                                          <p:attrName>ppt_y</p:attrName>
                                        </p:attrNameLst>
                                      </p:cBhvr>
                                      <p:rCtr x="-5677" y="12292"/>
                                    </p:animMotion>
                                  </p:childTnLst>
                                </p:cTn>
                              </p:par>
                            </p:childTnLst>
                          </p:cTn>
                        </p:par>
                        <p:par>
                          <p:cTn id="64" fill="hold" nodeType="afterGroup">
                            <p:stCondLst>
                              <p:cond delay="7500"/>
                            </p:stCondLst>
                            <p:childTnLst>
                              <p:par>
                                <p:cTn id="65" presetID="18" presetClass="entr" presetSubtype="12" fill="hold" grpId="0" nodeType="afterEffect">
                                  <p:stCondLst>
                                    <p:cond delay="0"/>
                                  </p:stCondLst>
                                  <p:childTnLst>
                                    <p:set>
                                      <p:cBhvr>
                                        <p:cTn id="66" dur="1" fill="hold">
                                          <p:stCondLst>
                                            <p:cond delay="0"/>
                                          </p:stCondLst>
                                        </p:cTn>
                                        <p:tgtEl>
                                          <p:spTgt spid="3087"/>
                                        </p:tgtEl>
                                        <p:attrNameLst>
                                          <p:attrName>style.visibility</p:attrName>
                                        </p:attrNameLst>
                                      </p:cBhvr>
                                      <p:to>
                                        <p:strVal val="visible"/>
                                      </p:to>
                                    </p:set>
                                    <p:animEffect transition="in" filter="strips(downLeft)">
                                      <p:cBhvr>
                                        <p:cTn id="67" dur="500"/>
                                        <p:tgtEl>
                                          <p:spTgt spid="3087"/>
                                        </p:tgtEl>
                                      </p:cBhvr>
                                    </p:animEffect>
                                  </p:childTnLst>
                                </p:cTn>
                              </p:par>
                              <p:par>
                                <p:cTn id="68" presetID="0" presetClass="path" presetSubtype="0" accel="50000" decel="50000" fill="remove" nodeType="withEffect">
                                  <p:stCondLst>
                                    <p:cond delay="0"/>
                                  </p:stCondLst>
                                  <p:iterate type="lt">
                                    <p:tmPct val="0"/>
                                  </p:iterate>
                                  <p:childTnLst>
                                    <p:animMotion origin="layout" path="M -0.32795 -0.20069 C -0.33021 -0.19953 -0.33924 -0.1949 -0.34149 -0.19375 " pathEditMode="relative" rAng="0" ptsTypes="aa">
                                      <p:cBhvr>
                                        <p:cTn id="69" dur="500" fill="hold"/>
                                        <p:tgtEl>
                                          <p:spTgt spid="4"/>
                                        </p:tgtEl>
                                        <p:attrNameLst>
                                          <p:attrName>ppt_x</p:attrName>
                                          <p:attrName>ppt_y</p:attrName>
                                        </p:attrNameLst>
                                      </p:cBhvr>
                                      <p:rCtr x="-677" y="347"/>
                                    </p:animMotion>
                                  </p:childTnLst>
                                </p:cTn>
                              </p:par>
                            </p:childTnLst>
                          </p:cTn>
                        </p:par>
                        <p:par>
                          <p:cTn id="70" fill="hold" nodeType="afterGroup">
                            <p:stCondLst>
                              <p:cond delay="8000"/>
                            </p:stCondLst>
                            <p:childTnLst>
                              <p:par>
                                <p:cTn id="71" presetID="18" presetClass="entr" presetSubtype="12" fill="hold" grpId="0" nodeType="afterEffect">
                                  <p:stCondLst>
                                    <p:cond delay="0"/>
                                  </p:stCondLst>
                                  <p:childTnLst>
                                    <p:set>
                                      <p:cBhvr>
                                        <p:cTn id="72" dur="1" fill="hold">
                                          <p:stCondLst>
                                            <p:cond delay="0"/>
                                          </p:stCondLst>
                                        </p:cTn>
                                        <p:tgtEl>
                                          <p:spTgt spid="3083"/>
                                        </p:tgtEl>
                                        <p:attrNameLst>
                                          <p:attrName>style.visibility</p:attrName>
                                        </p:attrNameLst>
                                      </p:cBhvr>
                                      <p:to>
                                        <p:strVal val="visible"/>
                                      </p:to>
                                    </p:set>
                                    <p:animEffect transition="in" filter="strips(downLeft)">
                                      <p:cBhvr>
                                        <p:cTn id="73" dur="1000"/>
                                        <p:tgtEl>
                                          <p:spTgt spid="3083"/>
                                        </p:tgtEl>
                                      </p:cBhvr>
                                    </p:animEffect>
                                  </p:childTnLst>
                                </p:cTn>
                              </p:par>
                              <p:par>
                                <p:cTn id="74" presetID="0" presetClass="path" presetSubtype="0" accel="50000" decel="50000" fill="remove" nodeType="withEffect">
                                  <p:stCondLst>
                                    <p:cond delay="0"/>
                                  </p:stCondLst>
                                  <p:iterate type="lt">
                                    <p:tmPct val="0"/>
                                  </p:iterate>
                                  <p:childTnLst>
                                    <p:animMotion origin="layout" path="M -0.2092 -0.19375 C -0.20382 -0.2037 -0.19844 -0.21365 -0.18733 -0.21319 C -0.17622 -0.21273 -0.12292 -0.21551 -0.14253 -0.19097 C -0.16215 -0.16643 -0.25122 -0.08588 -0.30503 -0.06597 C -0.35885 -0.04606 -0.4349 -0.07152 -0.46545 -0.07176 C -0.49601 -0.07199 -0.48333 -0.07662 -0.48837 -0.06736 C -0.4934 -0.0581 -0.48576 -0.02916 -0.49566 -0.01597 C -0.50556 -0.00277 -0.53542 -0.02986 -0.54774 0.01181 C -0.56007 0.05324 -0.56493 0.14375 -0.56962 0.23403 " pathEditMode="relative" ptsTypes="aaaaaaaaA">
                                      <p:cBhvr>
                                        <p:cTn id="75" dur="1000" fill="hold"/>
                                        <p:tgtEl>
                                          <p:spTgt spid="4"/>
                                        </p:tgtEl>
                                        <p:attrNameLst>
                                          <p:attrName>ppt_x</p:attrName>
                                          <p:attrName>ppt_y</p:attrName>
                                        </p:attrNameLst>
                                      </p:cBhvr>
                                    </p:animMotion>
                                  </p:childTnLst>
                                </p:cTn>
                              </p:par>
                            </p:childTnLst>
                          </p:cTn>
                        </p:par>
                        <p:par>
                          <p:cTn id="76" fill="hold" nodeType="afterGroup">
                            <p:stCondLst>
                              <p:cond delay="9000"/>
                            </p:stCondLst>
                            <p:childTnLst>
                              <p:par>
                                <p:cTn id="77" presetID="18" presetClass="entr" presetSubtype="12" fill="hold" grpId="0" nodeType="afterEffect">
                                  <p:stCondLst>
                                    <p:cond delay="0"/>
                                  </p:stCondLst>
                                  <p:childTnLst>
                                    <p:set>
                                      <p:cBhvr>
                                        <p:cTn id="78" dur="1" fill="hold">
                                          <p:stCondLst>
                                            <p:cond delay="0"/>
                                          </p:stCondLst>
                                        </p:cTn>
                                        <p:tgtEl>
                                          <p:spTgt spid="3084"/>
                                        </p:tgtEl>
                                        <p:attrNameLst>
                                          <p:attrName>style.visibility</p:attrName>
                                        </p:attrNameLst>
                                      </p:cBhvr>
                                      <p:to>
                                        <p:strVal val="visible"/>
                                      </p:to>
                                    </p:set>
                                    <p:animEffect transition="in" filter="strips(downLeft)">
                                      <p:cBhvr>
                                        <p:cTn id="79" dur="500"/>
                                        <p:tgtEl>
                                          <p:spTgt spid="3084"/>
                                        </p:tgtEl>
                                      </p:cBhvr>
                                    </p:animEffect>
                                  </p:childTnLst>
                                </p:cTn>
                              </p:par>
                              <p:par>
                                <p:cTn id="80" presetID="0" presetClass="path" presetSubtype="0" accel="50000" decel="50000" fill="remove" nodeType="withEffect">
                                  <p:stCondLst>
                                    <p:cond delay="0"/>
                                  </p:stCondLst>
                                  <p:iterate type="lt">
                                    <p:tmPct val="0"/>
                                  </p:iterate>
                                  <p:childTnLst>
                                    <p:animMotion origin="layout" path="M -0.42483 0.0132 C -0.44045 0.01945 -0.45608 0.02593 -0.46233 0.02848 " pathEditMode="relative" ptsTypes="aA">
                                      <p:cBhvr>
                                        <p:cTn id="81" dur="500" fill="hold"/>
                                        <p:tgtEl>
                                          <p:spTgt spid="4"/>
                                        </p:tgtEl>
                                        <p:attrNameLst>
                                          <p:attrName>ppt_x</p:attrName>
                                          <p:attrName>ppt_y</p:attrName>
                                        </p:attrNameLst>
                                      </p:cBhvr>
                                    </p:animMotion>
                                  </p:childTnLst>
                                </p:cTn>
                              </p:par>
                            </p:childTnLst>
                          </p:cTn>
                        </p:par>
                        <p:par>
                          <p:cTn id="82" fill="hold" nodeType="afterGroup">
                            <p:stCondLst>
                              <p:cond delay="9500"/>
                            </p:stCondLst>
                            <p:childTnLst>
                              <p:par>
                                <p:cTn id="83" presetID="18" presetClass="entr" presetSubtype="12" fill="hold" grpId="0" nodeType="afterEffect">
                                  <p:stCondLst>
                                    <p:cond delay="0"/>
                                  </p:stCondLst>
                                  <p:childTnLst>
                                    <p:set>
                                      <p:cBhvr>
                                        <p:cTn id="84" dur="1" fill="hold">
                                          <p:stCondLst>
                                            <p:cond delay="0"/>
                                          </p:stCondLst>
                                        </p:cTn>
                                        <p:tgtEl>
                                          <p:spTgt spid="3088"/>
                                        </p:tgtEl>
                                        <p:attrNameLst>
                                          <p:attrName>style.visibility</p:attrName>
                                        </p:attrNameLst>
                                      </p:cBhvr>
                                      <p:to>
                                        <p:strVal val="visible"/>
                                      </p:to>
                                    </p:set>
                                    <p:animEffect transition="in" filter="strips(downLeft)">
                                      <p:cBhvr>
                                        <p:cTn id="85" dur="500"/>
                                        <p:tgtEl>
                                          <p:spTgt spid="3088"/>
                                        </p:tgtEl>
                                      </p:cBhvr>
                                    </p:animEffect>
                                  </p:childTnLst>
                                </p:cTn>
                              </p:par>
                              <p:par>
                                <p:cTn id="86" presetID="0" presetClass="path" presetSubtype="0" accel="50000" decel="50000" fill="remove" nodeType="withEffect">
                                  <p:stCondLst>
                                    <p:cond delay="0"/>
                                  </p:stCondLst>
                                  <p:iterate type="lt">
                                    <p:tmPct val="0"/>
                                  </p:iterate>
                                  <p:childTnLst>
                                    <p:animMotion origin="layout" path="M -0.44705 0.06459 C -0.44705 0.08264 -0.44688 0.10093 -0.44705 0.10903 " pathEditMode="relative" rAng="0" ptsTypes="aA">
                                      <p:cBhvr>
                                        <p:cTn id="87" dur="500" fill="hold"/>
                                        <p:tgtEl>
                                          <p:spTgt spid="4"/>
                                        </p:tgtEl>
                                        <p:attrNameLst>
                                          <p:attrName>ppt_x</p:attrName>
                                          <p:attrName>ppt_y</p:attrName>
                                        </p:attrNameLst>
                                      </p:cBhvr>
                                      <p:rCtr x="0" y="2222"/>
                                    </p:animMotion>
                                  </p:childTnLst>
                                </p:cTn>
                              </p:par>
                            </p:childTnLst>
                          </p:cTn>
                        </p:par>
                        <p:par>
                          <p:cTn id="88" fill="hold" nodeType="afterGroup">
                            <p:stCondLst>
                              <p:cond delay="10000"/>
                            </p:stCondLst>
                            <p:childTnLst>
                              <p:par>
                                <p:cTn id="89" presetID="31" presetClass="entr" presetSubtype="0" fill="remove" nodeType="afterEffect">
                                  <p:stCondLst>
                                    <p:cond delay="0"/>
                                  </p:stCondLst>
                                  <p:iterate type="lt">
                                    <p:tmPct val="5000"/>
                                  </p:iterate>
                                  <p:childTnLst>
                                    <p:set>
                                      <p:cBhvr>
                                        <p:cTn id="90" dur="1" fill="hold">
                                          <p:stCondLst>
                                            <p:cond delay="0"/>
                                          </p:stCondLst>
                                        </p:cTn>
                                        <p:tgtEl>
                                          <p:spTgt spid="4"/>
                                        </p:tgtEl>
                                        <p:attrNameLst>
                                          <p:attrName>style.visibility</p:attrName>
                                        </p:attrNameLst>
                                      </p:cBhvr>
                                      <p:to>
                                        <p:strVal val="visible"/>
                                      </p:to>
                                    </p:set>
                                    <p:anim calcmode="lin" valueType="num">
                                      <p:cBhvr>
                                        <p:cTn id="91" dur="1000" fill="hold"/>
                                        <p:tgtEl>
                                          <p:spTgt spid="4"/>
                                        </p:tgtEl>
                                        <p:attrNameLst>
                                          <p:attrName>ppt_w</p:attrName>
                                        </p:attrNameLst>
                                      </p:cBhvr>
                                      <p:tavLst>
                                        <p:tav tm="0">
                                          <p:val>
                                            <p:fltVal val="0"/>
                                          </p:val>
                                        </p:tav>
                                        <p:tav tm="100000">
                                          <p:val>
                                            <p:strVal val="#ppt_w"/>
                                          </p:val>
                                        </p:tav>
                                      </p:tavLst>
                                    </p:anim>
                                    <p:anim calcmode="lin" valueType="num">
                                      <p:cBhvr>
                                        <p:cTn id="92" dur="1000" fill="hold"/>
                                        <p:tgtEl>
                                          <p:spTgt spid="4"/>
                                        </p:tgtEl>
                                        <p:attrNameLst>
                                          <p:attrName>ppt_h</p:attrName>
                                        </p:attrNameLst>
                                      </p:cBhvr>
                                      <p:tavLst>
                                        <p:tav tm="0">
                                          <p:val>
                                            <p:fltVal val="0"/>
                                          </p:val>
                                        </p:tav>
                                        <p:tav tm="100000">
                                          <p:val>
                                            <p:strVal val="#ppt_h"/>
                                          </p:val>
                                        </p:tav>
                                      </p:tavLst>
                                    </p:anim>
                                    <p:anim calcmode="lin" valueType="num">
                                      <p:cBhvr>
                                        <p:cTn id="93" dur="1000" fill="hold"/>
                                        <p:tgtEl>
                                          <p:spTgt spid="4"/>
                                        </p:tgtEl>
                                        <p:attrNameLst>
                                          <p:attrName>style.rotation</p:attrName>
                                        </p:attrNameLst>
                                      </p:cBhvr>
                                      <p:tavLst>
                                        <p:tav tm="0">
                                          <p:val>
                                            <p:fltVal val="90"/>
                                          </p:val>
                                        </p:tav>
                                        <p:tav tm="100000">
                                          <p:val>
                                            <p:fltVal val="0"/>
                                          </p:val>
                                        </p:tav>
                                      </p:tavLst>
                                    </p:anim>
                                    <p:animEffect transition="in" filter="fade">
                                      <p:cBhvr>
                                        <p:cTn id="94" dur="1000"/>
                                        <p:tgtEl>
                                          <p:spTgt spid="4"/>
                                        </p:tgtEl>
                                      </p:cBhvr>
                                    </p:animEffect>
                                  </p:childTnLst>
                                  <p:subTnLst>
                                    <p:set>
                                      <p:cBhvr override="childStyle">
                                        <p:cTn dur="1" fill="hold" display="0" masterRel="sameClick" afterEffect="1">
                                          <p:stCondLst>
                                            <p:cond evt="end" delay="0">
                                              <p:tn val="89"/>
                                            </p:cond>
                                          </p:stCondLst>
                                        </p:cTn>
                                        <p:tgtEl>
                                          <p:spTgt spid="4"/>
                                        </p:tgtEl>
                                        <p:attrNameLst>
                                          <p:attrName>style.visibility</p:attrName>
                                        </p:attrNameLst>
                                      </p:cBhvr>
                                      <p:to>
                                        <p:strVal val="hidden"/>
                                      </p:to>
                                    </p:set>
                                  </p:subTnLst>
                                </p:cTn>
                              </p:par>
                            </p:childTnLst>
                          </p:cTn>
                        </p:par>
                        <p:par>
                          <p:cTn id="95" fill="hold" nodeType="afterGroup">
                            <p:stCondLst>
                              <p:cond delay="11000"/>
                            </p:stCondLst>
                            <p:childTnLst>
                              <p:par>
                                <p:cTn id="96" presetID="31" presetClass="entr" presetSubtype="0" fill="hold" nodeType="afterEffect">
                                  <p:stCondLst>
                                    <p:cond delay="0"/>
                                  </p:stCondLst>
                                  <p:iterate type="lt">
                                    <p:tmPct val="5000"/>
                                  </p:iterate>
                                  <p:childTnLst>
                                    <p:set>
                                      <p:cBhvr>
                                        <p:cTn id="97" dur="1" fill="hold">
                                          <p:stCondLst>
                                            <p:cond delay="0"/>
                                          </p:stCondLst>
                                        </p:cTn>
                                        <p:tgtEl>
                                          <p:spTgt spid="3"/>
                                        </p:tgtEl>
                                        <p:attrNameLst>
                                          <p:attrName>style.visibility</p:attrName>
                                        </p:attrNameLst>
                                      </p:cBhvr>
                                      <p:to>
                                        <p:strVal val="visible"/>
                                      </p:to>
                                    </p:set>
                                    <p:anim calcmode="lin" valueType="num">
                                      <p:cBhvr>
                                        <p:cTn id="98" dur="1000" fill="hold"/>
                                        <p:tgtEl>
                                          <p:spTgt spid="3"/>
                                        </p:tgtEl>
                                        <p:attrNameLst>
                                          <p:attrName>ppt_w</p:attrName>
                                        </p:attrNameLst>
                                      </p:cBhvr>
                                      <p:tavLst>
                                        <p:tav tm="0">
                                          <p:val>
                                            <p:fltVal val="0"/>
                                          </p:val>
                                        </p:tav>
                                        <p:tav tm="100000">
                                          <p:val>
                                            <p:strVal val="#ppt_w"/>
                                          </p:val>
                                        </p:tav>
                                      </p:tavLst>
                                    </p:anim>
                                    <p:anim calcmode="lin" valueType="num">
                                      <p:cBhvr>
                                        <p:cTn id="99" dur="1000" fill="hold"/>
                                        <p:tgtEl>
                                          <p:spTgt spid="3"/>
                                        </p:tgtEl>
                                        <p:attrNameLst>
                                          <p:attrName>ppt_h</p:attrName>
                                        </p:attrNameLst>
                                      </p:cBhvr>
                                      <p:tavLst>
                                        <p:tav tm="0">
                                          <p:val>
                                            <p:fltVal val="0"/>
                                          </p:val>
                                        </p:tav>
                                        <p:tav tm="100000">
                                          <p:val>
                                            <p:strVal val="#ppt_h"/>
                                          </p:val>
                                        </p:tav>
                                      </p:tavLst>
                                    </p:anim>
                                    <p:anim calcmode="lin" valueType="num">
                                      <p:cBhvr>
                                        <p:cTn id="100" dur="1000" fill="hold"/>
                                        <p:tgtEl>
                                          <p:spTgt spid="3"/>
                                        </p:tgtEl>
                                        <p:attrNameLst>
                                          <p:attrName>style.rotation</p:attrName>
                                        </p:attrNameLst>
                                      </p:cBhvr>
                                      <p:tavLst>
                                        <p:tav tm="0">
                                          <p:val>
                                            <p:fltVal val="90"/>
                                          </p:val>
                                        </p:tav>
                                        <p:tav tm="100000">
                                          <p:val>
                                            <p:fltVal val="0"/>
                                          </p:val>
                                        </p:tav>
                                      </p:tavLst>
                                    </p:anim>
                                    <p:animEffect transition="in" filter="fade">
                                      <p:cBhvr>
                                        <p:cTn id="101" dur="1000"/>
                                        <p:tgtEl>
                                          <p:spTgt spid="3"/>
                                        </p:tgtEl>
                                      </p:cBhvr>
                                    </p:animEffect>
                                  </p:childTnLst>
                                  <p:subTnLst>
                                    <p:set>
                                      <p:cBhvr override="childStyle">
                                        <p:cTn dur="1" fill="hold" display="0" masterRel="sameClick" afterEffect="1">
                                          <p:stCondLst>
                                            <p:cond evt="end" delay="0">
                                              <p:tn val="96"/>
                                            </p:cond>
                                          </p:stCondLst>
                                        </p:cTn>
                                        <p:tgtEl>
                                          <p:spTgt spid="3"/>
                                        </p:tgtEl>
                                        <p:attrNameLst>
                                          <p:attrName>style.visibility</p:attrName>
                                        </p:attrNameLst>
                                      </p:cBhvr>
                                      <p:to>
                                        <p:strVal val="hidden"/>
                                      </p:to>
                                    </p:set>
                                  </p:subTnLst>
                                </p:cTn>
                              </p:par>
                            </p:childTnLst>
                          </p:cTn>
                        </p:par>
                        <p:par>
                          <p:cTn id="102" fill="hold" nodeType="afterGroup">
                            <p:stCondLst>
                              <p:cond delay="12000"/>
                            </p:stCondLst>
                            <p:childTnLst>
                              <p:par>
                                <p:cTn id="103" presetID="31" presetClass="entr" presetSubtype="0" fill="hold" nodeType="afterEffect">
                                  <p:stCondLst>
                                    <p:cond delay="0"/>
                                  </p:stCondLst>
                                  <p:iterate type="lt">
                                    <p:tmPct val="5000"/>
                                  </p:iterate>
                                  <p:childTnLst>
                                    <p:set>
                                      <p:cBhvr>
                                        <p:cTn id="104" dur="1" fill="hold">
                                          <p:stCondLst>
                                            <p:cond delay="0"/>
                                          </p:stCondLst>
                                        </p:cTn>
                                        <p:tgtEl>
                                          <p:spTgt spid="2"/>
                                        </p:tgtEl>
                                        <p:attrNameLst>
                                          <p:attrName>style.visibility</p:attrName>
                                        </p:attrNameLst>
                                      </p:cBhvr>
                                      <p:to>
                                        <p:strVal val="visible"/>
                                      </p:to>
                                    </p:set>
                                    <p:anim calcmode="lin" valueType="num">
                                      <p:cBhvr>
                                        <p:cTn id="105" dur="1000" fill="hold"/>
                                        <p:tgtEl>
                                          <p:spTgt spid="2"/>
                                        </p:tgtEl>
                                        <p:attrNameLst>
                                          <p:attrName>ppt_w</p:attrName>
                                        </p:attrNameLst>
                                      </p:cBhvr>
                                      <p:tavLst>
                                        <p:tav tm="0">
                                          <p:val>
                                            <p:fltVal val="0"/>
                                          </p:val>
                                        </p:tav>
                                        <p:tav tm="100000">
                                          <p:val>
                                            <p:strVal val="#ppt_w"/>
                                          </p:val>
                                        </p:tav>
                                      </p:tavLst>
                                    </p:anim>
                                    <p:anim calcmode="lin" valueType="num">
                                      <p:cBhvr>
                                        <p:cTn id="106" dur="1000" fill="hold"/>
                                        <p:tgtEl>
                                          <p:spTgt spid="2"/>
                                        </p:tgtEl>
                                        <p:attrNameLst>
                                          <p:attrName>ppt_h</p:attrName>
                                        </p:attrNameLst>
                                      </p:cBhvr>
                                      <p:tavLst>
                                        <p:tav tm="0">
                                          <p:val>
                                            <p:fltVal val="0"/>
                                          </p:val>
                                        </p:tav>
                                        <p:tav tm="100000">
                                          <p:val>
                                            <p:strVal val="#ppt_h"/>
                                          </p:val>
                                        </p:tav>
                                      </p:tavLst>
                                    </p:anim>
                                    <p:anim calcmode="lin" valueType="num">
                                      <p:cBhvr>
                                        <p:cTn id="107" dur="1000" fill="hold"/>
                                        <p:tgtEl>
                                          <p:spTgt spid="2"/>
                                        </p:tgtEl>
                                        <p:attrNameLst>
                                          <p:attrName>style.rotation</p:attrName>
                                        </p:attrNameLst>
                                      </p:cBhvr>
                                      <p:tavLst>
                                        <p:tav tm="0">
                                          <p:val>
                                            <p:fltVal val="90"/>
                                          </p:val>
                                        </p:tav>
                                        <p:tav tm="100000">
                                          <p:val>
                                            <p:fltVal val="0"/>
                                          </p:val>
                                        </p:tav>
                                      </p:tavLst>
                                    </p:anim>
                                    <p:animEffect transition="in" filter="fade">
                                      <p:cBhvr>
                                        <p:cTn id="108" dur="1000"/>
                                        <p:tgtEl>
                                          <p:spTgt spid="2"/>
                                        </p:tgtEl>
                                      </p:cBhvr>
                                    </p:animEffect>
                                  </p:childTnLst>
                                  <p:subTnLst>
                                    <p:set>
                                      <p:cBhvr override="childStyle">
                                        <p:cTn dur="1" fill="hold" display="0" masterRel="sameClick" afterEffect="1">
                                          <p:stCondLst>
                                            <p:cond evt="end" delay="0">
                                              <p:tn val="103"/>
                                            </p:cond>
                                          </p:stCondLst>
                                        </p:cTn>
                                        <p:tgtEl>
                                          <p:spTgt spid="2"/>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animBg="1"/>
      <p:bldP spid="3076" grpId="0" animBg="1"/>
      <p:bldP spid="3077" grpId="0" animBg="1"/>
      <p:bldP spid="3078" grpId="0" animBg="1"/>
      <p:bldP spid="3079" grpId="0" animBg="1"/>
      <p:bldP spid="3080" grpId="0" animBg="1"/>
      <p:bldP spid="3081" grpId="0" animBg="1"/>
      <p:bldP spid="3082" grpId="0" animBg="1"/>
      <p:bldP spid="3083" grpId="0" animBg="1"/>
      <p:bldP spid="3084" grpId="0" animBg="1"/>
      <p:bldP spid="3085" grpId="0" animBg="1"/>
      <p:bldP spid="3086" grpId="0" animBg="1"/>
      <p:bldP spid="3087" grpId="0" animBg="1"/>
      <p:bldP spid="3088"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 name="Rectangle 55"/>
          <p:cNvSpPr/>
          <p:nvPr/>
        </p:nvSpPr>
        <p:spPr>
          <a:xfrm>
            <a:off x="0" y="0"/>
            <a:ext cx="9906000" cy="9807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b="1">
              <a:ln w="22225">
                <a:solidFill>
                  <a:schemeClr val="accent2"/>
                </a:solidFill>
                <a:prstDash val="solid"/>
              </a:ln>
              <a:solidFill>
                <a:schemeClr val="accent2">
                  <a:lumMod val="40000"/>
                  <a:lumOff val="60000"/>
                </a:schemeClr>
              </a:solidFill>
            </a:endParaRPr>
          </a:p>
        </p:txBody>
      </p:sp>
      <p:sp>
        <p:nvSpPr>
          <p:cNvPr id="10" name="Title 9"/>
          <p:cNvSpPr>
            <a:spLocks noGrp="1"/>
          </p:cNvSpPr>
          <p:nvPr>
            <p:ph type="title"/>
          </p:nvPr>
        </p:nvSpPr>
        <p:spPr>
          <a:xfrm>
            <a:off x="1" y="1"/>
            <a:ext cx="6310322" cy="1000108"/>
          </a:xfrm>
        </p:spPr>
        <p:txBody>
          <a:bodyPr/>
          <a:lstStyle/>
          <a:p>
            <a:pPr algn="ctr"/>
            <a:r>
              <a:rPr lang="fa-IR" sz="2400" b="1" dirty="0" smtClean="0">
                <a:ln w="0">
                  <a:solidFill>
                    <a:schemeClr val="bg1">
                      <a:lumMod val="95000"/>
                    </a:schemeClr>
                  </a:solidFill>
                </a:ln>
                <a:solidFill>
                  <a:schemeClr val="bg1"/>
                </a:solidFill>
                <a:effectLst>
                  <a:outerShdw blurRad="38100" dist="38100" dir="2700000" algn="tl">
                    <a:srgbClr val="000000">
                      <a:alpha val="43137"/>
                    </a:srgbClr>
                  </a:outerShdw>
                </a:effectLst>
                <a:cs typeface="B Nazanin" panose="00000400000000000000"/>
              </a:rPr>
              <a:t>فصل سوم : سیستم ها و مدلسازی</a:t>
            </a:r>
            <a:endParaRPr lang="en-US" sz="2400" b="1" dirty="0">
              <a:ln w="0">
                <a:solidFill>
                  <a:schemeClr val="bg1">
                    <a:lumMod val="95000"/>
                  </a:schemeClr>
                </a:solidFill>
              </a:ln>
              <a:solidFill>
                <a:schemeClr val="bg1"/>
              </a:solidFill>
              <a:effectLst>
                <a:outerShdw blurRad="38100" dist="38100" dir="2700000" algn="tl">
                  <a:srgbClr val="000000">
                    <a:alpha val="43137"/>
                  </a:srgbClr>
                </a:outerShdw>
              </a:effectLst>
              <a:cs typeface="B Nazanin" panose="00000400000000000000"/>
            </a:endParaRPr>
          </a:p>
        </p:txBody>
      </p:sp>
      <p:sp>
        <p:nvSpPr>
          <p:cNvPr id="3" name="Content Placeholder 2"/>
          <p:cNvSpPr>
            <a:spLocks noGrp="1"/>
          </p:cNvSpPr>
          <p:nvPr>
            <p:ph idx="1"/>
          </p:nvPr>
        </p:nvSpPr>
        <p:spPr>
          <a:xfrm>
            <a:off x="681037" y="1484784"/>
            <a:ext cx="8543925" cy="4351338"/>
          </a:xfrm>
        </p:spPr>
        <p:txBody>
          <a:bodyPr/>
          <a:lstStyle/>
          <a:p>
            <a:pPr marL="0" indent="0" algn="just">
              <a:buNone/>
            </a:pPr>
            <a:r>
              <a:rPr lang="fa-IR" sz="2400" b="1" dirty="0">
                <a:cs typeface="B Nazanin" panose="00000400000000000000"/>
              </a:rPr>
              <a:t>فهرست </a:t>
            </a:r>
            <a:r>
              <a:rPr lang="fa-IR" sz="2400" b="1" dirty="0" smtClean="0">
                <a:cs typeface="B Nazanin" panose="00000400000000000000"/>
              </a:rPr>
              <a:t>مطالب</a:t>
            </a:r>
          </a:p>
          <a:p>
            <a:pPr algn="just"/>
            <a:endParaRPr lang="fa-IR" sz="2400" dirty="0">
              <a:cs typeface="B Nazanin" panose="00000400000000000000"/>
            </a:endParaRPr>
          </a:p>
          <a:p>
            <a:pPr algn="just"/>
            <a:r>
              <a:rPr lang="fa-IR" sz="2400" dirty="0" smtClean="0">
                <a:cs typeface="B Nazanin" panose="00000400000000000000"/>
              </a:rPr>
              <a:t>		تصمیم گیری</a:t>
            </a:r>
          </a:p>
          <a:p>
            <a:pPr algn="just"/>
            <a:r>
              <a:rPr lang="fa-IR" sz="2400" dirty="0">
                <a:cs typeface="B Nazanin" panose="00000400000000000000"/>
              </a:rPr>
              <a:t>		سیستم </a:t>
            </a:r>
            <a:r>
              <a:rPr lang="fa-IR" sz="2400" dirty="0" smtClean="0">
                <a:cs typeface="B Nazanin" panose="00000400000000000000"/>
              </a:rPr>
              <a:t>ها</a:t>
            </a:r>
          </a:p>
          <a:p>
            <a:pPr algn="just"/>
            <a:r>
              <a:rPr lang="fa-IR" sz="2400" dirty="0">
                <a:cs typeface="B Nazanin" panose="00000400000000000000"/>
              </a:rPr>
              <a:t>		</a:t>
            </a:r>
            <a:r>
              <a:rPr lang="fa-IR" sz="2400" dirty="0" smtClean="0">
                <a:cs typeface="B Nazanin" panose="00000400000000000000"/>
              </a:rPr>
              <a:t>مدلها</a:t>
            </a:r>
          </a:p>
          <a:p>
            <a:pPr algn="just"/>
            <a:r>
              <a:rPr lang="fa-IR" sz="2400" dirty="0">
                <a:cs typeface="B Nazanin" panose="00000400000000000000"/>
              </a:rPr>
              <a:t>		فرایند مدلسازی</a:t>
            </a:r>
          </a:p>
          <a:p>
            <a:endParaRPr lang="en-US" dirty="0"/>
          </a:p>
        </p:txBody>
      </p:sp>
      <p:pic>
        <p:nvPicPr>
          <p:cNvPr id="9" name="Picture 8"/>
          <p:cNvPicPr>
            <a:picLocks noChangeAspect="1"/>
          </p:cNvPicPr>
          <p:nvPr/>
        </p:nvPicPr>
        <p:blipFill>
          <a:blip r:embed="rId2"/>
          <a:stretch>
            <a:fillRect/>
          </a:stretch>
        </p:blipFill>
        <p:spPr>
          <a:xfrm>
            <a:off x="6389903" y="106966"/>
            <a:ext cx="3407494" cy="786177"/>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 name="Rectangle 55"/>
          <p:cNvSpPr/>
          <p:nvPr/>
        </p:nvSpPr>
        <p:spPr>
          <a:xfrm>
            <a:off x="0" y="0"/>
            <a:ext cx="9906000" cy="9807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b="1">
              <a:ln w="22225">
                <a:solidFill>
                  <a:schemeClr val="accent2"/>
                </a:solidFill>
                <a:prstDash val="solid"/>
              </a:ln>
              <a:solidFill>
                <a:schemeClr val="accent2">
                  <a:lumMod val="40000"/>
                  <a:lumOff val="60000"/>
                </a:schemeClr>
              </a:solidFill>
            </a:endParaRPr>
          </a:p>
        </p:txBody>
      </p:sp>
      <p:sp>
        <p:nvSpPr>
          <p:cNvPr id="10" name="Title 9"/>
          <p:cNvSpPr>
            <a:spLocks noGrp="1"/>
          </p:cNvSpPr>
          <p:nvPr>
            <p:ph type="title"/>
          </p:nvPr>
        </p:nvSpPr>
        <p:spPr>
          <a:xfrm>
            <a:off x="1" y="1"/>
            <a:ext cx="6310322" cy="1000108"/>
          </a:xfrm>
        </p:spPr>
        <p:txBody>
          <a:bodyPr/>
          <a:lstStyle/>
          <a:p>
            <a:pPr algn="ctr"/>
            <a:r>
              <a:rPr lang="fa-IR" sz="2400" b="1" dirty="0" smtClean="0">
                <a:ln>
                  <a:solidFill>
                    <a:schemeClr val="bg1"/>
                  </a:solidFill>
                </a:ln>
                <a:solidFill>
                  <a:schemeClr val="bg1"/>
                </a:solidFill>
                <a:cs typeface="B Nazanin" panose="00000400000000000000"/>
              </a:rPr>
              <a:t>تصمیم </a:t>
            </a:r>
            <a:r>
              <a:rPr lang="fa-IR" sz="2400" b="1" dirty="0" smtClean="0">
                <a:ln>
                  <a:solidFill>
                    <a:schemeClr val="bg1"/>
                  </a:solidFill>
                </a:ln>
                <a:solidFill>
                  <a:schemeClr val="bg1"/>
                </a:solidFill>
                <a:effectLst>
                  <a:outerShdw blurRad="38100" dist="38100" dir="2700000" algn="tl">
                    <a:srgbClr val="000000">
                      <a:alpha val="43137"/>
                    </a:srgbClr>
                  </a:outerShdw>
                </a:effectLst>
                <a:cs typeface="B Nazanin" panose="00000400000000000000"/>
              </a:rPr>
              <a:t>گیری</a:t>
            </a:r>
            <a:endParaRPr lang="en-US" sz="2400" b="1" dirty="0">
              <a:ln>
                <a:solidFill>
                  <a:schemeClr val="bg1"/>
                </a:solidFill>
              </a:ln>
              <a:solidFill>
                <a:schemeClr val="bg1"/>
              </a:solidFill>
              <a:effectLst>
                <a:outerShdw blurRad="38100" dist="38100" dir="2700000" algn="tl">
                  <a:srgbClr val="000000">
                    <a:alpha val="43137"/>
                  </a:srgbClr>
                </a:outerShdw>
              </a:effectLst>
              <a:cs typeface="B Nazanin" panose="00000400000000000000"/>
            </a:endParaRPr>
          </a:p>
        </p:txBody>
      </p:sp>
      <p:sp>
        <p:nvSpPr>
          <p:cNvPr id="3" name="Content Placeholder 2"/>
          <p:cNvSpPr>
            <a:spLocks noGrp="1"/>
          </p:cNvSpPr>
          <p:nvPr>
            <p:ph idx="1"/>
          </p:nvPr>
        </p:nvSpPr>
        <p:spPr>
          <a:xfrm>
            <a:off x="681037" y="1412776"/>
            <a:ext cx="8543925" cy="4351338"/>
          </a:xfrm>
        </p:spPr>
        <p:txBody>
          <a:bodyPr/>
          <a:lstStyle/>
          <a:p>
            <a:pPr marL="0" indent="0" algn="just">
              <a:buNone/>
            </a:pPr>
            <a:r>
              <a:rPr lang="fa-IR" sz="2400" b="1" dirty="0" smtClean="0">
                <a:cs typeface="B Nazanin" panose="00000400000000000000"/>
              </a:rPr>
              <a:t>تصمیم </a:t>
            </a:r>
            <a:r>
              <a:rPr lang="fa-IR" sz="2400" b="1" dirty="0">
                <a:cs typeface="B Nazanin" panose="00000400000000000000"/>
              </a:rPr>
              <a:t>گیری</a:t>
            </a:r>
            <a:endParaRPr lang="en-US" sz="2400" b="1" dirty="0">
              <a:cs typeface="B Nazanin" panose="00000400000000000000"/>
            </a:endParaRPr>
          </a:p>
          <a:p>
            <a:pPr algn="just"/>
            <a:endParaRPr lang="fa-IR" sz="2400" dirty="0">
              <a:cs typeface="B Nazanin" panose="00000400000000000000"/>
            </a:endParaRPr>
          </a:p>
          <a:p>
            <a:pPr marL="457200" indent="-457200" algn="just"/>
            <a:r>
              <a:rPr lang="fa-IR" sz="2400" dirty="0">
                <a:cs typeface="B Nazanin" panose="00000400000000000000"/>
              </a:rPr>
              <a:t>	تصمیم گیری فرایند انتخاب یک راهکار از بین راهکارهای موجود به منظور رسیدن به هدف یا هدفهای مورد نظر است</a:t>
            </a:r>
          </a:p>
          <a:p>
            <a:pPr marL="457200" indent="-457200" algn="just"/>
            <a:r>
              <a:rPr lang="fa-IR" sz="2400" dirty="0">
                <a:cs typeface="B Nazanin" panose="00000400000000000000"/>
              </a:rPr>
              <a:t>	تصمیم گیری مدیریت معادل با کل فرایند مدیریت است (هربرت آ سایمون،1977)					</a:t>
            </a:r>
          </a:p>
          <a:p>
            <a:endParaRPr lang="en-US" dirty="0"/>
          </a:p>
        </p:txBody>
      </p:sp>
      <p:pic>
        <p:nvPicPr>
          <p:cNvPr id="8" name="Picture 7"/>
          <p:cNvPicPr>
            <a:picLocks noChangeAspect="1"/>
          </p:cNvPicPr>
          <p:nvPr/>
        </p:nvPicPr>
        <p:blipFill>
          <a:blip r:embed="rId2"/>
          <a:stretch>
            <a:fillRect/>
          </a:stretch>
        </p:blipFill>
        <p:spPr>
          <a:xfrm>
            <a:off x="6389903" y="106966"/>
            <a:ext cx="3407494" cy="786177"/>
          </a:xfrm>
          <a:prstGeom prst="rect">
            <a:avLst/>
          </a:prstGeom>
        </p:spPr>
      </p:pic>
    </p:spTree>
    <p:extLst>
      <p:ext uri="{BB962C8B-B14F-4D97-AF65-F5344CB8AC3E}">
        <p14:creationId xmlns:p14="http://schemas.microsoft.com/office/powerpoint/2010/main" val="41833142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 name="Rectangle 55"/>
          <p:cNvSpPr/>
          <p:nvPr/>
        </p:nvSpPr>
        <p:spPr>
          <a:xfrm>
            <a:off x="0" y="0"/>
            <a:ext cx="9906000" cy="9807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b="1">
              <a:ln w="22225">
                <a:solidFill>
                  <a:schemeClr val="accent2"/>
                </a:solidFill>
                <a:prstDash val="solid"/>
              </a:ln>
              <a:solidFill>
                <a:schemeClr val="accent2">
                  <a:lumMod val="40000"/>
                  <a:lumOff val="60000"/>
                </a:schemeClr>
              </a:solidFill>
            </a:endParaRPr>
          </a:p>
        </p:txBody>
      </p:sp>
      <p:sp>
        <p:nvSpPr>
          <p:cNvPr id="10" name="Title 9"/>
          <p:cNvSpPr>
            <a:spLocks noGrp="1"/>
          </p:cNvSpPr>
          <p:nvPr>
            <p:ph type="title"/>
          </p:nvPr>
        </p:nvSpPr>
        <p:spPr>
          <a:xfrm>
            <a:off x="1" y="1"/>
            <a:ext cx="6310322" cy="1000108"/>
          </a:xfrm>
        </p:spPr>
        <p:txBody>
          <a:bodyPr/>
          <a:lstStyle/>
          <a:p>
            <a:pPr algn="ctr"/>
            <a:r>
              <a:rPr lang="fa-IR" sz="2400" b="1" dirty="0" smtClean="0">
                <a:ln>
                  <a:solidFill>
                    <a:schemeClr val="bg1"/>
                  </a:solidFill>
                </a:ln>
                <a:solidFill>
                  <a:schemeClr val="bg1"/>
                </a:solidFill>
                <a:effectLst>
                  <a:outerShdw blurRad="38100" dist="38100" dir="2700000" algn="tl">
                    <a:srgbClr val="000000">
                      <a:alpha val="43137"/>
                    </a:srgbClr>
                  </a:outerShdw>
                </a:effectLst>
                <a:cs typeface="B Nazanin" panose="00000400000000000000"/>
              </a:rPr>
              <a:t>مراحل فرایند تصمیم گیری</a:t>
            </a:r>
            <a:endParaRPr lang="en-US" sz="2400" b="1" dirty="0">
              <a:ln>
                <a:solidFill>
                  <a:schemeClr val="bg1"/>
                </a:solidFill>
              </a:ln>
              <a:solidFill>
                <a:schemeClr val="bg1"/>
              </a:solidFill>
              <a:effectLst>
                <a:outerShdw blurRad="38100" dist="38100" dir="2700000" algn="tl">
                  <a:srgbClr val="000000">
                    <a:alpha val="43137"/>
                  </a:srgbClr>
                </a:outerShdw>
              </a:effectLst>
              <a:cs typeface="B Nazanin" panose="00000400000000000000"/>
            </a:endParaRPr>
          </a:p>
        </p:txBody>
      </p:sp>
      <p:sp>
        <p:nvSpPr>
          <p:cNvPr id="3" name="Content Placeholder 2"/>
          <p:cNvSpPr>
            <a:spLocks noGrp="1"/>
          </p:cNvSpPr>
          <p:nvPr>
            <p:ph idx="1"/>
          </p:nvPr>
        </p:nvSpPr>
        <p:spPr>
          <a:xfrm>
            <a:off x="681037" y="1567676"/>
            <a:ext cx="8543925" cy="4351338"/>
          </a:xfrm>
        </p:spPr>
        <p:txBody>
          <a:bodyPr/>
          <a:lstStyle/>
          <a:p>
            <a:pPr marL="0" indent="0" algn="just">
              <a:buNone/>
            </a:pPr>
            <a:r>
              <a:rPr lang="fa-IR" sz="2400" b="1" dirty="0">
                <a:cs typeface="B Nazanin" panose="00000400000000000000"/>
              </a:rPr>
              <a:t>مراحل فرایند تصمیم </a:t>
            </a:r>
            <a:r>
              <a:rPr lang="fa-IR" sz="2400" b="1" dirty="0" smtClean="0">
                <a:cs typeface="B Nazanin" panose="00000400000000000000"/>
              </a:rPr>
              <a:t>گیری</a:t>
            </a:r>
          </a:p>
          <a:p>
            <a:pPr marL="0" indent="0" algn="just">
              <a:buNone/>
            </a:pPr>
            <a:r>
              <a:rPr lang="fa-IR" sz="2400" dirty="0">
                <a:cs typeface="B Nazanin" panose="00000400000000000000"/>
              </a:rPr>
              <a:t>	</a:t>
            </a:r>
            <a:endParaRPr lang="fa-IR" sz="2400" dirty="0" smtClean="0">
              <a:cs typeface="B Nazanin" panose="00000400000000000000"/>
            </a:endParaRPr>
          </a:p>
          <a:p>
            <a:pPr algn="just"/>
            <a:r>
              <a:rPr lang="fa-IR" sz="2400" dirty="0">
                <a:cs typeface="B Nazanin" panose="00000400000000000000"/>
              </a:rPr>
              <a:t>		مرحله </a:t>
            </a:r>
            <a:r>
              <a:rPr lang="fa-IR" sz="2400" dirty="0" smtClean="0">
                <a:cs typeface="B Nazanin" panose="00000400000000000000"/>
              </a:rPr>
              <a:t>آگاهی</a:t>
            </a:r>
          </a:p>
          <a:p>
            <a:pPr algn="just"/>
            <a:r>
              <a:rPr lang="fa-IR" sz="2400" dirty="0">
                <a:cs typeface="B Nazanin" panose="00000400000000000000"/>
              </a:rPr>
              <a:t>		مرحله </a:t>
            </a:r>
            <a:r>
              <a:rPr lang="fa-IR" sz="2400" dirty="0" smtClean="0">
                <a:cs typeface="B Nazanin" panose="00000400000000000000"/>
              </a:rPr>
              <a:t>طراحی</a:t>
            </a:r>
          </a:p>
          <a:p>
            <a:pPr algn="just"/>
            <a:r>
              <a:rPr lang="fa-IR" sz="2400" dirty="0">
                <a:cs typeface="B Nazanin" panose="00000400000000000000"/>
              </a:rPr>
              <a:t>		مرحله </a:t>
            </a:r>
            <a:r>
              <a:rPr lang="fa-IR" sz="2400" dirty="0" smtClean="0">
                <a:cs typeface="B Nazanin" panose="00000400000000000000"/>
              </a:rPr>
              <a:t>انتخاب</a:t>
            </a:r>
          </a:p>
          <a:p>
            <a:pPr algn="just"/>
            <a:r>
              <a:rPr lang="fa-IR" sz="2400" dirty="0">
                <a:cs typeface="B Nazanin" panose="00000400000000000000"/>
              </a:rPr>
              <a:t>		</a:t>
            </a:r>
            <a:r>
              <a:rPr lang="fa-IR" sz="2400" dirty="0" smtClean="0">
                <a:cs typeface="B Nazanin" panose="00000400000000000000"/>
              </a:rPr>
              <a:t>اجرا	</a:t>
            </a:r>
            <a:endParaRPr lang="fa-IR" sz="2400" dirty="0">
              <a:cs typeface="B Nazanin" panose="00000400000000000000"/>
            </a:endParaRPr>
          </a:p>
          <a:p>
            <a:endParaRPr lang="en-US" dirty="0"/>
          </a:p>
        </p:txBody>
      </p:sp>
      <p:pic>
        <p:nvPicPr>
          <p:cNvPr id="8" name="Picture 7"/>
          <p:cNvPicPr>
            <a:picLocks noChangeAspect="1"/>
          </p:cNvPicPr>
          <p:nvPr/>
        </p:nvPicPr>
        <p:blipFill>
          <a:blip r:embed="rId2"/>
          <a:stretch>
            <a:fillRect/>
          </a:stretch>
        </p:blipFill>
        <p:spPr>
          <a:xfrm>
            <a:off x="6389903" y="106966"/>
            <a:ext cx="3407494" cy="786177"/>
          </a:xfrm>
          <a:prstGeom prst="rect">
            <a:avLst/>
          </a:prstGeom>
        </p:spPr>
      </p:pic>
    </p:spTree>
    <p:extLst>
      <p:ext uri="{BB962C8B-B14F-4D97-AF65-F5344CB8AC3E}">
        <p14:creationId xmlns:p14="http://schemas.microsoft.com/office/powerpoint/2010/main" val="19174426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 name="Rectangle 55"/>
          <p:cNvSpPr/>
          <p:nvPr/>
        </p:nvSpPr>
        <p:spPr>
          <a:xfrm>
            <a:off x="0" y="0"/>
            <a:ext cx="9906000" cy="9807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b="1">
              <a:ln w="22225">
                <a:solidFill>
                  <a:schemeClr val="accent2"/>
                </a:solidFill>
                <a:prstDash val="solid"/>
              </a:ln>
              <a:solidFill>
                <a:schemeClr val="accent2">
                  <a:lumMod val="40000"/>
                  <a:lumOff val="60000"/>
                </a:schemeClr>
              </a:solidFill>
            </a:endParaRPr>
          </a:p>
        </p:txBody>
      </p:sp>
      <p:sp>
        <p:nvSpPr>
          <p:cNvPr id="10" name="Title 9"/>
          <p:cNvSpPr>
            <a:spLocks noGrp="1"/>
          </p:cNvSpPr>
          <p:nvPr>
            <p:ph type="title"/>
          </p:nvPr>
        </p:nvSpPr>
        <p:spPr>
          <a:xfrm>
            <a:off x="1" y="1"/>
            <a:ext cx="6310322" cy="1000108"/>
          </a:xfrm>
        </p:spPr>
        <p:txBody>
          <a:bodyPr/>
          <a:lstStyle/>
          <a:p>
            <a:pPr algn="ctr"/>
            <a:r>
              <a:rPr lang="fa-IR" sz="2400" b="1" dirty="0" smtClean="0">
                <a:ln>
                  <a:solidFill>
                    <a:schemeClr val="bg1"/>
                  </a:solidFill>
                </a:ln>
                <a:solidFill>
                  <a:schemeClr val="bg1"/>
                </a:solidFill>
                <a:effectLst>
                  <a:outerShdw blurRad="38100" dist="38100" dir="2700000" algn="tl">
                    <a:srgbClr val="000000">
                      <a:alpha val="43137"/>
                    </a:srgbClr>
                  </a:outerShdw>
                </a:effectLst>
                <a:cs typeface="B Nazanin" panose="00000400000000000000"/>
              </a:rPr>
              <a:t>سیستم ها</a:t>
            </a:r>
            <a:endParaRPr lang="en-US" sz="2400" b="1" dirty="0">
              <a:ln>
                <a:solidFill>
                  <a:schemeClr val="bg1"/>
                </a:solidFill>
              </a:ln>
              <a:solidFill>
                <a:schemeClr val="bg1"/>
              </a:solidFill>
              <a:effectLst>
                <a:outerShdw blurRad="38100" dist="38100" dir="2700000" algn="tl">
                  <a:srgbClr val="000000">
                    <a:alpha val="43137"/>
                  </a:srgbClr>
                </a:outerShdw>
              </a:effectLst>
              <a:cs typeface="B Nazanin" panose="00000400000000000000"/>
            </a:endParaRPr>
          </a:p>
        </p:txBody>
      </p:sp>
      <p:sp>
        <p:nvSpPr>
          <p:cNvPr id="3" name="Content Placeholder 2"/>
          <p:cNvSpPr>
            <a:spLocks noGrp="1"/>
          </p:cNvSpPr>
          <p:nvPr>
            <p:ph idx="1"/>
          </p:nvPr>
        </p:nvSpPr>
        <p:spPr>
          <a:xfrm>
            <a:off x="681037" y="1621892"/>
            <a:ext cx="8543925" cy="4351338"/>
          </a:xfrm>
        </p:spPr>
        <p:txBody>
          <a:bodyPr/>
          <a:lstStyle/>
          <a:p>
            <a:pPr marL="0" indent="0" algn="just">
              <a:buNone/>
            </a:pPr>
            <a:r>
              <a:rPr lang="fa-IR" sz="2400" b="1" dirty="0" smtClean="0">
                <a:cs typeface="B Nazanin" panose="00000400000000000000"/>
              </a:rPr>
              <a:t>تعریف</a:t>
            </a:r>
          </a:p>
          <a:p>
            <a:pPr marL="0" indent="0" algn="just">
              <a:buNone/>
            </a:pPr>
            <a:endParaRPr lang="fa-IR" sz="2400" dirty="0">
              <a:cs typeface="B Nazanin" panose="00000400000000000000"/>
            </a:endParaRPr>
          </a:p>
          <a:p>
            <a:pPr marL="457200" indent="-457200" algn="just"/>
            <a:r>
              <a:rPr lang="fa-IR" sz="2400" dirty="0">
                <a:cs typeface="B Nazanin" panose="00000400000000000000"/>
              </a:rPr>
              <a:t>سیستم مجموعه ای است از افراد، منابع، مفاهیم و روشها که در روند انجام کاری یا رسیدن به هدفی قرار دارند.</a:t>
            </a:r>
          </a:p>
          <a:p>
            <a:pPr marL="457200" indent="-457200" algn="just"/>
            <a:r>
              <a:rPr lang="fa-IR" sz="2400" dirty="0">
                <a:cs typeface="B Nazanin" panose="00000400000000000000"/>
              </a:rPr>
              <a:t>برای مثال دانشگاه سیستمی متشکل از دانشجویان، هیات علمی, کارکنان، روسا، باورها، قوعد، ساختمان ها و تجهیزات است که هدف آن آموزش دانشجویان، تحقیق و ارائه مخدمات به جامعه است.</a:t>
            </a:r>
            <a:endParaRPr lang="en-US" dirty="0"/>
          </a:p>
        </p:txBody>
      </p:sp>
      <p:pic>
        <p:nvPicPr>
          <p:cNvPr id="8" name="Picture 7"/>
          <p:cNvPicPr>
            <a:picLocks noChangeAspect="1"/>
          </p:cNvPicPr>
          <p:nvPr/>
        </p:nvPicPr>
        <p:blipFill>
          <a:blip r:embed="rId2"/>
          <a:stretch>
            <a:fillRect/>
          </a:stretch>
        </p:blipFill>
        <p:spPr>
          <a:xfrm>
            <a:off x="6389903" y="106966"/>
            <a:ext cx="3407494" cy="786177"/>
          </a:xfrm>
          <a:prstGeom prst="rect">
            <a:avLst/>
          </a:prstGeom>
        </p:spPr>
      </p:pic>
    </p:spTree>
    <p:extLst>
      <p:ext uri="{BB962C8B-B14F-4D97-AF65-F5344CB8AC3E}">
        <p14:creationId xmlns:p14="http://schemas.microsoft.com/office/powerpoint/2010/main" val="42867051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 name="Rectangle 55"/>
          <p:cNvSpPr/>
          <p:nvPr/>
        </p:nvSpPr>
        <p:spPr>
          <a:xfrm>
            <a:off x="0" y="0"/>
            <a:ext cx="9906000" cy="9807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b="1">
              <a:ln w="22225">
                <a:solidFill>
                  <a:schemeClr val="accent2"/>
                </a:solidFill>
                <a:prstDash val="solid"/>
              </a:ln>
              <a:solidFill>
                <a:schemeClr val="accent2">
                  <a:lumMod val="40000"/>
                  <a:lumOff val="60000"/>
                </a:schemeClr>
              </a:solidFill>
            </a:endParaRPr>
          </a:p>
        </p:txBody>
      </p:sp>
      <p:sp>
        <p:nvSpPr>
          <p:cNvPr id="10" name="Title 9"/>
          <p:cNvSpPr>
            <a:spLocks noGrp="1"/>
          </p:cNvSpPr>
          <p:nvPr>
            <p:ph type="title"/>
          </p:nvPr>
        </p:nvSpPr>
        <p:spPr>
          <a:xfrm>
            <a:off x="1" y="1"/>
            <a:ext cx="6310322" cy="1000108"/>
          </a:xfrm>
        </p:spPr>
        <p:txBody>
          <a:bodyPr/>
          <a:lstStyle/>
          <a:p>
            <a:pPr algn="ctr"/>
            <a:r>
              <a:rPr lang="fa-IR" sz="2400" b="1" dirty="0" smtClean="0">
                <a:ln>
                  <a:solidFill>
                    <a:schemeClr val="bg1"/>
                  </a:solidFill>
                </a:ln>
                <a:solidFill>
                  <a:schemeClr val="bg1"/>
                </a:solidFill>
                <a:effectLst>
                  <a:outerShdw blurRad="38100" dist="38100" dir="2700000" algn="tl">
                    <a:srgbClr val="000000">
                      <a:alpha val="43137"/>
                    </a:srgbClr>
                  </a:outerShdw>
                </a:effectLst>
                <a:cs typeface="B Nazanin" panose="00000400000000000000"/>
              </a:rPr>
              <a:t>ساختار سیستم</a:t>
            </a:r>
            <a:endParaRPr lang="en-US" sz="2400" b="1" dirty="0">
              <a:ln>
                <a:solidFill>
                  <a:schemeClr val="bg1"/>
                </a:solidFill>
              </a:ln>
              <a:solidFill>
                <a:schemeClr val="bg1"/>
              </a:solidFill>
              <a:effectLst>
                <a:outerShdw blurRad="38100" dist="38100" dir="2700000" algn="tl">
                  <a:srgbClr val="000000">
                    <a:alpha val="43137"/>
                  </a:srgbClr>
                </a:outerShdw>
              </a:effectLst>
              <a:cs typeface="B Nazanin" panose="00000400000000000000"/>
            </a:endParaRPr>
          </a:p>
        </p:txBody>
      </p:sp>
      <p:sp>
        <p:nvSpPr>
          <p:cNvPr id="3" name="Content Placeholder 2"/>
          <p:cNvSpPr>
            <a:spLocks noGrp="1"/>
          </p:cNvSpPr>
          <p:nvPr>
            <p:ph idx="1"/>
          </p:nvPr>
        </p:nvSpPr>
        <p:spPr>
          <a:xfrm>
            <a:off x="681037" y="1567676"/>
            <a:ext cx="8543925" cy="4351338"/>
          </a:xfrm>
        </p:spPr>
        <p:txBody>
          <a:bodyPr/>
          <a:lstStyle/>
          <a:p>
            <a:pPr marL="0" indent="0" algn="just">
              <a:buNone/>
            </a:pPr>
            <a:r>
              <a:rPr lang="fa-IR" sz="2400" b="1" dirty="0">
                <a:cs typeface="B Nazanin" panose="00000400000000000000"/>
              </a:rPr>
              <a:t>اجزای </a:t>
            </a:r>
            <a:r>
              <a:rPr lang="fa-IR" sz="2400" b="1" dirty="0" smtClean="0">
                <a:cs typeface="B Nazanin" panose="00000400000000000000"/>
              </a:rPr>
              <a:t>سیستم</a:t>
            </a:r>
          </a:p>
          <a:p>
            <a:pPr marL="0" indent="0" algn="just">
              <a:buNone/>
            </a:pPr>
            <a:endParaRPr lang="fa-IR" sz="2400" dirty="0">
              <a:cs typeface="B Nazanin" panose="00000400000000000000"/>
            </a:endParaRPr>
          </a:p>
          <a:p>
            <a:pPr marL="457200" indent="-457200" algn="just"/>
            <a:r>
              <a:rPr lang="fa-IR" sz="2400" dirty="0">
                <a:solidFill>
                  <a:srgbClr val="FF0000"/>
                </a:solidFill>
                <a:cs typeface="B Nazanin" panose="00000400000000000000"/>
              </a:rPr>
              <a:t>ورودی ها: </a:t>
            </a:r>
            <a:r>
              <a:rPr lang="fa-IR" sz="2000" dirty="0">
                <a:cs typeface="B Nazanin" panose="00000400000000000000"/>
              </a:rPr>
              <a:t>عناصری هستند که به سیستم وارد می شوند.</a:t>
            </a:r>
          </a:p>
          <a:p>
            <a:pPr marL="457200" indent="-457200" algn="just"/>
            <a:r>
              <a:rPr lang="fa-IR" sz="2400" dirty="0">
                <a:solidFill>
                  <a:srgbClr val="FF0000"/>
                </a:solidFill>
                <a:cs typeface="B Nazanin" panose="00000400000000000000"/>
              </a:rPr>
              <a:t>فرایندها(پردازش):</a:t>
            </a:r>
            <a:r>
              <a:rPr lang="fa-IR" sz="2000" dirty="0">
                <a:solidFill>
                  <a:srgbClr val="FF0000"/>
                </a:solidFill>
                <a:cs typeface="B Nazanin" panose="00000400000000000000"/>
              </a:rPr>
              <a:t> </a:t>
            </a:r>
            <a:r>
              <a:rPr lang="fa-IR" sz="2000" dirty="0">
                <a:cs typeface="B Nazanin" panose="00000400000000000000"/>
              </a:rPr>
              <a:t>به کلیه عناصری که برای تغییر شکل یا تبدیل ورودی ها به خروجی ها مورد نیازند پردازش می گویند.</a:t>
            </a:r>
          </a:p>
          <a:p>
            <a:pPr marL="457200" indent="-457200" algn="just"/>
            <a:r>
              <a:rPr lang="fa-IR" sz="2400" dirty="0">
                <a:solidFill>
                  <a:srgbClr val="FF0000"/>
                </a:solidFill>
                <a:cs typeface="B Nazanin" panose="00000400000000000000"/>
              </a:rPr>
              <a:t>خروجی ها:</a:t>
            </a:r>
            <a:r>
              <a:rPr lang="fa-IR" sz="2000" dirty="0">
                <a:solidFill>
                  <a:srgbClr val="FF0000"/>
                </a:solidFill>
                <a:cs typeface="B Nazanin" panose="00000400000000000000"/>
              </a:rPr>
              <a:t> </a:t>
            </a:r>
            <a:r>
              <a:rPr lang="fa-IR" sz="2000" dirty="0">
                <a:cs typeface="B Nazanin" panose="00000400000000000000"/>
              </a:rPr>
              <a:t>خروجی ها کالاهای ساخته شده یا نتایج سیستم اند</a:t>
            </a:r>
            <a:r>
              <a:rPr lang="fa-IR" sz="2000" dirty="0" smtClean="0">
                <a:cs typeface="B Nazanin" panose="00000400000000000000"/>
              </a:rPr>
              <a:t>.</a:t>
            </a:r>
            <a:endParaRPr lang="fa-IR" sz="2000" dirty="0">
              <a:cs typeface="B Nazanin" panose="00000400000000000000"/>
            </a:endParaRPr>
          </a:p>
          <a:p>
            <a:pPr marL="457200" indent="-457200" algn="just"/>
            <a:r>
              <a:rPr lang="fa-IR" sz="2400" dirty="0" smtClean="0">
                <a:solidFill>
                  <a:srgbClr val="FF0000"/>
                </a:solidFill>
                <a:cs typeface="B Nazanin" panose="00000400000000000000"/>
              </a:rPr>
              <a:t>بازخور:</a:t>
            </a:r>
            <a:r>
              <a:rPr lang="fa-IR" sz="2000" dirty="0" smtClean="0">
                <a:solidFill>
                  <a:srgbClr val="FF0000"/>
                </a:solidFill>
                <a:cs typeface="B Nazanin" panose="00000400000000000000"/>
              </a:rPr>
              <a:t> </a:t>
            </a:r>
            <a:r>
              <a:rPr lang="fa-IR" sz="2000" dirty="0" smtClean="0">
                <a:cs typeface="B Nazanin" panose="00000400000000000000"/>
              </a:rPr>
              <a:t>تصمیم </a:t>
            </a:r>
            <a:r>
              <a:rPr lang="fa-IR" sz="2000" dirty="0">
                <a:cs typeface="B Nazanin" panose="00000400000000000000"/>
              </a:rPr>
              <a:t>گیرنده که نقش کنترل کننده را ایفا میکند، بر مبنای اطلاعات رسیده در مورد اصلاح فرایندها یا هر دو تصمیم می گیرد. این حلقه بسته بازخور نامیده میشود.</a:t>
            </a:r>
          </a:p>
          <a:p>
            <a:pPr marL="0" indent="0" algn="just">
              <a:buNone/>
            </a:pPr>
            <a:endParaRPr lang="en-US" dirty="0"/>
          </a:p>
        </p:txBody>
      </p:sp>
      <p:pic>
        <p:nvPicPr>
          <p:cNvPr id="8" name="Picture 7"/>
          <p:cNvPicPr>
            <a:picLocks noChangeAspect="1"/>
          </p:cNvPicPr>
          <p:nvPr/>
        </p:nvPicPr>
        <p:blipFill>
          <a:blip r:embed="rId2"/>
          <a:stretch>
            <a:fillRect/>
          </a:stretch>
        </p:blipFill>
        <p:spPr>
          <a:xfrm>
            <a:off x="6389903" y="106966"/>
            <a:ext cx="3407494" cy="786177"/>
          </a:xfrm>
          <a:prstGeom prst="rect">
            <a:avLst/>
          </a:prstGeom>
        </p:spPr>
      </p:pic>
    </p:spTree>
    <p:extLst>
      <p:ext uri="{BB962C8B-B14F-4D97-AF65-F5344CB8AC3E}">
        <p14:creationId xmlns:p14="http://schemas.microsoft.com/office/powerpoint/2010/main" val="35425965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 name="Rectangle 55"/>
          <p:cNvSpPr/>
          <p:nvPr/>
        </p:nvSpPr>
        <p:spPr>
          <a:xfrm>
            <a:off x="0" y="0"/>
            <a:ext cx="9906000" cy="9807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b="1">
              <a:ln w="22225">
                <a:solidFill>
                  <a:schemeClr val="accent2"/>
                </a:solidFill>
                <a:prstDash val="solid"/>
              </a:ln>
              <a:solidFill>
                <a:schemeClr val="accent2">
                  <a:lumMod val="40000"/>
                  <a:lumOff val="60000"/>
                </a:schemeClr>
              </a:solidFill>
            </a:endParaRPr>
          </a:p>
        </p:txBody>
      </p:sp>
      <p:sp>
        <p:nvSpPr>
          <p:cNvPr id="10" name="Title 9"/>
          <p:cNvSpPr>
            <a:spLocks noGrp="1"/>
          </p:cNvSpPr>
          <p:nvPr>
            <p:ph type="title"/>
          </p:nvPr>
        </p:nvSpPr>
        <p:spPr>
          <a:xfrm>
            <a:off x="1" y="1"/>
            <a:ext cx="6310322" cy="1000108"/>
          </a:xfrm>
        </p:spPr>
        <p:txBody>
          <a:bodyPr/>
          <a:lstStyle/>
          <a:p>
            <a:pPr algn="ctr"/>
            <a:r>
              <a:rPr lang="fa-IR" sz="2400" b="1" dirty="0" smtClean="0">
                <a:ln>
                  <a:solidFill>
                    <a:schemeClr val="bg1"/>
                  </a:solidFill>
                </a:ln>
                <a:solidFill>
                  <a:schemeClr val="bg1"/>
                </a:solidFill>
                <a:effectLst>
                  <a:outerShdw blurRad="38100" dist="38100" dir="2700000" algn="tl">
                    <a:srgbClr val="000000">
                      <a:alpha val="43137"/>
                    </a:srgbClr>
                  </a:outerShdw>
                </a:effectLst>
                <a:cs typeface="B Nazanin" panose="00000400000000000000"/>
              </a:rPr>
              <a:t>محیط و مرز سیستم</a:t>
            </a:r>
            <a:endParaRPr lang="en-US" sz="2400" b="1" dirty="0">
              <a:ln>
                <a:solidFill>
                  <a:schemeClr val="bg1"/>
                </a:solidFill>
              </a:ln>
              <a:solidFill>
                <a:schemeClr val="bg1"/>
              </a:solidFill>
              <a:effectLst>
                <a:outerShdw blurRad="38100" dist="38100" dir="2700000" algn="tl">
                  <a:srgbClr val="000000">
                    <a:alpha val="43137"/>
                  </a:srgbClr>
                </a:outerShdw>
              </a:effectLst>
              <a:cs typeface="B Nazanin" panose="00000400000000000000"/>
            </a:endParaRPr>
          </a:p>
        </p:txBody>
      </p:sp>
      <p:sp>
        <p:nvSpPr>
          <p:cNvPr id="3" name="Content Placeholder 2"/>
          <p:cNvSpPr>
            <a:spLocks noGrp="1"/>
          </p:cNvSpPr>
          <p:nvPr>
            <p:ph idx="1"/>
          </p:nvPr>
        </p:nvSpPr>
        <p:spPr>
          <a:xfrm>
            <a:off x="681037" y="1587057"/>
            <a:ext cx="8543925" cy="4351338"/>
          </a:xfrm>
        </p:spPr>
        <p:txBody>
          <a:bodyPr/>
          <a:lstStyle/>
          <a:p>
            <a:pPr marL="0" indent="0" algn="just">
              <a:buNone/>
            </a:pPr>
            <a:endParaRPr lang="fa-IR" sz="2400" dirty="0" smtClean="0">
              <a:cs typeface="B Nazanin" panose="00000400000000000000"/>
            </a:endParaRPr>
          </a:p>
          <a:p>
            <a:pPr marL="0" indent="0" algn="just">
              <a:buNone/>
            </a:pPr>
            <a:r>
              <a:rPr lang="fa-IR" sz="2400" b="1" dirty="0" smtClean="0">
                <a:cs typeface="B Nazanin" panose="00000400000000000000"/>
              </a:rPr>
              <a:t>محیط</a:t>
            </a:r>
            <a:endParaRPr lang="fa-IR" sz="2400" b="1" dirty="0">
              <a:cs typeface="B Nazanin" panose="00000400000000000000"/>
            </a:endParaRPr>
          </a:p>
          <a:p>
            <a:pPr marL="457200" indent="-457200" algn="just"/>
            <a:r>
              <a:rPr lang="fa-IR" sz="2000" dirty="0">
                <a:cs typeface="B Nazanin" panose="00000400000000000000"/>
              </a:rPr>
              <a:t>محیط سیستم اطراف آن را احاطه کرده و از عناصر گوناگونی تشکیل شده است که بر کارایی سیستم و در نتیجه دستیابی به هدفهای مورد نشر تاثیر می کذارد.</a:t>
            </a:r>
          </a:p>
          <a:p>
            <a:pPr marL="0" indent="0" algn="just">
              <a:buNone/>
            </a:pPr>
            <a:endParaRPr lang="fa-IR" sz="2400" dirty="0" smtClean="0">
              <a:cs typeface="B Nazanin" panose="00000400000000000000"/>
            </a:endParaRPr>
          </a:p>
          <a:p>
            <a:pPr marL="0" indent="0" algn="just">
              <a:buNone/>
            </a:pPr>
            <a:r>
              <a:rPr lang="fa-IR" sz="2400" b="1" dirty="0" smtClean="0">
                <a:cs typeface="B Nazanin" panose="00000400000000000000"/>
              </a:rPr>
              <a:t>محدوده(مرز)</a:t>
            </a:r>
            <a:endParaRPr lang="fa-IR" sz="2400" b="1" dirty="0">
              <a:cs typeface="B Nazanin" panose="00000400000000000000"/>
            </a:endParaRPr>
          </a:p>
          <a:p>
            <a:pPr marL="457200" indent="-457200" algn="just"/>
            <a:r>
              <a:rPr lang="fa-IR" sz="2000" dirty="0">
                <a:cs typeface="B Nazanin" panose="00000400000000000000"/>
              </a:rPr>
              <a:t>مرز جدا کننده سیستم از محیط اطرافش است. سیستم درون مرز قرار دارد درحالیکه محیط خارج از مرز قرار می گیرد.</a:t>
            </a:r>
          </a:p>
          <a:p>
            <a:pPr algn="just"/>
            <a:endParaRPr lang="en-US" dirty="0"/>
          </a:p>
        </p:txBody>
      </p:sp>
      <p:pic>
        <p:nvPicPr>
          <p:cNvPr id="8" name="Picture 7"/>
          <p:cNvPicPr>
            <a:picLocks noChangeAspect="1"/>
          </p:cNvPicPr>
          <p:nvPr/>
        </p:nvPicPr>
        <p:blipFill>
          <a:blip r:embed="rId2"/>
          <a:stretch>
            <a:fillRect/>
          </a:stretch>
        </p:blipFill>
        <p:spPr>
          <a:xfrm>
            <a:off x="6389903" y="106966"/>
            <a:ext cx="3407494" cy="786177"/>
          </a:xfrm>
          <a:prstGeom prst="rect">
            <a:avLst/>
          </a:prstGeom>
        </p:spPr>
      </p:pic>
    </p:spTree>
    <p:extLst>
      <p:ext uri="{BB962C8B-B14F-4D97-AF65-F5344CB8AC3E}">
        <p14:creationId xmlns:p14="http://schemas.microsoft.com/office/powerpoint/2010/main" val="6592437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 name="Rectangle 55"/>
          <p:cNvSpPr/>
          <p:nvPr/>
        </p:nvSpPr>
        <p:spPr>
          <a:xfrm>
            <a:off x="0" y="0"/>
            <a:ext cx="9906000" cy="9807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b="1">
              <a:ln w="22225">
                <a:solidFill>
                  <a:schemeClr val="accent2"/>
                </a:solidFill>
                <a:prstDash val="solid"/>
              </a:ln>
              <a:solidFill>
                <a:schemeClr val="accent2">
                  <a:lumMod val="40000"/>
                  <a:lumOff val="60000"/>
                </a:schemeClr>
              </a:solidFill>
            </a:endParaRPr>
          </a:p>
        </p:txBody>
      </p:sp>
      <p:sp>
        <p:nvSpPr>
          <p:cNvPr id="10" name="Title 9"/>
          <p:cNvSpPr>
            <a:spLocks noGrp="1"/>
          </p:cNvSpPr>
          <p:nvPr>
            <p:ph type="title"/>
          </p:nvPr>
        </p:nvSpPr>
        <p:spPr>
          <a:xfrm>
            <a:off x="1" y="1"/>
            <a:ext cx="6310322" cy="1000108"/>
          </a:xfrm>
        </p:spPr>
        <p:txBody>
          <a:bodyPr/>
          <a:lstStyle/>
          <a:p>
            <a:pPr algn="ctr"/>
            <a:r>
              <a:rPr lang="fa-IR" sz="2400" b="1" dirty="0" smtClean="0">
                <a:ln>
                  <a:solidFill>
                    <a:schemeClr val="bg1"/>
                  </a:solidFill>
                </a:ln>
                <a:solidFill>
                  <a:schemeClr val="bg1"/>
                </a:solidFill>
                <a:effectLst>
                  <a:outerShdw blurRad="38100" dist="38100" dir="2700000" algn="tl">
                    <a:srgbClr val="000000">
                      <a:alpha val="43137"/>
                    </a:srgbClr>
                  </a:outerShdw>
                </a:effectLst>
                <a:cs typeface="B Nazanin" panose="00000400000000000000"/>
              </a:rPr>
              <a:t>روش تشخیص عناصر محیطی</a:t>
            </a:r>
            <a:endParaRPr lang="en-US" sz="2400" b="1" dirty="0">
              <a:ln>
                <a:solidFill>
                  <a:schemeClr val="bg1"/>
                </a:solidFill>
              </a:ln>
              <a:solidFill>
                <a:schemeClr val="bg1"/>
              </a:solidFill>
              <a:effectLst>
                <a:outerShdw blurRad="38100" dist="38100" dir="2700000" algn="tl">
                  <a:srgbClr val="000000">
                    <a:alpha val="43137"/>
                  </a:srgbClr>
                </a:outerShdw>
              </a:effectLst>
              <a:cs typeface="B Nazanin" panose="00000400000000000000"/>
            </a:endParaRPr>
          </a:p>
        </p:txBody>
      </p:sp>
      <p:pic>
        <p:nvPicPr>
          <p:cNvPr id="9" name="Picture 8"/>
          <p:cNvPicPr>
            <a:picLocks noChangeAspect="1"/>
          </p:cNvPicPr>
          <p:nvPr/>
        </p:nvPicPr>
        <p:blipFill>
          <a:blip r:embed="rId2"/>
          <a:stretch>
            <a:fillRect/>
          </a:stretch>
        </p:blipFill>
        <p:spPr>
          <a:xfrm>
            <a:off x="0" y="1519332"/>
            <a:ext cx="4949532" cy="4285932"/>
          </a:xfrm>
          <a:prstGeom prst="rect">
            <a:avLst/>
          </a:prstGeom>
        </p:spPr>
      </p:pic>
      <p:sp>
        <p:nvSpPr>
          <p:cNvPr id="3" name="Content Placeholder 2"/>
          <p:cNvSpPr>
            <a:spLocks noGrp="1"/>
          </p:cNvSpPr>
          <p:nvPr>
            <p:ph idx="1"/>
          </p:nvPr>
        </p:nvSpPr>
        <p:spPr>
          <a:xfrm>
            <a:off x="4949533" y="1500242"/>
            <a:ext cx="4956468" cy="4557130"/>
          </a:xfrm>
        </p:spPr>
        <p:txBody>
          <a:bodyPr/>
          <a:lstStyle/>
          <a:p>
            <a:pPr marL="0" indent="0" algn="just">
              <a:buNone/>
            </a:pPr>
            <a:r>
              <a:rPr lang="fa-IR" sz="2000" b="1" dirty="0" smtClean="0">
                <a:cs typeface="B Nazanin" panose="00000400000000000000"/>
              </a:rPr>
              <a:t>روش تشخیص عناصر محیطی</a:t>
            </a:r>
          </a:p>
          <a:p>
            <a:pPr marL="0" indent="0" algn="just">
              <a:buNone/>
            </a:pPr>
            <a:endParaRPr lang="fa-IR" sz="2000" b="1" dirty="0" smtClean="0">
              <a:cs typeface="B Nazanin" panose="00000400000000000000"/>
            </a:endParaRPr>
          </a:p>
          <a:p>
            <a:pPr marL="0" indent="0" algn="just">
              <a:buNone/>
            </a:pPr>
            <a:r>
              <a:rPr lang="fa-IR" sz="2000" dirty="0" smtClean="0">
                <a:cs typeface="B Nazanin" panose="00000400000000000000"/>
              </a:rPr>
              <a:t>اگر پاسخ سوال1 بلی و سوال2 خیر باشد آن عنصر محیطی است.</a:t>
            </a:r>
          </a:p>
          <a:p>
            <a:pPr marL="0" indent="0" algn="just">
              <a:buNone/>
            </a:pPr>
            <a:endParaRPr lang="fa-IR" sz="2000" dirty="0" smtClean="0">
              <a:cs typeface="B Nazanin" panose="00000400000000000000"/>
            </a:endParaRPr>
          </a:p>
          <a:p>
            <a:pPr marL="457200" indent="-457200" algn="just"/>
            <a:r>
              <a:rPr lang="fa-IR" sz="2000" dirty="0" smtClean="0">
                <a:cs typeface="B Nazanin" panose="00000400000000000000"/>
              </a:rPr>
              <a:t>سوال1: آیا </a:t>
            </a:r>
            <a:r>
              <a:rPr lang="fa-IR" sz="2000" dirty="0">
                <a:cs typeface="B Nazanin" panose="00000400000000000000"/>
              </a:rPr>
              <a:t>این عناصر با هدفهای سیستم مرتبط اند؟</a:t>
            </a:r>
          </a:p>
          <a:p>
            <a:pPr marL="457200" indent="-457200" algn="just"/>
            <a:r>
              <a:rPr lang="fa-IR" sz="2000" dirty="0" smtClean="0">
                <a:cs typeface="B Nazanin" panose="00000400000000000000"/>
              </a:rPr>
              <a:t>سوال2: آیا </a:t>
            </a:r>
            <a:r>
              <a:rPr lang="fa-IR" sz="2000" dirty="0">
                <a:cs typeface="B Nazanin" panose="00000400000000000000"/>
              </a:rPr>
              <a:t>کنترل این عناصر برای تصمیم گیرنده امکان پذیر است؟</a:t>
            </a:r>
          </a:p>
        </p:txBody>
      </p:sp>
      <p:pic>
        <p:nvPicPr>
          <p:cNvPr id="11" name="Picture 10"/>
          <p:cNvPicPr>
            <a:picLocks noChangeAspect="1"/>
          </p:cNvPicPr>
          <p:nvPr/>
        </p:nvPicPr>
        <p:blipFill>
          <a:blip r:embed="rId3"/>
          <a:stretch>
            <a:fillRect/>
          </a:stretch>
        </p:blipFill>
        <p:spPr>
          <a:xfrm>
            <a:off x="6389903" y="106966"/>
            <a:ext cx="3407494" cy="786177"/>
          </a:xfrm>
          <a:prstGeom prst="rect">
            <a:avLst/>
          </a:prstGeom>
        </p:spPr>
      </p:pic>
    </p:spTree>
    <p:extLst>
      <p:ext uri="{BB962C8B-B14F-4D97-AF65-F5344CB8AC3E}">
        <p14:creationId xmlns:p14="http://schemas.microsoft.com/office/powerpoint/2010/main" val="4889104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 name="Rectangle 55"/>
          <p:cNvSpPr/>
          <p:nvPr/>
        </p:nvSpPr>
        <p:spPr>
          <a:xfrm>
            <a:off x="0" y="0"/>
            <a:ext cx="9906000" cy="9807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b="1">
              <a:ln w="22225">
                <a:solidFill>
                  <a:schemeClr val="accent2"/>
                </a:solidFill>
                <a:prstDash val="solid"/>
              </a:ln>
              <a:solidFill>
                <a:schemeClr val="accent2">
                  <a:lumMod val="40000"/>
                  <a:lumOff val="60000"/>
                </a:schemeClr>
              </a:solidFill>
            </a:endParaRPr>
          </a:p>
        </p:txBody>
      </p:sp>
      <p:sp>
        <p:nvSpPr>
          <p:cNvPr id="10" name="Title 9"/>
          <p:cNvSpPr>
            <a:spLocks noGrp="1"/>
          </p:cNvSpPr>
          <p:nvPr>
            <p:ph type="title"/>
          </p:nvPr>
        </p:nvSpPr>
        <p:spPr>
          <a:xfrm>
            <a:off x="1" y="1"/>
            <a:ext cx="6310322" cy="1000108"/>
          </a:xfrm>
        </p:spPr>
        <p:txBody>
          <a:bodyPr/>
          <a:lstStyle/>
          <a:p>
            <a:pPr algn="ctr"/>
            <a:r>
              <a:rPr lang="fa-IR" sz="2400" b="1" dirty="0" smtClean="0">
                <a:ln>
                  <a:solidFill>
                    <a:schemeClr val="bg1"/>
                  </a:solidFill>
                </a:ln>
                <a:solidFill>
                  <a:schemeClr val="bg1"/>
                </a:solidFill>
                <a:effectLst>
                  <a:outerShdw blurRad="38100" dist="38100" dir="2700000" algn="tl">
                    <a:srgbClr val="000000">
                      <a:alpha val="43137"/>
                    </a:srgbClr>
                  </a:outerShdw>
                </a:effectLst>
                <a:cs typeface="B Nazanin" panose="00000400000000000000"/>
              </a:rPr>
              <a:t>سیستم های باز</a:t>
            </a:r>
            <a:endParaRPr lang="en-US" sz="2400" b="1" dirty="0">
              <a:ln>
                <a:solidFill>
                  <a:schemeClr val="bg1"/>
                </a:solidFill>
              </a:ln>
              <a:solidFill>
                <a:schemeClr val="bg1"/>
              </a:solidFill>
              <a:effectLst>
                <a:outerShdw blurRad="38100" dist="38100" dir="2700000" algn="tl">
                  <a:srgbClr val="000000">
                    <a:alpha val="43137"/>
                  </a:srgbClr>
                </a:outerShdw>
              </a:effectLst>
              <a:cs typeface="B Nazanin" panose="00000400000000000000"/>
            </a:endParaRPr>
          </a:p>
        </p:txBody>
      </p:sp>
      <p:sp>
        <p:nvSpPr>
          <p:cNvPr id="3" name="Content Placeholder 2"/>
          <p:cNvSpPr>
            <a:spLocks noGrp="1"/>
          </p:cNvSpPr>
          <p:nvPr>
            <p:ph idx="1"/>
          </p:nvPr>
        </p:nvSpPr>
        <p:spPr/>
        <p:txBody>
          <a:bodyPr/>
          <a:lstStyle/>
          <a:p>
            <a:pPr marL="0" indent="0">
              <a:buNone/>
            </a:pPr>
            <a:r>
              <a:rPr lang="fa-IR" sz="2400" b="1" dirty="0">
                <a:cs typeface="B Nazanin" panose="00000400000000000000"/>
              </a:rPr>
              <a:t>ویژگی ها</a:t>
            </a:r>
            <a:r>
              <a:rPr lang="fa-IR" sz="2400" b="1" dirty="0" smtClean="0">
                <a:cs typeface="B Nazanin" panose="00000400000000000000"/>
              </a:rPr>
              <a:t>:</a:t>
            </a:r>
          </a:p>
          <a:p>
            <a:pPr marL="0" indent="0">
              <a:buNone/>
            </a:pPr>
            <a:endParaRPr lang="fa-IR" sz="2400" b="1" dirty="0">
              <a:cs typeface="B Nazanin" panose="00000400000000000000"/>
            </a:endParaRPr>
          </a:p>
          <a:p>
            <a:pPr marL="992707" lvl="1" indent="-457200" algn="just"/>
            <a:r>
              <a:rPr lang="fa-IR" sz="2200" dirty="0">
                <a:cs typeface="B Nazanin" panose="00000400000000000000"/>
              </a:rPr>
              <a:t>وابستگی شدید به محیط</a:t>
            </a:r>
          </a:p>
          <a:p>
            <a:pPr marL="992707" lvl="1" indent="-457200" algn="just"/>
            <a:r>
              <a:rPr lang="fa-IR" sz="2200" dirty="0">
                <a:cs typeface="B Nazanin" panose="00000400000000000000"/>
              </a:rPr>
              <a:t>ورودی ها(اطلاعات،انرژی،مواد)را از محیط میگیرد و خروجیها را به محیط بازمیگرداند.</a:t>
            </a:r>
          </a:p>
          <a:p>
            <a:pPr marL="992707" lvl="1" indent="-457200" algn="just"/>
            <a:r>
              <a:rPr lang="fa-IR" sz="2200" dirty="0">
                <a:cs typeface="B Nazanin" panose="00000400000000000000"/>
              </a:rPr>
              <a:t>مشخص کردن ارتباط آن با محیط و سیستم های مربوطه جهت تاثیر تصمیمات ضروری است.</a:t>
            </a:r>
          </a:p>
          <a:p>
            <a:pPr marL="992707" lvl="1" indent="-457200" algn="just"/>
            <a:r>
              <a:rPr lang="fa-IR" sz="2200" dirty="0">
                <a:cs typeface="B Nazanin" panose="00000400000000000000"/>
              </a:rPr>
              <a:t>مانند: سیستم های پردازش مراوده ای(</a:t>
            </a:r>
            <a:r>
              <a:rPr lang="en-US" sz="2200" dirty="0">
                <a:cs typeface="B Nazanin" panose="00000400000000000000"/>
              </a:rPr>
              <a:t>TPS</a:t>
            </a:r>
            <a:r>
              <a:rPr lang="fa-IR" sz="2200" dirty="0">
                <a:cs typeface="B Nazanin" panose="00000400000000000000"/>
              </a:rPr>
              <a:t>) و سیستم های حمایت از تصمیم(</a:t>
            </a:r>
            <a:r>
              <a:rPr lang="en-US" sz="2200" dirty="0">
                <a:cs typeface="B Nazanin" panose="00000400000000000000"/>
              </a:rPr>
              <a:t>DSS</a:t>
            </a:r>
            <a:r>
              <a:rPr lang="fa-IR" sz="2200" dirty="0">
                <a:cs typeface="B Nazanin" panose="00000400000000000000"/>
              </a:rPr>
              <a:t>)</a:t>
            </a:r>
          </a:p>
          <a:p>
            <a:endParaRPr lang="en-US" dirty="0"/>
          </a:p>
        </p:txBody>
      </p:sp>
      <p:pic>
        <p:nvPicPr>
          <p:cNvPr id="8" name="Picture 7"/>
          <p:cNvPicPr>
            <a:picLocks noChangeAspect="1"/>
          </p:cNvPicPr>
          <p:nvPr/>
        </p:nvPicPr>
        <p:blipFill>
          <a:blip r:embed="rId2"/>
          <a:stretch>
            <a:fillRect/>
          </a:stretch>
        </p:blipFill>
        <p:spPr>
          <a:xfrm>
            <a:off x="6389903" y="106966"/>
            <a:ext cx="3407494" cy="786177"/>
          </a:xfrm>
          <a:prstGeom prst="rect">
            <a:avLst/>
          </a:prstGeom>
        </p:spPr>
      </p:pic>
    </p:spTree>
    <p:extLst>
      <p:ext uri="{BB962C8B-B14F-4D97-AF65-F5344CB8AC3E}">
        <p14:creationId xmlns:p14="http://schemas.microsoft.com/office/powerpoint/2010/main" val="40461748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 name="Rectangle 55"/>
          <p:cNvSpPr/>
          <p:nvPr/>
        </p:nvSpPr>
        <p:spPr>
          <a:xfrm>
            <a:off x="0" y="0"/>
            <a:ext cx="9906000" cy="9807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b="1">
              <a:ln w="22225">
                <a:solidFill>
                  <a:schemeClr val="accent2"/>
                </a:solidFill>
                <a:prstDash val="solid"/>
              </a:ln>
              <a:solidFill>
                <a:schemeClr val="accent2">
                  <a:lumMod val="40000"/>
                  <a:lumOff val="60000"/>
                </a:schemeClr>
              </a:solidFill>
            </a:endParaRPr>
          </a:p>
        </p:txBody>
      </p:sp>
      <p:sp>
        <p:nvSpPr>
          <p:cNvPr id="10" name="Title 9"/>
          <p:cNvSpPr>
            <a:spLocks noGrp="1"/>
          </p:cNvSpPr>
          <p:nvPr>
            <p:ph type="title"/>
          </p:nvPr>
        </p:nvSpPr>
        <p:spPr>
          <a:xfrm>
            <a:off x="1" y="1"/>
            <a:ext cx="6310322" cy="1000108"/>
          </a:xfrm>
        </p:spPr>
        <p:txBody>
          <a:bodyPr/>
          <a:lstStyle/>
          <a:p>
            <a:pPr algn="ctr"/>
            <a:r>
              <a:rPr lang="fa-IR" sz="2400" b="1" dirty="0" smtClean="0">
                <a:ln>
                  <a:solidFill>
                    <a:schemeClr val="bg1"/>
                  </a:solidFill>
                </a:ln>
                <a:solidFill>
                  <a:schemeClr val="bg1"/>
                </a:solidFill>
                <a:effectLst>
                  <a:outerShdw blurRad="38100" dist="38100" dir="2700000" algn="tl">
                    <a:srgbClr val="000000">
                      <a:alpha val="43137"/>
                    </a:srgbClr>
                  </a:outerShdw>
                </a:effectLst>
                <a:cs typeface="B Nazanin" panose="00000400000000000000"/>
              </a:rPr>
              <a:t>سیستم های بسته</a:t>
            </a:r>
            <a:endParaRPr lang="en-US" sz="2400" b="1" dirty="0">
              <a:ln>
                <a:solidFill>
                  <a:schemeClr val="bg1"/>
                </a:solidFill>
              </a:ln>
              <a:solidFill>
                <a:schemeClr val="bg1"/>
              </a:solidFill>
              <a:effectLst>
                <a:outerShdw blurRad="38100" dist="38100" dir="2700000" algn="tl">
                  <a:srgbClr val="000000">
                    <a:alpha val="43137"/>
                  </a:srgbClr>
                </a:outerShdw>
              </a:effectLst>
              <a:cs typeface="B Nazanin" panose="00000400000000000000"/>
            </a:endParaRPr>
          </a:p>
        </p:txBody>
      </p:sp>
      <p:sp>
        <p:nvSpPr>
          <p:cNvPr id="3" name="Content Placeholder 2"/>
          <p:cNvSpPr>
            <a:spLocks noGrp="1"/>
          </p:cNvSpPr>
          <p:nvPr>
            <p:ph idx="1"/>
          </p:nvPr>
        </p:nvSpPr>
        <p:spPr/>
        <p:txBody>
          <a:bodyPr/>
          <a:lstStyle/>
          <a:p>
            <a:pPr marL="0" indent="0">
              <a:buNone/>
            </a:pPr>
            <a:r>
              <a:rPr lang="fa-IR" sz="2400" b="1" dirty="0">
                <a:cs typeface="B Nazanin" panose="00000400000000000000"/>
              </a:rPr>
              <a:t>ویژگی ها</a:t>
            </a:r>
            <a:r>
              <a:rPr lang="fa-IR" sz="2400" b="1" dirty="0" smtClean="0">
                <a:cs typeface="B Nazanin" panose="00000400000000000000"/>
              </a:rPr>
              <a:t>:</a:t>
            </a:r>
          </a:p>
          <a:p>
            <a:pPr marL="0" indent="0" algn="just">
              <a:buNone/>
            </a:pPr>
            <a:endParaRPr lang="fa-IR" sz="2400" b="1" dirty="0">
              <a:cs typeface="B Nazanin" panose="00000400000000000000"/>
            </a:endParaRPr>
          </a:p>
          <a:p>
            <a:pPr marL="992707" lvl="1" indent="-457200" algn="just"/>
            <a:r>
              <a:rPr lang="fa-IR" sz="2200" dirty="0">
                <a:cs typeface="B Nazanin" panose="00000400000000000000"/>
              </a:rPr>
              <a:t>نشان دهنده درجه استقلال سیستم</a:t>
            </a:r>
          </a:p>
          <a:p>
            <a:pPr marL="992707" lvl="1" indent="-457200" algn="just"/>
            <a:r>
              <a:rPr lang="fa-IR" sz="2200" dirty="0">
                <a:cs typeface="B Nazanin" panose="00000400000000000000"/>
              </a:rPr>
              <a:t>مستقل است</a:t>
            </a:r>
          </a:p>
          <a:p>
            <a:pPr marL="992707" lvl="1" indent="-457200" algn="just"/>
            <a:r>
              <a:rPr lang="fa-IR" sz="2200" dirty="0">
                <a:cs typeface="B Nazanin" panose="00000400000000000000"/>
              </a:rPr>
              <a:t>مجزا است</a:t>
            </a:r>
          </a:p>
          <a:p>
            <a:pPr marL="992707" lvl="1" indent="-457200" algn="just"/>
            <a:r>
              <a:rPr lang="fa-IR" sz="2200" dirty="0">
                <a:cs typeface="B Nazanin" panose="00000400000000000000"/>
              </a:rPr>
              <a:t>مانند: برخی مدیران مایلنداز سیستم های کامپیوتری به شکل جعبه سیاه (که ورودی ها و خروجی ها تعریف می شوند اما فرایند مشخص نیست) استفاده کنند.</a:t>
            </a:r>
          </a:p>
          <a:p>
            <a:pPr marL="992707" lvl="1" indent="-457200"/>
            <a:endParaRPr lang="fa-IR" sz="2400" dirty="0">
              <a:cs typeface="B Nazanin" panose="00000400000000000000"/>
            </a:endParaRPr>
          </a:p>
          <a:p>
            <a:endParaRPr lang="en-US" dirty="0"/>
          </a:p>
        </p:txBody>
      </p:sp>
      <p:pic>
        <p:nvPicPr>
          <p:cNvPr id="8" name="Picture 7"/>
          <p:cNvPicPr>
            <a:picLocks noChangeAspect="1"/>
          </p:cNvPicPr>
          <p:nvPr/>
        </p:nvPicPr>
        <p:blipFill>
          <a:blip r:embed="rId2"/>
          <a:stretch>
            <a:fillRect/>
          </a:stretch>
        </p:blipFill>
        <p:spPr>
          <a:xfrm>
            <a:off x="6389903" y="106966"/>
            <a:ext cx="3407494" cy="786177"/>
          </a:xfrm>
          <a:prstGeom prst="rect">
            <a:avLst/>
          </a:prstGeom>
        </p:spPr>
      </p:pic>
    </p:spTree>
    <p:extLst>
      <p:ext uri="{BB962C8B-B14F-4D97-AF65-F5344CB8AC3E}">
        <p14:creationId xmlns:p14="http://schemas.microsoft.com/office/powerpoint/2010/main" val="41795629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 name="Rectangle 55"/>
          <p:cNvSpPr/>
          <p:nvPr/>
        </p:nvSpPr>
        <p:spPr>
          <a:xfrm>
            <a:off x="0" y="0"/>
            <a:ext cx="9906000" cy="9807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b="1">
              <a:ln w="22225">
                <a:solidFill>
                  <a:schemeClr val="accent2"/>
                </a:solidFill>
                <a:prstDash val="solid"/>
              </a:ln>
              <a:solidFill>
                <a:schemeClr val="accent2">
                  <a:lumMod val="40000"/>
                  <a:lumOff val="60000"/>
                </a:schemeClr>
              </a:solidFill>
            </a:endParaRPr>
          </a:p>
        </p:txBody>
      </p:sp>
      <p:sp>
        <p:nvSpPr>
          <p:cNvPr id="10" name="Title 9"/>
          <p:cNvSpPr>
            <a:spLocks noGrp="1"/>
          </p:cNvSpPr>
          <p:nvPr>
            <p:ph type="title"/>
          </p:nvPr>
        </p:nvSpPr>
        <p:spPr>
          <a:xfrm>
            <a:off x="1" y="1"/>
            <a:ext cx="6310322" cy="1000108"/>
          </a:xfrm>
        </p:spPr>
        <p:txBody>
          <a:bodyPr/>
          <a:lstStyle/>
          <a:p>
            <a:pPr algn="ctr"/>
            <a:r>
              <a:rPr lang="fa-IR" sz="2400" b="1" dirty="0" smtClean="0">
                <a:ln>
                  <a:solidFill>
                    <a:schemeClr val="bg1"/>
                  </a:solidFill>
                </a:ln>
                <a:solidFill>
                  <a:schemeClr val="bg1"/>
                </a:solidFill>
                <a:effectLst>
                  <a:outerShdw blurRad="38100" dist="38100" dir="2700000" algn="tl">
                    <a:srgbClr val="000000">
                      <a:alpha val="43137"/>
                    </a:srgbClr>
                  </a:outerShdw>
                </a:effectLst>
                <a:cs typeface="B Nazanin" panose="00000400000000000000"/>
              </a:rPr>
              <a:t>سیستم اطلاعات</a:t>
            </a:r>
            <a:endParaRPr lang="en-US" sz="2400" b="1" dirty="0">
              <a:ln>
                <a:solidFill>
                  <a:schemeClr val="bg1"/>
                </a:solidFill>
              </a:ln>
              <a:solidFill>
                <a:schemeClr val="bg1"/>
              </a:solidFill>
              <a:effectLst>
                <a:outerShdw blurRad="38100" dist="38100" dir="2700000" algn="tl">
                  <a:srgbClr val="000000">
                    <a:alpha val="43137"/>
                  </a:srgbClr>
                </a:outerShdw>
              </a:effectLst>
              <a:cs typeface="B Nazanin" panose="00000400000000000000"/>
            </a:endParaRPr>
          </a:p>
        </p:txBody>
      </p:sp>
      <p:sp>
        <p:nvSpPr>
          <p:cNvPr id="3" name="Content Placeholder 2"/>
          <p:cNvSpPr>
            <a:spLocks noGrp="1"/>
          </p:cNvSpPr>
          <p:nvPr>
            <p:ph idx="1"/>
          </p:nvPr>
        </p:nvSpPr>
        <p:spPr/>
        <p:txBody>
          <a:bodyPr/>
          <a:lstStyle/>
          <a:p>
            <a:pPr marL="0" indent="0">
              <a:buNone/>
            </a:pPr>
            <a:r>
              <a:rPr lang="fa-IR" sz="2400" b="1" dirty="0">
                <a:cs typeface="B Nazanin" panose="00000400000000000000"/>
              </a:rPr>
              <a:t>تعریف:</a:t>
            </a:r>
          </a:p>
          <a:p>
            <a:pPr marL="457200" indent="-457200"/>
            <a:endParaRPr lang="fa-IR" sz="2000" dirty="0" smtClean="0">
              <a:cs typeface="B Nazanin" panose="00000400000000000000"/>
            </a:endParaRPr>
          </a:p>
          <a:p>
            <a:pPr marL="457200" indent="-457200" algn="just"/>
            <a:r>
              <a:rPr lang="fa-IR" sz="2400" dirty="0" smtClean="0">
                <a:cs typeface="B Nazanin" panose="00000400000000000000"/>
              </a:rPr>
              <a:t>یک </a:t>
            </a:r>
            <a:r>
              <a:rPr lang="fa-IR" sz="2400" dirty="0">
                <a:cs typeface="B Nazanin" panose="00000400000000000000"/>
              </a:rPr>
              <a:t>سیستم اطلاعات با توجه به هدف های ویژه ای اطلاعات را پردازش، ذخیره، تجزیه، تحلیل و پخش میکند.</a:t>
            </a:r>
          </a:p>
          <a:p>
            <a:pPr marL="457200" indent="-457200" algn="just"/>
            <a:r>
              <a:rPr lang="fa-IR" sz="2400" dirty="0">
                <a:cs typeface="B Nazanin" panose="00000400000000000000"/>
              </a:rPr>
              <a:t>این سیستم ها داده ها را به منظور ایجاد اطلاعات برای تصمیم گیرندگان پردازش و به آنها کمک می کنند تا بین نتایج ارتباط برقرار کنند.</a:t>
            </a:r>
          </a:p>
          <a:p>
            <a:endParaRPr lang="en-US" dirty="0"/>
          </a:p>
        </p:txBody>
      </p:sp>
      <p:pic>
        <p:nvPicPr>
          <p:cNvPr id="8" name="Picture 7"/>
          <p:cNvPicPr>
            <a:picLocks noChangeAspect="1"/>
          </p:cNvPicPr>
          <p:nvPr/>
        </p:nvPicPr>
        <p:blipFill>
          <a:blip r:embed="rId2"/>
          <a:stretch>
            <a:fillRect/>
          </a:stretch>
        </p:blipFill>
        <p:spPr>
          <a:xfrm>
            <a:off x="6389903" y="106966"/>
            <a:ext cx="3407494" cy="786177"/>
          </a:xfrm>
          <a:prstGeom prst="rect">
            <a:avLst/>
          </a:prstGeom>
        </p:spPr>
      </p:pic>
    </p:spTree>
    <p:extLst>
      <p:ext uri="{BB962C8B-B14F-4D97-AF65-F5344CB8AC3E}">
        <p14:creationId xmlns:p14="http://schemas.microsoft.com/office/powerpoint/2010/main" val="15149126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 name="Rectangle 55"/>
          <p:cNvSpPr/>
          <p:nvPr/>
        </p:nvSpPr>
        <p:spPr>
          <a:xfrm>
            <a:off x="0" y="0"/>
            <a:ext cx="9906000" cy="9807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b="1">
              <a:ln w="22225">
                <a:solidFill>
                  <a:schemeClr val="accent2"/>
                </a:solidFill>
                <a:prstDash val="solid"/>
              </a:ln>
              <a:solidFill>
                <a:schemeClr val="accent2">
                  <a:lumMod val="40000"/>
                  <a:lumOff val="60000"/>
                </a:schemeClr>
              </a:solidFill>
            </a:endParaRPr>
          </a:p>
        </p:txBody>
      </p:sp>
      <p:sp>
        <p:nvSpPr>
          <p:cNvPr id="10" name="Title 9"/>
          <p:cNvSpPr>
            <a:spLocks noGrp="1"/>
          </p:cNvSpPr>
          <p:nvPr>
            <p:ph type="title"/>
          </p:nvPr>
        </p:nvSpPr>
        <p:spPr>
          <a:xfrm>
            <a:off x="1" y="1"/>
            <a:ext cx="6310322" cy="1000108"/>
          </a:xfrm>
        </p:spPr>
        <p:txBody>
          <a:bodyPr/>
          <a:lstStyle/>
          <a:p>
            <a:pPr algn="ctr"/>
            <a:r>
              <a:rPr lang="fa-IR" sz="2400" b="1" dirty="0" smtClean="0">
                <a:ln>
                  <a:solidFill>
                    <a:schemeClr val="bg1"/>
                  </a:solidFill>
                </a:ln>
                <a:solidFill>
                  <a:schemeClr val="bg1"/>
                </a:solidFill>
                <a:effectLst>
                  <a:outerShdw blurRad="38100" dist="38100" dir="2700000" algn="tl">
                    <a:srgbClr val="000000">
                      <a:alpha val="43137"/>
                    </a:srgbClr>
                  </a:outerShdw>
                </a:effectLst>
                <a:cs typeface="B Nazanin" panose="00000400000000000000"/>
              </a:rPr>
              <a:t>اثر بخشی و کارایی</a:t>
            </a:r>
            <a:endParaRPr lang="en-US" sz="2400" b="1" dirty="0">
              <a:ln>
                <a:solidFill>
                  <a:schemeClr val="bg1"/>
                </a:solidFill>
              </a:ln>
              <a:solidFill>
                <a:schemeClr val="bg1"/>
              </a:solidFill>
              <a:effectLst>
                <a:outerShdw blurRad="38100" dist="38100" dir="2700000" algn="tl">
                  <a:srgbClr val="000000">
                    <a:alpha val="43137"/>
                  </a:srgbClr>
                </a:outerShdw>
              </a:effectLst>
              <a:cs typeface="B Nazanin" panose="00000400000000000000"/>
            </a:endParaRPr>
          </a:p>
        </p:txBody>
      </p:sp>
      <p:sp>
        <p:nvSpPr>
          <p:cNvPr id="3" name="Content Placeholder 2"/>
          <p:cNvSpPr>
            <a:spLocks noGrp="1"/>
          </p:cNvSpPr>
          <p:nvPr>
            <p:ph idx="1"/>
          </p:nvPr>
        </p:nvSpPr>
        <p:spPr/>
        <p:txBody>
          <a:bodyPr/>
          <a:lstStyle/>
          <a:p>
            <a:pPr marL="457200" indent="-457200" algn="just"/>
            <a:r>
              <a:rPr lang="fa-IR" sz="2400" b="1" dirty="0">
                <a:cs typeface="B Nazanin" panose="00000400000000000000"/>
              </a:rPr>
              <a:t>اثربخشی:</a:t>
            </a:r>
          </a:p>
          <a:p>
            <a:pPr marL="992707" lvl="1" indent="-457200" algn="just"/>
            <a:r>
              <a:rPr lang="fa-IR" sz="2200" dirty="0">
                <a:cs typeface="B Nazanin" panose="00000400000000000000"/>
              </a:rPr>
              <a:t>نشان دهنده درجه ای است که هدفها به انجام رسیده اند. بنابراین برای تعیین آن باید نتایج یا خروجی های سیستم را مورد توجه قرار داد(همچون کل فروش یا سهم درآمد).</a:t>
            </a:r>
            <a:endParaRPr lang="fa-IR" sz="2000" b="1" dirty="0">
              <a:cs typeface="B Nazanin" panose="00000400000000000000"/>
            </a:endParaRPr>
          </a:p>
          <a:p>
            <a:pPr marL="0" indent="0" algn="just">
              <a:buNone/>
            </a:pPr>
            <a:endParaRPr lang="fa-IR" sz="2400" b="1" dirty="0" smtClean="0">
              <a:cs typeface="B Nazanin" panose="00000400000000000000"/>
            </a:endParaRPr>
          </a:p>
          <a:p>
            <a:pPr marL="457200" indent="-457200" algn="just"/>
            <a:r>
              <a:rPr lang="fa-IR" sz="2400" b="1" dirty="0" smtClean="0">
                <a:cs typeface="B Nazanin" panose="00000400000000000000"/>
              </a:rPr>
              <a:t>کارایی</a:t>
            </a:r>
            <a:r>
              <a:rPr lang="fa-IR" sz="2400" b="1" dirty="0">
                <a:cs typeface="B Nazanin" panose="00000400000000000000"/>
              </a:rPr>
              <a:t>:</a:t>
            </a:r>
          </a:p>
          <a:p>
            <a:pPr marL="992707" lvl="1" indent="-457200" algn="just"/>
            <a:r>
              <a:rPr lang="fa-IR" sz="2400" b="1" dirty="0">
                <a:cs typeface="B Nazanin" panose="00000400000000000000"/>
              </a:rPr>
              <a:t>میزان استفاده از ورودی ها(منابع) برای رسیدن به خروجی هااست به فرض چه مقدار پول صرف شده است تا فروش به میزان خاص برسد</a:t>
            </a:r>
            <a:r>
              <a:rPr lang="fa-IR" sz="2400" b="1" dirty="0" smtClean="0">
                <a:cs typeface="B Nazanin" panose="00000400000000000000"/>
              </a:rPr>
              <a:t>.</a:t>
            </a:r>
            <a:endParaRPr lang="fa-IR" sz="2400" b="1" dirty="0">
              <a:cs typeface="B Nazanin" panose="00000400000000000000"/>
            </a:endParaRPr>
          </a:p>
        </p:txBody>
      </p:sp>
      <p:pic>
        <p:nvPicPr>
          <p:cNvPr id="8" name="Picture 7"/>
          <p:cNvPicPr>
            <a:picLocks noChangeAspect="1"/>
          </p:cNvPicPr>
          <p:nvPr/>
        </p:nvPicPr>
        <p:blipFill>
          <a:blip r:embed="rId2"/>
          <a:stretch>
            <a:fillRect/>
          </a:stretch>
        </p:blipFill>
        <p:spPr>
          <a:xfrm>
            <a:off x="6389903" y="106966"/>
            <a:ext cx="3407494" cy="786177"/>
          </a:xfrm>
          <a:prstGeom prst="rect">
            <a:avLst/>
          </a:prstGeom>
        </p:spPr>
      </p:pic>
    </p:spTree>
    <p:extLst>
      <p:ext uri="{BB962C8B-B14F-4D97-AF65-F5344CB8AC3E}">
        <p14:creationId xmlns:p14="http://schemas.microsoft.com/office/powerpoint/2010/main" val="20142989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 name="Rectangle 55"/>
          <p:cNvSpPr/>
          <p:nvPr/>
        </p:nvSpPr>
        <p:spPr>
          <a:xfrm>
            <a:off x="0" y="0"/>
            <a:ext cx="9906000" cy="9807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b="1">
              <a:ln w="22225">
                <a:solidFill>
                  <a:schemeClr val="accent2"/>
                </a:solidFill>
                <a:prstDash val="solid"/>
              </a:ln>
              <a:solidFill>
                <a:schemeClr val="accent2">
                  <a:lumMod val="40000"/>
                  <a:lumOff val="60000"/>
                </a:schemeClr>
              </a:solidFill>
            </a:endParaRPr>
          </a:p>
        </p:txBody>
      </p:sp>
      <p:sp>
        <p:nvSpPr>
          <p:cNvPr id="10" name="Title 9"/>
          <p:cNvSpPr>
            <a:spLocks noGrp="1"/>
          </p:cNvSpPr>
          <p:nvPr>
            <p:ph type="title"/>
          </p:nvPr>
        </p:nvSpPr>
        <p:spPr>
          <a:xfrm>
            <a:off x="1" y="1"/>
            <a:ext cx="6310322" cy="1000108"/>
          </a:xfrm>
        </p:spPr>
        <p:txBody>
          <a:bodyPr/>
          <a:lstStyle/>
          <a:p>
            <a:pPr algn="ctr"/>
            <a:r>
              <a:rPr lang="fa-IR" sz="2400" b="1" dirty="0" smtClean="0">
                <a:ln>
                  <a:solidFill>
                    <a:schemeClr val="bg1"/>
                  </a:solidFill>
                </a:ln>
                <a:solidFill>
                  <a:schemeClr val="bg1"/>
                </a:solidFill>
                <a:effectLst>
                  <a:outerShdw blurRad="38100" dist="38100" dir="2700000" algn="tl">
                    <a:srgbClr val="000000">
                      <a:alpha val="43137"/>
                    </a:srgbClr>
                  </a:outerShdw>
                </a:effectLst>
                <a:cs typeface="B Nazanin" panose="00000400000000000000"/>
              </a:rPr>
              <a:t>تفاوت کارایی و اثربخشی</a:t>
            </a:r>
            <a:endParaRPr lang="en-US" sz="2400" b="1" dirty="0">
              <a:ln>
                <a:solidFill>
                  <a:schemeClr val="bg1"/>
                </a:solidFill>
              </a:ln>
              <a:solidFill>
                <a:schemeClr val="bg1"/>
              </a:solidFill>
              <a:effectLst>
                <a:outerShdw blurRad="38100" dist="38100" dir="2700000" algn="tl">
                  <a:srgbClr val="000000">
                    <a:alpha val="43137"/>
                  </a:srgbClr>
                </a:outerShdw>
              </a:effectLst>
              <a:cs typeface="B Nazanin" panose="00000400000000000000"/>
            </a:endParaRPr>
          </a:p>
        </p:txBody>
      </p:sp>
      <p:sp>
        <p:nvSpPr>
          <p:cNvPr id="3" name="Content Placeholder 2"/>
          <p:cNvSpPr>
            <a:spLocks noGrp="1"/>
          </p:cNvSpPr>
          <p:nvPr>
            <p:ph idx="1"/>
          </p:nvPr>
        </p:nvSpPr>
        <p:spPr/>
        <p:txBody>
          <a:bodyPr/>
          <a:lstStyle/>
          <a:p>
            <a:pPr marL="0" indent="0" algn="just">
              <a:buNone/>
            </a:pPr>
            <a:r>
              <a:rPr lang="fa-IR" sz="2400" b="1" dirty="0">
                <a:cs typeface="B Nazanin" panose="00000400000000000000"/>
              </a:rPr>
              <a:t>از نظر پیتر دراکر</a:t>
            </a:r>
            <a:r>
              <a:rPr lang="fa-IR" sz="2400" b="1" dirty="0" smtClean="0">
                <a:cs typeface="B Nazanin" panose="00000400000000000000"/>
              </a:rPr>
              <a:t>:</a:t>
            </a:r>
          </a:p>
          <a:p>
            <a:pPr marL="0" indent="0" algn="just">
              <a:buNone/>
            </a:pPr>
            <a:endParaRPr lang="fa-IR" sz="2400" b="1" dirty="0">
              <a:cs typeface="B Nazanin" panose="00000400000000000000"/>
            </a:endParaRPr>
          </a:p>
          <a:p>
            <a:pPr marL="992707" lvl="1" indent="-457200" algn="just"/>
            <a:r>
              <a:rPr lang="fa-IR" sz="2200" dirty="0">
                <a:cs typeface="B Nazanin" panose="00000400000000000000"/>
              </a:rPr>
              <a:t>اثربخشی، انجام دادن کار صحیح است.</a:t>
            </a:r>
          </a:p>
          <a:p>
            <a:pPr marL="992707" lvl="1" indent="-457200" algn="just"/>
            <a:r>
              <a:rPr lang="fa-IR" sz="2200" dirty="0">
                <a:cs typeface="B Nazanin" panose="00000400000000000000"/>
              </a:rPr>
              <a:t>کارایی، انجام دادن صحیح کار </a:t>
            </a:r>
            <a:r>
              <a:rPr lang="fa-IR" sz="2200" dirty="0" smtClean="0">
                <a:cs typeface="B Nazanin" panose="00000400000000000000"/>
              </a:rPr>
              <a:t>است.</a:t>
            </a:r>
          </a:p>
          <a:p>
            <a:pPr lvl="1" indent="0" algn="just"/>
            <a:endParaRPr lang="fa-IR" sz="2400" dirty="0" smtClean="0">
              <a:cs typeface="B Nazanin" panose="00000400000000000000"/>
            </a:endParaRPr>
          </a:p>
          <a:p>
            <a:pPr lvl="1" indent="0" algn="just">
              <a:buNone/>
            </a:pPr>
            <a:r>
              <a:rPr lang="fa-IR" sz="2400" dirty="0" smtClean="0">
                <a:cs typeface="B Nazanin" panose="00000400000000000000"/>
              </a:rPr>
              <a:t>ویژگی مهم </a:t>
            </a:r>
            <a:r>
              <a:rPr lang="en-US" sz="2400" dirty="0" smtClean="0">
                <a:cs typeface="B Nazanin" panose="00000400000000000000"/>
              </a:rPr>
              <a:t>MSS</a:t>
            </a:r>
            <a:r>
              <a:rPr lang="fa-IR" sz="2400" dirty="0" smtClean="0">
                <a:cs typeface="B Nazanin" panose="00000400000000000000"/>
              </a:rPr>
              <a:t>، تاکید آن بر اثربخشی یا مطلوبیت تصمیم گرفته شده است نه بر کارایی محاسباتی، آن که تمرکز سیستم پردازش مراوده ای(</a:t>
            </a:r>
            <a:r>
              <a:rPr lang="en-US" sz="2400" dirty="0" smtClean="0">
                <a:cs typeface="B Nazanin" panose="00000400000000000000"/>
              </a:rPr>
              <a:t>TPS</a:t>
            </a:r>
            <a:r>
              <a:rPr lang="fa-IR" sz="2400" dirty="0" smtClean="0">
                <a:cs typeface="B Nazanin" panose="00000400000000000000"/>
              </a:rPr>
              <a:t>) بر آن است.</a:t>
            </a:r>
          </a:p>
          <a:p>
            <a:endParaRPr lang="en-US" dirty="0"/>
          </a:p>
        </p:txBody>
      </p:sp>
      <p:pic>
        <p:nvPicPr>
          <p:cNvPr id="8" name="Picture 7"/>
          <p:cNvPicPr>
            <a:picLocks noChangeAspect="1"/>
          </p:cNvPicPr>
          <p:nvPr/>
        </p:nvPicPr>
        <p:blipFill>
          <a:blip r:embed="rId2"/>
          <a:stretch>
            <a:fillRect/>
          </a:stretch>
        </p:blipFill>
        <p:spPr>
          <a:xfrm>
            <a:off x="6389903" y="106966"/>
            <a:ext cx="3407494" cy="786177"/>
          </a:xfrm>
          <a:prstGeom prst="rect">
            <a:avLst/>
          </a:prstGeom>
        </p:spPr>
      </p:pic>
    </p:spTree>
    <p:extLst>
      <p:ext uri="{BB962C8B-B14F-4D97-AF65-F5344CB8AC3E}">
        <p14:creationId xmlns:p14="http://schemas.microsoft.com/office/powerpoint/2010/main" val="164561988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 name="Rectangle 55"/>
          <p:cNvSpPr/>
          <p:nvPr/>
        </p:nvSpPr>
        <p:spPr>
          <a:xfrm>
            <a:off x="0" y="0"/>
            <a:ext cx="9906000" cy="9807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b="1">
              <a:ln w="22225">
                <a:solidFill>
                  <a:schemeClr val="accent2"/>
                </a:solidFill>
                <a:prstDash val="solid"/>
              </a:ln>
              <a:solidFill>
                <a:schemeClr val="accent2">
                  <a:lumMod val="40000"/>
                  <a:lumOff val="60000"/>
                </a:schemeClr>
              </a:solidFill>
            </a:endParaRPr>
          </a:p>
        </p:txBody>
      </p:sp>
      <p:sp>
        <p:nvSpPr>
          <p:cNvPr id="10" name="Title 9"/>
          <p:cNvSpPr>
            <a:spLocks noGrp="1"/>
          </p:cNvSpPr>
          <p:nvPr>
            <p:ph type="title"/>
          </p:nvPr>
        </p:nvSpPr>
        <p:spPr>
          <a:xfrm>
            <a:off x="1" y="1"/>
            <a:ext cx="6310322" cy="1000108"/>
          </a:xfrm>
        </p:spPr>
        <p:txBody>
          <a:bodyPr/>
          <a:lstStyle/>
          <a:p>
            <a:pPr algn="ctr"/>
            <a:r>
              <a:rPr lang="fa-IR" sz="2400" b="1" dirty="0" smtClean="0">
                <a:ln>
                  <a:solidFill>
                    <a:schemeClr val="bg1"/>
                  </a:solidFill>
                </a:ln>
                <a:solidFill>
                  <a:schemeClr val="bg1"/>
                </a:solidFill>
                <a:effectLst>
                  <a:outerShdw blurRad="38100" dist="38100" dir="2700000" algn="tl">
                    <a:srgbClr val="000000">
                      <a:alpha val="43137"/>
                    </a:srgbClr>
                  </a:outerShdw>
                </a:effectLst>
                <a:cs typeface="B Nazanin" panose="00000400000000000000"/>
              </a:rPr>
              <a:t>مدل ها</a:t>
            </a:r>
            <a:endParaRPr lang="en-US" sz="2400" b="1" dirty="0">
              <a:ln>
                <a:solidFill>
                  <a:schemeClr val="bg1"/>
                </a:solidFill>
              </a:ln>
              <a:solidFill>
                <a:schemeClr val="bg1"/>
              </a:solidFill>
              <a:effectLst>
                <a:outerShdw blurRad="38100" dist="38100" dir="2700000" algn="tl">
                  <a:srgbClr val="000000">
                    <a:alpha val="43137"/>
                  </a:srgbClr>
                </a:outerShdw>
              </a:effectLst>
              <a:cs typeface="B Nazanin" panose="00000400000000000000"/>
            </a:endParaRPr>
          </a:p>
        </p:txBody>
      </p:sp>
      <p:sp>
        <p:nvSpPr>
          <p:cNvPr id="3" name="Content Placeholder 2"/>
          <p:cNvSpPr>
            <a:spLocks noGrp="1"/>
          </p:cNvSpPr>
          <p:nvPr>
            <p:ph idx="1"/>
          </p:nvPr>
        </p:nvSpPr>
        <p:spPr/>
        <p:txBody>
          <a:bodyPr/>
          <a:lstStyle/>
          <a:p>
            <a:pPr marL="0" indent="0" algn="just">
              <a:buNone/>
            </a:pPr>
            <a:r>
              <a:rPr lang="fa-IR" sz="2400" b="1" dirty="0" smtClean="0">
                <a:cs typeface="B Nazanin" panose="00000400000000000000"/>
              </a:rPr>
              <a:t>تعریف</a:t>
            </a:r>
          </a:p>
          <a:p>
            <a:pPr marL="0" indent="0" algn="just">
              <a:buNone/>
            </a:pPr>
            <a:endParaRPr lang="fa-IR" sz="2400" b="1" dirty="0" smtClean="0">
              <a:cs typeface="B Nazanin" panose="00000400000000000000"/>
            </a:endParaRPr>
          </a:p>
          <a:p>
            <a:pPr marL="457200" indent="-457200" algn="just"/>
            <a:r>
              <a:rPr lang="fa-IR" sz="2400" b="1" dirty="0" smtClean="0">
                <a:cs typeface="B Nazanin" panose="00000400000000000000"/>
              </a:rPr>
              <a:t>مدل</a:t>
            </a:r>
            <a:r>
              <a:rPr lang="fa-IR" sz="2400" b="1" dirty="0">
                <a:cs typeface="B Nazanin" panose="00000400000000000000"/>
              </a:rPr>
              <a:t>، نمایش ساده یا خلاصه شده واقعیت خارج از ذهن انسان است. نمایش سیستم ها و مسایل از طریق مدل، با سطوح خاصی از خلاصه سازی امکانپذیر است. مدلها بر اساس درجه خلاصه سازی به سه دسته تقسیم میشوند:</a:t>
            </a:r>
          </a:p>
          <a:p>
            <a:pPr marL="992707" lvl="1" indent="-457200" algn="just"/>
            <a:r>
              <a:rPr lang="fa-IR" sz="2400" b="1" dirty="0">
                <a:cs typeface="B Nazanin" panose="00000400000000000000"/>
              </a:rPr>
              <a:t>مدل های تجسمی</a:t>
            </a:r>
          </a:p>
          <a:p>
            <a:pPr marL="992707" lvl="1" indent="-457200" algn="just"/>
            <a:r>
              <a:rPr lang="fa-IR" sz="2400" b="1" dirty="0">
                <a:cs typeface="B Nazanin" panose="00000400000000000000"/>
              </a:rPr>
              <a:t>مدل های قیاسی</a:t>
            </a:r>
          </a:p>
          <a:p>
            <a:pPr marL="992707" lvl="1" indent="-457200" algn="just"/>
            <a:r>
              <a:rPr lang="fa-IR" sz="2400" b="1" dirty="0">
                <a:cs typeface="B Nazanin" panose="00000400000000000000"/>
              </a:rPr>
              <a:t>مدل های ریاضی(مدلهای کمی)</a:t>
            </a:r>
            <a:endParaRPr lang="fa-IR" sz="2400" dirty="0">
              <a:cs typeface="B Nazanin" panose="00000400000000000000"/>
            </a:endParaRPr>
          </a:p>
          <a:p>
            <a:endParaRPr lang="en-US" dirty="0"/>
          </a:p>
        </p:txBody>
      </p:sp>
      <p:pic>
        <p:nvPicPr>
          <p:cNvPr id="8" name="Picture 7"/>
          <p:cNvPicPr>
            <a:picLocks noChangeAspect="1"/>
          </p:cNvPicPr>
          <p:nvPr/>
        </p:nvPicPr>
        <p:blipFill>
          <a:blip r:embed="rId2"/>
          <a:stretch>
            <a:fillRect/>
          </a:stretch>
        </p:blipFill>
        <p:spPr>
          <a:xfrm>
            <a:off x="6389903" y="106966"/>
            <a:ext cx="3407494" cy="786177"/>
          </a:xfrm>
          <a:prstGeom prst="rect">
            <a:avLst/>
          </a:prstGeom>
        </p:spPr>
      </p:pic>
    </p:spTree>
    <p:extLst>
      <p:ext uri="{BB962C8B-B14F-4D97-AF65-F5344CB8AC3E}">
        <p14:creationId xmlns:p14="http://schemas.microsoft.com/office/powerpoint/2010/main" val="7055110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 name="Rectangle 55"/>
          <p:cNvSpPr/>
          <p:nvPr/>
        </p:nvSpPr>
        <p:spPr>
          <a:xfrm>
            <a:off x="0" y="0"/>
            <a:ext cx="9906000" cy="9807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b="1">
              <a:ln w="22225">
                <a:solidFill>
                  <a:schemeClr val="accent2"/>
                </a:solidFill>
                <a:prstDash val="solid"/>
              </a:ln>
              <a:solidFill>
                <a:schemeClr val="accent2">
                  <a:lumMod val="40000"/>
                  <a:lumOff val="60000"/>
                </a:schemeClr>
              </a:solidFill>
            </a:endParaRPr>
          </a:p>
        </p:txBody>
      </p:sp>
      <p:sp>
        <p:nvSpPr>
          <p:cNvPr id="10" name="Title 9"/>
          <p:cNvSpPr>
            <a:spLocks noGrp="1"/>
          </p:cNvSpPr>
          <p:nvPr>
            <p:ph type="title"/>
          </p:nvPr>
        </p:nvSpPr>
        <p:spPr>
          <a:xfrm>
            <a:off x="1" y="1"/>
            <a:ext cx="6310322" cy="1000108"/>
          </a:xfrm>
        </p:spPr>
        <p:txBody>
          <a:bodyPr/>
          <a:lstStyle/>
          <a:p>
            <a:pPr algn="ctr"/>
            <a:r>
              <a:rPr lang="fa-IR" sz="2400" b="1" dirty="0" smtClean="0">
                <a:ln>
                  <a:solidFill>
                    <a:schemeClr val="bg1"/>
                  </a:solidFill>
                </a:ln>
                <a:solidFill>
                  <a:schemeClr val="bg1"/>
                </a:solidFill>
                <a:effectLst>
                  <a:outerShdw blurRad="38100" dist="38100" dir="2700000" algn="tl">
                    <a:srgbClr val="000000">
                      <a:alpha val="43137"/>
                    </a:srgbClr>
                  </a:outerShdw>
                </a:effectLst>
                <a:cs typeface="B Nazanin" panose="00000400000000000000"/>
              </a:rPr>
              <a:t>مدل ها</a:t>
            </a:r>
            <a:endParaRPr lang="en-US" sz="2400" b="1" dirty="0">
              <a:ln>
                <a:solidFill>
                  <a:schemeClr val="bg1"/>
                </a:solidFill>
              </a:ln>
              <a:solidFill>
                <a:schemeClr val="bg1"/>
              </a:solidFill>
              <a:effectLst>
                <a:outerShdw blurRad="38100" dist="38100" dir="2700000" algn="tl">
                  <a:srgbClr val="000000">
                    <a:alpha val="43137"/>
                  </a:srgbClr>
                </a:outerShdw>
              </a:effectLst>
              <a:cs typeface="B Nazanin" panose="00000400000000000000"/>
            </a:endParaRPr>
          </a:p>
        </p:txBody>
      </p:sp>
      <p:sp>
        <p:nvSpPr>
          <p:cNvPr id="3" name="Content Placeholder 2"/>
          <p:cNvSpPr>
            <a:spLocks noGrp="1"/>
          </p:cNvSpPr>
          <p:nvPr>
            <p:ph idx="1"/>
          </p:nvPr>
        </p:nvSpPr>
        <p:spPr/>
        <p:txBody>
          <a:bodyPr/>
          <a:lstStyle/>
          <a:p>
            <a:pPr marL="535507" lvl="1" indent="0" algn="just">
              <a:buNone/>
            </a:pPr>
            <a:r>
              <a:rPr lang="fa-IR" sz="2400" b="1" dirty="0" smtClean="0">
                <a:cs typeface="B Nazanin" panose="00000400000000000000"/>
              </a:rPr>
              <a:t>تعریف </a:t>
            </a:r>
          </a:p>
          <a:p>
            <a:pPr marL="535507" lvl="1" indent="0" algn="just">
              <a:buNone/>
            </a:pPr>
            <a:endParaRPr lang="fa-IR" sz="2200" dirty="0" smtClean="0">
              <a:cs typeface="B Nazanin" panose="00000400000000000000"/>
            </a:endParaRPr>
          </a:p>
          <a:p>
            <a:pPr marL="992707" lvl="1" indent="-457200" algn="just"/>
            <a:r>
              <a:rPr lang="fa-IR" sz="2200" dirty="0" smtClean="0">
                <a:solidFill>
                  <a:srgbClr val="FF0000"/>
                </a:solidFill>
                <a:cs typeface="B Nazanin" panose="00000400000000000000"/>
              </a:rPr>
              <a:t>مدل </a:t>
            </a:r>
            <a:r>
              <a:rPr lang="fa-IR" sz="2200" dirty="0">
                <a:solidFill>
                  <a:srgbClr val="FF0000"/>
                </a:solidFill>
                <a:cs typeface="B Nazanin" panose="00000400000000000000"/>
              </a:rPr>
              <a:t>های تجسمی، </a:t>
            </a:r>
            <a:r>
              <a:rPr lang="fa-IR" sz="2000" dirty="0">
                <a:cs typeface="B Nazanin" panose="00000400000000000000"/>
              </a:rPr>
              <a:t>شکل فیزیکی یک سیستم است که معمولا اندازه آن متفاوت با اصل است.مانند مدل هواپیما، ماشین و خط تولید</a:t>
            </a:r>
            <a:r>
              <a:rPr lang="fa-IR" sz="2200" dirty="0">
                <a:cs typeface="B Nazanin" panose="00000400000000000000"/>
              </a:rPr>
              <a:t>.</a:t>
            </a:r>
          </a:p>
          <a:p>
            <a:pPr marL="992707" lvl="1" indent="-457200" algn="just"/>
            <a:r>
              <a:rPr lang="fa-IR" sz="2200" dirty="0">
                <a:solidFill>
                  <a:srgbClr val="FF0000"/>
                </a:solidFill>
                <a:cs typeface="B Nazanin" panose="00000400000000000000"/>
              </a:rPr>
              <a:t>مدل های قیاسی، </a:t>
            </a:r>
            <a:r>
              <a:rPr lang="fa-IR" sz="2000" dirty="0">
                <a:cs typeface="B Nazanin" panose="00000400000000000000"/>
              </a:rPr>
              <a:t>شبیه سیستم واقعی به نظر نمیرسداما مشابه آن رفتار می کندو در حقیقت نمایش نمادین واقعیت است.مانند نمودارهای دو بعدی و دیاگرامها.</a:t>
            </a:r>
          </a:p>
          <a:p>
            <a:pPr marL="992707" lvl="1" indent="-457200" algn="just"/>
            <a:r>
              <a:rPr lang="fa-IR" sz="2200" dirty="0">
                <a:solidFill>
                  <a:srgbClr val="FF0000"/>
                </a:solidFill>
                <a:cs typeface="B Nazanin" panose="00000400000000000000"/>
              </a:rPr>
              <a:t>مدل های ریاضی(مدلهای کمی)، </a:t>
            </a:r>
            <a:r>
              <a:rPr lang="fa-IR" sz="2000" dirty="0">
                <a:cs typeface="B Nazanin" panose="00000400000000000000"/>
              </a:rPr>
              <a:t>زمانیکه پیچیدگی روابط در سیستم ها به حدی زیاد باشد که نتوان با مدلهای تجسمی و قیاسی نشان داداز مدل ریاضی که خلاصه تر است برای بیان مساله استفاده می کنیم.</a:t>
            </a:r>
          </a:p>
          <a:p>
            <a:pPr algn="just"/>
            <a:endParaRPr lang="en-US" dirty="0"/>
          </a:p>
        </p:txBody>
      </p:sp>
      <p:pic>
        <p:nvPicPr>
          <p:cNvPr id="8" name="Picture 7"/>
          <p:cNvPicPr>
            <a:picLocks noChangeAspect="1"/>
          </p:cNvPicPr>
          <p:nvPr/>
        </p:nvPicPr>
        <p:blipFill>
          <a:blip r:embed="rId2"/>
          <a:stretch>
            <a:fillRect/>
          </a:stretch>
        </p:blipFill>
        <p:spPr>
          <a:xfrm>
            <a:off x="6389903" y="106966"/>
            <a:ext cx="3407494" cy="786177"/>
          </a:xfrm>
          <a:prstGeom prst="rect">
            <a:avLst/>
          </a:prstGeom>
        </p:spPr>
      </p:pic>
    </p:spTree>
    <p:extLst>
      <p:ext uri="{BB962C8B-B14F-4D97-AF65-F5344CB8AC3E}">
        <p14:creationId xmlns:p14="http://schemas.microsoft.com/office/powerpoint/2010/main" val="126979305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 name="Rectangle 55"/>
          <p:cNvSpPr/>
          <p:nvPr/>
        </p:nvSpPr>
        <p:spPr>
          <a:xfrm>
            <a:off x="0" y="0"/>
            <a:ext cx="9906000" cy="9807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b="1">
              <a:ln w="22225">
                <a:solidFill>
                  <a:schemeClr val="accent2"/>
                </a:solidFill>
                <a:prstDash val="solid"/>
              </a:ln>
              <a:solidFill>
                <a:schemeClr val="accent2">
                  <a:lumMod val="40000"/>
                  <a:lumOff val="60000"/>
                </a:schemeClr>
              </a:solidFill>
            </a:endParaRPr>
          </a:p>
        </p:txBody>
      </p:sp>
      <p:sp>
        <p:nvSpPr>
          <p:cNvPr id="10" name="Title 9"/>
          <p:cNvSpPr>
            <a:spLocks noGrp="1"/>
          </p:cNvSpPr>
          <p:nvPr>
            <p:ph type="title"/>
          </p:nvPr>
        </p:nvSpPr>
        <p:spPr>
          <a:xfrm>
            <a:off x="1" y="1"/>
            <a:ext cx="6310322" cy="1000108"/>
          </a:xfrm>
        </p:spPr>
        <p:txBody>
          <a:bodyPr/>
          <a:lstStyle/>
          <a:p>
            <a:pPr algn="ctr"/>
            <a:r>
              <a:rPr lang="fa-IR" sz="2400" b="1" dirty="0" smtClean="0">
                <a:ln>
                  <a:solidFill>
                    <a:schemeClr val="bg1"/>
                  </a:solidFill>
                </a:ln>
                <a:solidFill>
                  <a:schemeClr val="bg1"/>
                </a:solidFill>
                <a:effectLst>
                  <a:outerShdw blurRad="38100" dist="38100" dir="2700000" algn="tl">
                    <a:srgbClr val="000000">
                      <a:alpha val="43137"/>
                    </a:srgbClr>
                  </a:outerShdw>
                </a:effectLst>
                <a:cs typeface="B Nazanin" panose="00000400000000000000"/>
              </a:rPr>
              <a:t>مزایای مدل ها</a:t>
            </a:r>
            <a:endParaRPr lang="en-US" sz="2400" b="1" dirty="0">
              <a:ln>
                <a:solidFill>
                  <a:schemeClr val="bg1"/>
                </a:solidFill>
              </a:ln>
              <a:solidFill>
                <a:schemeClr val="bg1"/>
              </a:solidFill>
              <a:effectLst>
                <a:outerShdw blurRad="38100" dist="38100" dir="2700000" algn="tl">
                  <a:srgbClr val="000000">
                    <a:alpha val="43137"/>
                  </a:srgbClr>
                </a:outerShdw>
              </a:effectLst>
              <a:cs typeface="B Nazanin" panose="00000400000000000000"/>
            </a:endParaRPr>
          </a:p>
        </p:txBody>
      </p:sp>
      <p:sp>
        <p:nvSpPr>
          <p:cNvPr id="3" name="Content Placeholder 2"/>
          <p:cNvSpPr>
            <a:spLocks noGrp="1"/>
          </p:cNvSpPr>
          <p:nvPr>
            <p:ph idx="1"/>
          </p:nvPr>
        </p:nvSpPr>
        <p:spPr/>
        <p:txBody>
          <a:bodyPr/>
          <a:lstStyle/>
          <a:p>
            <a:pPr marL="457200" indent="-457200" algn="just"/>
            <a:r>
              <a:rPr lang="fa-IR" sz="2000" dirty="0">
                <a:cs typeface="B Nazanin" panose="00000400000000000000"/>
              </a:rPr>
              <a:t>مدلها زمان را کوتاه می کنند</a:t>
            </a:r>
          </a:p>
          <a:p>
            <a:pPr marL="457200" indent="-457200" algn="just"/>
            <a:r>
              <a:rPr lang="fa-IR" sz="2000" dirty="0">
                <a:cs typeface="B Nazanin" panose="00000400000000000000"/>
              </a:rPr>
              <a:t>تغییر و کنترل مدل بسیار ساده تر از تغییر سیستم واقعی است.</a:t>
            </a:r>
          </a:p>
          <a:p>
            <a:pPr marL="457200" indent="-457200" algn="just"/>
            <a:r>
              <a:rPr lang="fa-IR" sz="2000" dirty="0">
                <a:cs typeface="B Nazanin" panose="00000400000000000000"/>
              </a:rPr>
              <a:t>هزینه تجزیه و تحلیل مدل بسیار ساده تر از سیستم واقعی است.</a:t>
            </a:r>
          </a:p>
          <a:p>
            <a:pPr marL="457200" indent="-457200" algn="just"/>
            <a:r>
              <a:rPr lang="fa-IR" sz="2000" dirty="0">
                <a:cs typeface="B Nazanin" panose="00000400000000000000"/>
              </a:rPr>
              <a:t>هزینه اشتباه در آزمایشهای صحیح و خطا کمتر از زمانیست که با سیستم واقعی کار میکنیم.</a:t>
            </a:r>
          </a:p>
          <a:p>
            <a:pPr marL="457200" indent="-457200" algn="just"/>
            <a:r>
              <a:rPr lang="fa-IR" sz="2000" dirty="0">
                <a:cs typeface="B Nazanin" panose="00000400000000000000"/>
              </a:rPr>
              <a:t>محیطهای امروزی به طور قابل ملاحظه ای غیر قابل اطمینان هستندبا مدلسازی مدیر می تواند مخاطرات اقدامات ویژه را محاسبه کند.</a:t>
            </a:r>
          </a:p>
          <a:p>
            <a:pPr marL="457200" indent="-457200" algn="just"/>
            <a:r>
              <a:rPr lang="fa-IR" sz="2000" dirty="0">
                <a:cs typeface="B Nazanin" panose="00000400000000000000"/>
              </a:rPr>
              <a:t>مدلهای ریاضی بررسی تعداد خیلی زیاد و گاهی اوقات نامحدودی از راه حل ها را میسر می سازند.</a:t>
            </a:r>
          </a:p>
          <a:p>
            <a:pPr marL="457200" indent="-457200" algn="just"/>
            <a:r>
              <a:rPr lang="fa-IR" sz="2000" dirty="0">
                <a:cs typeface="B Nazanin" panose="00000400000000000000"/>
              </a:rPr>
              <a:t>مدلها باعث تقویت و توسعه یادگیری و آموزش می شوند.</a:t>
            </a:r>
          </a:p>
          <a:p>
            <a:pPr algn="just"/>
            <a:endParaRPr lang="en-US" dirty="0"/>
          </a:p>
        </p:txBody>
      </p:sp>
      <p:pic>
        <p:nvPicPr>
          <p:cNvPr id="8" name="Picture 7"/>
          <p:cNvPicPr>
            <a:picLocks noChangeAspect="1"/>
          </p:cNvPicPr>
          <p:nvPr/>
        </p:nvPicPr>
        <p:blipFill>
          <a:blip r:embed="rId2"/>
          <a:stretch>
            <a:fillRect/>
          </a:stretch>
        </p:blipFill>
        <p:spPr>
          <a:xfrm>
            <a:off x="6389903" y="106966"/>
            <a:ext cx="3407494" cy="786177"/>
          </a:xfrm>
          <a:prstGeom prst="rect">
            <a:avLst/>
          </a:prstGeom>
        </p:spPr>
      </p:pic>
    </p:spTree>
    <p:extLst>
      <p:ext uri="{BB962C8B-B14F-4D97-AF65-F5344CB8AC3E}">
        <p14:creationId xmlns:p14="http://schemas.microsoft.com/office/powerpoint/2010/main" val="276436160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 name="Rectangle 55"/>
          <p:cNvSpPr/>
          <p:nvPr/>
        </p:nvSpPr>
        <p:spPr>
          <a:xfrm>
            <a:off x="0" y="0"/>
            <a:ext cx="9906000" cy="9807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b="1">
              <a:ln w="22225">
                <a:solidFill>
                  <a:schemeClr val="accent2"/>
                </a:solidFill>
                <a:prstDash val="solid"/>
              </a:ln>
              <a:solidFill>
                <a:schemeClr val="accent2">
                  <a:lumMod val="40000"/>
                  <a:lumOff val="60000"/>
                </a:schemeClr>
              </a:solidFill>
            </a:endParaRPr>
          </a:p>
        </p:txBody>
      </p:sp>
      <p:sp>
        <p:nvSpPr>
          <p:cNvPr id="10" name="Title 9"/>
          <p:cNvSpPr>
            <a:spLocks noGrp="1"/>
          </p:cNvSpPr>
          <p:nvPr>
            <p:ph type="title"/>
          </p:nvPr>
        </p:nvSpPr>
        <p:spPr>
          <a:xfrm>
            <a:off x="1" y="1"/>
            <a:ext cx="6310322" cy="1000108"/>
          </a:xfrm>
        </p:spPr>
        <p:txBody>
          <a:bodyPr/>
          <a:lstStyle/>
          <a:p>
            <a:pPr algn="ctr"/>
            <a:r>
              <a:rPr lang="fa-IR" sz="2400" b="1" dirty="0" smtClean="0">
                <a:ln>
                  <a:solidFill>
                    <a:schemeClr val="bg1"/>
                  </a:solidFill>
                </a:ln>
                <a:solidFill>
                  <a:schemeClr val="bg1"/>
                </a:solidFill>
                <a:effectLst>
                  <a:outerShdw blurRad="38100" dist="38100" dir="2700000" algn="tl">
                    <a:srgbClr val="000000">
                      <a:alpha val="43137"/>
                    </a:srgbClr>
                  </a:outerShdw>
                </a:effectLst>
                <a:cs typeface="B Nazanin" panose="00000400000000000000"/>
              </a:rPr>
              <a:t>فرایند مدلسازی</a:t>
            </a:r>
            <a:endParaRPr lang="en-US" sz="2400" b="1" dirty="0">
              <a:ln>
                <a:solidFill>
                  <a:schemeClr val="bg1"/>
                </a:solidFill>
              </a:ln>
              <a:solidFill>
                <a:schemeClr val="bg1"/>
              </a:solidFill>
              <a:effectLst>
                <a:outerShdw blurRad="38100" dist="38100" dir="2700000" algn="tl">
                  <a:srgbClr val="000000">
                    <a:alpha val="43137"/>
                  </a:srgbClr>
                </a:outerShdw>
              </a:effectLst>
              <a:cs typeface="B Nazanin" panose="00000400000000000000"/>
            </a:endParaRPr>
          </a:p>
        </p:txBody>
      </p:sp>
      <p:sp>
        <p:nvSpPr>
          <p:cNvPr id="3" name="Content Placeholder 2"/>
          <p:cNvSpPr>
            <a:spLocks noGrp="1"/>
          </p:cNvSpPr>
          <p:nvPr>
            <p:ph idx="1"/>
          </p:nvPr>
        </p:nvSpPr>
        <p:spPr/>
        <p:txBody>
          <a:bodyPr/>
          <a:lstStyle/>
          <a:p>
            <a:pPr marL="0" indent="0" algn="just">
              <a:buNone/>
            </a:pPr>
            <a:r>
              <a:rPr lang="fa-IR" sz="2400" b="1" dirty="0" smtClean="0">
                <a:cs typeface="B Nazanin" panose="00000400000000000000"/>
              </a:rPr>
              <a:t>فرایند مدلسازی</a:t>
            </a:r>
          </a:p>
          <a:p>
            <a:pPr marL="0" indent="0" algn="just">
              <a:buNone/>
            </a:pPr>
            <a:endParaRPr lang="fa-IR" sz="2400" b="1" dirty="0">
              <a:cs typeface="B Nazanin" panose="00000400000000000000"/>
            </a:endParaRPr>
          </a:p>
          <a:p>
            <a:pPr marL="457200" indent="-457200" algn="just">
              <a:buFont typeface="+mj-lt"/>
              <a:buAutoNum type="arabicPeriod"/>
            </a:pPr>
            <a:r>
              <a:rPr lang="fa-IR" sz="2400" b="1" dirty="0" smtClean="0">
                <a:cs typeface="B Nazanin" panose="00000400000000000000"/>
              </a:rPr>
              <a:t>	</a:t>
            </a:r>
            <a:r>
              <a:rPr lang="fa-IR" sz="2200" b="1" dirty="0" smtClean="0">
                <a:cs typeface="B Nazanin" panose="00000400000000000000"/>
              </a:rPr>
              <a:t>آ</a:t>
            </a:r>
            <a:r>
              <a:rPr lang="fa-IR" sz="2200" dirty="0">
                <a:cs typeface="B Nazanin" panose="00000400000000000000"/>
              </a:rPr>
              <a:t>زمون و </a:t>
            </a:r>
            <a:r>
              <a:rPr lang="fa-IR" sz="2200" dirty="0" smtClean="0">
                <a:cs typeface="B Nazanin" panose="00000400000000000000"/>
              </a:rPr>
              <a:t>خطا</a:t>
            </a:r>
          </a:p>
          <a:p>
            <a:pPr marL="457200" indent="-457200" algn="just">
              <a:buFont typeface="+mj-lt"/>
              <a:buAutoNum type="arabicPeriod"/>
            </a:pPr>
            <a:r>
              <a:rPr lang="fa-IR" sz="2200" dirty="0">
                <a:cs typeface="B Nazanin" panose="00000400000000000000"/>
              </a:rPr>
              <a:t>	شبیه سازی</a:t>
            </a:r>
          </a:p>
          <a:p>
            <a:pPr marL="457200" indent="-457200" algn="just">
              <a:buFont typeface="+mj-lt"/>
              <a:buAutoNum type="arabicPeriod"/>
            </a:pPr>
            <a:r>
              <a:rPr lang="fa-IR" sz="2200" dirty="0" smtClean="0">
                <a:cs typeface="B Nazanin" panose="00000400000000000000"/>
              </a:rPr>
              <a:t>	</a:t>
            </a:r>
            <a:r>
              <a:rPr lang="fa-IR" sz="2200" dirty="0">
                <a:cs typeface="B Nazanin" panose="00000400000000000000"/>
              </a:rPr>
              <a:t>بهینه سازی </a:t>
            </a:r>
            <a:endParaRPr lang="fa-IR" sz="2200" dirty="0" smtClean="0">
              <a:cs typeface="B Nazanin" panose="00000400000000000000"/>
            </a:endParaRPr>
          </a:p>
          <a:p>
            <a:pPr marL="457200" indent="-457200" algn="just">
              <a:buFont typeface="+mj-lt"/>
              <a:buAutoNum type="arabicPeriod"/>
            </a:pPr>
            <a:r>
              <a:rPr lang="fa-IR" sz="2200" dirty="0">
                <a:cs typeface="B Nazanin" panose="00000400000000000000"/>
              </a:rPr>
              <a:t>	</a:t>
            </a:r>
            <a:r>
              <a:rPr lang="fa-IR" sz="2200" dirty="0" smtClean="0">
                <a:cs typeface="B Nazanin" panose="00000400000000000000"/>
              </a:rPr>
              <a:t>اکتشافی</a:t>
            </a:r>
          </a:p>
          <a:p>
            <a:pPr marL="0" indent="0" algn="just">
              <a:buNone/>
            </a:pPr>
            <a:endParaRPr lang="fa-IR" sz="2400" dirty="0">
              <a:cs typeface="B Nazanin" panose="00000400000000000000"/>
            </a:endParaRPr>
          </a:p>
          <a:p>
            <a:pPr marL="0" indent="0" algn="just">
              <a:buNone/>
            </a:pPr>
            <a:endParaRPr lang="fa-IR" sz="2400" dirty="0">
              <a:cs typeface="B Nazanin" panose="00000400000000000000"/>
            </a:endParaRPr>
          </a:p>
          <a:p>
            <a:pPr marL="0" indent="0" algn="just">
              <a:buNone/>
            </a:pPr>
            <a:endParaRPr lang="fa-IR" sz="2400" b="1" dirty="0" smtClean="0">
              <a:cs typeface="B Nazanin" panose="00000400000000000000"/>
            </a:endParaRPr>
          </a:p>
          <a:p>
            <a:pPr marL="457200" indent="-457200" algn="just">
              <a:buFont typeface="+mj-lt"/>
              <a:buAutoNum type="arabicPeriod"/>
            </a:pPr>
            <a:endParaRPr lang="fa-IR" sz="2000" dirty="0" smtClean="0">
              <a:cs typeface="B Nazanin" panose="00000400000000000000"/>
            </a:endParaRPr>
          </a:p>
          <a:p>
            <a:endParaRPr lang="en-US" dirty="0"/>
          </a:p>
        </p:txBody>
      </p:sp>
      <p:pic>
        <p:nvPicPr>
          <p:cNvPr id="8" name="Picture 7"/>
          <p:cNvPicPr>
            <a:picLocks noChangeAspect="1"/>
          </p:cNvPicPr>
          <p:nvPr/>
        </p:nvPicPr>
        <p:blipFill>
          <a:blip r:embed="rId2"/>
          <a:stretch>
            <a:fillRect/>
          </a:stretch>
        </p:blipFill>
        <p:spPr>
          <a:xfrm>
            <a:off x="6389903" y="106966"/>
            <a:ext cx="3407494" cy="786177"/>
          </a:xfrm>
          <a:prstGeom prst="rect">
            <a:avLst/>
          </a:prstGeom>
        </p:spPr>
      </p:pic>
    </p:spTree>
    <p:extLst>
      <p:ext uri="{BB962C8B-B14F-4D97-AF65-F5344CB8AC3E}">
        <p14:creationId xmlns:p14="http://schemas.microsoft.com/office/powerpoint/2010/main" val="35983153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 name="Rectangle 55"/>
          <p:cNvSpPr/>
          <p:nvPr/>
        </p:nvSpPr>
        <p:spPr>
          <a:xfrm>
            <a:off x="0" y="0"/>
            <a:ext cx="9906000" cy="9807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b="1">
              <a:ln w="22225">
                <a:solidFill>
                  <a:schemeClr val="accent2"/>
                </a:solidFill>
                <a:prstDash val="solid"/>
              </a:ln>
              <a:solidFill>
                <a:schemeClr val="accent2">
                  <a:lumMod val="40000"/>
                  <a:lumOff val="60000"/>
                </a:schemeClr>
              </a:solidFill>
            </a:endParaRPr>
          </a:p>
        </p:txBody>
      </p:sp>
      <p:sp>
        <p:nvSpPr>
          <p:cNvPr id="10" name="Title 9"/>
          <p:cNvSpPr>
            <a:spLocks noGrp="1"/>
          </p:cNvSpPr>
          <p:nvPr>
            <p:ph type="title"/>
          </p:nvPr>
        </p:nvSpPr>
        <p:spPr>
          <a:xfrm>
            <a:off x="1" y="1"/>
            <a:ext cx="6310322" cy="1000108"/>
          </a:xfrm>
        </p:spPr>
        <p:txBody>
          <a:bodyPr/>
          <a:lstStyle/>
          <a:p>
            <a:pPr algn="ctr"/>
            <a:r>
              <a:rPr lang="fa-IR" sz="2400" b="1" dirty="0" smtClean="0">
                <a:ln>
                  <a:solidFill>
                    <a:schemeClr val="bg1"/>
                  </a:solidFill>
                </a:ln>
                <a:solidFill>
                  <a:schemeClr val="bg1"/>
                </a:solidFill>
                <a:effectLst>
                  <a:outerShdw blurRad="38100" dist="38100" dir="2700000" algn="tl">
                    <a:srgbClr val="000000">
                      <a:alpha val="43137"/>
                    </a:srgbClr>
                  </a:outerShdw>
                </a:effectLst>
                <a:cs typeface="B Nazanin" panose="00000400000000000000"/>
              </a:rPr>
              <a:t>فرایند مدلسازی-آزمون و خطا</a:t>
            </a:r>
            <a:endParaRPr lang="en-US" sz="2400" b="1" dirty="0">
              <a:ln>
                <a:solidFill>
                  <a:schemeClr val="bg1"/>
                </a:solidFill>
              </a:ln>
              <a:solidFill>
                <a:schemeClr val="bg1"/>
              </a:solidFill>
              <a:effectLst>
                <a:outerShdw blurRad="38100" dist="38100" dir="2700000" algn="tl">
                  <a:srgbClr val="000000">
                    <a:alpha val="43137"/>
                  </a:srgbClr>
                </a:outerShdw>
              </a:effectLst>
              <a:cs typeface="B Nazanin" panose="00000400000000000000"/>
            </a:endParaRPr>
          </a:p>
        </p:txBody>
      </p:sp>
      <p:sp>
        <p:nvSpPr>
          <p:cNvPr id="3" name="Content Placeholder 2"/>
          <p:cNvSpPr>
            <a:spLocks noGrp="1"/>
          </p:cNvSpPr>
          <p:nvPr>
            <p:ph idx="1"/>
          </p:nvPr>
        </p:nvSpPr>
        <p:spPr/>
        <p:txBody>
          <a:bodyPr/>
          <a:lstStyle/>
          <a:p>
            <a:pPr marL="457200" indent="-457200" algn="just"/>
            <a:r>
              <a:rPr lang="fa-IR" sz="2200" dirty="0">
                <a:cs typeface="B Nazanin" panose="00000400000000000000"/>
              </a:rPr>
              <a:t>در این رویکرد مدیران سعی میکنند از آزمایش روی سیستم واقعی تجاربی کسب کنند.این شیوه گاهی اوقات مفید است امااگر یکی از موارد زیر وجود داشته باشد باشکست مواجه می شود</a:t>
            </a:r>
            <a:r>
              <a:rPr lang="fa-IR" sz="2200" dirty="0" smtClean="0">
                <a:cs typeface="B Nazanin" panose="00000400000000000000"/>
              </a:rPr>
              <a:t>:</a:t>
            </a:r>
          </a:p>
          <a:p>
            <a:pPr marL="457200" indent="-457200" algn="just"/>
            <a:endParaRPr lang="fa-IR" sz="2200" dirty="0">
              <a:cs typeface="B Nazanin" panose="00000400000000000000"/>
            </a:endParaRPr>
          </a:p>
          <a:p>
            <a:pPr marL="992707" lvl="1" indent="-457200" algn="just"/>
            <a:r>
              <a:rPr lang="fa-IR" sz="2200" dirty="0">
                <a:cs typeface="B Nazanin" panose="00000400000000000000"/>
              </a:rPr>
              <a:t>وجود راهکارهای زیاد که باید پیگیری شوند.</a:t>
            </a:r>
          </a:p>
          <a:p>
            <a:pPr marL="992707" lvl="1" indent="-457200" algn="just"/>
            <a:r>
              <a:rPr lang="fa-IR" sz="2200" dirty="0">
                <a:cs typeface="B Nazanin" panose="00000400000000000000"/>
              </a:rPr>
              <a:t>هزینه ناشی از خطا(که بخشی از روش آزمون و خطاست) بسیار زیاد باشد.</a:t>
            </a:r>
          </a:p>
          <a:p>
            <a:pPr marL="992707" lvl="1" indent="-457200" algn="just"/>
            <a:r>
              <a:rPr lang="fa-IR" sz="2200" dirty="0">
                <a:cs typeface="B Nazanin" panose="00000400000000000000"/>
              </a:rPr>
              <a:t>محیط عامل تغییر باشد.که درصورت تغییر شرایط محیطی با معادله های جدیدی سرو کار خواهیم داشت.</a:t>
            </a:r>
          </a:p>
          <a:p>
            <a:pPr marL="992707" lvl="1" indent="-457200" algn="just"/>
            <a:endParaRPr lang="fa-IR" sz="2200" dirty="0">
              <a:cs typeface="B Nazanin" panose="00000400000000000000"/>
            </a:endParaRPr>
          </a:p>
          <a:p>
            <a:pPr algn="just"/>
            <a:endParaRPr lang="en-US" dirty="0"/>
          </a:p>
        </p:txBody>
      </p:sp>
      <p:pic>
        <p:nvPicPr>
          <p:cNvPr id="8" name="Picture 7"/>
          <p:cNvPicPr>
            <a:picLocks noChangeAspect="1"/>
          </p:cNvPicPr>
          <p:nvPr/>
        </p:nvPicPr>
        <p:blipFill>
          <a:blip r:embed="rId2"/>
          <a:stretch>
            <a:fillRect/>
          </a:stretch>
        </p:blipFill>
        <p:spPr>
          <a:xfrm>
            <a:off x="6389903" y="106966"/>
            <a:ext cx="3407494" cy="786177"/>
          </a:xfrm>
          <a:prstGeom prst="rect">
            <a:avLst/>
          </a:prstGeom>
        </p:spPr>
      </p:pic>
    </p:spTree>
    <p:extLst>
      <p:ext uri="{BB962C8B-B14F-4D97-AF65-F5344CB8AC3E}">
        <p14:creationId xmlns:p14="http://schemas.microsoft.com/office/powerpoint/2010/main" val="49515522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 name="Rectangle 55"/>
          <p:cNvSpPr/>
          <p:nvPr/>
        </p:nvSpPr>
        <p:spPr>
          <a:xfrm>
            <a:off x="0" y="0"/>
            <a:ext cx="9906000" cy="9807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b="1">
              <a:ln w="22225">
                <a:solidFill>
                  <a:schemeClr val="accent2"/>
                </a:solidFill>
                <a:prstDash val="solid"/>
              </a:ln>
              <a:solidFill>
                <a:schemeClr val="accent2">
                  <a:lumMod val="40000"/>
                  <a:lumOff val="60000"/>
                </a:schemeClr>
              </a:solidFill>
            </a:endParaRPr>
          </a:p>
        </p:txBody>
      </p:sp>
      <p:sp>
        <p:nvSpPr>
          <p:cNvPr id="10" name="Title 9"/>
          <p:cNvSpPr>
            <a:spLocks noGrp="1"/>
          </p:cNvSpPr>
          <p:nvPr>
            <p:ph type="title"/>
          </p:nvPr>
        </p:nvSpPr>
        <p:spPr>
          <a:xfrm>
            <a:off x="1" y="1"/>
            <a:ext cx="6310322" cy="1000108"/>
          </a:xfrm>
        </p:spPr>
        <p:txBody>
          <a:bodyPr/>
          <a:lstStyle/>
          <a:p>
            <a:pPr algn="r"/>
            <a:r>
              <a:rPr lang="fa-IR" sz="2400" b="1" dirty="0" smtClean="0">
                <a:ln>
                  <a:solidFill>
                    <a:schemeClr val="bg1"/>
                  </a:solidFill>
                </a:ln>
                <a:solidFill>
                  <a:schemeClr val="bg1"/>
                </a:solidFill>
                <a:effectLst>
                  <a:outerShdw blurRad="38100" dist="38100" dir="2700000" algn="tl">
                    <a:srgbClr val="000000">
                      <a:alpha val="43137"/>
                    </a:srgbClr>
                  </a:outerShdw>
                </a:effectLst>
                <a:cs typeface="B Nazanin" panose="00000400000000000000"/>
              </a:rPr>
              <a:t>فرایند مدلسازی-شبیه سازی</a:t>
            </a:r>
            <a:endParaRPr lang="en-US" sz="2400" b="1" dirty="0">
              <a:ln>
                <a:solidFill>
                  <a:schemeClr val="bg1"/>
                </a:solidFill>
              </a:ln>
              <a:solidFill>
                <a:schemeClr val="bg1"/>
              </a:solidFill>
              <a:effectLst>
                <a:outerShdw blurRad="38100" dist="38100" dir="2700000" algn="tl">
                  <a:srgbClr val="000000">
                    <a:alpha val="43137"/>
                  </a:srgbClr>
                </a:outerShdw>
              </a:effectLst>
              <a:cs typeface="B Nazanin" panose="00000400000000000000"/>
            </a:endParaRPr>
          </a:p>
        </p:txBody>
      </p:sp>
      <p:sp>
        <p:nvSpPr>
          <p:cNvPr id="3" name="Content Placeholder 2"/>
          <p:cNvSpPr>
            <a:spLocks noGrp="1"/>
          </p:cNvSpPr>
          <p:nvPr>
            <p:ph idx="1"/>
          </p:nvPr>
        </p:nvSpPr>
        <p:spPr>
          <a:xfrm>
            <a:off x="681037" y="1340768"/>
            <a:ext cx="8543925" cy="4351338"/>
          </a:xfrm>
        </p:spPr>
        <p:txBody>
          <a:bodyPr/>
          <a:lstStyle/>
          <a:p>
            <a:pPr marL="457200" indent="-457200" algn="just"/>
            <a:r>
              <a:rPr lang="fa-IR" sz="2200" dirty="0">
                <a:cs typeface="B Nazanin" panose="00000400000000000000"/>
              </a:rPr>
              <a:t>شبیه سازی بر مبنای داده های ورودی و داده های پیشنهادی صورت می گیرد. </a:t>
            </a:r>
          </a:p>
          <a:p>
            <a:pPr marL="457200" indent="-457200" algn="just"/>
            <a:r>
              <a:rPr lang="fa-IR" sz="2200" b="1" dirty="0">
                <a:solidFill>
                  <a:srgbClr val="FF0000"/>
                </a:solidFill>
                <a:cs typeface="B Nazanin" panose="00000400000000000000"/>
              </a:rPr>
              <a:t>مزایا:</a:t>
            </a:r>
          </a:p>
          <a:p>
            <a:pPr marL="992707" lvl="1" indent="-457200" algn="just"/>
            <a:r>
              <a:rPr lang="fa-IR" sz="2200" dirty="0">
                <a:cs typeface="B Nazanin" panose="00000400000000000000"/>
              </a:rPr>
              <a:t>با استفاده از کامپیوتر، عملیات چند ماه طی چند ثانیه شبیه سازی میشود.</a:t>
            </a:r>
          </a:p>
          <a:p>
            <a:pPr marL="992707" lvl="1" indent="-457200" algn="just"/>
            <a:r>
              <a:rPr lang="fa-IR" sz="2200" dirty="0">
                <a:cs typeface="B Nazanin" panose="00000400000000000000"/>
              </a:rPr>
              <a:t>قابل تغییر بودن میزان سفارش.</a:t>
            </a:r>
          </a:p>
          <a:p>
            <a:pPr marL="457200" indent="-457200" algn="just"/>
            <a:r>
              <a:rPr lang="fa-IR" sz="2200" b="1" dirty="0">
                <a:solidFill>
                  <a:srgbClr val="FF0000"/>
                </a:solidFill>
                <a:cs typeface="B Nazanin" panose="00000400000000000000"/>
              </a:rPr>
              <a:t>معایب:</a:t>
            </a:r>
          </a:p>
          <a:p>
            <a:pPr marL="992707" lvl="1" indent="-457200" algn="just"/>
            <a:r>
              <a:rPr lang="fa-IR" sz="2200" dirty="0">
                <a:cs typeface="B Nazanin" panose="00000400000000000000"/>
              </a:rPr>
              <a:t>اگر آزمایش های مختلف انجام شود هیچ تضمینی وجود ندارد که نتیجه نهایی، مقدار بهینه باشد.</a:t>
            </a:r>
          </a:p>
          <a:p>
            <a:pPr marL="992707" lvl="1" indent="-457200" algn="just"/>
            <a:r>
              <a:rPr lang="fa-IR" sz="2200" dirty="0">
                <a:cs typeface="B Nazanin" panose="00000400000000000000"/>
              </a:rPr>
              <a:t>به راهنمایی و کمک فردی حرفه ای نیاز است که طراحی، شبیه سازی، برنامه ریزی کامپیوتری و تفسیر نتایج آماری را به عهده بگیرد.</a:t>
            </a:r>
          </a:p>
          <a:p>
            <a:pPr marL="992707" lvl="1" indent="-457200" algn="just"/>
            <a:r>
              <a:rPr lang="fa-IR" sz="2200" dirty="0">
                <a:cs typeface="B Nazanin" panose="00000400000000000000"/>
              </a:rPr>
              <a:t>هزینه ایجاد و آزمایش مدل بسیار بالاست.</a:t>
            </a:r>
          </a:p>
          <a:p>
            <a:pPr marL="992707" lvl="1" indent="-457200" algn="just"/>
            <a:endParaRPr lang="fa-IR" sz="2200" dirty="0">
              <a:cs typeface="B Nazanin" panose="00000400000000000000"/>
            </a:endParaRPr>
          </a:p>
          <a:p>
            <a:pPr algn="just"/>
            <a:endParaRPr lang="en-US" dirty="0"/>
          </a:p>
        </p:txBody>
      </p:sp>
      <p:pic>
        <p:nvPicPr>
          <p:cNvPr id="8" name="Picture 7"/>
          <p:cNvPicPr>
            <a:picLocks noChangeAspect="1"/>
          </p:cNvPicPr>
          <p:nvPr/>
        </p:nvPicPr>
        <p:blipFill>
          <a:blip r:embed="rId2"/>
          <a:stretch>
            <a:fillRect/>
          </a:stretch>
        </p:blipFill>
        <p:spPr>
          <a:xfrm>
            <a:off x="6389903" y="106966"/>
            <a:ext cx="3407494" cy="786177"/>
          </a:xfrm>
          <a:prstGeom prst="rect">
            <a:avLst/>
          </a:prstGeom>
        </p:spPr>
      </p:pic>
    </p:spTree>
    <p:extLst>
      <p:ext uri="{BB962C8B-B14F-4D97-AF65-F5344CB8AC3E}">
        <p14:creationId xmlns:p14="http://schemas.microsoft.com/office/powerpoint/2010/main" val="242852737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 name="Rectangle 55"/>
          <p:cNvSpPr/>
          <p:nvPr/>
        </p:nvSpPr>
        <p:spPr>
          <a:xfrm>
            <a:off x="0" y="0"/>
            <a:ext cx="9906000" cy="9807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b="1">
              <a:ln w="22225">
                <a:solidFill>
                  <a:schemeClr val="accent2"/>
                </a:solidFill>
                <a:prstDash val="solid"/>
              </a:ln>
              <a:solidFill>
                <a:schemeClr val="accent2">
                  <a:lumMod val="40000"/>
                  <a:lumOff val="60000"/>
                </a:schemeClr>
              </a:solidFill>
            </a:endParaRPr>
          </a:p>
        </p:txBody>
      </p:sp>
      <p:sp>
        <p:nvSpPr>
          <p:cNvPr id="10" name="Title 9"/>
          <p:cNvSpPr>
            <a:spLocks noGrp="1"/>
          </p:cNvSpPr>
          <p:nvPr>
            <p:ph type="title"/>
          </p:nvPr>
        </p:nvSpPr>
        <p:spPr>
          <a:xfrm>
            <a:off x="1" y="1"/>
            <a:ext cx="6310322" cy="1000108"/>
          </a:xfrm>
        </p:spPr>
        <p:txBody>
          <a:bodyPr/>
          <a:lstStyle/>
          <a:p>
            <a:pPr algn="ctr"/>
            <a:r>
              <a:rPr lang="fa-IR" sz="2400" b="1" dirty="0" smtClean="0">
                <a:ln>
                  <a:solidFill>
                    <a:schemeClr val="bg1"/>
                  </a:solidFill>
                </a:ln>
                <a:solidFill>
                  <a:schemeClr val="bg1"/>
                </a:solidFill>
                <a:effectLst>
                  <a:outerShdw blurRad="38100" dist="38100" dir="2700000" algn="tl">
                    <a:srgbClr val="000000">
                      <a:alpha val="43137"/>
                    </a:srgbClr>
                  </a:outerShdw>
                </a:effectLst>
                <a:cs typeface="B Nazanin" panose="00000400000000000000"/>
              </a:rPr>
              <a:t>فرایند مدلسازی-بهینه سازی</a:t>
            </a:r>
            <a:endParaRPr lang="en-US" sz="2400" b="1" dirty="0">
              <a:ln>
                <a:solidFill>
                  <a:schemeClr val="bg1"/>
                </a:solidFill>
              </a:ln>
              <a:solidFill>
                <a:schemeClr val="bg1"/>
              </a:solidFill>
              <a:effectLst>
                <a:outerShdw blurRad="38100" dist="38100" dir="2700000" algn="tl">
                  <a:srgbClr val="000000">
                    <a:alpha val="43137"/>
                  </a:srgbClr>
                </a:outerShdw>
              </a:effectLst>
              <a:cs typeface="B Nazanin" panose="00000400000000000000"/>
            </a:endParaRPr>
          </a:p>
        </p:txBody>
      </p:sp>
      <p:sp>
        <p:nvSpPr>
          <p:cNvPr id="3" name="Content Placeholder 2"/>
          <p:cNvSpPr>
            <a:spLocks noGrp="1"/>
          </p:cNvSpPr>
          <p:nvPr>
            <p:ph idx="1"/>
          </p:nvPr>
        </p:nvSpPr>
        <p:spPr/>
        <p:txBody>
          <a:bodyPr/>
          <a:lstStyle/>
          <a:p>
            <a:pPr marL="992707" lvl="1" indent="-457200" algn="just"/>
            <a:r>
              <a:rPr lang="fa-IR" sz="2200" dirty="0">
                <a:cs typeface="B Nazanin" panose="00000400000000000000"/>
              </a:rPr>
              <a:t>این مدل میزان سفارش بهینه(بهترین میزان سفارش) را طی چند ثانیه پیدا خواهد کرد. در مورد مسایل ساختیافته نرم افزارهای ارزان قیمت و نزدیک به کاربر فراهم شده است.</a:t>
            </a:r>
          </a:p>
          <a:p>
            <a:pPr marL="992707" lvl="1" indent="-457200" algn="just"/>
            <a:r>
              <a:rPr lang="fa-IR" sz="2200" dirty="0">
                <a:cs typeface="B Nazanin" panose="00000400000000000000"/>
              </a:rPr>
              <a:t>محدودیت این مدل این است که تنها زمانی به کار میرود که مساله ساختیافته و معین و مشخص باشد.</a:t>
            </a:r>
          </a:p>
          <a:p>
            <a:endParaRPr lang="en-US" dirty="0"/>
          </a:p>
        </p:txBody>
      </p:sp>
      <p:pic>
        <p:nvPicPr>
          <p:cNvPr id="8" name="Picture 7"/>
          <p:cNvPicPr>
            <a:picLocks noChangeAspect="1"/>
          </p:cNvPicPr>
          <p:nvPr/>
        </p:nvPicPr>
        <p:blipFill>
          <a:blip r:embed="rId2"/>
          <a:stretch>
            <a:fillRect/>
          </a:stretch>
        </p:blipFill>
        <p:spPr>
          <a:xfrm>
            <a:off x="6389903" y="106966"/>
            <a:ext cx="3407494" cy="786177"/>
          </a:xfrm>
          <a:prstGeom prst="rect">
            <a:avLst/>
          </a:prstGeom>
        </p:spPr>
      </p:pic>
    </p:spTree>
    <p:extLst>
      <p:ext uri="{BB962C8B-B14F-4D97-AF65-F5344CB8AC3E}">
        <p14:creationId xmlns:p14="http://schemas.microsoft.com/office/powerpoint/2010/main" val="204340676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 name="Rectangle 55"/>
          <p:cNvSpPr/>
          <p:nvPr/>
        </p:nvSpPr>
        <p:spPr>
          <a:xfrm>
            <a:off x="0" y="0"/>
            <a:ext cx="9906000" cy="9807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b="1">
              <a:ln w="22225">
                <a:solidFill>
                  <a:schemeClr val="accent2"/>
                </a:solidFill>
                <a:prstDash val="solid"/>
              </a:ln>
              <a:solidFill>
                <a:schemeClr val="accent2">
                  <a:lumMod val="40000"/>
                  <a:lumOff val="60000"/>
                </a:schemeClr>
              </a:solidFill>
            </a:endParaRPr>
          </a:p>
        </p:txBody>
      </p:sp>
      <p:sp>
        <p:nvSpPr>
          <p:cNvPr id="10" name="Title 9"/>
          <p:cNvSpPr>
            <a:spLocks noGrp="1"/>
          </p:cNvSpPr>
          <p:nvPr>
            <p:ph type="title"/>
          </p:nvPr>
        </p:nvSpPr>
        <p:spPr>
          <a:xfrm>
            <a:off x="1" y="1"/>
            <a:ext cx="6310322" cy="1000108"/>
          </a:xfrm>
        </p:spPr>
        <p:txBody>
          <a:bodyPr/>
          <a:lstStyle/>
          <a:p>
            <a:pPr algn="ctr"/>
            <a:r>
              <a:rPr lang="fa-IR" sz="2400" b="1" dirty="0" smtClean="0">
                <a:ln>
                  <a:solidFill>
                    <a:schemeClr val="bg1"/>
                  </a:solidFill>
                </a:ln>
                <a:solidFill>
                  <a:schemeClr val="bg1"/>
                </a:solidFill>
                <a:effectLst>
                  <a:outerShdw blurRad="38100" dist="38100" dir="2700000" algn="tl">
                    <a:srgbClr val="000000">
                      <a:alpha val="43137"/>
                    </a:srgbClr>
                  </a:outerShdw>
                </a:effectLst>
                <a:cs typeface="B Nazanin" panose="00000400000000000000"/>
              </a:rPr>
              <a:t>فرایند مدلسازی-اکتشافی</a:t>
            </a:r>
            <a:endParaRPr lang="en-US" sz="2400" b="1" dirty="0">
              <a:ln>
                <a:solidFill>
                  <a:schemeClr val="bg1"/>
                </a:solidFill>
              </a:ln>
              <a:solidFill>
                <a:schemeClr val="bg1"/>
              </a:solidFill>
              <a:effectLst>
                <a:outerShdw blurRad="38100" dist="38100" dir="2700000" algn="tl">
                  <a:srgbClr val="000000">
                    <a:alpha val="43137"/>
                  </a:srgbClr>
                </a:outerShdw>
              </a:effectLst>
              <a:cs typeface="B Nazanin" panose="00000400000000000000"/>
            </a:endParaRPr>
          </a:p>
        </p:txBody>
      </p:sp>
      <p:sp>
        <p:nvSpPr>
          <p:cNvPr id="3" name="Content Placeholder 2"/>
          <p:cNvSpPr>
            <a:spLocks noGrp="1"/>
          </p:cNvSpPr>
          <p:nvPr>
            <p:ph idx="1"/>
          </p:nvPr>
        </p:nvSpPr>
        <p:spPr>
          <a:xfrm>
            <a:off x="848544" y="1412776"/>
            <a:ext cx="8543925" cy="4351338"/>
          </a:xfrm>
        </p:spPr>
        <p:txBody>
          <a:bodyPr/>
          <a:lstStyle/>
          <a:p>
            <a:pPr marL="0" lvl="1" indent="0" algn="just">
              <a:spcBef>
                <a:spcPts val="750"/>
              </a:spcBef>
              <a:buNone/>
            </a:pPr>
            <a:endParaRPr lang="fa-IR" sz="2200" dirty="0" smtClean="0">
              <a:cs typeface="B Nazanin" panose="00000400000000000000"/>
            </a:endParaRPr>
          </a:p>
          <a:p>
            <a:pPr marL="0" lvl="1" indent="0" algn="just">
              <a:spcBef>
                <a:spcPts val="750"/>
              </a:spcBef>
              <a:buNone/>
            </a:pPr>
            <a:endParaRPr lang="fa-IR" sz="2200" dirty="0">
              <a:cs typeface="B Nazanin" panose="00000400000000000000"/>
            </a:endParaRPr>
          </a:p>
          <a:p>
            <a:pPr marL="0" lvl="1" indent="0" algn="just">
              <a:spcBef>
                <a:spcPts val="750"/>
              </a:spcBef>
              <a:buNone/>
            </a:pPr>
            <a:endParaRPr lang="fa-IR" sz="2200" dirty="0" smtClean="0">
              <a:cs typeface="B Nazanin" panose="00000400000000000000"/>
            </a:endParaRPr>
          </a:p>
          <a:p>
            <a:pPr marL="0" lvl="1" indent="0" algn="just">
              <a:spcBef>
                <a:spcPts val="750"/>
              </a:spcBef>
              <a:buNone/>
            </a:pPr>
            <a:r>
              <a:rPr lang="fa-IR" sz="2200" dirty="0" smtClean="0">
                <a:cs typeface="B Nazanin" panose="00000400000000000000"/>
              </a:rPr>
              <a:t>مدیران </a:t>
            </a:r>
            <a:r>
              <a:rPr lang="fa-IR" sz="2200" dirty="0">
                <a:cs typeface="B Nazanin" panose="00000400000000000000"/>
              </a:rPr>
              <a:t>در این روش برای تعیین میزان سفارش قولعدی بکار می برند که این قواعد را متخصصان تعیین کرده اند. این قواعد را می توان از رویکرد سعی و خطا نیز بدست آورد.</a:t>
            </a:r>
          </a:p>
          <a:p>
            <a:pPr algn="just"/>
            <a:endParaRPr lang="en-US" dirty="0"/>
          </a:p>
        </p:txBody>
      </p:sp>
      <p:pic>
        <p:nvPicPr>
          <p:cNvPr id="8" name="Picture 7"/>
          <p:cNvPicPr>
            <a:picLocks noChangeAspect="1"/>
          </p:cNvPicPr>
          <p:nvPr/>
        </p:nvPicPr>
        <p:blipFill>
          <a:blip r:embed="rId2"/>
          <a:stretch>
            <a:fillRect/>
          </a:stretch>
        </p:blipFill>
        <p:spPr>
          <a:xfrm>
            <a:off x="6389903" y="106966"/>
            <a:ext cx="3407494" cy="786177"/>
          </a:xfrm>
          <a:prstGeom prst="rect">
            <a:avLst/>
          </a:prstGeom>
        </p:spPr>
      </p:pic>
    </p:spTree>
    <p:extLst>
      <p:ext uri="{BB962C8B-B14F-4D97-AF65-F5344CB8AC3E}">
        <p14:creationId xmlns:p14="http://schemas.microsoft.com/office/powerpoint/2010/main" val="354881254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 name="Rectangle 55"/>
          <p:cNvSpPr/>
          <p:nvPr/>
        </p:nvSpPr>
        <p:spPr>
          <a:xfrm>
            <a:off x="0" y="0"/>
            <a:ext cx="9906000" cy="9807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b="1">
              <a:ln w="22225">
                <a:solidFill>
                  <a:schemeClr val="accent2"/>
                </a:solidFill>
                <a:prstDash val="solid"/>
              </a:ln>
              <a:solidFill>
                <a:schemeClr val="accent2">
                  <a:lumMod val="40000"/>
                  <a:lumOff val="60000"/>
                </a:schemeClr>
              </a:solidFill>
            </a:endParaRPr>
          </a:p>
        </p:txBody>
      </p:sp>
      <p:sp>
        <p:nvSpPr>
          <p:cNvPr id="10" name="Title 9"/>
          <p:cNvSpPr>
            <a:spLocks noGrp="1"/>
          </p:cNvSpPr>
          <p:nvPr>
            <p:ph type="title"/>
          </p:nvPr>
        </p:nvSpPr>
        <p:spPr>
          <a:xfrm>
            <a:off x="1" y="1"/>
            <a:ext cx="6310322" cy="1000108"/>
          </a:xfrm>
        </p:spPr>
        <p:txBody>
          <a:bodyPr/>
          <a:lstStyle/>
          <a:p>
            <a:pPr algn="ctr"/>
            <a:r>
              <a:rPr lang="fa-IR" sz="2400" b="1" dirty="0">
                <a:ln w="0">
                  <a:solidFill>
                    <a:schemeClr val="bg1"/>
                  </a:solidFill>
                </a:ln>
                <a:solidFill>
                  <a:schemeClr val="bg1"/>
                </a:solidFill>
                <a:effectLst>
                  <a:outerShdw blurRad="38100" dist="19050" dir="2700000" algn="tl" rotWithShape="0">
                    <a:schemeClr val="dk1">
                      <a:alpha val="40000"/>
                    </a:schemeClr>
                  </a:outerShdw>
                </a:effectLst>
                <a:cs typeface="B Nazanin" panose="00000400000000000000"/>
              </a:rPr>
              <a:t>فصل سوم : سیستم ها و مدلسازی</a:t>
            </a:r>
            <a:endParaRPr lang="en-US" sz="2400" b="1" dirty="0">
              <a:ln w="0">
                <a:solidFill>
                  <a:schemeClr val="bg1"/>
                </a:solidFill>
              </a:ln>
              <a:solidFill>
                <a:schemeClr val="bg1"/>
              </a:solidFill>
              <a:cs typeface="B Nazanin" panose="00000400000000000000"/>
            </a:endParaRPr>
          </a:p>
        </p:txBody>
      </p:sp>
      <p:sp>
        <p:nvSpPr>
          <p:cNvPr id="4" name="Content Placeholder 3"/>
          <p:cNvSpPr>
            <a:spLocks noGrp="1"/>
          </p:cNvSpPr>
          <p:nvPr>
            <p:ph idx="1"/>
          </p:nvPr>
        </p:nvSpPr>
        <p:spPr>
          <a:xfrm>
            <a:off x="632520" y="2420888"/>
            <a:ext cx="8543925" cy="1603375"/>
          </a:xfrm>
        </p:spPr>
        <p:txBody>
          <a:bodyPr>
            <a:scene3d>
              <a:camera prst="orthographicFront"/>
              <a:lightRig rig="threePt" dir="t"/>
            </a:scene3d>
            <a:sp3d extrusionH="57150">
              <a:bevelT w="38100" h="38100" prst="slope"/>
            </a:sp3d>
          </a:bodyPr>
          <a:lstStyle/>
          <a:p>
            <a:pPr marL="0" indent="0" algn="ctr">
              <a:buNone/>
            </a:pPr>
            <a:r>
              <a:rPr lang="fa-IR" sz="4000" b="1" dirty="0">
                <a:effectLst>
                  <a:outerShdw blurRad="38100" dist="38100" dir="2700000" algn="tl">
                    <a:srgbClr val="000000">
                      <a:alpha val="43137"/>
                    </a:srgbClr>
                  </a:outerShdw>
                </a:effectLst>
                <a:cs typeface="B Nazanin" panose="00000400000000000000"/>
              </a:rPr>
              <a:t>از توجه شما سپاسگذارم</a:t>
            </a:r>
          </a:p>
          <a:p>
            <a:endParaRPr lang="en-US" dirty="0"/>
          </a:p>
        </p:txBody>
      </p:sp>
      <p:pic>
        <p:nvPicPr>
          <p:cNvPr id="11" name="Picture 10"/>
          <p:cNvPicPr>
            <a:picLocks noChangeAspect="1"/>
          </p:cNvPicPr>
          <p:nvPr/>
        </p:nvPicPr>
        <p:blipFill>
          <a:blip r:embed="rId2"/>
          <a:stretch>
            <a:fillRect/>
          </a:stretch>
        </p:blipFill>
        <p:spPr>
          <a:xfrm>
            <a:off x="6389903" y="106966"/>
            <a:ext cx="3407494" cy="786177"/>
          </a:xfrm>
          <a:prstGeom prst="rect">
            <a:avLst/>
          </a:prstGeom>
        </p:spPr>
      </p:pic>
    </p:spTree>
    <p:extLst>
      <p:ext uri="{BB962C8B-B14F-4D97-AF65-F5344CB8AC3E}">
        <p14:creationId xmlns:p14="http://schemas.microsoft.com/office/powerpoint/2010/main" val="119734577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2781BD"/>
      </a:accent1>
      <a:accent2>
        <a:srgbClr val="20A183"/>
      </a:accent2>
      <a:accent3>
        <a:srgbClr val="8AAA47"/>
      </a:accent3>
      <a:accent4>
        <a:srgbClr val="F59E1D"/>
      </a:accent4>
      <a:accent5>
        <a:srgbClr val="C03B2C"/>
      </a:accent5>
      <a:accent6>
        <a:srgbClr val="2D4055"/>
      </a:accent6>
      <a:hlink>
        <a:srgbClr val="0563C1"/>
      </a:hlink>
      <a:folHlink>
        <a:srgbClr val="954F72"/>
      </a:folHlink>
    </a:clrScheme>
    <a:fontScheme name="Visual">
      <a:majorFont>
        <a:latin typeface="Bebas Neue"/>
        <a:ea typeface=""/>
        <a:cs typeface=""/>
      </a:majorFont>
      <a:minorFont>
        <a:latin typeface="Open Sans"/>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PitchDeck_MARKETING" id="{AFC33DE8-0793-448C-A40B-C83FBEF73B48}" vid="{3A0910B6-BBD9-481B-914F-3E9714967DB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PitchDeck_MARKETING</Template>
  <TotalTime>2264</TotalTime>
  <Words>1089</Words>
  <Application>Microsoft Office PowerPoint</Application>
  <PresentationFormat>A4 Paper (210x297 mm)</PresentationFormat>
  <Paragraphs>135</Paragraphs>
  <Slides>22</Slides>
  <Notes>1</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PowerPoint Presentation</vt:lpstr>
      <vt:lpstr>فصل سوم : سیستم ها و مدلسازی</vt:lpstr>
      <vt:lpstr>تصمیم گیری</vt:lpstr>
      <vt:lpstr>مراحل فرایند تصمیم گیری</vt:lpstr>
      <vt:lpstr>سیستم ها</vt:lpstr>
      <vt:lpstr>ساختار سیستم</vt:lpstr>
      <vt:lpstr>محیط و مرز سیستم</vt:lpstr>
      <vt:lpstr>روش تشخیص عناصر محیطی</vt:lpstr>
      <vt:lpstr>سیستم های باز</vt:lpstr>
      <vt:lpstr>سیستم های بسته</vt:lpstr>
      <vt:lpstr>سیستم اطلاعات</vt:lpstr>
      <vt:lpstr>اثر بخشی و کارایی</vt:lpstr>
      <vt:lpstr>تفاوت کارایی و اثربخشی</vt:lpstr>
      <vt:lpstr>مدل ها</vt:lpstr>
      <vt:lpstr>مدل ها</vt:lpstr>
      <vt:lpstr>مزایای مدل ها</vt:lpstr>
      <vt:lpstr>فرایند مدلسازی</vt:lpstr>
      <vt:lpstr>فرایند مدلسازی-آزمون و خطا</vt:lpstr>
      <vt:lpstr>فرایند مدلسازی-شبیه سازی</vt:lpstr>
      <vt:lpstr>فرایند مدلسازی-بهینه سازی</vt:lpstr>
      <vt:lpstr>فرایند مدلسازی-اکتشافی</vt:lpstr>
      <vt:lpstr>فصل سوم : سیستم ها و مدلسازی</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Windows User</cp:lastModifiedBy>
  <cp:revision>218</cp:revision>
  <cp:lastPrinted>2016-03-01T15:24:12Z</cp:lastPrinted>
  <dcterms:created xsi:type="dcterms:W3CDTF">2016-02-28T22:18:36Z</dcterms:created>
  <dcterms:modified xsi:type="dcterms:W3CDTF">2020-05-28T07:53:26Z</dcterms:modified>
</cp:coreProperties>
</file>