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59" r:id="rId1"/>
  </p:sldMasterIdLst>
  <p:notesMasterIdLst>
    <p:notesMasterId r:id="rId21"/>
  </p:notesMasterIdLst>
  <p:sldIdLst>
    <p:sldId id="314" r:id="rId2"/>
    <p:sldId id="269" r:id="rId3"/>
    <p:sldId id="271" r:id="rId4"/>
    <p:sldId id="273" r:id="rId5"/>
    <p:sldId id="275" r:id="rId6"/>
    <p:sldId id="277" r:id="rId7"/>
    <p:sldId id="279" r:id="rId8"/>
    <p:sldId id="281" r:id="rId9"/>
    <p:sldId id="283" r:id="rId10"/>
    <p:sldId id="301" r:id="rId11"/>
    <p:sldId id="303" r:id="rId12"/>
    <p:sldId id="305" r:id="rId13"/>
    <p:sldId id="307" r:id="rId14"/>
    <p:sldId id="287" r:id="rId15"/>
    <p:sldId id="289" r:id="rId16"/>
    <p:sldId id="291" r:id="rId17"/>
    <p:sldId id="293" r:id="rId18"/>
    <p:sldId id="297" r:id="rId19"/>
    <p:sldId id="295" r:id="rId20"/>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876"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txBox="1">
            <a:spLocks noGrp="1"/>
          </p:cNvSpPr>
          <p:nvPr>
            <p:ph type="hdr"/>
          </p:nvPr>
        </p:nvSpPr>
        <p:spPr>
          <a:xfrm>
            <a:off x="0" y="0"/>
            <a:ext cx="2971800" cy="457200"/>
          </a:xfrm>
          <a:prstGeom prst="rect">
            <a:avLst/>
          </a:prstGeom>
        </p:spPr>
        <p:txBody>
          <a:bodyPr/>
          <a:lstStyle>
            <a:lvl1pPr lvl="0" rtl="0">
              <a:defRPr/>
            </a:lvl1pPr>
          </a:lstStyle>
          <a:p>
            <a:endParaRPr/>
          </a:p>
        </p:txBody>
      </p:sp>
      <p:sp>
        <p:nvSpPr>
          <p:cNvPr id="3" name="Date Placeholder 2"/>
          <p:cNvSpPr txBox="1">
            <a:spLocks noGrp="1"/>
          </p:cNvSpPr>
          <p:nvPr>
            <p:ph type="dt" idx="1"/>
          </p:nvPr>
        </p:nvSpPr>
        <p:spPr>
          <a:xfrm>
            <a:off x="3884613" y="0"/>
            <a:ext cx="2971800" cy="457200"/>
          </a:xfrm>
          <a:prstGeom prst="rect">
            <a:avLst/>
          </a:prstGeom>
        </p:spPr>
        <p:txBody>
          <a:bodyPr/>
          <a:lstStyle>
            <a:lvl1pPr lvl="0" rtl="0">
              <a:defRPr/>
            </a:lvl1pPr>
          </a:lstStyle>
          <a:p>
            <a:endParaRPr/>
          </a:p>
        </p:txBody>
      </p:sp>
      <p:sp>
        <p:nvSpPr>
          <p:cNvPr id="4" name="Slide Image Placeholder 3"/>
          <p:cNvSpPr txBox="1">
            <a:spLocks noGrp="1" noRot="1" noChangeAspect="1"/>
          </p:cNvSpPr>
          <p:nvPr>
            <p:ph type="sldImg" idx="2"/>
          </p:nvPr>
        </p:nvSpPr>
        <p:spPr>
          <a:xfrm>
            <a:off x="1143000" y="685800"/>
            <a:ext cx="4572000" cy="3429000"/>
          </a:xfrm>
          <a:prstGeom prst="rect">
            <a:avLst/>
          </a:prstGeom>
        </p:spPr>
        <p:txBody>
          <a:bodyPr/>
          <a:lstStyle>
            <a:lvl1pPr lvl="0" rtl="0">
              <a:defRPr/>
            </a:lvl1pPr>
          </a:lstStyle>
          <a:p>
            <a:endParaRPr/>
          </a:p>
        </p:txBody>
      </p:sp>
      <p:sp>
        <p:nvSpPr>
          <p:cNvPr id="5" name="Notes Placeholder 4"/>
          <p:cNvSpPr txBox="1">
            <a:spLocks noGrp="1"/>
          </p:cNvSpPr>
          <p:nvPr>
            <p:ph type="body" idx="3"/>
          </p:nvPr>
        </p:nvSpPr>
        <p:spPr>
          <a:xfrm>
            <a:off x="685800" y="4343400"/>
            <a:ext cx="5486400" cy="4114800"/>
          </a:xfrm>
          <a:prstGeom prst="rect">
            <a:avLst/>
          </a:prstGeom>
        </p:spPr>
        <p:txBody>
          <a:bodyPr/>
          <a:lstStyle>
            <a:lvl1pPr lvl="0" rtl="0">
              <a:defRPr/>
            </a:lvl1pPr>
          </a:lstStyle>
          <a:p>
            <a:pPr lvl="0" rtl="0"/>
            <a:r>
              <a:rPr/>
              <a:t>Click to edit master text styles</a:t>
            </a:r>
          </a:p>
        </p:txBody>
      </p:sp>
      <p:sp>
        <p:nvSpPr>
          <p:cNvPr id="6" name="Footer Placeholder 5"/>
          <p:cNvSpPr txBox="1">
            <a:spLocks noGrp="1"/>
          </p:cNvSpPr>
          <p:nvPr>
            <p:ph type="ftr" idx="4"/>
          </p:nvPr>
        </p:nvSpPr>
        <p:spPr>
          <a:xfrm>
            <a:off x="0" y="8685212"/>
            <a:ext cx="2971800" cy="457200"/>
          </a:xfrm>
          <a:prstGeom prst="rect">
            <a:avLst/>
          </a:prstGeom>
        </p:spPr>
        <p:txBody>
          <a:bodyPr/>
          <a:lstStyle>
            <a:lvl1pPr lvl="0" rtl="0">
              <a:defRPr/>
            </a:lvl1pPr>
          </a:lstStyle>
          <a:p>
            <a:endParaRPr/>
          </a:p>
        </p:txBody>
      </p:sp>
      <p:sp>
        <p:nvSpPr>
          <p:cNvPr id="7" name="Slide Number Placeholder 6"/>
          <p:cNvSpPr txBox="1">
            <a:spLocks noGrp="1"/>
          </p:cNvSpPr>
          <p:nvPr>
            <p:ph type="sldNum" idx="5"/>
          </p:nvPr>
        </p:nvSpPr>
        <p:spPr>
          <a:xfrm>
            <a:off x="3884613" y="8685212"/>
            <a:ext cx="2971800" cy="457200"/>
          </a:xfrm>
          <a:prstGeom prst="rect">
            <a:avLst/>
          </a:prstGeom>
        </p:spPr>
        <p:txBody>
          <a:bodyPr/>
          <a:lstStyle>
            <a:lvl1pPr lvl="0" rtl="0">
              <a:defRPr/>
            </a:lvl1pPr>
          </a:lstStyle>
          <a:p>
            <a:fld id="{8B38DBA3-52F9-4AF4-A6A4-FA4D7DB2F99C}" type="slidenum">
              <a:t>‹#›</a:t>
            </a:fld>
            <a:endParaRPr/>
          </a:p>
        </p:txBody>
      </p:sp>
    </p:spTree>
    <p:extLst>
      <p:ext uri="{BB962C8B-B14F-4D97-AF65-F5344CB8AC3E}">
        <p14:creationId xmlns:p14="http://schemas.microsoft.com/office/powerpoint/2010/main" val="231832458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p:cNvSpPr txBox="1">
            <a:spLocks noGrp="1"/>
          </p:cNvSpPr>
          <p:nvPr>
            <p:ph type="body"/>
          </p:nvPr>
        </p:nvSpPr>
        <p:spPr>
          <a:xfrm>
            <a:off x="685800" y="609600"/>
            <a:ext cx="7086600" cy="533400"/>
          </a:xfrm>
          <a:prstGeom prst="rect">
            <a:avLst/>
          </a:prstGeom>
        </p:spPr>
        <p:txBody>
          <a:bodyPr/>
          <a:lstStyle>
            <a:lvl1pPr lvl="0" rtl="0">
              <a:defRPr/>
            </a:lvl1p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p:cNvSpPr txBox="1">
            <a:spLocks noGrp="1"/>
          </p:cNvSpPr>
          <p:nvPr>
            <p:ph type="body"/>
          </p:nvPr>
        </p:nvSpPr>
        <p:spPr>
          <a:xfrm>
            <a:off x="685800" y="609600"/>
            <a:ext cx="7086600" cy="533400"/>
          </a:xfrm>
          <a:prstGeom prst="rect">
            <a:avLst/>
          </a:prstGeom>
        </p:spPr>
        <p:txBody>
          <a:bodyPr/>
          <a:lstStyle>
            <a:lvl1pPr lvl="0" rtl="0">
              <a:defRPr/>
            </a:lvl1p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p:cNvSpPr txBox="1">
            <a:spLocks noGrp="1"/>
          </p:cNvSpPr>
          <p:nvPr>
            <p:ph type="body"/>
          </p:nvPr>
        </p:nvSpPr>
        <p:spPr>
          <a:xfrm>
            <a:off x="685800" y="609600"/>
            <a:ext cx="7086600" cy="533400"/>
          </a:xfrm>
          <a:prstGeom prst="rect">
            <a:avLst/>
          </a:prstGeom>
        </p:spPr>
        <p:txBody>
          <a:bodyPr/>
          <a:lstStyle>
            <a:lvl1pPr lvl="0" rtl="0">
              <a:defRPr/>
            </a:lvl1p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p:cNvSpPr txBox="1">
            <a:spLocks noGrp="1"/>
          </p:cNvSpPr>
          <p:nvPr>
            <p:ph type="body"/>
          </p:nvPr>
        </p:nvSpPr>
        <p:spPr>
          <a:xfrm>
            <a:off x="685800" y="609600"/>
            <a:ext cx="7086600" cy="533400"/>
          </a:xfrm>
          <a:prstGeom prst="rect">
            <a:avLst/>
          </a:prstGeom>
        </p:spPr>
        <p:txBody>
          <a:bodyPr/>
          <a:lstStyle>
            <a:lvl1pPr lvl="0" rtl="0">
              <a:defRPr/>
            </a:lvl1p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p:cNvSpPr txBox="1">
            <a:spLocks noGrp="1"/>
          </p:cNvSpPr>
          <p:nvPr>
            <p:ph type="body"/>
          </p:nvPr>
        </p:nvSpPr>
        <p:spPr>
          <a:xfrm>
            <a:off x="685800" y="609600"/>
            <a:ext cx="7086600" cy="533400"/>
          </a:xfrm>
          <a:prstGeom prst="rect">
            <a:avLst/>
          </a:prstGeom>
        </p:spPr>
        <p:txBody>
          <a:bodyPr/>
          <a:lstStyle>
            <a:lvl1pPr lvl="0" rtl="0">
              <a:defRPr/>
            </a:lvl1p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p:cNvSpPr txBox="1">
            <a:spLocks noGrp="1"/>
          </p:cNvSpPr>
          <p:nvPr>
            <p:ph type="body"/>
          </p:nvPr>
        </p:nvSpPr>
        <p:spPr>
          <a:xfrm>
            <a:off x="685800" y="609600"/>
            <a:ext cx="7086600" cy="533400"/>
          </a:xfrm>
          <a:prstGeom prst="rect">
            <a:avLst/>
          </a:prstGeom>
        </p:spPr>
        <p:txBody>
          <a:bodyPr/>
          <a:lstStyle>
            <a:lvl1pPr lvl="0" rtl="0">
              <a:defRPr/>
            </a:lvl1p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p:cNvSpPr txBox="1">
            <a:spLocks noGrp="1"/>
          </p:cNvSpPr>
          <p:nvPr>
            <p:ph type="body"/>
          </p:nvPr>
        </p:nvSpPr>
        <p:spPr>
          <a:xfrm>
            <a:off x="685800" y="609600"/>
            <a:ext cx="7086600" cy="533400"/>
          </a:xfrm>
          <a:prstGeom prst="rect">
            <a:avLst/>
          </a:prstGeom>
        </p:spPr>
        <p:txBody>
          <a:bodyPr/>
          <a:lstStyle>
            <a:lvl1pPr lvl="0" rtl="0">
              <a:defRPr/>
            </a:lvl1p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p:cNvSpPr txBox="1">
            <a:spLocks noGrp="1"/>
          </p:cNvSpPr>
          <p:nvPr>
            <p:ph type="body"/>
          </p:nvPr>
        </p:nvSpPr>
        <p:spPr>
          <a:xfrm>
            <a:off x="685800" y="609600"/>
            <a:ext cx="7086600" cy="533400"/>
          </a:xfrm>
          <a:prstGeom prst="rect">
            <a:avLst/>
          </a:prstGeom>
        </p:spPr>
        <p:txBody>
          <a:bodyPr/>
          <a:lstStyle>
            <a:lvl1pPr lvl="0" rtl="0">
              <a:defRPr/>
            </a:lvl1pPr>
          </a:lstStyle>
          <a:p>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p:cNvSpPr txBox="1">
            <a:spLocks noGrp="1"/>
          </p:cNvSpPr>
          <p:nvPr>
            <p:ph type="body"/>
          </p:nvPr>
        </p:nvSpPr>
        <p:spPr>
          <a:xfrm>
            <a:off x="685800" y="609600"/>
            <a:ext cx="7086600" cy="533400"/>
          </a:xfrm>
          <a:prstGeom prst="rect">
            <a:avLst/>
          </a:prstGeom>
        </p:spPr>
        <p:txBody>
          <a:bodyPr/>
          <a:lstStyle>
            <a:lvl1pPr lvl="0">
              <a:defRPr/>
            </a:lvl1pPr>
          </a:lstStyle>
          <a:p>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p:cNvSpPr txBox="1">
            <a:spLocks noGrp="1"/>
          </p:cNvSpPr>
          <p:nvPr>
            <p:ph type="body"/>
          </p:nvPr>
        </p:nvSpPr>
        <p:spPr>
          <a:xfrm>
            <a:off x="685800" y="609600"/>
            <a:ext cx="7086600" cy="533400"/>
          </a:xfrm>
          <a:prstGeom prst="rect">
            <a:avLst/>
          </a:prstGeom>
        </p:spPr>
        <p:txBody>
          <a:bodyPr/>
          <a:lstStyle>
            <a:lvl1pPr lvl="0">
              <a:defRPr/>
            </a:lvl1pPr>
          </a:lstStyle>
          <a:p>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p:cNvSpPr txBox="1">
            <a:spLocks noGrp="1"/>
          </p:cNvSpPr>
          <p:nvPr>
            <p:ph type="body"/>
          </p:nvPr>
        </p:nvSpPr>
        <p:spPr>
          <a:xfrm>
            <a:off x="685800" y="609600"/>
            <a:ext cx="7086600" cy="533400"/>
          </a:xfrm>
          <a:prstGeom prst="rect">
            <a:avLst/>
          </a:prstGeom>
        </p:spPr>
        <p:txBody>
          <a:bodyPr/>
          <a:lstStyle>
            <a:lvl1pPr lvl="0">
              <a:defRPr/>
            </a:lvl1pPr>
          </a:lstStyle>
          <a:p>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p:cNvSpPr txBox="1">
            <a:spLocks noGrp="1"/>
          </p:cNvSpPr>
          <p:nvPr>
            <p:ph type="body"/>
          </p:nvPr>
        </p:nvSpPr>
        <p:spPr>
          <a:xfrm>
            <a:off x="685800" y="609600"/>
            <a:ext cx="7086600" cy="533400"/>
          </a:xfrm>
          <a:prstGeom prst="rect">
            <a:avLst/>
          </a:prstGeom>
        </p:spPr>
        <p:txBody>
          <a:bodyPr/>
          <a:lstStyle>
            <a:lvl1pPr lvl="0">
              <a:defRPr/>
            </a:lvl1pPr>
          </a:lstStyle>
          <a:p>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p:cNvSpPr txBox="1">
            <a:spLocks noGrp="1"/>
          </p:cNvSpPr>
          <p:nvPr>
            <p:ph type="body"/>
          </p:nvPr>
        </p:nvSpPr>
        <p:spPr>
          <a:xfrm>
            <a:off x="685800" y="609600"/>
            <a:ext cx="7086600" cy="533400"/>
          </a:xfrm>
          <a:prstGeom prst="rect">
            <a:avLst/>
          </a:prstGeom>
        </p:spPr>
        <p:txBody>
          <a:bodyPr/>
          <a:lstStyle>
            <a:lvl1pPr lvl="0">
              <a:defRPr/>
            </a:lvl1pPr>
          </a:lstStyle>
          <a:p>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p:cNvSpPr txBox="1">
            <a:spLocks noGrp="1"/>
          </p:cNvSpPr>
          <p:nvPr>
            <p:ph type="body"/>
          </p:nvPr>
        </p:nvSpPr>
        <p:spPr>
          <a:xfrm>
            <a:off x="685800" y="609600"/>
            <a:ext cx="7086600" cy="533400"/>
          </a:xfrm>
          <a:prstGeom prst="rect">
            <a:avLst/>
          </a:prstGeom>
        </p:spPr>
        <p:txBody>
          <a:bodyPr/>
          <a:lstStyle>
            <a:lvl1pPr lvl="0">
              <a:defRPr/>
            </a:lvl1pPr>
          </a:lstStyle>
          <a:p>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p:cNvSpPr txBox="1">
            <a:spLocks noGrp="1"/>
          </p:cNvSpPr>
          <p:nvPr>
            <p:ph type="body"/>
          </p:nvPr>
        </p:nvSpPr>
        <p:spPr>
          <a:xfrm>
            <a:off x="685800" y="609600"/>
            <a:ext cx="7086600" cy="533400"/>
          </a:xfrm>
          <a:prstGeom prst="rect">
            <a:avLst/>
          </a:prstGeom>
        </p:spPr>
        <p:txBody>
          <a:bodyPr/>
          <a:lstStyle>
            <a:lvl1pPr lvl="0">
              <a:defRPr/>
            </a:lvl1pPr>
          </a:lstStyle>
          <a:p>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p:cNvSpPr txBox="1">
            <a:spLocks noGrp="1"/>
          </p:cNvSpPr>
          <p:nvPr>
            <p:ph type="body"/>
          </p:nvPr>
        </p:nvSpPr>
        <p:spPr>
          <a:xfrm>
            <a:off x="685800" y="609600"/>
            <a:ext cx="7086600" cy="533400"/>
          </a:xfrm>
          <a:prstGeom prst="rect">
            <a:avLst/>
          </a:prstGeom>
        </p:spPr>
        <p:txBody>
          <a:bodyPr/>
          <a:lstStyle>
            <a:lvl1pPr lvl="0">
              <a:defRPr/>
            </a:lvl1pPr>
          </a:lstStyle>
          <a:p>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p:cNvSpPr txBox="1">
            <a:spLocks noGrp="1"/>
          </p:cNvSpPr>
          <p:nvPr>
            <p:ph type="body"/>
          </p:nvPr>
        </p:nvSpPr>
        <p:spPr>
          <a:xfrm>
            <a:off x="685800" y="609600"/>
            <a:ext cx="7086600" cy="533400"/>
          </a:xfrm>
          <a:prstGeom prst="rect">
            <a:avLst/>
          </a:prstGeom>
        </p:spPr>
        <p:txBody>
          <a:bodyPr/>
          <a:lstStyle>
            <a:lvl1pPr lvl="0">
              <a:defRPr/>
            </a:lvl1pPr>
          </a:lstStyle>
          <a:p>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p:cNvSpPr txBox="1">
            <a:spLocks noGrp="1"/>
          </p:cNvSpPr>
          <p:nvPr>
            <p:ph type="body"/>
          </p:nvPr>
        </p:nvSpPr>
        <p:spPr>
          <a:xfrm>
            <a:off x="685800" y="609600"/>
            <a:ext cx="7086600" cy="533400"/>
          </a:xfrm>
          <a:prstGeom prst="rect">
            <a:avLst/>
          </a:prstGeom>
        </p:spPr>
        <p:txBody>
          <a:bodyPr/>
          <a:lstStyle>
            <a:lvl1pPr lvl="0">
              <a:defRPr/>
            </a:lvl1p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Section Header">
    <p:spTree>
      <p:nvGrpSpPr>
        <p:cNvPr id="1" name=""/>
        <p:cNvGrpSpPr/>
        <p:nvPr/>
      </p:nvGrpSpPr>
      <p:grpSpPr>
        <a:xfrm>
          <a:off x="0" y="0"/>
          <a:ext cx="0" cy="0"/>
          <a:chOff x="0" y="0"/>
          <a:chExt cx="0" cy="0"/>
        </a:xfrm>
      </p:grpSpPr>
      <p:sp>
        <p:nvSpPr>
          <p:cNvPr id="2" name="Title 1"/>
          <p:cNvSpPr txBox="1">
            <a:spLocks noGrp="1"/>
          </p:cNvSpPr>
          <p:nvPr>
            <p:ph type="title"/>
          </p:nvPr>
        </p:nvSpPr>
        <p:spPr>
          <a:xfrm>
            <a:off x="831850" y="1709738"/>
            <a:ext cx="10515600" cy="2852737"/>
          </a:xfrm>
          <a:prstGeom prst="rect">
            <a:avLst/>
          </a:prstGeom>
        </p:spPr>
        <p:txBody>
          <a:bodyPr anchor="b"/>
          <a:lstStyle>
            <a:lvl1pPr lvl="0" rtl="0">
              <a:defRPr sz="6000"/>
            </a:lvl1pPr>
          </a:lstStyle>
          <a:p>
            <a:pPr lvl="0" rtl="0"/>
            <a:r>
              <a:rPr lang="en-US"/>
              <a:t>Click to edit Master title style</a:t>
            </a:r>
          </a:p>
        </p:txBody>
      </p:sp>
      <p:sp>
        <p:nvSpPr>
          <p:cNvPr id="3" name="Text Placeholder 2"/>
          <p:cNvSpPr txBox="1">
            <a:spLocks noGrp="1"/>
          </p:cNvSpPr>
          <p:nvPr>
            <p:ph type="body" idx="1"/>
          </p:nvPr>
        </p:nvSpPr>
        <p:spPr>
          <a:xfrm>
            <a:off x="831850" y="4589463"/>
            <a:ext cx="10515600" cy="1500187"/>
          </a:xfrm>
          <a:prstGeom prst="rect">
            <a:avLst/>
          </a:prstGeom>
        </p:spPr>
        <p:txBody>
          <a:bodyPr/>
          <a:lstStyle>
            <a:lvl1pPr marL="0" lvl="0" indent="0" rtl="0">
              <a:buNone/>
              <a:defRPr sz="2400">
                <a:solidFill>
                  <a:schemeClr val="tx1">
                    <a:tint val="75000"/>
                  </a:schemeClr>
                </a:solidFill>
              </a:defRPr>
            </a:lvl1pPr>
          </a:lstStyle>
          <a:p>
            <a:pPr lvl="0" rtl="0"/>
            <a:r>
              <a:rPr lang="en-US"/>
              <a:t>Click to edit Master text styles</a:t>
            </a:r>
          </a:p>
        </p:txBody>
      </p:sp>
      <p:sp>
        <p:nvSpPr>
          <p:cNvPr id="4" name="Date Placeholder 3"/>
          <p:cNvSpPr txBox="1">
            <a:spLocks noGrp="1"/>
          </p:cNvSpPr>
          <p:nvPr>
            <p:ph type="dt" sz="half" idx="10"/>
          </p:nvPr>
        </p:nvSpPr>
        <p:spPr>
          <a:prstGeom prst="rect">
            <a:avLst/>
          </a:prstGeom>
        </p:spPr>
        <p:txBody>
          <a:bodyPr/>
          <a:lstStyle>
            <a:lvl1pPr lvl="0" rtl="0">
              <a:defRPr/>
            </a:lvl1pPr>
          </a:lstStyle>
          <a:p>
            <a:endParaRPr/>
          </a:p>
        </p:txBody>
      </p:sp>
      <p:sp>
        <p:nvSpPr>
          <p:cNvPr id="5" name="Footer Placeholder 4"/>
          <p:cNvSpPr txBox="1">
            <a:spLocks noGrp="1"/>
          </p:cNvSpPr>
          <p:nvPr>
            <p:ph type="ftr" sz="quarter" idx="11"/>
          </p:nvPr>
        </p:nvSpPr>
        <p:spPr>
          <a:prstGeom prst="rect">
            <a:avLst/>
          </a:prstGeom>
        </p:spPr>
        <p:txBody>
          <a:bodyPr/>
          <a:lstStyle>
            <a:lvl1pPr lvl="0" rtl="0">
              <a:defRPr/>
            </a:lvl1pPr>
          </a:lstStyle>
          <a:p>
            <a:endParaRPr/>
          </a:p>
        </p:txBody>
      </p:sp>
      <p:sp>
        <p:nvSpPr>
          <p:cNvPr id="6" name="Slide Number Placeholder 5"/>
          <p:cNvSpPr txBox="1">
            <a:spLocks noGrp="1"/>
          </p:cNvSpPr>
          <p:nvPr>
            <p:ph type="sldNum" sz="quarter" idx="12"/>
          </p:nvPr>
        </p:nvSpPr>
        <p:spPr>
          <a:prstGeom prst="rect">
            <a:avLst/>
          </a:prstGeom>
        </p:spPr>
        <p:txBody>
          <a:bodyPr/>
          <a:lstStyle>
            <a:lvl1pPr lvl="0" rtl="0">
              <a:defRPr/>
            </a:lvl1pPr>
          </a:lstStyle>
          <a:p>
            <a:fld id="{8B38DBA3-52F9-4AF4-A6A4-FA4D7DB2F99C}" type="slidenum">
              <a:t>‹#›</a:t>
            </a:fld>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a:prstGeom prst="rect">
            <a:avLst/>
          </a:prstGeom>
        </p:spPr>
        <p:txBody>
          <a:bodyPr/>
          <a:lstStyle>
            <a:lvl1pPr lvl="0" rtl="0">
              <a:defRPr/>
            </a:lvl1pPr>
          </a:lstStyle>
          <a:p>
            <a:pPr lvl="0" rtl="0"/>
            <a:r>
              <a:rPr lang="en-US"/>
              <a:t>Click to edit Master title style</a:t>
            </a:r>
          </a:p>
        </p:txBody>
      </p:sp>
      <p:sp>
        <p:nvSpPr>
          <p:cNvPr id="3" name="Text Placeholder 2"/>
          <p:cNvSpPr txBox="1">
            <a:spLocks noGrp="1"/>
          </p:cNvSpPr>
          <p:nvPr>
            <p:ph type="body" sz="half" idx="1"/>
          </p:nvPr>
        </p:nvSpPr>
        <p:spPr>
          <a:xfrm>
            <a:off x="838200" y="1825625"/>
            <a:ext cx="5181600" cy="4351338"/>
          </a:xfrm>
          <a:prstGeom prst="rect">
            <a:avLst/>
          </a:prstGeom>
        </p:spPr>
        <p:txBody>
          <a:bodyPr/>
          <a:lstStyle>
            <a:lvl1pPr lvl="0" rtl="0">
              <a:defRPr/>
            </a:lvl1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p>
        </p:txBody>
      </p:sp>
      <p:sp>
        <p:nvSpPr>
          <p:cNvPr id="4" name="Text Placeholder 3"/>
          <p:cNvSpPr txBox="1">
            <a:spLocks noGrp="1"/>
          </p:cNvSpPr>
          <p:nvPr>
            <p:ph type="body" sz="half" idx="2"/>
          </p:nvPr>
        </p:nvSpPr>
        <p:spPr>
          <a:xfrm>
            <a:off x="6172200" y="1825625"/>
            <a:ext cx="5181600" cy="4351338"/>
          </a:xfrm>
          <a:prstGeom prst="rect">
            <a:avLst/>
          </a:prstGeom>
        </p:spPr>
        <p:txBody>
          <a:bodyPr/>
          <a:lstStyle>
            <a:lvl1pPr lvl="0" rtl="0">
              <a:defRPr/>
            </a:lvl1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p>
        </p:txBody>
      </p:sp>
      <p:sp>
        <p:nvSpPr>
          <p:cNvPr id="5" name="Date Placeholder 4"/>
          <p:cNvSpPr txBox="1">
            <a:spLocks noGrp="1"/>
          </p:cNvSpPr>
          <p:nvPr>
            <p:ph type="dt" sz="half" idx="10"/>
          </p:nvPr>
        </p:nvSpPr>
        <p:spPr>
          <a:prstGeom prst="rect">
            <a:avLst/>
          </a:prstGeom>
        </p:spPr>
        <p:txBody>
          <a:bodyPr/>
          <a:lstStyle>
            <a:lvl1pPr lvl="0" rtl="0">
              <a:defRPr/>
            </a:lvl1pPr>
          </a:lstStyle>
          <a:p>
            <a:endParaRPr/>
          </a:p>
        </p:txBody>
      </p:sp>
      <p:sp>
        <p:nvSpPr>
          <p:cNvPr id="6" name="Footer Placeholder 5"/>
          <p:cNvSpPr txBox="1">
            <a:spLocks noGrp="1"/>
          </p:cNvSpPr>
          <p:nvPr>
            <p:ph type="ftr" sz="quarter" idx="11"/>
          </p:nvPr>
        </p:nvSpPr>
        <p:spPr>
          <a:prstGeom prst="rect">
            <a:avLst/>
          </a:prstGeom>
        </p:spPr>
        <p:txBody>
          <a:bodyPr/>
          <a:lstStyle>
            <a:lvl1pPr lvl="0" rtl="0">
              <a:defRPr/>
            </a:lvl1pPr>
          </a:lstStyle>
          <a:p>
            <a:endParaRPr/>
          </a:p>
        </p:txBody>
      </p:sp>
      <p:sp>
        <p:nvSpPr>
          <p:cNvPr id="7" name="Slide Number Placeholder 6"/>
          <p:cNvSpPr txBox="1">
            <a:spLocks noGrp="1"/>
          </p:cNvSpPr>
          <p:nvPr>
            <p:ph type="sldNum" sz="quarter" idx="12"/>
          </p:nvPr>
        </p:nvSpPr>
        <p:spPr>
          <a:prstGeom prst="rect">
            <a:avLst/>
          </a:prstGeom>
        </p:spPr>
        <p:txBody>
          <a:bodyPr/>
          <a:lstStyle>
            <a:lvl1pPr lvl="0" rtl="0">
              <a:defRPr/>
            </a:lvl1pPr>
          </a:lstStyle>
          <a:p>
            <a:fld id="{8B38DBA3-52F9-4AF4-A6A4-FA4D7DB2F99C}" type="slidenum">
              <a:t>‹#›</a:t>
            </a:fld>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839788" y="457200"/>
            <a:ext cx="3932237" cy="1600200"/>
          </a:xfrm>
          <a:prstGeom prst="rect">
            <a:avLst/>
          </a:prstGeom>
        </p:spPr>
        <p:txBody>
          <a:bodyPr anchor="b"/>
          <a:lstStyle>
            <a:lvl1pPr lvl="0" rtl="0">
              <a:defRPr sz="3200"/>
            </a:lvl1pPr>
          </a:lstStyle>
          <a:p>
            <a:pPr lvl="0" rtl="0"/>
            <a:r>
              <a:rPr lang="en-US"/>
              <a:t>Click to edit Master title style</a:t>
            </a:r>
          </a:p>
        </p:txBody>
      </p:sp>
      <p:sp>
        <p:nvSpPr>
          <p:cNvPr id="3" name="Picture Placeholder 2"/>
          <p:cNvSpPr txBox="1">
            <a:spLocks noGrp="1"/>
          </p:cNvSpPr>
          <p:nvPr>
            <p:ph type="pic" idx="1"/>
          </p:nvPr>
        </p:nvSpPr>
        <p:spPr>
          <a:xfrm>
            <a:off x="5183188" y="987425"/>
            <a:ext cx="6172200" cy="4873625"/>
          </a:xfrm>
          <a:prstGeom prst="rect">
            <a:avLst/>
          </a:prstGeom>
        </p:spPr>
        <p:txBody>
          <a:bodyPr/>
          <a:lstStyle>
            <a:lvl1pPr marL="0" lvl="0" indent="0" rtl="0">
              <a:buNone/>
              <a:defRPr sz="3200"/>
            </a:lvl1pPr>
          </a:lstStyle>
          <a:p>
            <a:endParaRPr/>
          </a:p>
        </p:txBody>
      </p:sp>
      <p:sp>
        <p:nvSpPr>
          <p:cNvPr id="4" name="Text Placeholder 3"/>
          <p:cNvSpPr txBox="1">
            <a:spLocks noGrp="1"/>
          </p:cNvSpPr>
          <p:nvPr>
            <p:ph type="body" sz="half" idx="2"/>
          </p:nvPr>
        </p:nvSpPr>
        <p:spPr>
          <a:xfrm>
            <a:off x="839788" y="2057400"/>
            <a:ext cx="3932237" cy="3811588"/>
          </a:xfrm>
          <a:prstGeom prst="rect">
            <a:avLst/>
          </a:prstGeom>
        </p:spPr>
        <p:txBody>
          <a:bodyPr/>
          <a:lstStyle>
            <a:lvl1pPr marL="0" lvl="0" indent="0" rtl="0">
              <a:buNone/>
              <a:defRPr sz="1600"/>
            </a:lvl1pPr>
          </a:lstStyle>
          <a:p>
            <a:pPr lvl="0" rtl="0"/>
            <a:r>
              <a:rPr lang="en-US"/>
              <a:t>Click to edit Master text styles</a:t>
            </a:r>
          </a:p>
        </p:txBody>
      </p:sp>
      <p:sp>
        <p:nvSpPr>
          <p:cNvPr id="5" name="Date Placeholder 4"/>
          <p:cNvSpPr txBox="1">
            <a:spLocks noGrp="1"/>
          </p:cNvSpPr>
          <p:nvPr>
            <p:ph type="dt" sz="half" idx="10"/>
          </p:nvPr>
        </p:nvSpPr>
        <p:spPr>
          <a:prstGeom prst="rect">
            <a:avLst/>
          </a:prstGeom>
        </p:spPr>
        <p:txBody>
          <a:bodyPr/>
          <a:lstStyle>
            <a:lvl1pPr lvl="0" rtl="0">
              <a:defRPr/>
            </a:lvl1pPr>
          </a:lstStyle>
          <a:p>
            <a:endParaRPr/>
          </a:p>
        </p:txBody>
      </p:sp>
      <p:sp>
        <p:nvSpPr>
          <p:cNvPr id="6" name="Footer Placeholder 5"/>
          <p:cNvSpPr txBox="1">
            <a:spLocks noGrp="1"/>
          </p:cNvSpPr>
          <p:nvPr>
            <p:ph type="ftr" sz="quarter" idx="11"/>
          </p:nvPr>
        </p:nvSpPr>
        <p:spPr>
          <a:prstGeom prst="rect">
            <a:avLst/>
          </a:prstGeom>
        </p:spPr>
        <p:txBody>
          <a:bodyPr/>
          <a:lstStyle>
            <a:lvl1pPr lvl="0" rtl="0">
              <a:defRPr/>
            </a:lvl1pPr>
          </a:lstStyle>
          <a:p>
            <a:endParaRPr/>
          </a:p>
        </p:txBody>
      </p:sp>
      <p:sp>
        <p:nvSpPr>
          <p:cNvPr id="7" name="Slide Number Placeholder 6"/>
          <p:cNvSpPr txBox="1">
            <a:spLocks noGrp="1"/>
          </p:cNvSpPr>
          <p:nvPr>
            <p:ph type="sldNum" sz="quarter" idx="12"/>
          </p:nvPr>
        </p:nvSpPr>
        <p:spPr>
          <a:prstGeom prst="rect">
            <a:avLst/>
          </a:prstGeom>
        </p:spPr>
        <p:txBody>
          <a:bodyPr/>
          <a:lstStyle>
            <a:lvl1pPr lvl="0" rtl="0">
              <a:defRPr/>
            </a:lvl1pPr>
          </a:lstStyle>
          <a:p>
            <a:fld id="{8B38DBA3-52F9-4AF4-A6A4-FA4D7DB2F99C}" type="slidenum">
              <a:t>‹#›</a:t>
            </a:fld>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a:prstGeom prst="rect">
            <a:avLst/>
          </a:prstGeom>
        </p:spPr>
        <p:txBody>
          <a:bodyPr/>
          <a:lstStyle>
            <a:lvl1pPr lvl="0" rtl="0">
              <a:defRPr/>
            </a:lvl1pPr>
          </a:lstStyle>
          <a:p>
            <a:pPr lvl="0" rtl="0"/>
            <a:r>
              <a:rPr lang="en-US"/>
              <a:t>Click to edit Master title style</a:t>
            </a:r>
          </a:p>
        </p:txBody>
      </p:sp>
      <p:sp>
        <p:nvSpPr>
          <p:cNvPr id="3" name="Text Placeholder 2"/>
          <p:cNvSpPr txBox="1">
            <a:spLocks noGrp="1"/>
          </p:cNvSpPr>
          <p:nvPr>
            <p:ph type="body" idx="1"/>
          </p:nvPr>
        </p:nvSpPr>
        <p:spPr>
          <a:prstGeom prst="rect">
            <a:avLst/>
          </a:prstGeom>
        </p:spPr>
        <p:txBody>
          <a:bodyPr/>
          <a:lstStyle>
            <a:lvl1pPr lvl="0" rtl="0">
              <a:defRPr/>
            </a:lvl1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p>
        </p:txBody>
      </p:sp>
      <p:sp>
        <p:nvSpPr>
          <p:cNvPr id="4" name="Date Placeholder 3"/>
          <p:cNvSpPr txBox="1">
            <a:spLocks noGrp="1"/>
          </p:cNvSpPr>
          <p:nvPr>
            <p:ph type="dt" sz="half" idx="10"/>
          </p:nvPr>
        </p:nvSpPr>
        <p:spPr>
          <a:prstGeom prst="rect">
            <a:avLst/>
          </a:prstGeom>
        </p:spPr>
        <p:txBody>
          <a:bodyPr/>
          <a:lstStyle>
            <a:lvl1pPr lvl="0" rtl="0">
              <a:defRPr/>
            </a:lvl1pPr>
          </a:lstStyle>
          <a:p>
            <a:endParaRPr/>
          </a:p>
        </p:txBody>
      </p:sp>
      <p:sp>
        <p:nvSpPr>
          <p:cNvPr id="5" name="Footer Placeholder 4"/>
          <p:cNvSpPr txBox="1">
            <a:spLocks noGrp="1"/>
          </p:cNvSpPr>
          <p:nvPr>
            <p:ph type="ftr" sz="quarter" idx="11"/>
          </p:nvPr>
        </p:nvSpPr>
        <p:spPr>
          <a:prstGeom prst="rect">
            <a:avLst/>
          </a:prstGeom>
        </p:spPr>
        <p:txBody>
          <a:bodyPr/>
          <a:lstStyle>
            <a:lvl1pPr lvl="0" rtl="0">
              <a:defRPr/>
            </a:lvl1pPr>
          </a:lstStyle>
          <a:p>
            <a:endParaRPr/>
          </a:p>
        </p:txBody>
      </p:sp>
      <p:sp>
        <p:nvSpPr>
          <p:cNvPr id="6" name="Slide Number Placeholder 5"/>
          <p:cNvSpPr txBox="1">
            <a:spLocks noGrp="1"/>
          </p:cNvSpPr>
          <p:nvPr>
            <p:ph type="sldNum" sz="quarter" idx="12"/>
          </p:nvPr>
        </p:nvSpPr>
        <p:spPr>
          <a:prstGeom prst="rect">
            <a:avLst/>
          </a:prstGeom>
        </p:spPr>
        <p:txBody>
          <a:bodyPr/>
          <a:lstStyle>
            <a:lvl1pPr lvl="0" rtl="0">
              <a:defRPr/>
            </a:lvl1pPr>
          </a:lstStyle>
          <a:p>
            <a:fld id="{8B38DBA3-52F9-4AF4-A6A4-FA4D7DB2F99C}" type="slidenum">
              <a:t>‹#›</a:t>
            </a:fld>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1524000" y="1122363"/>
            <a:ext cx="9144000" cy="2387600"/>
          </a:xfrm>
          <a:prstGeom prst="rect">
            <a:avLst/>
          </a:prstGeom>
        </p:spPr>
        <p:txBody>
          <a:bodyPr anchor="b"/>
          <a:lstStyle>
            <a:lvl1pPr lvl="0" algn="ctr" rtl="0">
              <a:defRPr sz="6000"/>
            </a:lvl1pPr>
          </a:lstStyle>
          <a:p>
            <a:pPr lvl="0" rtl="0"/>
            <a:r>
              <a:rPr lang="en-US"/>
              <a:t>Click to edit Master title style</a:t>
            </a:r>
          </a:p>
        </p:txBody>
      </p:sp>
      <p:sp>
        <p:nvSpPr>
          <p:cNvPr id="3" name="Subtitle 2"/>
          <p:cNvSpPr txBox="1">
            <a:spLocks noGrp="1"/>
          </p:cNvSpPr>
          <p:nvPr>
            <p:ph type="subTitle" idx="1"/>
          </p:nvPr>
        </p:nvSpPr>
        <p:spPr>
          <a:xfrm>
            <a:off x="1524000" y="3602038"/>
            <a:ext cx="9144000" cy="1655762"/>
          </a:xfrm>
          <a:prstGeom prst="rect">
            <a:avLst/>
          </a:prstGeom>
        </p:spPr>
        <p:txBody>
          <a:bodyPr/>
          <a:lstStyle>
            <a:lvl1pPr marL="0" lvl="0" indent="0" algn="ctr" rtl="0">
              <a:buNone/>
              <a:defRPr sz="2400"/>
            </a:lvl1pPr>
          </a:lstStyle>
          <a:p>
            <a:pPr lvl="0" rtl="0"/>
            <a:r>
              <a:rPr lang="en-US"/>
              <a:t>Click to edit Master subtitle style</a:t>
            </a:r>
          </a:p>
        </p:txBody>
      </p:sp>
      <p:sp>
        <p:nvSpPr>
          <p:cNvPr id="4" name="Date Placeholder 3"/>
          <p:cNvSpPr txBox="1">
            <a:spLocks noGrp="1"/>
          </p:cNvSpPr>
          <p:nvPr>
            <p:ph type="dt" sz="half" idx="10"/>
          </p:nvPr>
        </p:nvSpPr>
        <p:spPr>
          <a:prstGeom prst="rect">
            <a:avLst/>
          </a:prstGeom>
        </p:spPr>
        <p:txBody>
          <a:bodyPr/>
          <a:lstStyle>
            <a:lvl1pPr lvl="0" rtl="0">
              <a:defRPr/>
            </a:lvl1pPr>
          </a:lstStyle>
          <a:p>
            <a:endParaRPr/>
          </a:p>
        </p:txBody>
      </p:sp>
      <p:sp>
        <p:nvSpPr>
          <p:cNvPr id="5" name="Footer Placeholder 4"/>
          <p:cNvSpPr txBox="1">
            <a:spLocks noGrp="1"/>
          </p:cNvSpPr>
          <p:nvPr>
            <p:ph type="ftr" sz="quarter" idx="11"/>
          </p:nvPr>
        </p:nvSpPr>
        <p:spPr>
          <a:prstGeom prst="rect">
            <a:avLst/>
          </a:prstGeom>
        </p:spPr>
        <p:txBody>
          <a:bodyPr/>
          <a:lstStyle>
            <a:lvl1pPr lvl="0" rtl="0">
              <a:defRPr/>
            </a:lvl1pPr>
          </a:lstStyle>
          <a:p>
            <a:endParaRPr/>
          </a:p>
        </p:txBody>
      </p:sp>
      <p:sp>
        <p:nvSpPr>
          <p:cNvPr id="6" name="Slide Number Placeholder 5"/>
          <p:cNvSpPr txBox="1">
            <a:spLocks noGrp="1"/>
          </p:cNvSpPr>
          <p:nvPr>
            <p:ph type="sldNum" sz="quarter" idx="12"/>
          </p:nvPr>
        </p:nvSpPr>
        <p:spPr>
          <a:prstGeom prst="rect">
            <a:avLst/>
          </a:prstGeom>
        </p:spPr>
        <p:txBody>
          <a:bodyPr/>
          <a:lstStyle>
            <a:lvl1pPr lvl="0" rtl="0">
              <a:defRPr/>
            </a:lvl1pPr>
          </a:lstStyle>
          <a:p>
            <a:fld id="{8B38DBA3-52F9-4AF4-A6A4-FA4D7DB2F99C}" type="slidenum">
              <a:t>‹#›</a:t>
            </a:fld>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Vertical Title and Text">
    <p:spTree>
      <p:nvGrpSpPr>
        <p:cNvPr id="1" name=""/>
        <p:cNvGrpSpPr/>
        <p:nvPr/>
      </p:nvGrpSpPr>
      <p:grpSpPr>
        <a:xfrm>
          <a:off x="0" y="0"/>
          <a:ext cx="0" cy="0"/>
          <a:chOff x="0" y="0"/>
          <a:chExt cx="0" cy="0"/>
        </a:xfrm>
      </p:grpSpPr>
      <p:sp>
        <p:nvSpPr>
          <p:cNvPr id="2" name="Title 1"/>
          <p:cNvSpPr txBox="1">
            <a:spLocks noGrp="1"/>
          </p:cNvSpPr>
          <p:nvPr>
            <p:ph type="title"/>
          </p:nvPr>
        </p:nvSpPr>
        <p:spPr>
          <a:xfrm>
            <a:off x="8724900" y="365125"/>
            <a:ext cx="2628900" cy="5811839"/>
          </a:xfrm>
          <a:prstGeom prst="rect">
            <a:avLst/>
          </a:prstGeom>
        </p:spPr>
        <p:txBody>
          <a:bodyPr/>
          <a:lstStyle>
            <a:lvl1pPr lvl="0" rtl="0">
              <a:defRPr/>
            </a:lvl1pPr>
          </a:lstStyle>
          <a:p>
            <a:pPr lvl="0" rtl="0"/>
            <a:r>
              <a:rPr lang="en-US"/>
              <a:t>Click to edit Master title style</a:t>
            </a:r>
          </a:p>
        </p:txBody>
      </p:sp>
      <p:sp>
        <p:nvSpPr>
          <p:cNvPr id="3" name="Text Placeholder 2"/>
          <p:cNvSpPr txBox="1">
            <a:spLocks noGrp="1"/>
          </p:cNvSpPr>
          <p:nvPr>
            <p:ph type="body" idx="1"/>
          </p:nvPr>
        </p:nvSpPr>
        <p:spPr>
          <a:xfrm>
            <a:off x="838200" y="365125"/>
            <a:ext cx="7734300" cy="5811839"/>
          </a:xfrm>
          <a:prstGeom prst="rect">
            <a:avLst/>
          </a:prstGeom>
        </p:spPr>
        <p:txBody>
          <a:bodyPr/>
          <a:lstStyle>
            <a:lvl1pPr lvl="0" rtl="0">
              <a:defRPr/>
            </a:lvl1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p>
        </p:txBody>
      </p:sp>
      <p:sp>
        <p:nvSpPr>
          <p:cNvPr id="4" name="Date Placeholder 3"/>
          <p:cNvSpPr txBox="1">
            <a:spLocks noGrp="1"/>
          </p:cNvSpPr>
          <p:nvPr>
            <p:ph type="dt" sz="half" idx="10"/>
          </p:nvPr>
        </p:nvSpPr>
        <p:spPr>
          <a:prstGeom prst="rect">
            <a:avLst/>
          </a:prstGeom>
        </p:spPr>
        <p:txBody>
          <a:bodyPr/>
          <a:lstStyle>
            <a:lvl1pPr lvl="0" rtl="0">
              <a:defRPr/>
            </a:lvl1pPr>
          </a:lstStyle>
          <a:p>
            <a:endParaRPr/>
          </a:p>
        </p:txBody>
      </p:sp>
      <p:sp>
        <p:nvSpPr>
          <p:cNvPr id="5" name="Footer Placeholder 4"/>
          <p:cNvSpPr txBox="1">
            <a:spLocks noGrp="1"/>
          </p:cNvSpPr>
          <p:nvPr>
            <p:ph type="ftr" sz="quarter" idx="11"/>
          </p:nvPr>
        </p:nvSpPr>
        <p:spPr>
          <a:prstGeom prst="rect">
            <a:avLst/>
          </a:prstGeom>
        </p:spPr>
        <p:txBody>
          <a:bodyPr/>
          <a:lstStyle>
            <a:lvl1pPr lvl="0" rtl="0">
              <a:defRPr/>
            </a:lvl1pPr>
          </a:lstStyle>
          <a:p>
            <a:endParaRPr/>
          </a:p>
        </p:txBody>
      </p:sp>
      <p:sp>
        <p:nvSpPr>
          <p:cNvPr id="6" name="Slide Number Placeholder 5"/>
          <p:cNvSpPr txBox="1">
            <a:spLocks noGrp="1"/>
          </p:cNvSpPr>
          <p:nvPr>
            <p:ph type="sldNum" sz="quarter" idx="12"/>
          </p:nvPr>
        </p:nvSpPr>
        <p:spPr>
          <a:prstGeom prst="rect">
            <a:avLst/>
          </a:prstGeom>
        </p:spPr>
        <p:txBody>
          <a:bodyPr/>
          <a:lstStyle>
            <a:lvl1pPr lvl="0" rtl="0">
              <a:defRPr/>
            </a:lvl1pPr>
          </a:lstStyle>
          <a:p>
            <a:fld id="{8B38DBA3-52F9-4AF4-A6A4-FA4D7DB2F99C}" type="slidenum">
              <a:t>‹#›</a:t>
            </a:fld>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Blank">
    <p:spTree>
      <p:nvGrpSpPr>
        <p:cNvPr id="1" name=""/>
        <p:cNvGrpSpPr/>
        <p:nvPr/>
      </p:nvGrpSpPr>
      <p:grpSpPr>
        <a:xfrm>
          <a:off x="0" y="0"/>
          <a:ext cx="0" cy="0"/>
          <a:chOff x="0" y="0"/>
          <a:chExt cx="0" cy="0"/>
        </a:xfrm>
      </p:grpSpPr>
      <p:sp>
        <p:nvSpPr>
          <p:cNvPr id="2" name="Date Placeholder 1"/>
          <p:cNvSpPr txBox="1">
            <a:spLocks noGrp="1"/>
          </p:cNvSpPr>
          <p:nvPr>
            <p:ph type="dt" sz="half" idx="10"/>
          </p:nvPr>
        </p:nvSpPr>
        <p:spPr>
          <a:prstGeom prst="rect">
            <a:avLst/>
          </a:prstGeom>
        </p:spPr>
        <p:txBody>
          <a:bodyPr/>
          <a:lstStyle>
            <a:lvl1pPr lvl="0" rtl="0">
              <a:defRPr/>
            </a:lvl1pPr>
          </a:lstStyle>
          <a:p>
            <a:endParaRPr/>
          </a:p>
        </p:txBody>
      </p:sp>
      <p:sp>
        <p:nvSpPr>
          <p:cNvPr id="3" name="Footer Placeholder 2"/>
          <p:cNvSpPr txBox="1">
            <a:spLocks noGrp="1"/>
          </p:cNvSpPr>
          <p:nvPr>
            <p:ph type="ftr" sz="quarter" idx="11"/>
          </p:nvPr>
        </p:nvSpPr>
        <p:spPr>
          <a:prstGeom prst="rect">
            <a:avLst/>
          </a:prstGeom>
        </p:spPr>
        <p:txBody>
          <a:bodyPr/>
          <a:lstStyle>
            <a:lvl1pPr lvl="0" rtl="0">
              <a:defRPr/>
            </a:lvl1pPr>
          </a:lstStyle>
          <a:p>
            <a:endParaRPr/>
          </a:p>
        </p:txBody>
      </p:sp>
      <p:sp>
        <p:nvSpPr>
          <p:cNvPr id="4" name="Slide Number Placeholder 3"/>
          <p:cNvSpPr txBox="1">
            <a:spLocks noGrp="1"/>
          </p:cNvSpPr>
          <p:nvPr>
            <p:ph type="sldNum" sz="quarter" idx="12"/>
          </p:nvPr>
        </p:nvSpPr>
        <p:spPr>
          <a:prstGeom prst="rect">
            <a:avLst/>
          </a:prstGeom>
        </p:spPr>
        <p:txBody>
          <a:bodyPr/>
          <a:lstStyle>
            <a:lvl1pPr lvl="0" rtl="0">
              <a:defRPr/>
            </a:lvl1pPr>
          </a:lstStyle>
          <a:p>
            <a:fld id="{8B38DBA3-52F9-4AF4-A6A4-FA4D7DB2F99C}" type="slidenum">
              <a:t>‹#›</a:t>
            </a:fld>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839788" y="457200"/>
            <a:ext cx="3932237" cy="1600200"/>
          </a:xfrm>
          <a:prstGeom prst="rect">
            <a:avLst/>
          </a:prstGeom>
        </p:spPr>
        <p:txBody>
          <a:bodyPr anchor="b"/>
          <a:lstStyle>
            <a:lvl1pPr lvl="0" rtl="0">
              <a:defRPr sz="3200"/>
            </a:lvl1pPr>
          </a:lstStyle>
          <a:p>
            <a:pPr lvl="0" rtl="0"/>
            <a:r>
              <a:rPr lang="en-US"/>
              <a:t>Click to edit Master title style</a:t>
            </a:r>
          </a:p>
        </p:txBody>
      </p:sp>
      <p:sp>
        <p:nvSpPr>
          <p:cNvPr id="3" name="Text Placeholder 2"/>
          <p:cNvSpPr txBox="1">
            <a:spLocks noGrp="1"/>
          </p:cNvSpPr>
          <p:nvPr>
            <p:ph type="body" idx="1"/>
          </p:nvPr>
        </p:nvSpPr>
        <p:spPr>
          <a:xfrm>
            <a:off x="5183188" y="987425"/>
            <a:ext cx="6172200" cy="4873625"/>
          </a:xfrm>
          <a:prstGeom prst="rect">
            <a:avLst/>
          </a:prstGeom>
        </p:spPr>
        <p:txBody>
          <a:bodyPr/>
          <a:lstStyle>
            <a:lvl1pPr lvl="0" rtl="0">
              <a:defRPr sz="3200"/>
            </a:lvl1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p>
        </p:txBody>
      </p:sp>
      <p:sp>
        <p:nvSpPr>
          <p:cNvPr id="4" name="Text Placeholder 3"/>
          <p:cNvSpPr txBox="1">
            <a:spLocks noGrp="1"/>
          </p:cNvSpPr>
          <p:nvPr>
            <p:ph type="body" sz="half" idx="2"/>
          </p:nvPr>
        </p:nvSpPr>
        <p:spPr>
          <a:xfrm>
            <a:off x="839788" y="2057400"/>
            <a:ext cx="3932237" cy="3811588"/>
          </a:xfrm>
          <a:prstGeom prst="rect">
            <a:avLst/>
          </a:prstGeom>
        </p:spPr>
        <p:txBody>
          <a:bodyPr/>
          <a:lstStyle>
            <a:lvl1pPr marL="0" lvl="0" indent="0" rtl="0">
              <a:buNone/>
              <a:defRPr sz="1600"/>
            </a:lvl1pPr>
          </a:lstStyle>
          <a:p>
            <a:pPr lvl="0" rtl="0"/>
            <a:r>
              <a:rPr lang="en-US"/>
              <a:t>Click to edit Master text styles</a:t>
            </a:r>
          </a:p>
        </p:txBody>
      </p:sp>
      <p:sp>
        <p:nvSpPr>
          <p:cNvPr id="5" name="Date Placeholder 4"/>
          <p:cNvSpPr txBox="1">
            <a:spLocks noGrp="1"/>
          </p:cNvSpPr>
          <p:nvPr>
            <p:ph type="dt" sz="half" idx="10"/>
          </p:nvPr>
        </p:nvSpPr>
        <p:spPr>
          <a:prstGeom prst="rect">
            <a:avLst/>
          </a:prstGeom>
        </p:spPr>
        <p:txBody>
          <a:bodyPr/>
          <a:lstStyle>
            <a:lvl1pPr lvl="0" rtl="0">
              <a:defRPr/>
            </a:lvl1pPr>
          </a:lstStyle>
          <a:p>
            <a:endParaRPr/>
          </a:p>
        </p:txBody>
      </p:sp>
      <p:sp>
        <p:nvSpPr>
          <p:cNvPr id="6" name="Footer Placeholder 5"/>
          <p:cNvSpPr txBox="1">
            <a:spLocks noGrp="1"/>
          </p:cNvSpPr>
          <p:nvPr>
            <p:ph type="ftr" sz="quarter" idx="11"/>
          </p:nvPr>
        </p:nvSpPr>
        <p:spPr>
          <a:prstGeom prst="rect">
            <a:avLst/>
          </a:prstGeom>
        </p:spPr>
        <p:txBody>
          <a:bodyPr/>
          <a:lstStyle>
            <a:lvl1pPr lvl="0" rtl="0">
              <a:defRPr/>
            </a:lvl1pPr>
          </a:lstStyle>
          <a:p>
            <a:endParaRPr/>
          </a:p>
        </p:txBody>
      </p:sp>
      <p:sp>
        <p:nvSpPr>
          <p:cNvPr id="7" name="Slide Number Placeholder 6"/>
          <p:cNvSpPr txBox="1">
            <a:spLocks noGrp="1"/>
          </p:cNvSpPr>
          <p:nvPr>
            <p:ph type="sldNum" sz="quarter" idx="12"/>
          </p:nvPr>
        </p:nvSpPr>
        <p:spPr>
          <a:prstGeom prst="rect">
            <a:avLst/>
          </a:prstGeom>
        </p:spPr>
        <p:txBody>
          <a:bodyPr/>
          <a:lstStyle>
            <a:lvl1pPr lvl="0" rtl="0">
              <a:defRPr/>
            </a:lvl1pPr>
          </a:lstStyle>
          <a:p>
            <a:fld id="{8B38DBA3-52F9-4AF4-A6A4-FA4D7DB2F99C}" type="slidenum">
              <a:t>‹#›</a:t>
            </a:fld>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a:xfrm>
            <a:off x="839788" y="365125"/>
            <a:ext cx="10515600" cy="1325563"/>
          </a:xfrm>
          <a:prstGeom prst="rect">
            <a:avLst/>
          </a:prstGeom>
        </p:spPr>
        <p:txBody>
          <a:bodyPr/>
          <a:lstStyle>
            <a:lvl1pPr lvl="0" rtl="0">
              <a:defRPr/>
            </a:lvl1pPr>
          </a:lstStyle>
          <a:p>
            <a:pPr lvl="0" rtl="0"/>
            <a:r>
              <a:rPr lang="en-US"/>
              <a:t>Click to edit Master title style</a:t>
            </a:r>
          </a:p>
        </p:txBody>
      </p:sp>
      <p:sp>
        <p:nvSpPr>
          <p:cNvPr id="3" name="Text Placeholder 2"/>
          <p:cNvSpPr txBox="1">
            <a:spLocks noGrp="1"/>
          </p:cNvSpPr>
          <p:nvPr>
            <p:ph type="body" idx="1"/>
          </p:nvPr>
        </p:nvSpPr>
        <p:spPr>
          <a:xfrm>
            <a:off x="839788" y="1681163"/>
            <a:ext cx="5157787" cy="823912"/>
          </a:xfrm>
          <a:prstGeom prst="rect">
            <a:avLst/>
          </a:prstGeom>
        </p:spPr>
        <p:txBody>
          <a:bodyPr anchor="b"/>
          <a:lstStyle>
            <a:lvl1pPr marL="0" lvl="0" indent="0" rtl="0">
              <a:buNone/>
              <a:defRPr sz="2400" b="1"/>
            </a:lvl1pPr>
          </a:lstStyle>
          <a:p>
            <a:pPr lvl="0" rtl="0"/>
            <a:r>
              <a:rPr lang="en-US"/>
              <a:t>Click to edit Master text styles</a:t>
            </a:r>
          </a:p>
        </p:txBody>
      </p:sp>
      <p:sp>
        <p:nvSpPr>
          <p:cNvPr id="4" name="Text Placeholder 3"/>
          <p:cNvSpPr txBox="1">
            <a:spLocks noGrp="1"/>
          </p:cNvSpPr>
          <p:nvPr>
            <p:ph type="body" sz="half" idx="2"/>
          </p:nvPr>
        </p:nvSpPr>
        <p:spPr>
          <a:xfrm>
            <a:off x="839788" y="2505075"/>
            <a:ext cx="5157787" cy="3684588"/>
          </a:xfrm>
          <a:prstGeom prst="rect">
            <a:avLst/>
          </a:prstGeom>
        </p:spPr>
        <p:txBody>
          <a:bodyPr/>
          <a:lstStyle>
            <a:lvl1pPr lvl="0" rtl="0">
              <a:defRPr/>
            </a:lvl1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p>
        </p:txBody>
      </p:sp>
      <p:sp>
        <p:nvSpPr>
          <p:cNvPr id="5" name="Text Placeholder 4"/>
          <p:cNvSpPr txBox="1">
            <a:spLocks noGrp="1"/>
          </p:cNvSpPr>
          <p:nvPr>
            <p:ph type="body" sz="quarter" idx="3"/>
          </p:nvPr>
        </p:nvSpPr>
        <p:spPr>
          <a:xfrm>
            <a:off x="6172200" y="1681163"/>
            <a:ext cx="5183188" cy="823912"/>
          </a:xfrm>
          <a:prstGeom prst="rect">
            <a:avLst/>
          </a:prstGeom>
        </p:spPr>
        <p:txBody>
          <a:bodyPr anchor="b"/>
          <a:lstStyle>
            <a:lvl1pPr marL="0" lvl="0" indent="0" rtl="0">
              <a:buNone/>
              <a:defRPr sz="2400" b="1"/>
            </a:lvl1pPr>
          </a:lstStyle>
          <a:p>
            <a:pPr lvl="0" rtl="0"/>
            <a:r>
              <a:rPr lang="en-US"/>
              <a:t>Click to edit Master text styles</a:t>
            </a:r>
          </a:p>
        </p:txBody>
      </p:sp>
      <p:sp>
        <p:nvSpPr>
          <p:cNvPr id="6" name="Text Placeholder 5"/>
          <p:cNvSpPr txBox="1">
            <a:spLocks noGrp="1"/>
          </p:cNvSpPr>
          <p:nvPr>
            <p:ph type="body" sz="quarter" idx="4"/>
          </p:nvPr>
        </p:nvSpPr>
        <p:spPr>
          <a:xfrm>
            <a:off x="6172200" y="2505075"/>
            <a:ext cx="5183188" cy="3684588"/>
          </a:xfrm>
          <a:prstGeom prst="rect">
            <a:avLst/>
          </a:prstGeom>
        </p:spPr>
        <p:txBody>
          <a:bodyPr/>
          <a:lstStyle>
            <a:lvl1pPr lvl="0" rtl="0">
              <a:defRPr/>
            </a:lvl1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p>
        </p:txBody>
      </p:sp>
      <p:sp>
        <p:nvSpPr>
          <p:cNvPr id="7" name="Date Placeholder 6"/>
          <p:cNvSpPr txBox="1">
            <a:spLocks noGrp="1"/>
          </p:cNvSpPr>
          <p:nvPr>
            <p:ph type="dt" sz="half" idx="10"/>
          </p:nvPr>
        </p:nvSpPr>
        <p:spPr>
          <a:prstGeom prst="rect">
            <a:avLst/>
          </a:prstGeom>
        </p:spPr>
        <p:txBody>
          <a:bodyPr/>
          <a:lstStyle>
            <a:lvl1pPr lvl="0" rtl="0">
              <a:defRPr/>
            </a:lvl1pPr>
          </a:lstStyle>
          <a:p>
            <a:endParaRPr/>
          </a:p>
        </p:txBody>
      </p:sp>
      <p:sp>
        <p:nvSpPr>
          <p:cNvPr id="8" name="Footer Placeholder 7"/>
          <p:cNvSpPr txBox="1">
            <a:spLocks noGrp="1"/>
          </p:cNvSpPr>
          <p:nvPr>
            <p:ph type="ftr" sz="quarter" idx="11"/>
          </p:nvPr>
        </p:nvSpPr>
        <p:spPr>
          <a:prstGeom prst="rect">
            <a:avLst/>
          </a:prstGeom>
        </p:spPr>
        <p:txBody>
          <a:bodyPr/>
          <a:lstStyle>
            <a:lvl1pPr lvl="0" rtl="0">
              <a:defRPr/>
            </a:lvl1pPr>
          </a:lstStyle>
          <a:p>
            <a:endParaRPr/>
          </a:p>
        </p:txBody>
      </p:sp>
      <p:sp>
        <p:nvSpPr>
          <p:cNvPr id="9" name="Slide Number Placeholder 8"/>
          <p:cNvSpPr txBox="1">
            <a:spLocks noGrp="1"/>
          </p:cNvSpPr>
          <p:nvPr>
            <p:ph type="sldNum" sz="quarter" idx="12"/>
          </p:nvPr>
        </p:nvSpPr>
        <p:spPr>
          <a:prstGeom prst="rect">
            <a:avLst/>
          </a:prstGeom>
        </p:spPr>
        <p:txBody>
          <a:bodyPr/>
          <a:lstStyle>
            <a:lvl1pPr lvl="0" rtl="0">
              <a:defRPr/>
            </a:lvl1pPr>
          </a:lstStyle>
          <a:p>
            <a:fld id="{8B38DBA3-52F9-4AF4-A6A4-FA4D7DB2F99C}" type="slidenum">
              <a:t>‹#›</a:t>
            </a:fld>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a:prstGeom prst="rect">
            <a:avLst/>
          </a:prstGeom>
        </p:spPr>
        <p:txBody>
          <a:bodyPr/>
          <a:lstStyle>
            <a:lvl1pPr lvl="0" rtl="0">
              <a:defRPr/>
            </a:lvl1pPr>
          </a:lstStyle>
          <a:p>
            <a:pPr lvl="0" rtl="0"/>
            <a:r>
              <a:rPr lang="en-US"/>
              <a:t>Click to edit Master title style</a:t>
            </a:r>
          </a:p>
        </p:txBody>
      </p:sp>
      <p:sp>
        <p:nvSpPr>
          <p:cNvPr id="3" name="Date Placeholder 2"/>
          <p:cNvSpPr txBox="1">
            <a:spLocks noGrp="1"/>
          </p:cNvSpPr>
          <p:nvPr>
            <p:ph type="dt" sz="half" idx="10"/>
          </p:nvPr>
        </p:nvSpPr>
        <p:spPr>
          <a:prstGeom prst="rect">
            <a:avLst/>
          </a:prstGeom>
        </p:spPr>
        <p:txBody>
          <a:bodyPr/>
          <a:lstStyle>
            <a:lvl1pPr lvl="0" rtl="0">
              <a:defRPr/>
            </a:lvl1pPr>
          </a:lstStyle>
          <a:p>
            <a:endParaRPr/>
          </a:p>
        </p:txBody>
      </p:sp>
      <p:sp>
        <p:nvSpPr>
          <p:cNvPr id="4" name="Footer Placeholder 3"/>
          <p:cNvSpPr txBox="1">
            <a:spLocks noGrp="1"/>
          </p:cNvSpPr>
          <p:nvPr>
            <p:ph type="ftr" sz="quarter" idx="11"/>
          </p:nvPr>
        </p:nvSpPr>
        <p:spPr>
          <a:prstGeom prst="rect">
            <a:avLst/>
          </a:prstGeom>
        </p:spPr>
        <p:txBody>
          <a:bodyPr/>
          <a:lstStyle>
            <a:lvl1pPr lvl="0" rtl="0">
              <a:defRPr/>
            </a:lvl1pPr>
          </a:lstStyle>
          <a:p>
            <a:endParaRPr/>
          </a:p>
        </p:txBody>
      </p:sp>
      <p:sp>
        <p:nvSpPr>
          <p:cNvPr id="5" name="Slide Number Placeholder 4"/>
          <p:cNvSpPr txBox="1">
            <a:spLocks noGrp="1"/>
          </p:cNvSpPr>
          <p:nvPr>
            <p:ph type="sldNum" sz="quarter" idx="12"/>
          </p:nvPr>
        </p:nvSpPr>
        <p:spPr>
          <a:prstGeom prst="rect">
            <a:avLst/>
          </a:prstGeom>
        </p:spPr>
        <p:txBody>
          <a:bodyPr/>
          <a:lstStyle>
            <a:lvl1pPr lvl="0" rtl="0">
              <a:defRPr/>
            </a:lvl1pPr>
          </a:lstStyle>
          <a:p>
            <a:fld id="{8B38DBA3-52F9-4AF4-A6A4-FA4D7DB2F99C}" type="slidenum">
              <a:t>‹#›</a:t>
            </a:fld>
            <a:endParaRPr/>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Picture 1"/>
          <p:cNvPicPr/>
          <p:nvPr/>
        </p:nvPicPr>
        <p:blipFill>
          <a:blip r:embed="rId12"/>
          <a:srcRect/>
          <a:stretch>
            <a:fillRect/>
          </a:stretch>
        </p:blipFill>
        <p:spPr>
          <a:xfrm>
            <a:off x="0" y="-6461"/>
            <a:ext cx="12192000" cy="6847969"/>
          </a:xfrm>
          <a:prstGeom prst="rect">
            <a:avLst/>
          </a:prstGeom>
        </p:spPr>
      </p:pic>
      <p:sp>
        <p:nvSpPr>
          <p:cNvPr id="3" name="Title Placeholder 2"/>
          <p:cNvSpPr txBox="1">
            <a:spLocks noGrp="1"/>
          </p:cNvSpPr>
          <p:nvPr>
            <p:ph type="title"/>
          </p:nvPr>
        </p:nvSpPr>
        <p:spPr>
          <a:xfrm>
            <a:off x="838200" y="365125"/>
            <a:ext cx="10515600" cy="1325563"/>
          </a:xfrm>
          <a:prstGeom prst="rect">
            <a:avLst/>
          </a:prstGeom>
        </p:spPr>
        <p:txBody>
          <a:bodyPr lIns="91440" tIns="45720" rIns="91440" bIns="45720" anchor="ctr"/>
          <a:lstStyle>
            <a:lvl1pPr lvl="0" rtl="0">
              <a:defRPr/>
            </a:lvl1pPr>
          </a:lstStyle>
          <a:p>
            <a:pPr lvl="0" rtl="0"/>
            <a:r>
              <a:rPr lang="en-US"/>
              <a:t>Click to edit Master title style</a:t>
            </a:r>
          </a:p>
        </p:txBody>
      </p:sp>
      <p:sp>
        <p:nvSpPr>
          <p:cNvPr id="4" name="Text Placeholder 3"/>
          <p:cNvSpPr txBox="1">
            <a:spLocks noGrp="1"/>
          </p:cNvSpPr>
          <p:nvPr>
            <p:ph type="body" idx="1"/>
          </p:nvPr>
        </p:nvSpPr>
        <p:spPr>
          <a:xfrm>
            <a:off x="838200" y="1825625"/>
            <a:ext cx="10515600" cy="4351338"/>
          </a:xfrm>
          <a:prstGeom prst="rect">
            <a:avLst/>
          </a:prstGeom>
        </p:spPr>
        <p:txBody>
          <a:bodyPr lIns="91440" tIns="45720" rIns="91440" bIns="45720"/>
          <a:lstStyle>
            <a:lvl1pPr lvl="0" rtl="0">
              <a:defRPr/>
            </a:lvl1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p>
        </p:txBody>
      </p:sp>
      <p:sp>
        <p:nvSpPr>
          <p:cNvPr id="5" name="Date Placeholder 4"/>
          <p:cNvSpPr txBox="1">
            <a:spLocks noGrp="1"/>
          </p:cNvSpPr>
          <p:nvPr>
            <p:ph type="dt" sz="half" idx="2"/>
          </p:nvPr>
        </p:nvSpPr>
        <p:spPr>
          <a:xfrm>
            <a:off x="838200" y="6356350"/>
            <a:ext cx="2743200" cy="365125"/>
          </a:xfrm>
          <a:prstGeom prst="rect">
            <a:avLst/>
          </a:prstGeom>
        </p:spPr>
        <p:txBody>
          <a:bodyPr lIns="91440" tIns="45720" rIns="91440" bIns="45720" anchor="ctr"/>
          <a:lstStyle>
            <a:lvl1pPr lvl="0" algn="l" rtl="0">
              <a:defRPr sz="1200">
                <a:solidFill>
                  <a:schemeClr val="tx1">
                    <a:tint val="75000"/>
                  </a:schemeClr>
                </a:solidFill>
              </a:defRPr>
            </a:lvl1pPr>
          </a:lstStyle>
          <a:p>
            <a:endParaRPr/>
          </a:p>
        </p:txBody>
      </p:sp>
      <p:sp>
        <p:nvSpPr>
          <p:cNvPr id="6" name="Footer Placeholder 5"/>
          <p:cNvSpPr txBox="1">
            <a:spLocks noGrp="1"/>
          </p:cNvSpPr>
          <p:nvPr>
            <p:ph type="ftr" sz="quarter" idx="3"/>
          </p:nvPr>
        </p:nvSpPr>
        <p:spPr>
          <a:xfrm>
            <a:off x="4038600" y="6356350"/>
            <a:ext cx="4114800" cy="365125"/>
          </a:xfrm>
          <a:prstGeom prst="rect">
            <a:avLst/>
          </a:prstGeom>
        </p:spPr>
        <p:txBody>
          <a:bodyPr lIns="91440" tIns="45720" rIns="91440" bIns="45720" anchor="ctr"/>
          <a:lstStyle>
            <a:lvl1pPr lvl="0" algn="ctr" rtl="0">
              <a:defRPr sz="1200">
                <a:solidFill>
                  <a:schemeClr val="tx1">
                    <a:tint val="75000"/>
                  </a:schemeClr>
                </a:solidFill>
              </a:defRPr>
            </a:lvl1pPr>
          </a:lstStyle>
          <a:p>
            <a:endParaRPr/>
          </a:p>
        </p:txBody>
      </p:sp>
      <p:sp>
        <p:nvSpPr>
          <p:cNvPr id="7" name="Slide Number Placeholder 6"/>
          <p:cNvSpPr txBox="1">
            <a:spLocks noGrp="1"/>
          </p:cNvSpPr>
          <p:nvPr>
            <p:ph type="sldNum" sz="quarter" idx="4"/>
          </p:nvPr>
        </p:nvSpPr>
        <p:spPr>
          <a:xfrm>
            <a:off x="8610600" y="6356350"/>
            <a:ext cx="2743200" cy="365125"/>
          </a:xfrm>
          <a:prstGeom prst="rect">
            <a:avLst/>
          </a:prstGeom>
        </p:spPr>
        <p:txBody>
          <a:bodyPr lIns="91440" tIns="45720" rIns="91440" bIns="45720" anchor="ctr"/>
          <a:lstStyle>
            <a:lvl1pPr lvl="0" algn="r" rtl="0">
              <a:defRPr sz="1200">
                <a:solidFill>
                  <a:schemeClr val="tx1">
                    <a:tint val="75000"/>
                  </a:schemeClr>
                </a:solidFill>
              </a:defRPr>
            </a:lvl1pPr>
          </a:lstStyle>
          <a:p>
            <a:fld id="{8B38DBA3-52F9-4AF4-A6A4-FA4D7DB2F99C}" type="slidenum">
              <a:t>‹#›</a:t>
            </a:fld>
            <a:endParaRPr/>
          </a:p>
        </p:txBody>
      </p:sp>
    </p:spTree>
  </p:cSld>
  <p:clrMap bg1="lt1" tx1="dk1" bg2="lt2" tx2="dk2" accent1="accent1" accent2="accent2" accent3="accent3" accent4="accent4" accent5="accent5" accent6="accent6" hlink="hlink" folHlink="folHlink"/>
  <p:sldLayoutIdLst>
    <p:sldLayoutId id="2147483648"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lvl="0" algn="l" rtl="0">
        <a:lnSpc>
          <a:spcPct val="90000"/>
        </a:lnSpc>
        <a:buNone/>
        <a:defRPr sz="4400">
          <a:solidFill>
            <a:schemeClr val="tx1"/>
          </a:solidFill>
          <a:latin typeface="Calibri Light"/>
        </a:defRPr>
      </a:lvl1pPr>
    </p:titleStyle>
    <p:bodyStyle>
      <a:lvl1pPr marL="228600" lvl="0" indent="-228600" algn="l" rtl="0">
        <a:lnSpc>
          <a:spcPct val="90000"/>
        </a:lnSpc>
        <a:spcBef>
          <a:spcPts val="1000"/>
        </a:spcBef>
        <a:buFont typeface="Arial"/>
        <a:buChar char="•"/>
        <a:defRPr sz="2800">
          <a:solidFill>
            <a:schemeClr val="tx1"/>
          </a:solidFill>
          <a:latin typeface="Calibri"/>
        </a:defRPr>
      </a:lvl1pPr>
      <a:lvl2pPr marL="685800" lvl="0" indent="-228600" algn="l" rtl="0">
        <a:lnSpc>
          <a:spcPct val="90000"/>
        </a:lnSpc>
        <a:spcBef>
          <a:spcPts val="500"/>
        </a:spcBef>
        <a:buFont typeface="Arial"/>
        <a:buChar char="•"/>
        <a:defRPr sz="2400">
          <a:solidFill>
            <a:schemeClr val="tx1"/>
          </a:solidFill>
          <a:latin typeface="Calibri"/>
        </a:defRPr>
      </a:lvl2pPr>
      <a:lvl3pPr marL="1143000" lvl="0" indent="-228600" algn="l" rtl="0">
        <a:lnSpc>
          <a:spcPct val="90000"/>
        </a:lnSpc>
        <a:spcBef>
          <a:spcPts val="500"/>
        </a:spcBef>
        <a:buFont typeface="Arial"/>
        <a:buChar char="•"/>
        <a:defRPr sz="2000">
          <a:solidFill>
            <a:schemeClr val="tx1"/>
          </a:solidFill>
          <a:latin typeface="Calibri"/>
        </a:defRPr>
      </a:lvl3pPr>
      <a:lvl4pPr marL="1600200" lvl="0" indent="-228600" algn="l" rtl="0">
        <a:lnSpc>
          <a:spcPct val="90000"/>
        </a:lnSpc>
        <a:spcBef>
          <a:spcPts val="500"/>
        </a:spcBef>
        <a:buFont typeface="Arial"/>
        <a:buChar char="•"/>
        <a:defRPr sz="1800">
          <a:solidFill>
            <a:schemeClr val="tx1"/>
          </a:solidFill>
          <a:latin typeface="Calibri"/>
        </a:defRPr>
      </a:lvl4pPr>
      <a:lvl5pPr marL="2057400" lvl="0" indent="-228600" algn="l" rtl="0">
        <a:lnSpc>
          <a:spcPct val="90000"/>
        </a:lnSpc>
        <a:spcBef>
          <a:spcPts val="500"/>
        </a:spcBef>
        <a:buFont typeface="Arial"/>
        <a:buChar char="•"/>
        <a:defRPr sz="1800">
          <a:solidFill>
            <a:schemeClr val="tx1"/>
          </a:solidFill>
          <a:latin typeface="Calibri"/>
        </a:defRPr>
      </a:lvl5pPr>
      <a:lvl6pPr marL="2514600" lvl="0" indent="-228600" algn="l" rtl="0">
        <a:lnSpc>
          <a:spcPct val="90000"/>
        </a:lnSpc>
        <a:spcBef>
          <a:spcPts val="500"/>
        </a:spcBef>
        <a:buFont typeface="Arial"/>
        <a:buChar char="•"/>
        <a:defRPr sz="1800">
          <a:solidFill>
            <a:schemeClr val="tx1"/>
          </a:solidFill>
          <a:latin typeface="Calibri"/>
        </a:defRPr>
      </a:lvl6pPr>
      <a:lvl7pPr marL="2971800" lvl="0" indent="-228600" algn="l" rtl="0">
        <a:lnSpc>
          <a:spcPct val="90000"/>
        </a:lnSpc>
        <a:spcBef>
          <a:spcPts val="500"/>
        </a:spcBef>
        <a:buFont typeface="Arial"/>
        <a:buChar char="•"/>
        <a:defRPr sz="1800">
          <a:solidFill>
            <a:schemeClr val="tx1"/>
          </a:solidFill>
          <a:latin typeface="Calibri"/>
        </a:defRPr>
      </a:lvl7pPr>
      <a:lvl8pPr marL="3429000" lvl="0" indent="-228600" algn="l" rtl="0">
        <a:lnSpc>
          <a:spcPct val="90000"/>
        </a:lnSpc>
        <a:spcBef>
          <a:spcPts val="500"/>
        </a:spcBef>
        <a:buFont typeface="Arial"/>
        <a:buChar char="•"/>
        <a:defRPr sz="1800">
          <a:solidFill>
            <a:schemeClr val="tx1"/>
          </a:solidFill>
          <a:latin typeface="Calibri"/>
        </a:defRPr>
      </a:lvl8pPr>
      <a:lvl9pPr marL="3886200" lvl="0" indent="-228600" algn="l" rtl="0">
        <a:lnSpc>
          <a:spcPct val="90000"/>
        </a:lnSpc>
        <a:spcBef>
          <a:spcPts val="500"/>
        </a:spcBef>
        <a:buFont typeface="Arial"/>
        <a:buChar char="•"/>
        <a:defRPr sz="1800">
          <a:solidFill>
            <a:schemeClr val="tx1"/>
          </a:solidFill>
          <a:latin typeface="Calibri"/>
        </a:defRPr>
      </a:lvl9pPr>
    </p:bodyStyle>
    <p:otherStyle>
      <a:lvl1pPr marL="0" lvl="0" algn="l" rtl="0">
        <a:defRPr sz="1800">
          <a:solidFill>
            <a:schemeClr val="tx1"/>
          </a:solidFill>
          <a:latin typeface="Calibri"/>
        </a:defRPr>
      </a:lvl1pPr>
      <a:lvl2pPr marL="457200" lvl="0" algn="l" rtl="0">
        <a:defRPr sz="1800">
          <a:solidFill>
            <a:schemeClr val="tx1"/>
          </a:solidFill>
          <a:latin typeface="Calibri"/>
        </a:defRPr>
      </a:lvl2pPr>
      <a:lvl3pPr marL="914400" lvl="0" algn="l" rtl="0">
        <a:defRPr sz="1800">
          <a:solidFill>
            <a:schemeClr val="tx1"/>
          </a:solidFill>
          <a:latin typeface="Calibri"/>
        </a:defRPr>
      </a:lvl3pPr>
      <a:lvl4pPr marL="1371600" lvl="0" algn="l" rtl="0">
        <a:defRPr sz="1800">
          <a:solidFill>
            <a:schemeClr val="tx1"/>
          </a:solidFill>
          <a:latin typeface="Calibri"/>
        </a:defRPr>
      </a:lvl4pPr>
      <a:lvl5pPr marL="1828800" lvl="0" algn="l" rtl="0">
        <a:defRPr sz="1800">
          <a:solidFill>
            <a:schemeClr val="tx1"/>
          </a:solidFill>
          <a:latin typeface="Calibri"/>
        </a:defRPr>
      </a:lvl5pPr>
      <a:lvl6pPr marL="2286000" lvl="0" algn="l" rtl="0">
        <a:defRPr sz="1800">
          <a:solidFill>
            <a:schemeClr val="tx1"/>
          </a:solidFill>
          <a:latin typeface="Calibri"/>
        </a:defRPr>
      </a:lvl6pPr>
      <a:lvl7pPr marL="2743200" lvl="0" algn="l" rtl="0">
        <a:defRPr sz="1800">
          <a:solidFill>
            <a:schemeClr val="tx1"/>
          </a:solidFill>
          <a:latin typeface="Calibri"/>
        </a:defRPr>
      </a:lvl7pPr>
      <a:lvl8pPr marL="3200400" lvl="0" algn="l" rtl="0">
        <a:defRPr sz="1800">
          <a:solidFill>
            <a:schemeClr val="tx1"/>
          </a:solidFill>
          <a:latin typeface="Calibri"/>
        </a:defRPr>
      </a:lvl8pPr>
      <a:lvl9pPr marL="3657600" lvl="0" algn="l" rtl="0">
        <a:defRPr sz="1800">
          <a:solidFill>
            <a:schemeClr val="tx1"/>
          </a:solidFill>
          <a:latin typeface="Calibri"/>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11175579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191000" y="2794000"/>
            <a:ext cx="3810000" cy="1270000"/>
          </a:xfrm>
          <a:prstGeom prst="rect">
            <a:avLst/>
          </a:prstGeom>
        </p:spPr>
        <p:txBody>
          <a:bodyPr/>
          <a:lstStyle>
            <a:lvl1pPr lvl="0" indent="-171450" rtl="0">
              <a:defRPr/>
            </a:lvl1pPr>
          </a:lstStyle>
          <a:p>
            <a:endParaRPr/>
          </a:p>
        </p:txBody>
      </p:sp>
      <p:sp>
        <p:nvSpPr>
          <p:cNvPr id="3" name="TextBox 2"/>
          <p:cNvSpPr txBox="1"/>
          <p:nvPr/>
        </p:nvSpPr>
        <p:spPr>
          <a:xfrm>
            <a:off x="2904230" y="826289"/>
            <a:ext cx="8625776" cy="4476810"/>
          </a:xfrm>
          <a:prstGeom prst="rect">
            <a:avLst/>
          </a:prstGeom>
        </p:spPr>
        <p:txBody>
          <a:bodyPr/>
          <a:lstStyle>
            <a:lvl1pPr lvl="0" indent="-171450" rtl="0">
              <a:defRPr/>
            </a:lvl1pPr>
          </a:lstStyle>
          <a:p>
            <a:pPr lvl="0" rtl="0"/>
            <a:r>
              <a:rPr lang="fa" sz="3600" b="1" dirty="0">
                <a:effectLst>
                  <a:outerShdw blurRad="38100" dist="38100" dir="2700000" algn="tl">
                    <a:srgbClr val="000000">
                      <a:alpha val="43137"/>
                    </a:srgbClr>
                  </a:outerShdw>
                </a:effectLst>
              </a:rPr>
              <a:t>فصل</a:t>
            </a:r>
            <a:r>
              <a:rPr lang="fa" sz="3600" b="1" dirty="0">
                <a:effectLst>
                  <a:outerShdw blurRad="38100" dist="38100" dir="2700000" algn="tl">
                    <a:srgbClr val="000000">
                      <a:alpha val="43137"/>
                    </a:srgbClr>
                  </a:outerShdw>
                </a:effectLst>
                <a:latin typeface="Arial"/>
              </a:rPr>
              <a:t> 13</a:t>
            </a:r>
          </a:p>
          <a:p>
            <a:pPr lvl="0" rtl="0"/>
            <a:endParaRPr lang="fa" sz="3600" b="1" dirty="0">
              <a:effectLst>
                <a:outerShdw blurRad="38100" dist="38100" dir="2700000" algn="tl">
                  <a:srgbClr val="000000">
                    <a:alpha val="43137"/>
                  </a:srgbClr>
                </a:outerShdw>
              </a:effectLst>
              <a:latin typeface="Arial"/>
            </a:endParaRPr>
          </a:p>
          <a:p>
            <a:pPr lvl="0" rtl="0"/>
            <a:r>
              <a:rPr lang="fa" sz="3000" b="1" dirty="0">
                <a:effectLst>
                  <a:outerShdw blurRad="38100" dist="38100" dir="2700000" algn="tl">
                    <a:srgbClr val="000000">
                      <a:alpha val="43137"/>
                    </a:srgbClr>
                  </a:outerShdw>
                </a:effectLst>
                <a:latin typeface="Arial"/>
              </a:rPr>
              <a:t>                                  </a:t>
            </a:r>
            <a:r>
              <a:rPr lang="fa" sz="3000" b="1" dirty="0">
                <a:effectLst>
                  <a:outerShdw blurRad="38100" dist="38100" dir="2700000" algn="tl">
                    <a:srgbClr val="000000">
                      <a:alpha val="43137"/>
                    </a:srgbClr>
                  </a:outerShdw>
                </a:effectLst>
              </a:rPr>
              <a:t>آگهی</a:t>
            </a:r>
            <a:r>
              <a:rPr lang="fa" sz="3000" b="1" dirty="0">
                <a:effectLst>
                  <a:outerShdw blurRad="38100" dist="38100" dir="2700000" algn="tl">
                    <a:srgbClr val="000000">
                      <a:alpha val="43137"/>
                    </a:srgbClr>
                  </a:outerShdw>
                </a:effectLst>
                <a:latin typeface="Arial"/>
              </a:rPr>
              <a:t> </a:t>
            </a:r>
            <a:r>
              <a:rPr lang="fa" sz="3000" b="1" dirty="0">
                <a:effectLst>
                  <a:outerShdw blurRad="38100" dist="38100" dir="2700000" algn="tl">
                    <a:srgbClr val="000000">
                      <a:alpha val="43137"/>
                    </a:srgbClr>
                  </a:outerShdw>
                </a:effectLst>
              </a:rPr>
              <a:t>های</a:t>
            </a:r>
            <a:r>
              <a:rPr lang="fa" sz="3000" b="1" dirty="0">
                <a:effectLst>
                  <a:outerShdw blurRad="38100" dist="38100" dir="2700000" algn="tl">
                    <a:srgbClr val="000000">
                      <a:alpha val="43137"/>
                    </a:srgbClr>
                  </a:outerShdw>
                </a:effectLst>
                <a:latin typeface="Arial"/>
              </a:rPr>
              <a:t> </a:t>
            </a:r>
            <a:r>
              <a:rPr lang="fa" sz="3000" b="1" dirty="0">
                <a:effectLst>
                  <a:outerShdw blurRad="38100" dist="38100" dir="2700000" algn="tl">
                    <a:srgbClr val="000000">
                      <a:alpha val="43137"/>
                    </a:srgbClr>
                  </a:outerShdw>
                </a:effectLst>
              </a:rPr>
              <a:t>تبلیغاتی</a:t>
            </a:r>
          </a:p>
          <a:p>
            <a:pPr lvl="0" rtl="0"/>
            <a:endParaRPr lang="fa" sz="3000" b="1" dirty="0">
              <a:effectLst>
                <a:outerShdw blurRad="38100" dist="38100" dir="2700000" algn="tl">
                  <a:srgbClr val="000000">
                    <a:alpha val="43137"/>
                  </a:srgbClr>
                </a:outerShdw>
              </a:effectLst>
            </a:endParaRPr>
          </a:p>
          <a:p>
            <a:pPr lvl="0" rtl="0"/>
            <a:r>
              <a:rPr lang="fa" sz="3000" b="1" dirty="0">
                <a:effectLst>
                  <a:outerShdw blurRad="38100" dist="38100" dir="2700000" algn="tl">
                    <a:srgbClr val="000000">
                      <a:alpha val="43137"/>
                    </a:srgbClr>
                  </a:outerShdw>
                </a:effectLst>
                <a:latin typeface="Arial"/>
              </a:rPr>
              <a:t>                                    </a:t>
            </a:r>
            <a:r>
              <a:rPr lang="fa" sz="3000" b="1" dirty="0">
                <a:effectLst>
                  <a:outerShdw blurRad="38100" dist="38100" dir="2700000" algn="tl">
                    <a:srgbClr val="000000">
                      <a:alpha val="43137"/>
                    </a:srgbClr>
                  </a:outerShdw>
                </a:effectLst>
              </a:rPr>
              <a:t>پیشبرد</a:t>
            </a:r>
            <a:r>
              <a:rPr lang="fa" sz="3000" b="1" dirty="0">
                <a:effectLst>
                  <a:outerShdw blurRad="38100" dist="38100" dir="2700000" algn="tl">
                    <a:srgbClr val="000000">
                      <a:alpha val="43137"/>
                    </a:srgbClr>
                  </a:outerShdw>
                </a:effectLst>
                <a:latin typeface="Arial"/>
              </a:rPr>
              <a:t> </a:t>
            </a:r>
            <a:r>
              <a:rPr lang="fa" sz="3000" b="1" dirty="0">
                <a:effectLst>
                  <a:outerShdw blurRad="38100" dist="38100" dir="2700000" algn="tl">
                    <a:srgbClr val="000000">
                      <a:alpha val="43137"/>
                    </a:srgbClr>
                  </a:outerShdw>
                </a:effectLst>
              </a:rPr>
              <a:t>فروش</a:t>
            </a:r>
          </a:p>
          <a:p>
            <a:pPr lvl="0" rtl="0"/>
            <a:endParaRPr lang="fa" sz="3000" b="1" dirty="0">
              <a:effectLst>
                <a:outerShdw blurRad="38100" dist="38100" dir="2700000" algn="tl">
                  <a:srgbClr val="000000">
                    <a:alpha val="43137"/>
                  </a:srgbClr>
                </a:outerShdw>
              </a:effectLst>
            </a:endParaRPr>
          </a:p>
          <a:p>
            <a:pPr lvl="0" rtl="0"/>
            <a:r>
              <a:rPr lang="fa" sz="3000" b="1" dirty="0">
                <a:effectLst>
                  <a:outerShdw blurRad="38100" dist="38100" dir="2700000" algn="tl">
                    <a:srgbClr val="000000">
                      <a:alpha val="43137"/>
                    </a:srgbClr>
                  </a:outerShdw>
                </a:effectLst>
                <a:latin typeface="Arial"/>
              </a:rPr>
              <a:t>                                    </a:t>
            </a:r>
            <a:r>
              <a:rPr lang="fa" sz="3000" b="1" dirty="0">
                <a:effectLst>
                  <a:outerShdw blurRad="38100" dist="38100" dir="2700000" algn="tl">
                    <a:srgbClr val="000000">
                      <a:alpha val="43137"/>
                    </a:srgbClr>
                  </a:outerShdw>
                </a:effectLst>
              </a:rPr>
              <a:t>روابط</a:t>
            </a:r>
            <a:r>
              <a:rPr lang="fa" sz="3000" b="1" dirty="0">
                <a:effectLst>
                  <a:outerShdw blurRad="38100" dist="38100" dir="2700000" algn="tl">
                    <a:srgbClr val="000000">
                      <a:alpha val="43137"/>
                    </a:srgbClr>
                  </a:outerShdw>
                </a:effectLst>
                <a:latin typeface="Arial"/>
              </a:rPr>
              <a:t> </a:t>
            </a:r>
            <a:r>
              <a:rPr lang="fa" sz="3000" b="1" dirty="0">
                <a:effectLst>
                  <a:outerShdw blurRad="38100" dist="38100" dir="2700000" algn="tl">
                    <a:srgbClr val="000000">
                      <a:alpha val="43137"/>
                    </a:srgbClr>
                  </a:outerShdw>
                </a:effectLst>
              </a:rPr>
              <a:t>عمومی</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373" y="865474"/>
            <a:ext cx="11711938" cy="3034593"/>
          </a:xfrm>
          <a:prstGeom prst="rect">
            <a:avLst/>
          </a:prstGeom>
        </p:spPr>
        <p:txBody>
          <a:bodyPr/>
          <a:lstStyle>
            <a:lvl1pPr lvl="0" indent="-171450" rtl="0">
              <a:defRPr/>
            </a:lvl1pPr>
          </a:lstStyle>
          <a:p>
            <a:pPr lvl="0" rtl="0"/>
            <a:r>
              <a:rPr lang="fa" sz="3600" b="1">
                <a:effectLst>
                  <a:outerShdw blurRad="38100" dist="38100" dir="2700000" algn="tl">
                    <a:srgbClr val="000000">
                      <a:alpha val="43137"/>
                    </a:srgbClr>
                  </a:outerShdw>
                </a:effectLst>
              </a:rPr>
              <a:t>اهداف</a:t>
            </a:r>
            <a:r>
              <a:rPr lang="fa" sz="3600" b="1">
                <a:effectLst>
                  <a:outerShdw blurRad="38100" dist="38100" dir="2700000" algn="tl">
                    <a:srgbClr val="000000">
                      <a:alpha val="43137"/>
                    </a:srgbClr>
                  </a:outerShdw>
                </a:effectLst>
                <a:latin typeface="Arial"/>
              </a:rPr>
              <a:t> </a:t>
            </a:r>
            <a:r>
              <a:rPr lang="fa" sz="3600" b="1">
                <a:effectLst>
                  <a:outerShdw blurRad="38100" dist="38100" dir="2700000" algn="tl">
                    <a:srgbClr val="000000">
                      <a:alpha val="43137"/>
                    </a:srgbClr>
                  </a:outerShdw>
                </a:effectLst>
              </a:rPr>
              <a:t>یادگیری</a:t>
            </a:r>
          </a:p>
          <a:p>
            <a:pPr lvl="0" rtl="0"/>
            <a:endParaRPr lang="fa" sz="3600" b="1">
              <a:effectLst>
                <a:outerShdw blurRad="38100" dist="38100" dir="2700000" algn="tl">
                  <a:srgbClr val="000000">
                    <a:alpha val="43137"/>
                  </a:srgbClr>
                </a:outerShdw>
              </a:effectLst>
            </a:endParaRPr>
          </a:p>
          <a:p>
            <a:pPr lvl="0" rtl="0"/>
            <a:r>
              <a:rPr lang="fa" sz="3000" b="1">
                <a:effectLst>
                  <a:outerShdw blurRad="38100" dist="38100" dir="2700000" algn="tl">
                    <a:srgbClr val="000000">
                      <a:alpha val="43137"/>
                    </a:srgbClr>
                  </a:outerShdw>
                </a:effectLst>
                <a:latin typeface="Arial"/>
              </a:rPr>
              <a:t>13-1 </a:t>
            </a:r>
            <a:r>
              <a:rPr lang="fa" sz="3000" b="1">
                <a:effectLst>
                  <a:outerShdw blurRad="38100" dist="38100" dir="2700000" algn="tl">
                    <a:srgbClr val="000000">
                      <a:alpha val="43137"/>
                    </a:srgbClr>
                  </a:outerShdw>
                </a:effectLst>
              </a:rPr>
              <a:t>درک</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انواع</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کلیدی</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آگهی</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های</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تبلیغاتی</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و</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نقش</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سازمان</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خلاق</a:t>
            </a:r>
          </a:p>
          <a:p>
            <a:pPr lvl="0" rtl="0"/>
            <a:r>
              <a:rPr lang="fa" sz="3000" b="1">
                <a:effectLst>
                  <a:outerShdw blurRad="38100" dist="38100" dir="2700000" algn="tl">
                    <a:srgbClr val="000000">
                      <a:alpha val="43137"/>
                    </a:srgbClr>
                  </a:outerShdw>
                </a:effectLst>
                <a:latin typeface="Arial"/>
              </a:rPr>
              <a:t>13-2 </a:t>
            </a:r>
            <a:r>
              <a:rPr lang="fa" sz="3000" b="1">
                <a:effectLst>
                  <a:outerShdw blurRad="38100" dist="38100" dir="2700000" algn="tl">
                    <a:srgbClr val="000000">
                      <a:alpha val="43137"/>
                    </a:srgbClr>
                  </a:outerShdw>
                </a:effectLst>
              </a:rPr>
              <a:t>شناسایی</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رویکردهای</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مختلف</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پیشبرد</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فروش</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و</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چگونگی</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امکان</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استفاده</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هر</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یک</a:t>
            </a:r>
          </a:p>
          <a:p>
            <a:pPr lvl="0" rtl="0"/>
            <a:r>
              <a:rPr lang="fa" sz="3000" b="1">
                <a:effectLst>
                  <a:outerShdw blurRad="38100" dist="38100" dir="2700000" algn="tl">
                    <a:srgbClr val="000000">
                      <a:alpha val="43137"/>
                    </a:srgbClr>
                  </a:outerShdw>
                </a:effectLst>
                <a:latin typeface="Arial"/>
              </a:rPr>
              <a:t>13-3 </a:t>
            </a:r>
            <a:r>
              <a:rPr lang="fa" sz="3000" b="1">
                <a:effectLst>
                  <a:outerShdw blurRad="38100" dist="38100" dir="2700000" algn="tl">
                    <a:srgbClr val="000000">
                      <a:alpha val="43137"/>
                    </a:srgbClr>
                  </a:outerShdw>
                </a:effectLst>
              </a:rPr>
              <a:t>توصیف</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فعالیت</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ها</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و</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اهداف</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روابط</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عمومی</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32242" y="757931"/>
            <a:ext cx="9643191" cy="6580748"/>
          </a:xfrm>
          <a:prstGeom prst="rect">
            <a:avLst/>
          </a:prstGeom>
        </p:spPr>
        <p:txBody>
          <a:bodyPr/>
          <a:lstStyle>
            <a:lvl1pPr lvl="0" indent="-171450" rtl="0">
              <a:defRPr/>
            </a:lvl1pPr>
          </a:lstStyle>
          <a:p>
            <a:pPr lvl="0" rtl="0"/>
            <a:r>
              <a:rPr lang="fa" sz="3600" b="1">
                <a:effectLst>
                  <a:outerShdw blurRad="38100" dist="38100" dir="2700000" algn="tl">
                    <a:srgbClr val="000000">
                      <a:alpha val="43137"/>
                    </a:srgbClr>
                  </a:outerShdw>
                </a:effectLst>
              </a:rPr>
              <a:t>ارتباطات</a:t>
            </a:r>
            <a:r>
              <a:rPr lang="fa" sz="3600" b="1">
                <a:effectLst>
                  <a:outerShdw blurRad="38100" dist="38100" dir="2700000" algn="tl">
                    <a:srgbClr val="000000">
                      <a:alpha val="43137"/>
                    </a:srgbClr>
                  </a:outerShdw>
                </a:effectLst>
                <a:latin typeface="Arial"/>
              </a:rPr>
              <a:t> </a:t>
            </a:r>
            <a:r>
              <a:rPr lang="fa" sz="3600" b="1">
                <a:effectLst>
                  <a:outerShdw blurRad="38100" dist="38100" dir="2700000" algn="tl">
                    <a:srgbClr val="000000">
                      <a:alpha val="43137"/>
                    </a:srgbClr>
                  </a:outerShdw>
                </a:effectLst>
              </a:rPr>
              <a:t>بازاریابی</a:t>
            </a:r>
            <a:r>
              <a:rPr lang="fa" sz="3600" b="1">
                <a:effectLst>
                  <a:outerShdw blurRad="38100" dist="38100" dir="2700000" algn="tl">
                    <a:srgbClr val="000000">
                      <a:alpha val="43137"/>
                    </a:srgbClr>
                  </a:outerShdw>
                </a:effectLst>
                <a:latin typeface="Arial"/>
              </a:rPr>
              <a:t> </a:t>
            </a:r>
            <a:r>
              <a:rPr lang="fa" sz="3600" b="1">
                <a:effectLst>
                  <a:outerShdw blurRad="38100" dist="38100" dir="2700000" algn="tl">
                    <a:srgbClr val="000000">
                      <a:alpha val="43137"/>
                    </a:srgbClr>
                  </a:outerShdw>
                </a:effectLst>
              </a:rPr>
              <a:t>یکپارچه </a:t>
            </a:r>
          </a:p>
          <a:p>
            <a:pPr lvl="0" rtl="0"/>
            <a:r>
              <a:rPr lang="en" sz="3600" b="1">
                <a:effectLst>
                  <a:outerShdw blurRad="38100" dist="38100" dir="2700000" algn="tl">
                    <a:srgbClr val="000000">
                      <a:alpha val="43137"/>
                    </a:srgbClr>
                  </a:outerShdw>
                </a:effectLst>
                <a:latin typeface="Arial"/>
              </a:rPr>
              <a:t>Integrated Marketing Communications(IMC)</a:t>
            </a:r>
          </a:p>
          <a:p>
            <a:pPr lvl="0" rtl="0"/>
            <a:endParaRPr lang="en" sz="3600" b="1">
              <a:effectLst>
                <a:outerShdw blurRad="38100" dist="38100" dir="2700000" algn="tl">
                  <a:srgbClr val="000000">
                    <a:alpha val="43137"/>
                  </a:srgbClr>
                </a:outerShdw>
              </a:effectLst>
              <a:latin typeface="Arial"/>
            </a:endParaRPr>
          </a:p>
          <a:p>
            <a:pPr lvl="0" rtl="0"/>
            <a:r>
              <a:rPr lang="fa" sz="3000" b="1">
                <a:effectLst>
                  <a:outerShdw blurRad="38100" dist="38100" dir="2700000" algn="tl">
                    <a:srgbClr val="000000">
                      <a:alpha val="43137"/>
                    </a:srgbClr>
                  </a:outerShdw>
                </a:effectLst>
                <a:latin typeface="Arial"/>
              </a:rPr>
              <a:t>1:</a:t>
            </a:r>
            <a:r>
              <a:rPr lang="fa" sz="3000" b="1">
                <a:effectLst>
                  <a:outerShdw blurRad="38100" dist="38100" dir="2700000" algn="tl">
                    <a:srgbClr val="000000">
                      <a:alpha val="43137"/>
                    </a:srgbClr>
                  </a:outerShdw>
                </a:effectLst>
              </a:rPr>
              <a:t>آگهی</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های</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تبلیغاتی</a:t>
            </a:r>
            <a:r>
              <a:rPr lang="fa" sz="3000" b="1">
                <a:effectLst>
                  <a:outerShdw blurRad="38100" dist="38100" dir="2700000" algn="tl">
                    <a:srgbClr val="000000">
                      <a:alpha val="43137"/>
                    </a:srgbClr>
                  </a:outerShdw>
                </a:effectLst>
                <a:latin typeface="Arial"/>
              </a:rPr>
              <a:t>(</a:t>
            </a:r>
            <a:r>
              <a:rPr lang="en" sz="3000" b="1">
                <a:effectLst>
                  <a:outerShdw blurRad="38100" dist="38100" dir="2700000" algn="tl">
                    <a:srgbClr val="000000">
                      <a:alpha val="43137"/>
                    </a:srgbClr>
                  </a:outerShdw>
                </a:effectLst>
                <a:latin typeface="Arial"/>
              </a:rPr>
              <a:t>Ads)</a:t>
            </a:r>
          </a:p>
          <a:p>
            <a:pPr lvl="0" rtl="0"/>
            <a:r>
              <a:rPr lang="en" sz="3000" b="1">
                <a:effectLst>
                  <a:outerShdw blurRad="38100" dist="38100" dir="2700000" algn="tl">
                    <a:srgbClr val="000000">
                      <a:alpha val="43137"/>
                    </a:srgbClr>
                  </a:outerShdw>
                </a:effectLst>
                <a:latin typeface="Arial"/>
              </a:rPr>
              <a:t>2:</a:t>
            </a:r>
            <a:r>
              <a:rPr lang="fa" sz="3000" b="1">
                <a:effectLst>
                  <a:outerShdw blurRad="38100" dist="38100" dir="2700000" algn="tl">
                    <a:srgbClr val="000000">
                      <a:alpha val="43137"/>
                    </a:srgbClr>
                  </a:outerShdw>
                </a:effectLst>
              </a:rPr>
              <a:t>پیشبرد</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فروش</a:t>
            </a:r>
            <a:r>
              <a:rPr lang="en" sz="3000" b="1">
                <a:effectLst>
                  <a:outerShdw blurRad="38100" dist="38100" dir="2700000" algn="tl">
                    <a:srgbClr val="000000">
                      <a:alpha val="43137"/>
                    </a:srgbClr>
                  </a:outerShdw>
                </a:effectLst>
                <a:latin typeface="Arial"/>
              </a:rPr>
              <a:t>(SP)</a:t>
            </a:r>
          </a:p>
          <a:p>
            <a:pPr lvl="0" rtl="0"/>
            <a:r>
              <a:rPr lang="en" sz="3000" b="1">
                <a:effectLst>
                  <a:outerShdw blurRad="38100" dist="38100" dir="2700000" algn="tl">
                    <a:srgbClr val="000000">
                      <a:alpha val="43137"/>
                    </a:srgbClr>
                  </a:outerShdw>
                </a:effectLst>
                <a:latin typeface="Arial"/>
              </a:rPr>
              <a:t>3:</a:t>
            </a:r>
            <a:r>
              <a:rPr lang="fa" sz="3000" b="1">
                <a:effectLst>
                  <a:outerShdw blurRad="38100" dist="38100" dir="2700000" algn="tl">
                    <a:srgbClr val="000000">
                      <a:alpha val="43137"/>
                    </a:srgbClr>
                  </a:outerShdw>
                </a:effectLst>
              </a:rPr>
              <a:t>روابط</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عمومی</a:t>
            </a:r>
            <a:r>
              <a:rPr lang="fa" sz="3000" b="1">
                <a:effectLst>
                  <a:outerShdw blurRad="38100" dist="38100" dir="2700000" algn="tl">
                    <a:srgbClr val="000000">
                      <a:alpha val="43137"/>
                    </a:srgbClr>
                  </a:outerShdw>
                </a:effectLst>
                <a:latin typeface="Arial"/>
              </a:rPr>
              <a:t>(</a:t>
            </a:r>
            <a:r>
              <a:rPr lang="en" sz="3000" b="1">
                <a:effectLst>
                  <a:outerShdw blurRad="38100" dist="38100" dir="2700000" algn="tl">
                    <a:srgbClr val="000000">
                      <a:alpha val="43137"/>
                    </a:srgbClr>
                  </a:outerShdw>
                </a:effectLst>
                <a:latin typeface="Arial"/>
              </a:rPr>
              <a:t>PR)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91362" y="520390"/>
            <a:ext cx="10016245" cy="1303933"/>
          </a:xfrm>
          <a:prstGeom prst="rect">
            <a:avLst/>
          </a:prstGeom>
        </p:spPr>
        <p:txBody>
          <a:bodyPr/>
          <a:lstStyle>
            <a:lvl1pPr lvl="0" indent="-171450" rtl="0">
              <a:defRPr/>
            </a:lvl1pPr>
          </a:lstStyle>
          <a:p>
            <a:pPr lvl="0" rtl="0"/>
            <a:r>
              <a:rPr lang="fa" sz="3600" b="1">
                <a:effectLst>
                  <a:outerShdw blurRad="38100" dist="38100" dir="2700000" algn="tl">
                    <a:srgbClr val="000000">
                      <a:alpha val="43137"/>
                    </a:srgbClr>
                  </a:outerShdw>
                </a:effectLst>
              </a:rPr>
              <a:t>آگهی</a:t>
            </a:r>
            <a:r>
              <a:rPr lang="fa" sz="3600" b="1">
                <a:effectLst>
                  <a:outerShdw blurRad="38100" dist="38100" dir="2700000" algn="tl">
                    <a:srgbClr val="000000">
                      <a:alpha val="43137"/>
                    </a:srgbClr>
                  </a:outerShdw>
                </a:effectLst>
                <a:latin typeface="Arial"/>
              </a:rPr>
              <a:t> </a:t>
            </a:r>
            <a:r>
              <a:rPr lang="fa" sz="3600" b="1">
                <a:effectLst>
                  <a:outerShdw blurRad="38100" dist="38100" dir="2700000" algn="tl">
                    <a:srgbClr val="000000">
                      <a:alpha val="43137"/>
                    </a:srgbClr>
                  </a:outerShdw>
                </a:effectLst>
              </a:rPr>
              <a:t>های</a:t>
            </a:r>
            <a:r>
              <a:rPr lang="fa" sz="3600" b="1">
                <a:effectLst>
                  <a:outerShdw blurRad="38100" dist="38100" dir="2700000" algn="tl">
                    <a:srgbClr val="000000">
                      <a:alpha val="43137"/>
                    </a:srgbClr>
                  </a:outerShdw>
                </a:effectLst>
                <a:latin typeface="Arial"/>
              </a:rPr>
              <a:t> </a:t>
            </a:r>
            <a:r>
              <a:rPr lang="fa" sz="3600" b="1">
                <a:effectLst>
                  <a:outerShdw blurRad="38100" dist="38100" dir="2700000" algn="tl">
                    <a:srgbClr val="000000">
                      <a:alpha val="43137"/>
                    </a:srgbClr>
                  </a:outerShdw>
                </a:effectLst>
              </a:rPr>
              <a:t>تبلیغاتی</a:t>
            </a:r>
          </a:p>
          <a:p>
            <a:pPr lvl="0" rtl="0"/>
            <a:r>
              <a:rPr lang="en" sz="3600" b="1">
                <a:effectLst>
                  <a:outerShdw blurRad="38100" dist="38100" dir="2700000" algn="tl">
                    <a:srgbClr val="000000">
                      <a:alpha val="43137"/>
                    </a:srgbClr>
                  </a:outerShdw>
                </a:effectLst>
                <a:latin typeface="Arial"/>
              </a:rPr>
              <a:t>Advertising</a:t>
            </a:r>
          </a:p>
        </p:txBody>
      </p:sp>
      <p:pic>
        <p:nvPicPr>
          <p:cNvPr id="3" name="Picture 2"/>
          <p:cNvPicPr/>
          <p:nvPr/>
        </p:nvPicPr>
        <p:blipFill>
          <a:blip r:embed="rId3"/>
          <a:srcRect/>
          <a:stretch>
            <a:fillRect/>
          </a:stretch>
        </p:blipFill>
        <p:spPr>
          <a:xfrm>
            <a:off x="4324023" y="2053035"/>
            <a:ext cx="6570588" cy="48389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a:srcRect/>
          <a:stretch>
            <a:fillRect/>
          </a:stretch>
        </p:blipFill>
        <p:spPr>
          <a:xfrm>
            <a:off x="2521363" y="-66600"/>
            <a:ext cx="7013164" cy="6858001"/>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p:nvPr>
            <p:extLst>
              <p:ext uri="{D42A27DB-BD31-4B8C-83A1-F6EECF244321}">
                <p14:modId xmlns:p14="http://schemas.microsoft.com/office/powerpoint/2010/main" val="3282558840"/>
              </p:ext>
            </p:extLst>
          </p:nvPr>
        </p:nvGraphicFramePr>
        <p:xfrm>
          <a:off x="715608" y="-2936016"/>
          <a:ext cx="10731500" cy="11750864"/>
        </p:xfrm>
        <a:graphic>
          <a:graphicData uri="http://schemas.openxmlformats.org/drawingml/2006/table">
            <a:tbl>
              <a:tblPr firstRow="1" bandRow="1">
                <a:tableStyleId>{3C2FFA5D-87B4-456A-9821-1D502468CF0F}</a:tableStyleId>
              </a:tblPr>
              <a:tblGrid>
                <a:gridCol w="2146300"/>
                <a:gridCol w="2146300"/>
                <a:gridCol w="2146300"/>
                <a:gridCol w="2146300"/>
                <a:gridCol w="2146300"/>
              </a:tblGrid>
              <a:tr h="804133">
                <a:tc>
                  <a:txBody>
                    <a:bodyPr/>
                    <a:lstStyle>
                      <a:lvl1pPr lvl="0" rtl="0">
                        <a:defRPr/>
                      </a:lvl1pPr>
                    </a:lstStyle>
                    <a:p>
                      <a:pPr lvl="0" rtl="0"/>
                      <a:r>
                        <a:rPr lang="fa" sz="2200">
                          <a:solidFill>
                            <a:srgbClr val="000000"/>
                          </a:solidFill>
                          <a:effectLst>
                            <a:outerShdw blurRad="38100" dist="38100" dir="2700000" algn="tl">
                              <a:srgbClr val="000000">
                                <a:alpha val="43137"/>
                              </a:srgbClr>
                            </a:outerShdw>
                          </a:effectLst>
                        </a:rPr>
                        <a:t>رتبه</a:t>
                      </a:r>
                      <a:r>
                        <a:rPr lang="fa" sz="2200">
                          <a:solidFill>
                            <a:srgbClr val="000000"/>
                          </a:solidFill>
                          <a:effectLst>
                            <a:outerShdw blurRad="38100" dist="38100" dir="2700000" algn="tl">
                              <a:srgbClr val="000000">
                                <a:alpha val="43137"/>
                              </a:srgbClr>
                            </a:outerShdw>
                          </a:effectLst>
                          <a:latin typeface="Arial"/>
                        </a:rPr>
                        <a:t> </a:t>
                      </a:r>
                      <a:r>
                        <a:rPr lang="fa" sz="2200">
                          <a:solidFill>
                            <a:srgbClr val="000000"/>
                          </a:solidFill>
                          <a:effectLst>
                            <a:outerShdw blurRad="38100" dist="38100" dir="2700000" algn="tl">
                              <a:srgbClr val="000000">
                                <a:alpha val="43137"/>
                              </a:srgbClr>
                            </a:outerShdw>
                          </a:effectLst>
                        </a:rPr>
                        <a:t>بندی</a:t>
                      </a:r>
                      <a:r>
                        <a:rPr lang="fa" sz="2200">
                          <a:solidFill>
                            <a:srgbClr val="000000"/>
                          </a:solidFill>
                          <a:effectLst>
                            <a:outerShdw blurRad="38100" dist="38100" dir="2700000" algn="tl">
                              <a:srgbClr val="000000">
                                <a:alpha val="43137"/>
                              </a:srgbClr>
                            </a:outerShdw>
                          </a:effectLst>
                          <a:latin typeface="Arial"/>
                        </a:rPr>
                        <a:t> 2012</a:t>
                      </a:r>
                    </a:p>
                  </a:txBody>
                  <a:tcPr/>
                </a:tc>
                <a:tc>
                  <a:txBody>
                    <a:bodyPr/>
                    <a:lstStyle>
                      <a:lvl1pPr lvl="0" rtl="0">
                        <a:defRPr/>
                      </a:lvl1pPr>
                    </a:lstStyle>
                    <a:p>
                      <a:pPr lvl="0" rtl="0"/>
                      <a:r>
                        <a:rPr lang="fa" sz="2200">
                          <a:solidFill>
                            <a:srgbClr val="000000"/>
                          </a:solidFill>
                          <a:effectLst>
                            <a:outerShdw blurRad="38100" dist="38100" dir="2700000" algn="tl">
                              <a:srgbClr val="000000">
                                <a:alpha val="43137"/>
                              </a:srgbClr>
                            </a:outerShdw>
                          </a:effectLst>
                        </a:rPr>
                        <a:t>رتبه</a:t>
                      </a:r>
                      <a:r>
                        <a:rPr lang="fa" sz="2200">
                          <a:solidFill>
                            <a:srgbClr val="000000"/>
                          </a:solidFill>
                          <a:effectLst>
                            <a:outerShdw blurRad="38100" dist="38100" dir="2700000" algn="tl">
                              <a:srgbClr val="000000">
                                <a:alpha val="43137"/>
                              </a:srgbClr>
                            </a:outerShdw>
                          </a:effectLst>
                          <a:latin typeface="Arial"/>
                        </a:rPr>
                        <a:t> </a:t>
                      </a:r>
                      <a:r>
                        <a:rPr lang="fa" sz="2200">
                          <a:solidFill>
                            <a:srgbClr val="000000"/>
                          </a:solidFill>
                          <a:effectLst>
                            <a:outerShdw blurRad="38100" dist="38100" dir="2700000" algn="tl">
                              <a:srgbClr val="000000">
                                <a:alpha val="43137"/>
                              </a:srgbClr>
                            </a:outerShdw>
                          </a:effectLst>
                        </a:rPr>
                        <a:t>بندی</a:t>
                      </a:r>
                      <a:r>
                        <a:rPr lang="fa" sz="2200">
                          <a:solidFill>
                            <a:srgbClr val="000000"/>
                          </a:solidFill>
                          <a:effectLst>
                            <a:outerShdw blurRad="38100" dist="38100" dir="2700000" algn="tl">
                              <a:srgbClr val="000000">
                                <a:alpha val="43137"/>
                              </a:srgbClr>
                            </a:outerShdw>
                          </a:effectLst>
                          <a:latin typeface="Arial"/>
                        </a:rPr>
                        <a:t> 2011</a:t>
                      </a:r>
                    </a:p>
                  </a:txBody>
                  <a:tcPr/>
                </a:tc>
                <a:tc>
                  <a:txBody>
                    <a:bodyPr/>
                    <a:lstStyle>
                      <a:lvl1pPr lvl="0" rtl="0">
                        <a:defRPr/>
                      </a:lvl1pPr>
                    </a:lstStyle>
                    <a:p>
                      <a:pPr lvl="0" rtl="0"/>
                      <a:r>
                        <a:rPr lang="fa" sz="2200">
                          <a:solidFill>
                            <a:srgbClr val="000000"/>
                          </a:solidFill>
                          <a:effectLst>
                            <a:outerShdw blurRad="38100" dist="38100" dir="2700000" algn="tl">
                              <a:srgbClr val="000000">
                                <a:alpha val="43137"/>
                              </a:srgbClr>
                            </a:outerShdw>
                          </a:effectLst>
                        </a:rPr>
                        <a:t>آگهی</a:t>
                      </a:r>
                      <a:r>
                        <a:rPr lang="fa" sz="2200">
                          <a:solidFill>
                            <a:srgbClr val="000000"/>
                          </a:solidFill>
                          <a:effectLst>
                            <a:outerShdw blurRad="38100" dist="38100" dir="2700000" algn="tl">
                              <a:srgbClr val="000000">
                                <a:alpha val="43137"/>
                              </a:srgbClr>
                            </a:outerShdw>
                          </a:effectLst>
                          <a:latin typeface="Arial"/>
                        </a:rPr>
                        <a:t> </a:t>
                      </a:r>
                      <a:r>
                        <a:rPr lang="fa" sz="2200">
                          <a:solidFill>
                            <a:srgbClr val="000000"/>
                          </a:solidFill>
                          <a:effectLst>
                            <a:outerShdw blurRad="38100" dist="38100" dir="2700000" algn="tl">
                              <a:srgbClr val="000000">
                                <a:alpha val="43137"/>
                              </a:srgbClr>
                            </a:outerShdw>
                          </a:effectLst>
                        </a:rPr>
                        <a:t>کننده</a:t>
                      </a:r>
                    </a:p>
                  </a:txBody>
                  <a:tcPr/>
                </a:tc>
                <a:tc>
                  <a:txBody>
                    <a:bodyPr/>
                    <a:lstStyle>
                      <a:lvl1pPr lvl="0" rtl="0">
                        <a:defRPr/>
                      </a:lvl1pPr>
                    </a:lstStyle>
                    <a:p>
                      <a:pPr lvl="0" rtl="0"/>
                      <a:r>
                        <a:rPr lang="fa" sz="2200">
                          <a:solidFill>
                            <a:srgbClr val="000000"/>
                          </a:solidFill>
                          <a:effectLst>
                            <a:outerShdw blurRad="38100" dist="38100" dir="2700000" algn="tl">
                              <a:srgbClr val="000000">
                                <a:alpha val="43137"/>
                              </a:srgbClr>
                            </a:outerShdw>
                          </a:effectLst>
                        </a:rPr>
                        <a:t>هزینه</a:t>
                      </a:r>
                      <a:r>
                        <a:rPr lang="fa" sz="2200">
                          <a:solidFill>
                            <a:srgbClr val="000000"/>
                          </a:solidFill>
                          <a:effectLst>
                            <a:outerShdw blurRad="38100" dist="38100" dir="2700000" algn="tl">
                              <a:srgbClr val="000000">
                                <a:alpha val="43137"/>
                              </a:srgbClr>
                            </a:outerShdw>
                          </a:effectLst>
                          <a:latin typeface="Arial"/>
                        </a:rPr>
                        <a:t> </a:t>
                      </a:r>
                      <a:r>
                        <a:rPr lang="fa" sz="2200">
                          <a:solidFill>
                            <a:srgbClr val="000000"/>
                          </a:solidFill>
                          <a:effectLst>
                            <a:outerShdw blurRad="38100" dist="38100" dir="2700000" algn="tl">
                              <a:srgbClr val="000000">
                                <a:alpha val="43137"/>
                              </a:srgbClr>
                            </a:outerShdw>
                          </a:effectLst>
                        </a:rPr>
                        <a:t>در</a:t>
                      </a:r>
                      <a:r>
                        <a:rPr lang="fa" sz="2200">
                          <a:solidFill>
                            <a:srgbClr val="000000"/>
                          </a:solidFill>
                          <a:effectLst>
                            <a:outerShdw blurRad="38100" dist="38100" dir="2700000" algn="tl">
                              <a:srgbClr val="000000">
                                <a:alpha val="43137"/>
                              </a:srgbClr>
                            </a:outerShdw>
                          </a:effectLst>
                          <a:latin typeface="Arial"/>
                        </a:rPr>
                        <a:t> </a:t>
                      </a:r>
                      <a:r>
                        <a:rPr lang="fa" sz="2200">
                          <a:solidFill>
                            <a:srgbClr val="000000"/>
                          </a:solidFill>
                          <a:effectLst>
                            <a:outerShdw blurRad="38100" dist="38100" dir="2700000" algn="tl">
                              <a:srgbClr val="000000">
                                <a:alpha val="43137"/>
                              </a:srgbClr>
                            </a:outerShdw>
                          </a:effectLst>
                        </a:rPr>
                        <a:t>امریکا</a:t>
                      </a:r>
                      <a:r>
                        <a:rPr lang="fa" sz="2200">
                          <a:solidFill>
                            <a:srgbClr val="000000"/>
                          </a:solidFill>
                          <a:effectLst>
                            <a:outerShdw blurRad="38100" dist="38100" dir="2700000" algn="tl">
                              <a:srgbClr val="000000">
                                <a:alpha val="43137"/>
                              </a:srgbClr>
                            </a:outerShdw>
                          </a:effectLst>
                          <a:latin typeface="Arial"/>
                        </a:rPr>
                        <a:t> </a:t>
                      </a:r>
                      <a:r>
                        <a:rPr lang="fa" sz="2200">
                          <a:solidFill>
                            <a:srgbClr val="000000"/>
                          </a:solidFill>
                          <a:effectLst>
                            <a:outerShdw blurRad="38100" dist="38100" dir="2700000" algn="tl">
                              <a:srgbClr val="000000">
                                <a:alpha val="43137"/>
                              </a:srgbClr>
                            </a:outerShdw>
                          </a:effectLst>
                        </a:rPr>
                        <a:t>در</a:t>
                      </a:r>
                      <a:r>
                        <a:rPr lang="fa" sz="2200">
                          <a:solidFill>
                            <a:srgbClr val="000000"/>
                          </a:solidFill>
                          <a:effectLst>
                            <a:outerShdw blurRad="38100" dist="38100" dir="2700000" algn="tl">
                              <a:srgbClr val="000000">
                                <a:alpha val="43137"/>
                              </a:srgbClr>
                            </a:outerShdw>
                          </a:effectLst>
                          <a:latin typeface="Arial"/>
                        </a:rPr>
                        <a:t> 2012</a:t>
                      </a:r>
                      <a:r>
                        <a:rPr lang="en" sz="2200">
                          <a:solidFill>
                            <a:srgbClr val="000000"/>
                          </a:solidFill>
                          <a:effectLst>
                            <a:outerShdw blurRad="38100" dist="38100" dir="2700000" algn="tl">
                              <a:srgbClr val="000000">
                                <a:alpha val="43137"/>
                              </a:srgbClr>
                            </a:outerShdw>
                          </a:effectLst>
                          <a:latin typeface="Arial"/>
                        </a:rPr>
                        <a:t> </a:t>
                      </a:r>
                      <a:r>
                        <a:rPr lang="fa" sz="2200">
                          <a:solidFill>
                            <a:srgbClr val="000000"/>
                          </a:solidFill>
                          <a:effectLst>
                            <a:outerShdw blurRad="38100" dist="38100" dir="2700000" algn="tl">
                              <a:srgbClr val="000000">
                                <a:alpha val="43137"/>
                              </a:srgbClr>
                            </a:outerShdw>
                          </a:effectLst>
                        </a:rPr>
                        <a:t>میلیارد</a:t>
                      </a:r>
                      <a:r>
                        <a:rPr lang="fa" sz="2200">
                          <a:solidFill>
                            <a:srgbClr val="000000"/>
                          </a:solidFill>
                          <a:effectLst>
                            <a:outerShdw blurRad="38100" dist="38100" dir="2700000" algn="tl">
                              <a:srgbClr val="000000">
                                <a:alpha val="43137"/>
                              </a:srgbClr>
                            </a:outerShdw>
                          </a:effectLst>
                          <a:latin typeface="Arial"/>
                        </a:rPr>
                        <a:t>$</a:t>
                      </a:r>
                    </a:p>
                  </a:txBody>
                  <a:tcPr/>
                </a:tc>
                <a:tc>
                  <a:txBody>
                    <a:bodyPr/>
                    <a:lstStyle>
                      <a:lvl1pPr lvl="0" rtl="0">
                        <a:defRPr/>
                      </a:lvl1pPr>
                    </a:lstStyle>
                    <a:p>
                      <a:pPr lvl="0" rtl="0"/>
                      <a:r>
                        <a:rPr lang="fa" sz="2200">
                          <a:solidFill>
                            <a:srgbClr val="000000"/>
                          </a:solidFill>
                          <a:effectLst>
                            <a:outerShdw blurRad="38100" dist="38100" dir="2700000" algn="tl">
                              <a:srgbClr val="000000">
                                <a:alpha val="43137"/>
                              </a:srgbClr>
                            </a:outerShdw>
                          </a:effectLst>
                        </a:rPr>
                        <a:t>درصد</a:t>
                      </a:r>
                      <a:r>
                        <a:rPr lang="fa" sz="2200">
                          <a:solidFill>
                            <a:srgbClr val="000000"/>
                          </a:solidFill>
                          <a:effectLst>
                            <a:outerShdw blurRad="38100" dist="38100" dir="2700000" algn="tl">
                              <a:srgbClr val="000000">
                                <a:alpha val="43137"/>
                              </a:srgbClr>
                            </a:outerShdw>
                          </a:effectLst>
                          <a:latin typeface="Arial"/>
                        </a:rPr>
                        <a:t> </a:t>
                      </a:r>
                      <a:r>
                        <a:rPr lang="fa" sz="2200">
                          <a:solidFill>
                            <a:srgbClr val="000000"/>
                          </a:solidFill>
                          <a:effectLst>
                            <a:outerShdw blurRad="38100" dist="38100" dir="2700000" algn="tl">
                              <a:srgbClr val="000000">
                                <a:alpha val="43137"/>
                              </a:srgbClr>
                            </a:outerShdw>
                          </a:effectLst>
                        </a:rPr>
                        <a:t>تغییر</a:t>
                      </a:r>
                      <a:r>
                        <a:rPr lang="fa" sz="2200">
                          <a:solidFill>
                            <a:srgbClr val="000000"/>
                          </a:solidFill>
                          <a:effectLst>
                            <a:outerShdw blurRad="38100" dist="38100" dir="2700000" algn="tl">
                              <a:srgbClr val="000000">
                                <a:alpha val="43137"/>
                              </a:srgbClr>
                            </a:outerShdw>
                          </a:effectLst>
                          <a:latin typeface="Arial"/>
                        </a:rPr>
                        <a:t> </a:t>
                      </a:r>
                      <a:r>
                        <a:rPr lang="fa" sz="2200">
                          <a:solidFill>
                            <a:srgbClr val="000000"/>
                          </a:solidFill>
                          <a:effectLst>
                            <a:outerShdw blurRad="38100" dist="38100" dir="2700000" algn="tl">
                              <a:srgbClr val="000000">
                                <a:alpha val="43137"/>
                              </a:srgbClr>
                            </a:outerShdw>
                          </a:effectLst>
                        </a:rPr>
                        <a:t>هزینه</a:t>
                      </a:r>
                      <a:r>
                        <a:rPr lang="fa" sz="2200">
                          <a:solidFill>
                            <a:srgbClr val="000000"/>
                          </a:solidFill>
                          <a:effectLst>
                            <a:outerShdw blurRad="38100" dist="38100" dir="2700000" algn="tl">
                              <a:srgbClr val="000000">
                                <a:alpha val="43137"/>
                              </a:srgbClr>
                            </a:outerShdw>
                          </a:effectLst>
                          <a:latin typeface="Arial"/>
                        </a:rPr>
                        <a:t> </a:t>
                      </a:r>
                      <a:r>
                        <a:rPr lang="fa" sz="2200">
                          <a:solidFill>
                            <a:srgbClr val="000000"/>
                          </a:solidFill>
                          <a:effectLst>
                            <a:outerShdw blurRad="38100" dist="38100" dir="2700000" algn="tl">
                              <a:srgbClr val="000000">
                                <a:alpha val="43137"/>
                              </a:srgbClr>
                            </a:outerShdw>
                          </a:effectLst>
                        </a:rPr>
                        <a:t>نسبت</a:t>
                      </a:r>
                      <a:r>
                        <a:rPr lang="fa" sz="2200">
                          <a:solidFill>
                            <a:srgbClr val="000000"/>
                          </a:solidFill>
                          <a:effectLst>
                            <a:outerShdw blurRad="38100" dist="38100" dir="2700000" algn="tl">
                              <a:srgbClr val="000000">
                                <a:alpha val="43137"/>
                              </a:srgbClr>
                            </a:outerShdw>
                          </a:effectLst>
                          <a:latin typeface="Arial"/>
                        </a:rPr>
                        <a:t> 2011</a:t>
                      </a:r>
                    </a:p>
                  </a:txBody>
                  <a:tcPr/>
                </a:tc>
              </a:tr>
              <a:tr h="452453">
                <a:tc>
                  <a:txBody>
                    <a:bodyPr/>
                    <a:lstStyle>
                      <a:lvl1pPr lvl="0" rtl="0">
                        <a:defRPr/>
                      </a:lvl1pPr>
                    </a:lstStyle>
                    <a:p>
                      <a:pPr lvl="0" rtl="0"/>
                      <a:r>
                        <a:rPr lang="fa" sz="2200" b="1">
                          <a:solidFill>
                            <a:srgbClr val="000000"/>
                          </a:solidFill>
                          <a:effectLst>
                            <a:outerShdw blurRad="38100" dist="38100" dir="2700000" algn="tl">
                              <a:srgbClr val="000000">
                                <a:alpha val="43137"/>
                              </a:srgbClr>
                            </a:outerShdw>
                          </a:effectLst>
                          <a:latin typeface="Arial"/>
                        </a:rPr>
                        <a:t>1</a:t>
                      </a:r>
                    </a:p>
                  </a:txBody>
                  <a:tcPr>
                    <a:solidFill>
                      <a:srgbClr val="5B9BD5"/>
                    </a:solidFill>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a:t>
                      </a:r>
                    </a:p>
                  </a:txBody>
                  <a:tcPr/>
                </a:tc>
                <a:tc>
                  <a:txBody>
                    <a:bodyPr/>
                    <a:lstStyle>
                      <a:lvl1pPr lvl="0" rtl="0">
                        <a:defRPr/>
                      </a:lvl1pPr>
                    </a:lstStyle>
                    <a:p>
                      <a:pPr lvl="0" rtl="0"/>
                      <a:r>
                        <a:rPr lang="en" sz="2200" b="1">
                          <a:effectLst>
                            <a:outerShdw blurRad="38100" dist="38100" dir="2700000" algn="tl">
                              <a:srgbClr val="000000">
                                <a:alpha val="43137"/>
                              </a:srgbClr>
                            </a:outerShdw>
                          </a:effectLst>
                          <a:latin typeface="Arial"/>
                        </a:rPr>
                        <a:t>P&amp;G</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4.8</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-1.0</a:t>
                      </a:r>
                    </a:p>
                  </a:txBody>
                  <a:tcPr/>
                </a:tc>
              </a:tr>
              <a:tr h="452453">
                <a:tc>
                  <a:txBody>
                    <a:bodyPr/>
                    <a:lstStyle>
                      <a:lvl1pPr lvl="0" rtl="0">
                        <a:defRPr/>
                      </a:lvl1pPr>
                    </a:lstStyle>
                    <a:p>
                      <a:pPr lvl="0" rtl="0"/>
                      <a:r>
                        <a:rPr lang="fa" sz="2200" b="1">
                          <a:solidFill>
                            <a:srgbClr val="000000"/>
                          </a:solidFill>
                          <a:effectLst>
                            <a:outerShdw blurRad="38100" dist="38100" dir="2700000" algn="tl">
                              <a:srgbClr val="000000">
                                <a:alpha val="43137"/>
                              </a:srgbClr>
                            </a:outerShdw>
                          </a:effectLst>
                          <a:latin typeface="Arial"/>
                        </a:rPr>
                        <a:t>2</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3</a:t>
                      </a:r>
                    </a:p>
                  </a:txBody>
                  <a:tcPr/>
                </a:tc>
                <a:tc>
                  <a:txBody>
                    <a:bodyPr/>
                    <a:lstStyle>
                      <a:lvl1pPr lvl="0" rtl="0">
                        <a:defRPr/>
                      </a:lvl1pPr>
                    </a:lstStyle>
                    <a:p>
                      <a:pPr lvl="0" rtl="0"/>
                      <a:r>
                        <a:rPr lang="en" sz="2200" b="1">
                          <a:solidFill>
                            <a:srgbClr val="000000"/>
                          </a:solidFill>
                          <a:effectLst>
                            <a:outerShdw blurRad="38100" dist="38100" dir="2700000" algn="tl">
                              <a:srgbClr val="000000">
                                <a:alpha val="43137"/>
                              </a:srgbClr>
                            </a:outerShdw>
                          </a:effectLst>
                          <a:latin typeface="Arial"/>
                        </a:rPr>
                        <a:t>General Motors</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3.1</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8.9</a:t>
                      </a:r>
                    </a:p>
                  </a:txBody>
                  <a:tcPr/>
                </a:tc>
              </a:tr>
              <a:tr h="452453">
                <a:tc>
                  <a:txBody>
                    <a:bodyPr/>
                    <a:lstStyle>
                      <a:lvl1pPr lvl="0" rtl="0">
                        <a:defRPr/>
                      </a:lvl1pPr>
                    </a:lstStyle>
                    <a:p>
                      <a:pPr lvl="0" rtl="0"/>
                      <a:r>
                        <a:rPr lang="fa" sz="2200" b="1">
                          <a:effectLst>
                            <a:outerShdw blurRad="38100" dist="38100" dir="2700000" algn="tl">
                              <a:srgbClr val="000000">
                                <a:alpha val="43137"/>
                              </a:srgbClr>
                            </a:outerShdw>
                          </a:effectLst>
                          <a:latin typeface="Arial"/>
                        </a:rPr>
                        <a:t>3</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4</a:t>
                      </a:r>
                    </a:p>
                  </a:txBody>
                  <a:tcPr/>
                </a:tc>
                <a:tc>
                  <a:txBody>
                    <a:bodyPr/>
                    <a:lstStyle>
                      <a:lvl1pPr lvl="0" rtl="0">
                        <a:defRPr/>
                      </a:lvl1pPr>
                    </a:lstStyle>
                    <a:p>
                      <a:pPr lvl="0" rtl="0"/>
                      <a:r>
                        <a:rPr lang="en" sz="2200" b="1">
                          <a:solidFill>
                            <a:srgbClr val="000000"/>
                          </a:solidFill>
                          <a:effectLst>
                            <a:outerShdw blurRad="38100" dist="38100" dir="2700000" algn="tl">
                              <a:srgbClr val="000000">
                                <a:alpha val="43137"/>
                              </a:srgbClr>
                            </a:outerShdw>
                          </a:effectLst>
                          <a:latin typeface="Arial"/>
                        </a:rPr>
                        <a:t>Comcast</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3.0</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8.2</a:t>
                      </a:r>
                    </a:p>
                  </a:txBody>
                  <a:tcPr/>
                </a:tc>
              </a:tr>
              <a:tr h="451580">
                <a:tc>
                  <a:txBody>
                    <a:bodyPr/>
                    <a:lstStyle>
                      <a:lvl1pPr lvl="0" rtl="0">
                        <a:defRPr/>
                      </a:lvl1pPr>
                    </a:lstStyle>
                    <a:p>
                      <a:pPr lvl="0" rtl="0"/>
                      <a:r>
                        <a:rPr lang="fa" sz="2200" b="1">
                          <a:effectLst>
                            <a:outerShdw blurRad="38100" dist="38100" dir="2700000" algn="tl">
                              <a:srgbClr val="000000">
                                <a:alpha val="43137"/>
                              </a:srgbClr>
                            </a:outerShdw>
                          </a:effectLst>
                          <a:latin typeface="Arial"/>
                        </a:rPr>
                        <a:t>4</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2</a:t>
                      </a:r>
                    </a:p>
                  </a:txBody>
                  <a:tcPr/>
                </a:tc>
                <a:tc>
                  <a:txBody>
                    <a:bodyPr/>
                    <a:lstStyle>
                      <a:lvl1pPr lvl="0" rtl="0">
                        <a:defRPr/>
                      </a:lvl1pPr>
                    </a:lstStyle>
                    <a:p>
                      <a:pPr lvl="0" rtl="0"/>
                      <a:r>
                        <a:rPr lang="en" sz="2200" b="1" strike="noStrike">
                          <a:effectLst>
                            <a:outerShdw blurRad="38100" dist="38100" dir="2700000" algn="tl">
                              <a:srgbClr val="000000">
                                <a:alpha val="43137"/>
                              </a:srgbClr>
                            </a:outerShdw>
                          </a:effectLst>
                          <a:latin typeface="Arial"/>
                        </a:rPr>
                        <a:t>AT&amp;T</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2.9</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-7.2</a:t>
                      </a:r>
                    </a:p>
                  </a:txBody>
                  <a:tcPr/>
                </a:tc>
              </a:tr>
              <a:tr h="452452">
                <a:tc>
                  <a:txBody>
                    <a:bodyPr/>
                    <a:lstStyle>
                      <a:lvl1pPr lvl="0" rtl="0">
                        <a:defRPr/>
                      </a:lvl1pPr>
                    </a:lstStyle>
                    <a:p>
                      <a:pPr lvl="0" rtl="0"/>
                      <a:r>
                        <a:rPr lang="fa" sz="2200" b="1">
                          <a:effectLst>
                            <a:outerShdw blurRad="38100" dist="38100" dir="2700000" algn="tl">
                              <a:srgbClr val="000000">
                                <a:alpha val="43137"/>
                              </a:srgbClr>
                            </a:outerShdw>
                          </a:effectLst>
                          <a:latin typeface="Arial"/>
                        </a:rPr>
                        <a:t>5</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5</a:t>
                      </a:r>
                    </a:p>
                  </a:txBody>
                  <a:tcPr/>
                </a:tc>
                <a:tc>
                  <a:txBody>
                    <a:bodyPr/>
                    <a:lstStyle>
                      <a:lvl1pPr lvl="0" rtl="0">
                        <a:defRPr/>
                      </a:lvl1pPr>
                    </a:lstStyle>
                    <a:p>
                      <a:pPr lvl="0" rtl="0"/>
                      <a:r>
                        <a:rPr lang="en" sz="2200" b="1">
                          <a:effectLst>
                            <a:outerShdw blurRad="38100" dist="38100" dir="2700000" algn="tl">
                              <a:srgbClr val="000000">
                                <a:alpha val="43137"/>
                              </a:srgbClr>
                            </a:outerShdw>
                          </a:effectLst>
                          <a:latin typeface="Arial"/>
                        </a:rPr>
                        <a:t>Verizon</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2.4</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-5.6</a:t>
                      </a:r>
                    </a:p>
                  </a:txBody>
                  <a:tcPr/>
                </a:tc>
              </a:tr>
              <a:tr h="452453">
                <a:tc>
                  <a:txBody>
                    <a:bodyPr/>
                    <a:lstStyle>
                      <a:lvl1pPr lvl="0" rtl="0">
                        <a:defRPr/>
                      </a:lvl1pPr>
                    </a:lstStyle>
                    <a:p>
                      <a:pPr lvl="0" rtl="0"/>
                      <a:r>
                        <a:rPr lang="fa" sz="2200" b="1">
                          <a:effectLst>
                            <a:outerShdw blurRad="38100" dist="38100" dir="2700000" algn="tl">
                              <a:srgbClr val="000000">
                                <a:alpha val="43137"/>
                              </a:srgbClr>
                            </a:outerShdw>
                          </a:effectLst>
                          <a:latin typeface="Arial"/>
                        </a:rPr>
                        <a:t>6</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7</a:t>
                      </a:r>
                    </a:p>
                  </a:txBody>
                  <a:tcPr/>
                </a:tc>
                <a:tc>
                  <a:txBody>
                    <a:bodyPr/>
                    <a:lstStyle>
                      <a:lvl1pPr lvl="0" rtl="0">
                        <a:defRPr/>
                      </a:lvl1pPr>
                    </a:lstStyle>
                    <a:p>
                      <a:pPr lvl="0" rtl="0"/>
                      <a:r>
                        <a:rPr lang="en" sz="2200" b="1">
                          <a:effectLst>
                            <a:outerShdw blurRad="38100" dist="38100" dir="2700000" algn="tl">
                              <a:srgbClr val="000000">
                                <a:alpha val="43137"/>
                              </a:srgbClr>
                            </a:outerShdw>
                          </a:effectLst>
                          <a:latin typeface="Arial"/>
                        </a:rPr>
                        <a:t>Ford Motor</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2.3</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6.3</a:t>
                      </a:r>
                    </a:p>
                  </a:txBody>
                  <a:tcPr/>
                </a:tc>
              </a:tr>
              <a:tr h="452453">
                <a:tc>
                  <a:txBody>
                    <a:bodyPr/>
                    <a:lstStyle>
                      <a:lvl1pPr lvl="0" rtl="0">
                        <a:defRPr/>
                      </a:lvl1pPr>
                    </a:lstStyle>
                    <a:p>
                      <a:pPr lvl="0" rtl="0"/>
                      <a:r>
                        <a:rPr lang="fa" sz="2200" b="1">
                          <a:effectLst>
                            <a:outerShdw blurRad="38100" dist="38100" dir="2700000" algn="tl">
                              <a:srgbClr val="000000">
                                <a:alpha val="43137"/>
                              </a:srgbClr>
                            </a:outerShdw>
                          </a:effectLst>
                          <a:latin typeface="Arial"/>
                        </a:rPr>
                        <a:t>7</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9</a:t>
                      </a:r>
                    </a:p>
                  </a:txBody>
                  <a:tcPr/>
                </a:tc>
                <a:tc>
                  <a:txBody>
                    <a:bodyPr/>
                    <a:lstStyle>
                      <a:lvl1pPr lvl="0" rtl="0">
                        <a:defRPr/>
                      </a:lvl1pPr>
                    </a:lstStyle>
                    <a:p>
                      <a:pPr lvl="0" rtl="0"/>
                      <a:r>
                        <a:rPr lang="en" sz="2200" b="1">
                          <a:effectLst>
                            <a:outerShdw blurRad="38100" dist="38100" dir="2700000" algn="tl">
                              <a:srgbClr val="000000">
                                <a:alpha val="43137"/>
                              </a:srgbClr>
                            </a:outerShdw>
                          </a:effectLst>
                          <a:latin typeface="Arial"/>
                        </a:rPr>
                        <a:t>L'Oréal</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2.2</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5.4</a:t>
                      </a:r>
                    </a:p>
                  </a:txBody>
                  <a:tcPr/>
                </a:tc>
              </a:tr>
              <a:tr h="804133">
                <a:tc>
                  <a:txBody>
                    <a:bodyPr/>
                    <a:lstStyle>
                      <a:lvl1pPr lvl="0" rtl="0">
                        <a:defRPr/>
                      </a:lvl1pPr>
                    </a:lstStyle>
                    <a:p>
                      <a:pPr lvl="0" rtl="0"/>
                      <a:r>
                        <a:rPr lang="fa" sz="2200" b="1">
                          <a:effectLst>
                            <a:outerShdw blurRad="38100" dist="38100" dir="2700000" algn="tl">
                              <a:srgbClr val="000000">
                                <a:alpha val="43137"/>
                              </a:srgbClr>
                            </a:outerShdw>
                          </a:effectLst>
                          <a:latin typeface="Arial"/>
                        </a:rPr>
                        <a:t>8</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6</a:t>
                      </a:r>
                    </a:p>
                  </a:txBody>
                  <a:tcPr/>
                </a:tc>
                <a:tc>
                  <a:txBody>
                    <a:bodyPr/>
                    <a:lstStyle>
                      <a:lvl1pPr lvl="0" rtl="0">
                        <a:defRPr/>
                      </a:lvl1pPr>
                    </a:lstStyle>
                    <a:p>
                      <a:pPr lvl="0" rtl="0"/>
                      <a:r>
                        <a:rPr lang="en" sz="2200" b="1" i="0">
                          <a:effectLst>
                            <a:outerShdw blurRad="38100" dist="38100" dir="2700000" algn="tl">
                              <a:srgbClr val="000000">
                                <a:alpha val="43137"/>
                              </a:srgbClr>
                            </a:outerShdw>
                          </a:effectLst>
                          <a:latin typeface="Arial"/>
                        </a:rPr>
                        <a:t>JPMorgan Chase</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2.2</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-11.3</a:t>
                      </a:r>
                    </a:p>
                  </a:txBody>
                  <a:tcPr/>
                </a:tc>
              </a:tr>
              <a:tr h="452454">
                <a:tc>
                  <a:txBody>
                    <a:bodyPr/>
                    <a:lstStyle>
                      <a:lvl1pPr lvl="0" rtl="0">
                        <a:defRPr/>
                      </a:lvl1pPr>
                    </a:lstStyle>
                    <a:p>
                      <a:pPr lvl="0" rtl="0"/>
                      <a:r>
                        <a:rPr lang="fa" sz="2200" b="1">
                          <a:effectLst>
                            <a:outerShdw blurRad="38100" dist="38100" dir="2700000" algn="tl">
                              <a:srgbClr val="000000">
                                <a:alpha val="43137"/>
                              </a:srgbClr>
                            </a:outerShdw>
                          </a:effectLst>
                          <a:latin typeface="Arial"/>
                        </a:rPr>
                        <a:t>9</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8</a:t>
                      </a:r>
                    </a:p>
                  </a:txBody>
                  <a:tcPr/>
                </a:tc>
                <a:tc>
                  <a:txBody>
                    <a:bodyPr/>
                    <a:lstStyle>
                      <a:lvl1pPr lvl="0" rtl="0">
                        <a:defRPr/>
                      </a:lvl1pPr>
                    </a:lstStyle>
                    <a:p>
                      <a:pPr lvl="0" rtl="0"/>
                      <a:r>
                        <a:rPr lang="en" sz="2200" b="1">
                          <a:effectLst>
                            <a:outerShdw blurRad="38100" dist="38100" dir="2700000" algn="tl">
                              <a:srgbClr val="000000">
                                <a:alpha val="43137"/>
                              </a:srgbClr>
                            </a:outerShdw>
                          </a:effectLst>
                          <a:latin typeface="Arial"/>
                        </a:rPr>
                        <a:t>American Express</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2.1</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-2.6</a:t>
                      </a:r>
                    </a:p>
                  </a:txBody>
                  <a:tcPr/>
                </a:tc>
              </a:tr>
              <a:tr h="452454">
                <a:tc>
                  <a:txBody>
                    <a:bodyPr/>
                    <a:lstStyle>
                      <a:lvl1pPr lvl="0" rtl="0">
                        <a:defRPr/>
                      </a:lvl1pPr>
                    </a:lstStyle>
                    <a:p>
                      <a:pPr lvl="0" rtl="0"/>
                      <a:r>
                        <a:rPr lang="fa" sz="2200" b="1">
                          <a:effectLst>
                            <a:outerShdw blurRad="38100" dist="38100" dir="2700000" algn="tl">
                              <a:srgbClr val="000000">
                                <a:alpha val="43137"/>
                              </a:srgbClr>
                            </a:outerShdw>
                          </a:effectLst>
                          <a:latin typeface="Arial"/>
                        </a:rPr>
                        <a:t>10</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26</a:t>
                      </a:r>
                    </a:p>
                  </a:txBody>
                  <a:tcPr/>
                </a:tc>
                <a:tc>
                  <a:txBody>
                    <a:bodyPr/>
                    <a:lstStyle>
                      <a:lvl1pPr lvl="0" rtl="0">
                        <a:defRPr/>
                      </a:lvl1pPr>
                    </a:lstStyle>
                    <a:p>
                      <a:pPr lvl="0" rtl="0"/>
                      <a:r>
                        <a:rPr lang="en" sz="2200" b="1">
                          <a:effectLst>
                            <a:outerShdw blurRad="38100" dist="38100" dir="2700000" algn="tl">
                              <a:srgbClr val="000000">
                                <a:alpha val="43137"/>
                              </a:srgbClr>
                            </a:outerShdw>
                          </a:effectLst>
                          <a:latin typeface="Arial"/>
                        </a:rPr>
                        <a:t>Toyota Motor</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2.0</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14.8</a:t>
                      </a:r>
                    </a:p>
                  </a:txBody>
                  <a:tcPr/>
                </a:tc>
              </a:tr>
              <a:tr h="452453">
                <a:tc>
                  <a:txBody>
                    <a:bodyPr/>
                    <a:lstStyle>
                      <a:lvl1pPr lvl="0" rtl="0">
                        <a:defRPr/>
                      </a:lvl1pPr>
                    </a:lstStyle>
                    <a:p>
                      <a:pPr lvl="0" rtl="0"/>
                      <a:r>
                        <a:rPr lang="fa" sz="2200" b="1">
                          <a:effectLst>
                            <a:outerShdw blurRad="38100" dist="38100" dir="2700000" algn="tl">
                              <a:srgbClr val="000000">
                                <a:alpha val="43137"/>
                              </a:srgbClr>
                            </a:outerShdw>
                          </a:effectLst>
                          <a:latin typeface="Arial"/>
                        </a:rPr>
                        <a:t>11</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15</a:t>
                      </a:r>
                    </a:p>
                  </a:txBody>
                  <a:tcPr/>
                </a:tc>
                <a:tc>
                  <a:txBody>
                    <a:bodyPr/>
                    <a:lstStyle>
                      <a:lvl1pPr lvl="0" rtl="0">
                        <a:defRPr/>
                      </a:lvl1pPr>
                    </a:lstStyle>
                    <a:p>
                      <a:pPr lvl="0" rtl="0"/>
                      <a:r>
                        <a:rPr lang="en" sz="2200" b="1">
                          <a:effectLst>
                            <a:outerShdw blurRad="38100" dist="38100" dir="2700000" algn="tl">
                              <a:srgbClr val="000000">
                                <a:alpha val="43137"/>
                              </a:srgbClr>
                            </a:outerShdw>
                          </a:effectLst>
                          <a:latin typeface="Arial"/>
                        </a:rPr>
                        <a:t>Fiat</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1.9</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10.1</a:t>
                      </a:r>
                    </a:p>
                  </a:txBody>
                  <a:tcPr/>
                </a:tc>
              </a:tr>
              <a:tr h="452453">
                <a:tc>
                  <a:txBody>
                    <a:bodyPr/>
                    <a:lstStyle>
                      <a:lvl1pPr lvl="0" rtl="0">
                        <a:defRPr/>
                      </a:lvl1pPr>
                    </a:lstStyle>
                    <a:p>
                      <a:pPr lvl="0" rtl="0"/>
                      <a:r>
                        <a:rPr lang="fa" sz="2200" b="1">
                          <a:effectLst>
                            <a:outerShdw blurRad="38100" dist="38100" dir="2700000" algn="tl">
                              <a:srgbClr val="000000">
                                <a:alpha val="43137"/>
                              </a:srgbClr>
                            </a:outerShdw>
                          </a:effectLst>
                          <a:latin typeface="Arial"/>
                        </a:rPr>
                        <a:t>12</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10</a:t>
                      </a:r>
                    </a:p>
                  </a:txBody>
                  <a:tcPr/>
                </a:tc>
                <a:tc>
                  <a:txBody>
                    <a:bodyPr/>
                    <a:lstStyle>
                      <a:lvl1pPr lvl="0" rtl="0">
                        <a:defRPr/>
                      </a:lvl1pPr>
                    </a:lstStyle>
                    <a:p>
                      <a:pPr lvl="0" rtl="0"/>
                      <a:r>
                        <a:rPr lang="en" sz="2200" b="1">
                          <a:effectLst>
                            <a:outerShdw blurRad="38100" dist="38100" dir="2700000" algn="tl">
                              <a:srgbClr val="000000">
                                <a:alpha val="43137"/>
                              </a:srgbClr>
                            </a:outerShdw>
                          </a:effectLst>
                          <a:latin typeface="Arial"/>
                        </a:rPr>
                        <a:t>Walt Disney</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1.9</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-11.1</a:t>
                      </a:r>
                    </a:p>
                  </a:txBody>
                  <a:tcPr/>
                </a:tc>
              </a:tr>
              <a:tr h="452453">
                <a:tc>
                  <a:txBody>
                    <a:bodyPr/>
                    <a:lstStyle>
                      <a:lvl1pPr lvl="0" rtl="0">
                        <a:defRPr/>
                      </a:lvl1pPr>
                    </a:lstStyle>
                    <a:p>
                      <a:pPr lvl="0" rtl="0"/>
                      <a:r>
                        <a:rPr lang="fa" sz="2200" b="1" baseline="0">
                          <a:effectLst>
                            <a:outerShdw blurRad="38100" dist="38100" dir="2700000" algn="tl">
                              <a:srgbClr val="000000">
                                <a:alpha val="43137"/>
                              </a:srgbClr>
                            </a:outerShdw>
                          </a:effectLst>
                          <a:latin typeface="Arial"/>
                        </a:rPr>
                        <a:t>13</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14</a:t>
                      </a:r>
                    </a:p>
                  </a:txBody>
                  <a:tcPr/>
                </a:tc>
                <a:tc>
                  <a:txBody>
                    <a:bodyPr/>
                    <a:lstStyle>
                      <a:lvl1pPr lvl="0" rtl="0">
                        <a:defRPr/>
                      </a:lvl1pPr>
                    </a:lstStyle>
                    <a:p>
                      <a:pPr lvl="0" rtl="0"/>
                      <a:r>
                        <a:rPr lang="en" sz="2200" b="1">
                          <a:effectLst>
                            <a:outerShdw blurRad="38100" dist="38100" dir="2700000" algn="tl">
                              <a:srgbClr val="000000">
                                <a:alpha val="43137"/>
                              </a:srgbClr>
                            </a:outerShdw>
                          </a:effectLst>
                          <a:latin typeface="Arial"/>
                        </a:rPr>
                        <a:t>Walmart</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1.8</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0.0</a:t>
                      </a:r>
                    </a:p>
                  </a:txBody>
                  <a:tcPr/>
                </a:tc>
              </a:tr>
              <a:tr h="452453">
                <a:tc>
                  <a:txBody>
                    <a:bodyPr/>
                    <a:lstStyle>
                      <a:lvl1pPr lvl="0" rtl="0">
                        <a:defRPr/>
                      </a:lvl1pPr>
                    </a:lstStyle>
                    <a:p>
                      <a:pPr lvl="0" rtl="0"/>
                      <a:r>
                        <a:rPr lang="fa" sz="2200" b="1" i="0">
                          <a:effectLst>
                            <a:outerShdw blurRad="38100" dist="38100" dir="2700000" algn="tl">
                              <a:srgbClr val="000000">
                                <a:alpha val="43137"/>
                              </a:srgbClr>
                            </a:outerShdw>
                          </a:effectLst>
                          <a:latin typeface="Arial"/>
                        </a:rPr>
                        <a:t>14</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12</a:t>
                      </a:r>
                    </a:p>
                  </a:txBody>
                  <a:tcPr/>
                </a:tc>
                <a:tc>
                  <a:txBody>
                    <a:bodyPr/>
                    <a:lstStyle>
                      <a:lvl1pPr lvl="0" rtl="0">
                        <a:defRPr/>
                      </a:lvl1pPr>
                    </a:lstStyle>
                    <a:p>
                      <a:pPr lvl="0" rtl="0"/>
                      <a:r>
                        <a:rPr lang="en" sz="2200" b="1">
                          <a:effectLst>
                            <a:outerShdw blurRad="38100" dist="38100" dir="2700000" algn="tl">
                              <a:srgbClr val="000000">
                                <a:alpha val="43137"/>
                              </a:srgbClr>
                            </a:outerShdw>
                          </a:effectLst>
                          <a:latin typeface="Arial"/>
                        </a:rPr>
                        <a:t>Time Warner</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1.7</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-16.4</a:t>
                      </a:r>
                    </a:p>
                  </a:txBody>
                  <a:tcPr/>
                </a:tc>
              </a:tr>
              <a:tr h="451581">
                <a:tc>
                  <a:txBody>
                    <a:bodyPr/>
                    <a:lstStyle>
                      <a:lvl1pPr lvl="0" rtl="0">
                        <a:defRPr/>
                      </a:lvl1pPr>
                    </a:lstStyle>
                    <a:p>
                      <a:pPr lvl="0" rtl="0"/>
                      <a:r>
                        <a:rPr lang="fa" sz="2200" b="1">
                          <a:effectLst>
                            <a:outerShdw blurRad="38100" dist="38100" dir="2700000" algn="tl">
                              <a:srgbClr val="000000">
                                <a:alpha val="43137"/>
                              </a:srgbClr>
                            </a:outerShdw>
                          </a:effectLst>
                          <a:latin typeface="Arial"/>
                        </a:rPr>
                        <a:t>15</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19</a:t>
                      </a:r>
                    </a:p>
                  </a:txBody>
                  <a:tcPr/>
                </a:tc>
                <a:tc>
                  <a:txBody>
                    <a:bodyPr/>
                    <a:lstStyle>
                      <a:lvl1pPr lvl="0" rtl="0">
                        <a:defRPr/>
                      </a:lvl1pPr>
                    </a:lstStyle>
                    <a:p>
                      <a:pPr lvl="0" rtl="0"/>
                      <a:r>
                        <a:rPr lang="en" sz="2200" b="1">
                          <a:effectLst>
                            <a:outerShdw blurRad="38100" dist="38100" dir="2700000" algn="tl">
                              <a:srgbClr val="000000">
                                <a:alpha val="43137"/>
                              </a:srgbClr>
                            </a:outerShdw>
                          </a:effectLst>
                          <a:latin typeface="Arial"/>
                        </a:rPr>
                        <a:t>Target</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1.7</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4.0</a:t>
                      </a:r>
                    </a:p>
                  </a:txBody>
                  <a:tcPr/>
                </a:tc>
              </a:tr>
              <a:tr h="452451">
                <a:tc>
                  <a:txBody>
                    <a:bodyPr/>
                    <a:lstStyle>
                      <a:lvl1pPr lvl="0" rtl="0">
                        <a:defRPr/>
                      </a:lvl1pPr>
                    </a:lstStyle>
                    <a:p>
                      <a:pPr lvl="0" rtl="0"/>
                      <a:r>
                        <a:rPr lang="fa" sz="2200" b="1">
                          <a:effectLst>
                            <a:outerShdw blurRad="38100" dist="38100" dir="2700000" algn="tl">
                              <a:srgbClr val="000000">
                                <a:alpha val="43137"/>
                              </a:srgbClr>
                            </a:outerShdw>
                          </a:effectLst>
                          <a:latin typeface="Arial"/>
                        </a:rPr>
                        <a:t>16</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13</a:t>
                      </a:r>
                    </a:p>
                  </a:txBody>
                  <a:tcPr/>
                </a:tc>
                <a:tc>
                  <a:txBody>
                    <a:bodyPr/>
                    <a:lstStyle>
                      <a:lvl1pPr lvl="0" rtl="0">
                        <a:defRPr/>
                      </a:lvl1pPr>
                    </a:lstStyle>
                    <a:p>
                      <a:pPr lvl="0" rtl="0"/>
                      <a:r>
                        <a:rPr lang="en" sz="2200" b="1">
                          <a:effectLst>
                            <a:outerShdw blurRad="38100" dist="38100" dir="2700000" algn="tl">
                              <a:srgbClr val="000000">
                                <a:alpha val="43137"/>
                              </a:srgbClr>
                            </a:outerShdw>
                          </a:effectLst>
                          <a:latin typeface="Arial"/>
                        </a:rPr>
                        <a:t>Johnson&amp;Johnson</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1.7</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-14.9</a:t>
                      </a:r>
                    </a:p>
                  </a:txBody>
                  <a:tcPr/>
                </a:tc>
              </a:tr>
              <a:tr h="452454">
                <a:tc>
                  <a:txBody>
                    <a:bodyPr/>
                    <a:lstStyle>
                      <a:lvl1pPr lvl="0" rtl="0">
                        <a:defRPr/>
                      </a:lvl1pPr>
                    </a:lstStyle>
                    <a:p>
                      <a:pPr lvl="0" rtl="0"/>
                      <a:r>
                        <a:rPr lang="fa" sz="2200" b="1">
                          <a:effectLst>
                            <a:outerShdw blurRad="38100" dist="38100" dir="2700000" algn="tl">
                              <a:srgbClr val="000000">
                                <a:alpha val="43137"/>
                              </a:srgbClr>
                            </a:outerShdw>
                          </a:effectLst>
                          <a:latin typeface="Arial"/>
                        </a:rPr>
                        <a:t>17</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11</a:t>
                      </a:r>
                    </a:p>
                  </a:txBody>
                  <a:tcPr/>
                </a:tc>
                <a:tc>
                  <a:txBody>
                    <a:bodyPr/>
                    <a:lstStyle>
                      <a:lvl1pPr lvl="0" rtl="0">
                        <a:defRPr/>
                      </a:lvl1pPr>
                    </a:lstStyle>
                    <a:p>
                      <a:pPr lvl="0" rtl="0"/>
                      <a:r>
                        <a:rPr lang="en" sz="2200" b="1">
                          <a:effectLst>
                            <a:outerShdw blurRad="38100" dist="38100" dir="2700000" algn="tl">
                              <a:srgbClr val="000000">
                                <a:alpha val="43137"/>
                              </a:srgbClr>
                            </a:outerShdw>
                          </a:effectLst>
                          <a:latin typeface="Arial"/>
                        </a:rPr>
                        <a:t>Pfizer</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1.6</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-21.0</a:t>
                      </a:r>
                    </a:p>
                  </a:txBody>
                  <a:tcPr/>
                </a:tc>
              </a:tr>
              <a:tr h="452452">
                <a:tc>
                  <a:txBody>
                    <a:bodyPr/>
                    <a:lstStyle>
                      <a:lvl1pPr lvl="0" rtl="0">
                        <a:defRPr/>
                      </a:lvl1pPr>
                    </a:lstStyle>
                    <a:p>
                      <a:pPr lvl="0" rtl="0"/>
                      <a:r>
                        <a:rPr lang="fa" sz="2200" b="1">
                          <a:effectLst>
                            <a:outerShdw blurRad="38100" dist="38100" dir="2700000" algn="tl">
                              <a:srgbClr val="000000">
                                <a:alpha val="43137"/>
                              </a:srgbClr>
                            </a:outerShdw>
                          </a:effectLst>
                          <a:latin typeface="Arial"/>
                        </a:rPr>
                        <a:t>18</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17</a:t>
                      </a:r>
                    </a:p>
                  </a:txBody>
                  <a:tcPr/>
                </a:tc>
                <a:tc>
                  <a:txBody>
                    <a:bodyPr/>
                    <a:lstStyle>
                      <a:lvl1pPr lvl="0" rtl="0">
                        <a:defRPr/>
                      </a:lvl1pPr>
                    </a:lstStyle>
                    <a:p>
                      <a:pPr lvl="0" rtl="0"/>
                      <a:r>
                        <a:rPr lang="en" sz="2200" b="1">
                          <a:effectLst>
                            <a:outerShdw blurRad="38100" dist="38100" dir="2700000" algn="tl">
                              <a:srgbClr val="000000">
                                <a:alpha val="43137"/>
                              </a:srgbClr>
                            </a:outerShdw>
                          </a:effectLst>
                          <a:latin typeface="Arial"/>
                        </a:rPr>
                        <a:t>Bank of America</a:t>
                      </a:r>
                    </a:p>
                  </a:txBody>
                  <a:tcPr/>
                </a:tc>
                <a:tc>
                  <a:txBody>
                    <a:bodyPr/>
                    <a:lstStyle>
                      <a:lvl1pPr lvl="0" rtl="0">
                        <a:defRPr/>
                      </a:lvl1pPr>
                    </a:lstStyle>
                    <a:p>
                      <a:pPr lvl="0" rtl="0"/>
                      <a:r>
                        <a:rPr lang="fa" sz="2200" b="1" strike="noStrike">
                          <a:effectLst>
                            <a:outerShdw blurRad="38100" dist="38100" dir="2700000" algn="tl">
                              <a:srgbClr val="000000">
                                <a:alpha val="43137"/>
                              </a:srgbClr>
                            </a:outerShdw>
                          </a:effectLst>
                          <a:latin typeface="Arial"/>
                        </a:rPr>
                        <a:t>1.6</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-5.3</a:t>
                      </a:r>
                    </a:p>
                  </a:txBody>
                  <a:tcPr/>
                </a:tc>
              </a:tr>
              <a:tr h="452453">
                <a:tc>
                  <a:txBody>
                    <a:bodyPr/>
                    <a:lstStyle>
                      <a:lvl1pPr lvl="0" rtl="0">
                        <a:defRPr/>
                      </a:lvl1pPr>
                    </a:lstStyle>
                    <a:p>
                      <a:pPr lvl="0" rtl="0"/>
                      <a:r>
                        <a:rPr lang="fa" sz="2200" b="1">
                          <a:effectLst>
                            <a:outerShdw blurRad="38100" dist="38100" dir="2700000" algn="tl">
                              <a:srgbClr val="000000">
                                <a:alpha val="43137"/>
                              </a:srgbClr>
                            </a:outerShdw>
                          </a:effectLst>
                          <a:latin typeface="Arial"/>
                        </a:rPr>
                        <a:t>19</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20</a:t>
                      </a:r>
                    </a:p>
                  </a:txBody>
                  <a:tcPr/>
                </a:tc>
                <a:tc>
                  <a:txBody>
                    <a:bodyPr/>
                    <a:lstStyle>
                      <a:lvl1pPr lvl="0" rtl="0">
                        <a:defRPr/>
                      </a:lvl1pPr>
                    </a:lstStyle>
                    <a:p>
                      <a:pPr lvl="0" rtl="0"/>
                      <a:r>
                        <a:rPr lang="en" sz="2200" b="1">
                          <a:effectLst>
                            <a:outerShdw blurRad="38100" dist="38100" dir="2700000" algn="tl">
                              <a:srgbClr val="000000">
                                <a:alpha val="43137"/>
                              </a:srgbClr>
                            </a:outerShdw>
                          </a:effectLst>
                          <a:latin typeface="Arial"/>
                        </a:rPr>
                        <a:t>Macy's</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1.6</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6.4</a:t>
                      </a:r>
                    </a:p>
                  </a:txBody>
                  <a:tcPr/>
                </a:tc>
              </a:tr>
              <a:tr h="452452">
                <a:tc>
                  <a:txBody>
                    <a:bodyPr/>
                    <a:lstStyle>
                      <a:lvl1pPr lvl="0" rtl="0">
                        <a:defRPr/>
                      </a:lvl1pPr>
                    </a:lstStyle>
                    <a:p>
                      <a:pPr lvl="0" rtl="0"/>
                      <a:r>
                        <a:rPr lang="fa" sz="2200" b="1">
                          <a:effectLst>
                            <a:outerShdw blurRad="38100" dist="38100" dir="2700000" algn="tl">
                              <a:srgbClr val="000000">
                                <a:alpha val="43137"/>
                              </a:srgbClr>
                            </a:outerShdw>
                          </a:effectLst>
                          <a:latin typeface="Arial"/>
                        </a:rPr>
                        <a:t>20</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23</a:t>
                      </a:r>
                    </a:p>
                  </a:txBody>
                  <a:tcPr/>
                </a:tc>
                <a:tc>
                  <a:txBody>
                    <a:bodyPr/>
                    <a:lstStyle>
                      <a:lvl1pPr lvl="0" rtl="0">
                        <a:defRPr/>
                      </a:lvl1pPr>
                    </a:lstStyle>
                    <a:p>
                      <a:pPr lvl="0" rtl="0"/>
                      <a:r>
                        <a:rPr lang="en" sz="2200" b="1">
                          <a:effectLst>
                            <a:outerShdw blurRad="38100" dist="38100" dir="2700000" algn="tl">
                              <a:srgbClr val="000000">
                                <a:alpha val="43137"/>
                              </a:srgbClr>
                            </a:outerShdw>
                          </a:effectLst>
                          <a:latin typeface="Arial"/>
                        </a:rPr>
                        <a:t>Berkshire Hathaway</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1.6</a:t>
                      </a:r>
                    </a:p>
                  </a:txBody>
                  <a:tcPr/>
                </a:tc>
                <a:tc>
                  <a:txBody>
                    <a:bodyPr/>
                    <a:lstStyle>
                      <a:lvl1pPr lvl="0" rtl="0">
                        <a:defRPr/>
                      </a:lvl1pPr>
                    </a:lstStyle>
                    <a:p>
                      <a:pPr lvl="0" rtl="0"/>
                      <a:r>
                        <a:rPr lang="fa" sz="2200" b="1">
                          <a:effectLst>
                            <a:outerShdw blurRad="38100" dist="38100" dir="2700000" algn="tl">
                              <a:srgbClr val="000000">
                                <a:alpha val="43137"/>
                              </a:srgbClr>
                            </a:outerShdw>
                          </a:effectLst>
                          <a:latin typeface="Arial"/>
                        </a:rPr>
                        <a:t>13.1</a:t>
                      </a:r>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a:srcRect/>
          <a:stretch>
            <a:fillRect/>
          </a:stretch>
        </p:blipFill>
        <p:spPr>
          <a:xfrm>
            <a:off x="5901020" y="1645823"/>
            <a:ext cx="5796454" cy="5217971"/>
          </a:xfrm>
          <a:prstGeom prst="rect">
            <a:avLst/>
          </a:prstGeom>
        </p:spPr>
      </p:pic>
      <p:pic>
        <p:nvPicPr>
          <p:cNvPr id="3" name="Picture 2"/>
          <p:cNvPicPr/>
          <p:nvPr/>
        </p:nvPicPr>
        <p:blipFill>
          <a:blip r:embed="rId4"/>
          <a:srcRect/>
          <a:stretch>
            <a:fillRect/>
          </a:stretch>
        </p:blipFill>
        <p:spPr>
          <a:xfrm>
            <a:off x="518636" y="1609211"/>
            <a:ext cx="5146058" cy="5237585"/>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40221" y="991015"/>
            <a:ext cx="10796263" cy="5121564"/>
          </a:xfrm>
          <a:prstGeom prst="rect">
            <a:avLst/>
          </a:prstGeom>
        </p:spPr>
        <p:txBody>
          <a:bodyPr/>
          <a:lstStyle>
            <a:lvl1pPr lvl="0" indent="-171450" rtl="0">
              <a:defRPr/>
            </a:lvl1pPr>
          </a:lstStyle>
          <a:p>
            <a:pPr lvl="0" rtl="0"/>
            <a:r>
              <a:rPr lang="fa" sz="3600" b="1">
                <a:effectLst>
                  <a:outerShdw blurRad="38100" dist="38100" dir="2700000" algn="tl">
                    <a:srgbClr val="000000">
                      <a:alpha val="43137"/>
                    </a:srgbClr>
                  </a:outerShdw>
                </a:effectLst>
              </a:rPr>
              <a:t>دو</a:t>
            </a:r>
            <a:r>
              <a:rPr lang="fa" sz="3600" b="1">
                <a:effectLst>
                  <a:outerShdw blurRad="38100" dist="38100" dir="2700000" algn="tl">
                    <a:srgbClr val="000000">
                      <a:alpha val="43137"/>
                    </a:srgbClr>
                  </a:outerShdw>
                </a:effectLst>
                <a:latin typeface="Arial"/>
              </a:rPr>
              <a:t> </a:t>
            </a:r>
            <a:r>
              <a:rPr lang="fa" sz="3600" b="1">
                <a:effectLst>
                  <a:outerShdw blurRad="38100" dist="38100" dir="2700000" algn="tl">
                    <a:srgbClr val="000000">
                      <a:alpha val="43137"/>
                    </a:srgbClr>
                  </a:outerShdw>
                </a:effectLst>
              </a:rPr>
              <a:t>مشکل</a:t>
            </a:r>
            <a:r>
              <a:rPr lang="fa" sz="3600" b="1">
                <a:effectLst>
                  <a:outerShdw blurRad="38100" dist="38100" dir="2700000" algn="tl">
                    <a:srgbClr val="000000">
                      <a:alpha val="43137"/>
                    </a:srgbClr>
                  </a:outerShdw>
                </a:effectLst>
                <a:latin typeface="Arial"/>
              </a:rPr>
              <a:t> </a:t>
            </a:r>
            <a:r>
              <a:rPr lang="fa" sz="3600" b="1">
                <a:effectLst>
                  <a:outerShdw blurRad="38100" dist="38100" dir="2700000" algn="tl">
                    <a:srgbClr val="000000">
                      <a:alpha val="43137"/>
                    </a:srgbClr>
                  </a:outerShdw>
                </a:effectLst>
              </a:rPr>
              <a:t>آگهی</a:t>
            </a:r>
            <a:r>
              <a:rPr lang="fa" sz="3600" b="1">
                <a:effectLst>
                  <a:outerShdw blurRad="38100" dist="38100" dir="2700000" algn="tl">
                    <a:srgbClr val="000000">
                      <a:alpha val="43137"/>
                    </a:srgbClr>
                  </a:outerShdw>
                </a:effectLst>
                <a:latin typeface="Arial"/>
              </a:rPr>
              <a:t> </a:t>
            </a:r>
            <a:r>
              <a:rPr lang="fa" sz="3600" b="1">
                <a:effectLst>
                  <a:outerShdw blurRad="38100" dist="38100" dir="2700000" algn="tl">
                    <a:srgbClr val="000000">
                      <a:alpha val="43137"/>
                    </a:srgbClr>
                  </a:outerShdw>
                </a:effectLst>
              </a:rPr>
              <a:t>تبلیغاتی</a:t>
            </a:r>
          </a:p>
          <a:p>
            <a:pPr lvl="0" rtl="0"/>
            <a:endParaRPr lang="fa" sz="3600" b="1">
              <a:effectLst>
                <a:outerShdw blurRad="38100" dist="38100" dir="2700000" algn="tl">
                  <a:srgbClr val="000000">
                    <a:alpha val="43137"/>
                  </a:srgbClr>
                </a:outerShdw>
              </a:effectLst>
            </a:endParaRPr>
          </a:p>
          <a:p>
            <a:pPr lvl="0" rtl="0"/>
            <a:r>
              <a:rPr lang="fa" sz="3000" b="1">
                <a:effectLst>
                  <a:outerShdw blurRad="38100" dist="38100" dir="2700000" algn="tl">
                    <a:srgbClr val="000000">
                      <a:alpha val="43137"/>
                    </a:srgbClr>
                  </a:outerShdw>
                </a:effectLst>
                <a:latin typeface="Arial"/>
              </a:rPr>
              <a:t>1:</a:t>
            </a:r>
            <a:r>
              <a:rPr lang="fa" sz="3000" b="1">
                <a:effectLst>
                  <a:outerShdw blurRad="38100" dist="38100" dir="2700000" algn="tl">
                    <a:srgbClr val="000000">
                      <a:alpha val="43137"/>
                    </a:srgbClr>
                  </a:outerShdw>
                </a:effectLst>
              </a:rPr>
              <a:t>تکیه</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بیش</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از</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حد</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بر</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روی</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آگهی</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تبلیغاتی</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که</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منجر</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به</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آگهی</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تبلیغاتی</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خسته</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کننده</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و</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کهنه</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می</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شود</a:t>
            </a:r>
            <a:r>
              <a:rPr lang="en" sz="3000" b="1">
                <a:effectLst>
                  <a:outerShdw blurRad="38100" dist="38100" dir="2700000" algn="tl">
                    <a:srgbClr val="000000">
                      <a:alpha val="43137"/>
                    </a:srgbClr>
                  </a:outerShdw>
                </a:effectLst>
                <a:latin typeface="Arial"/>
              </a:rPr>
              <a:t>.                                                       Advertising Wearout</a:t>
            </a:r>
          </a:p>
          <a:p>
            <a:pPr lvl="0" rtl="0"/>
            <a:endParaRPr lang="en" sz="3000" b="1">
              <a:effectLst>
                <a:outerShdw blurRad="38100" dist="38100" dir="2700000" algn="tl">
                  <a:srgbClr val="000000">
                    <a:alpha val="43137"/>
                  </a:srgbClr>
                </a:outerShdw>
              </a:effectLst>
              <a:latin typeface="Arial"/>
            </a:endParaRPr>
          </a:p>
          <a:p>
            <a:pPr lvl="0" rtl="0"/>
            <a:r>
              <a:rPr lang="fa" sz="3000" b="1">
                <a:effectLst>
                  <a:outerShdw blurRad="38100" dist="38100" dir="2700000" algn="tl">
                    <a:srgbClr val="000000">
                      <a:alpha val="43137"/>
                    </a:srgbClr>
                  </a:outerShdw>
                </a:effectLst>
                <a:latin typeface="Arial"/>
              </a:rPr>
              <a:t>2:</a:t>
            </a:r>
            <a:r>
              <a:rPr lang="fa" sz="3000" b="1">
                <a:effectLst>
                  <a:outerShdw blurRad="38100" dist="38100" dir="2700000" algn="tl">
                    <a:srgbClr val="000000">
                      <a:alpha val="43137"/>
                    </a:srgbClr>
                  </a:outerShdw>
                </a:effectLst>
              </a:rPr>
              <a:t>فراتر</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از</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یک</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سطح</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هزینه</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مشخص</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کاهش</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یافتن</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بازدهی</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تمایل</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به</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استقرار</a:t>
            </a:r>
            <a:r>
              <a:rPr lang="fa" sz="3000" b="1">
                <a:effectLst>
                  <a:outerShdw blurRad="38100" dist="38100" dir="2700000" algn="tl">
                    <a:srgbClr val="000000">
                      <a:alpha val="43137"/>
                    </a:srgbClr>
                  </a:outerShdw>
                </a:effectLst>
                <a:latin typeface="Arial"/>
              </a:rPr>
              <a:t> </a:t>
            </a:r>
            <a:r>
              <a:rPr lang="fa" sz="3000" b="1">
                <a:effectLst>
                  <a:outerShdw blurRad="38100" dist="38100" dir="2700000" algn="tl">
                    <a:srgbClr val="000000">
                      <a:alpha val="43137"/>
                    </a:srgbClr>
                  </a:outerShdw>
                </a:effectLst>
              </a:rPr>
              <a:t>دارد</a:t>
            </a:r>
            <a:r>
              <a:rPr lang="en" sz="3000" b="1">
                <a:effectLst>
                  <a:outerShdw blurRad="38100" dist="38100" dir="2700000" algn="tl">
                    <a:srgbClr val="000000">
                      <a:alpha val="43137"/>
                    </a:srgbClr>
                  </a:outerShdw>
                </a:effectLst>
                <a:latin typeface="Arial"/>
              </a:rPr>
              <a:t>.                    </a:t>
            </a:r>
          </a:p>
          <a:p>
            <a:pPr lvl="0" rtl="0"/>
            <a:r>
              <a:rPr lang="en" sz="3000" b="1">
                <a:effectLst>
                  <a:outerShdw blurRad="38100" dist="38100" dir="2700000" algn="tl">
                    <a:srgbClr val="000000">
                      <a:alpha val="43137"/>
                    </a:srgbClr>
                  </a:outerShdw>
                </a:effectLst>
                <a:latin typeface="Arial"/>
              </a:rPr>
              <a:t>Advertising Response Function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76146" y="910635"/>
            <a:ext cx="9524493" cy="4731319"/>
          </a:xfrm>
          <a:prstGeom prst="rect">
            <a:avLst/>
          </a:prstGeom>
        </p:spPr>
        <p:txBody>
          <a:bodyPr/>
          <a:lstStyle>
            <a:lvl1pPr lvl="0" indent="-171450">
              <a:defRPr/>
            </a:lvl1pPr>
          </a:lstStyle>
          <a:p>
            <a:pPr lvl="0"/>
            <a:r>
              <a:rPr lang="fa" sz="3600" b="1">
                <a:effectLst>
                  <a:outerShdw blurRad="38100" dist="38100" dir="2700000" algn="tl">
                    <a:srgbClr val="000000">
                      <a:alpha val="43137"/>
                    </a:srgbClr>
                  </a:outerShdw>
                </a:effectLst>
                <a:latin typeface="Arial"/>
              </a:rPr>
              <a:t>آگهی تبلیغاتی سازمانی</a:t>
            </a:r>
          </a:p>
          <a:p>
            <a:pPr lvl="0"/>
            <a:endParaRPr lang="fa" sz="3600" b="1">
              <a:effectLst>
                <a:outerShdw blurRad="38100" dist="38100" dir="2700000" algn="tl">
                  <a:srgbClr val="000000">
                    <a:alpha val="43137"/>
                  </a:srgbClr>
                </a:outerShdw>
              </a:effectLst>
              <a:latin typeface="Arial"/>
            </a:endParaRPr>
          </a:p>
          <a:p>
            <a:pPr lvl="0"/>
            <a:endParaRPr lang="fa" sz="3600" b="1">
              <a:effectLst>
                <a:outerShdw blurRad="38100" dist="38100" dir="2700000" algn="tl">
                  <a:srgbClr val="000000">
                    <a:alpha val="43137"/>
                  </a:srgbClr>
                </a:outerShdw>
              </a:effectLst>
              <a:latin typeface="Arial"/>
            </a:endParaRPr>
          </a:p>
          <a:p>
            <a:pPr lvl="0"/>
            <a:endParaRPr lang="fa" sz="3600" b="1">
              <a:effectLst>
                <a:outerShdw blurRad="38100" dist="38100" dir="2700000" algn="tl">
                  <a:srgbClr val="000000">
                    <a:alpha val="43137"/>
                  </a:srgbClr>
                </a:outerShdw>
              </a:effectLst>
              <a:latin typeface="Arial"/>
            </a:endParaRPr>
          </a:p>
          <a:p>
            <a:pPr lvl="0"/>
            <a:r>
              <a:rPr lang="fa" sz="3600" b="1">
                <a:effectLst>
                  <a:outerShdw blurRad="38100" dist="38100" dir="2700000" algn="tl">
                    <a:srgbClr val="000000">
                      <a:alpha val="43137"/>
                    </a:srgbClr>
                  </a:outerShdw>
                </a:effectLst>
                <a:latin typeface="Arial"/>
              </a:rPr>
              <a:t>آگهی تبلیغاتی محصول</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11801" y="639159"/>
            <a:ext cx="9744933" cy="5545747"/>
          </a:xfrm>
          <a:prstGeom prst="rect">
            <a:avLst/>
          </a:prstGeom>
        </p:spPr>
        <p:txBody>
          <a:bodyPr/>
          <a:lstStyle>
            <a:lvl1pPr lvl="0" indent="-171450">
              <a:defRPr/>
            </a:lvl1pPr>
          </a:lstStyle>
          <a:p>
            <a:pPr lvl="0"/>
            <a:r>
              <a:rPr lang="fa" sz="3600" b="1">
                <a:effectLst>
                  <a:outerShdw blurRad="38100" dist="38100" dir="2700000" algn="tl">
                    <a:srgbClr val="000000">
                      <a:alpha val="43137"/>
                    </a:srgbClr>
                  </a:outerShdw>
                </a:effectLst>
                <a:latin typeface="Arial"/>
              </a:rPr>
              <a:t>سه نوع آگهی تبلیغاتی محصول مهم در دسترس هستند</a:t>
            </a:r>
          </a:p>
          <a:p>
            <a:pPr lvl="0"/>
            <a:r>
              <a:rPr lang="fa" sz="3000" b="1">
                <a:effectLst>
                  <a:outerShdw blurRad="38100" dist="38100" dir="2700000" algn="tl">
                    <a:srgbClr val="000000">
                      <a:alpha val="43137"/>
                    </a:srgbClr>
                  </a:outerShdw>
                </a:effectLst>
                <a:latin typeface="Arial"/>
              </a:rPr>
              <a:t>1 آگهی تبلیغاتی پیشتاز</a:t>
            </a:r>
          </a:p>
          <a:p>
            <a:pPr lvl="0"/>
            <a:r>
              <a:rPr lang="fa" sz="3000" b="1">
                <a:effectLst>
                  <a:outerShdw blurRad="38100" dist="38100" dir="2700000" algn="tl">
                    <a:srgbClr val="000000">
                      <a:alpha val="43137"/>
                    </a:srgbClr>
                  </a:outerShdw>
                </a:effectLst>
                <a:latin typeface="Arial"/>
              </a:rPr>
              <a:t>2 آگهی تبلیغاتی رقابتی </a:t>
            </a:r>
          </a:p>
          <a:p>
            <a:pPr lvl="0"/>
            <a:r>
              <a:rPr lang="fa" sz="3000" b="1">
                <a:effectLst>
                  <a:outerShdw blurRad="38100" dist="38100" dir="2700000" algn="tl">
                    <a:srgbClr val="000000">
                      <a:alpha val="43137"/>
                    </a:srgbClr>
                  </a:outerShdw>
                </a:effectLst>
                <a:latin typeface="Arial"/>
              </a:rPr>
              <a:t>3 آگهی تبلیغاتی مقایسه ای</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3"/>
          <a:srcRect/>
          <a:stretch>
            <a:fillRect/>
          </a:stretch>
        </p:blipFill>
        <p:spPr>
          <a:xfrm>
            <a:off x="1384692" y="49930"/>
            <a:ext cx="9637877" cy="6779466"/>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93103" y="876700"/>
            <a:ext cx="9524493" cy="5562714"/>
          </a:xfrm>
          <a:prstGeom prst="rect">
            <a:avLst/>
          </a:prstGeom>
        </p:spPr>
        <p:txBody>
          <a:bodyPr/>
          <a:lstStyle>
            <a:lvl1pPr lvl="0" indent="-171450">
              <a:defRPr/>
            </a:lvl1pPr>
          </a:lstStyle>
          <a:p>
            <a:pPr lvl="0"/>
            <a:r>
              <a:rPr lang="fa" sz="3600" b="1">
                <a:effectLst>
                  <a:outerShdw blurRad="38100" dist="38100" dir="2700000" algn="tl">
                    <a:srgbClr val="000000">
                      <a:alpha val="43137"/>
                    </a:srgbClr>
                  </a:outerShdw>
                </a:effectLst>
              </a:rPr>
              <a:t>اجرای آگهی تبلیغاتی و انواع رسانه</a:t>
            </a:r>
          </a:p>
          <a:p>
            <a:pPr lvl="0"/>
            <a:r>
              <a:rPr lang="fa" sz="3000" b="1">
                <a:effectLst>
                  <a:outerShdw blurRad="38100" dist="38100" dir="2700000" algn="tl">
                    <a:srgbClr val="000000">
                      <a:alpha val="43137"/>
                    </a:srgbClr>
                  </a:outerShdw>
                </a:effectLst>
              </a:rPr>
              <a:t>دسترسی</a:t>
            </a:r>
          </a:p>
          <a:p>
            <a:pPr lvl="0"/>
            <a:endParaRPr lang="fa" sz="3000" b="1">
              <a:effectLst>
                <a:outerShdw blurRad="38100" dist="38100" dir="2700000" algn="tl">
                  <a:srgbClr val="000000">
                    <a:alpha val="43137"/>
                  </a:srgbClr>
                </a:outerShdw>
              </a:effectLst>
            </a:endParaRPr>
          </a:p>
          <a:p>
            <a:pPr lvl="0"/>
            <a:r>
              <a:rPr lang="fa" sz="3000" b="1">
                <a:effectLst>
                  <a:outerShdw blurRad="38100" dist="38100" dir="2700000" algn="tl">
                    <a:srgbClr val="000000">
                      <a:alpha val="43137"/>
                    </a:srgbClr>
                  </a:outerShdw>
                </a:effectLst>
              </a:rPr>
              <a:t>تکرار</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6997" y="690062"/>
            <a:ext cx="11033661" cy="2271068"/>
          </a:xfrm>
          <a:prstGeom prst="rect">
            <a:avLst/>
          </a:prstGeom>
        </p:spPr>
        <p:txBody>
          <a:bodyPr/>
          <a:lstStyle>
            <a:lvl1pPr lvl="0" indent="-171450">
              <a:defRPr/>
            </a:lvl1pPr>
          </a:lstStyle>
          <a:p>
            <a:pPr lvl="0"/>
            <a:r>
              <a:rPr lang="fa" sz="3600" b="1">
                <a:effectLst>
                  <a:outerShdw blurRad="38100" dist="38100" dir="2700000" algn="tl">
                    <a:srgbClr val="000000">
                      <a:alpha val="43137"/>
                    </a:srgbClr>
                  </a:outerShdw>
                </a:effectLst>
                <a:latin typeface="Arial"/>
              </a:rPr>
              <a:t>روش های رایج اجرای آگهی تبلیغاتی</a:t>
            </a:r>
          </a:p>
          <a:p>
            <a:pPr lvl="0"/>
            <a:r>
              <a:rPr lang="en" sz="3600" b="1">
                <a:effectLst>
                  <a:outerShdw blurRad="38100" dist="38100" dir="2700000" algn="tl">
                    <a:srgbClr val="000000">
                      <a:alpha val="43137"/>
                    </a:srgbClr>
                  </a:outerShdw>
                </a:effectLst>
                <a:latin typeface="Arial"/>
              </a:rPr>
              <a:t>Common Approaches to Advertising Execution</a:t>
            </a:r>
          </a:p>
        </p:txBody>
      </p:sp>
      <p:sp>
        <p:nvSpPr>
          <p:cNvPr id="3" name="TextBox 2"/>
          <p:cNvSpPr txBox="1"/>
          <p:nvPr/>
        </p:nvSpPr>
        <p:spPr>
          <a:xfrm>
            <a:off x="1376145" y="1928671"/>
            <a:ext cx="10270598" cy="4900989"/>
          </a:xfrm>
          <a:prstGeom prst="rect">
            <a:avLst/>
          </a:prstGeom>
        </p:spPr>
        <p:txBody>
          <a:bodyPr/>
          <a:lstStyle>
            <a:lvl1pPr lvl="0" indent="-171450">
              <a:defRPr/>
            </a:lvl1pPr>
          </a:lstStyle>
          <a:p>
            <a:pPr lvl="0"/>
            <a:r>
              <a:rPr lang="en" sz="3000" b="1">
                <a:effectLst>
                  <a:outerShdw blurRad="38100" dist="38100" dir="2700000" algn="tl">
                    <a:srgbClr val="000000">
                      <a:alpha val="43137"/>
                    </a:srgbClr>
                  </a:outerShdw>
                </a:effectLst>
              </a:rPr>
              <a:t>1_</a:t>
            </a:r>
            <a:r>
              <a:rPr lang="fa" sz="3000" b="1">
                <a:effectLst>
                  <a:outerShdw blurRad="38100" dist="38100" dir="2700000" algn="tl">
                    <a:srgbClr val="000000">
                      <a:alpha val="43137"/>
                    </a:srgbClr>
                  </a:outerShdw>
                </a:effectLst>
              </a:rPr>
              <a:t>قسمتی از زندگی</a:t>
            </a:r>
          </a:p>
          <a:p>
            <a:pPr lvl="0"/>
            <a:r>
              <a:rPr lang="fa" sz="3000" b="1">
                <a:effectLst>
                  <a:outerShdw blurRad="38100" dist="38100" dir="2700000" algn="tl">
                    <a:srgbClr val="000000">
                      <a:alpha val="43137"/>
                    </a:srgbClr>
                  </a:outerShdw>
                </a:effectLst>
              </a:rPr>
              <a:t>2_شوخ طبعی</a:t>
            </a:r>
          </a:p>
          <a:p>
            <a:pPr lvl="0"/>
            <a:r>
              <a:rPr lang="fa" sz="3000" b="1">
                <a:effectLst>
                  <a:outerShdw blurRad="38100" dist="38100" dir="2700000" algn="tl">
                    <a:srgbClr val="000000">
                      <a:alpha val="43137"/>
                    </a:srgbClr>
                  </a:outerShdw>
                </a:effectLst>
              </a:rPr>
              <a:t>3_احساس/حالت</a:t>
            </a:r>
          </a:p>
          <a:p>
            <a:pPr lvl="0"/>
            <a:r>
              <a:rPr lang="fa" sz="3000" b="1">
                <a:effectLst>
                  <a:outerShdw blurRad="38100" dist="38100" dir="2700000" algn="tl">
                    <a:srgbClr val="000000">
                      <a:alpha val="43137"/>
                    </a:srgbClr>
                  </a:outerShdw>
                </a:effectLst>
                <a:latin typeface="Arial"/>
              </a:rPr>
              <a:t>4_تحقیق بنیان</a:t>
            </a:r>
          </a:p>
          <a:p>
            <a:pPr lvl="0"/>
            <a:r>
              <a:rPr lang="fa" sz="3000" b="1">
                <a:effectLst>
                  <a:outerShdw blurRad="38100" dist="38100" dir="2700000" algn="tl">
                    <a:srgbClr val="000000">
                      <a:alpha val="43137"/>
                    </a:srgbClr>
                  </a:outerShdw>
                </a:effectLst>
                <a:latin typeface="Arial"/>
              </a:rPr>
              <a:t>5_نمایش</a:t>
            </a:r>
          </a:p>
          <a:p>
            <a:pPr lvl="0"/>
            <a:r>
              <a:rPr lang="fa" sz="3000" b="1">
                <a:effectLst>
                  <a:outerShdw blurRad="38100" dist="38100" dir="2700000" algn="tl">
                    <a:srgbClr val="000000">
                      <a:alpha val="43137"/>
                    </a:srgbClr>
                  </a:outerShdw>
                </a:effectLst>
                <a:latin typeface="Arial"/>
              </a:rPr>
              <a:t>6_موزیکال</a:t>
            </a:r>
          </a:p>
          <a:p>
            <a:pPr lvl="0"/>
            <a:r>
              <a:rPr lang="fa" sz="3000" b="1">
                <a:effectLst>
                  <a:outerShdw blurRad="38100" dist="38100" dir="2700000" algn="tl">
                    <a:srgbClr val="000000">
                      <a:alpha val="43137"/>
                    </a:srgbClr>
                  </a:outerShdw>
                </a:effectLst>
                <a:latin typeface="Arial"/>
              </a:rPr>
              <a:t>7_تاییدکننده</a:t>
            </a:r>
          </a:p>
          <a:p>
            <a:pPr lvl="0"/>
            <a:r>
              <a:rPr lang="fa" sz="3000" b="1">
                <a:effectLst>
                  <a:outerShdw blurRad="38100" dist="38100" dir="2700000" algn="tl">
                    <a:srgbClr val="000000">
                      <a:alpha val="43137"/>
                    </a:srgbClr>
                  </a:outerShdw>
                </a:effectLst>
                <a:latin typeface="Arial"/>
              </a:rPr>
              <a:t>8_سبک زندگی</a:t>
            </a:r>
          </a:p>
          <a:p>
            <a:pPr lvl="0"/>
            <a:r>
              <a:rPr lang="fa" sz="3000" b="1">
                <a:effectLst>
                  <a:outerShdw blurRad="38100" dist="38100" dir="2700000" algn="tl">
                    <a:srgbClr val="000000">
                      <a:alpha val="43137"/>
                    </a:srgbClr>
                  </a:outerShdw>
                </a:effectLst>
                <a:latin typeface="Arial"/>
              </a:rPr>
              <a:t>9_خلاقیت فانتزی</a:t>
            </a:r>
          </a:p>
          <a:p>
            <a:pPr lvl="0"/>
            <a:r>
              <a:rPr lang="fa" sz="3000" b="1">
                <a:effectLst>
                  <a:outerShdw blurRad="38100" dist="38100" dir="2700000" algn="tl">
                    <a:srgbClr val="000000">
                      <a:alpha val="43137"/>
                    </a:srgbClr>
                  </a:outerShdw>
                </a:effectLst>
                <a:latin typeface="Arial"/>
              </a:rPr>
              <a:t>10_انیمیشن و حیوان نما</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37007" y="690061"/>
            <a:ext cx="9931461" cy="1270000"/>
          </a:xfrm>
          <a:prstGeom prst="rect">
            <a:avLst/>
          </a:prstGeom>
        </p:spPr>
        <p:txBody>
          <a:bodyPr/>
          <a:lstStyle>
            <a:lvl1pPr lvl="0" indent="-171450">
              <a:defRPr/>
            </a:lvl1pPr>
          </a:lstStyle>
          <a:p>
            <a:pPr lvl="0"/>
            <a:r>
              <a:rPr lang="fa" sz="3600" b="1">
                <a:effectLst>
                  <a:outerShdw blurRad="38100" dist="38100" dir="2700000" algn="tl">
                    <a:srgbClr val="000000">
                      <a:alpha val="43137"/>
                    </a:srgbClr>
                  </a:outerShdw>
                </a:effectLst>
                <a:latin typeface="Arial"/>
              </a:rPr>
              <a:t>مزایا و معایب رسانه های کلیدی آگهی تبلیغاتی</a:t>
            </a:r>
          </a:p>
        </p:txBody>
      </p:sp>
      <p:sp>
        <p:nvSpPr>
          <p:cNvPr id="3" name="TextBox 2"/>
          <p:cNvSpPr txBox="1"/>
          <p:nvPr/>
        </p:nvSpPr>
        <p:spPr>
          <a:xfrm>
            <a:off x="1121791" y="1640228"/>
            <a:ext cx="10033201" cy="4629515"/>
          </a:xfrm>
          <a:prstGeom prst="rect">
            <a:avLst/>
          </a:prstGeom>
        </p:spPr>
        <p:txBody>
          <a:bodyPr/>
          <a:lstStyle>
            <a:lvl1pPr lvl="0" indent="-171450">
              <a:defRPr/>
            </a:lvl1pPr>
          </a:lstStyle>
          <a:p>
            <a:pPr lvl="0"/>
            <a:r>
              <a:rPr lang="fa" sz="3000" b="1">
                <a:effectLst>
                  <a:outerShdw blurRad="38100" dist="38100" dir="2700000" algn="tl">
                    <a:srgbClr val="000000">
                      <a:alpha val="43137"/>
                    </a:srgbClr>
                  </a:outerShdw>
                </a:effectLst>
              </a:rPr>
              <a:t>1_تلویزیون</a:t>
            </a:r>
          </a:p>
          <a:p>
            <a:pPr lvl="0"/>
            <a:r>
              <a:rPr lang="fa" sz="3000" b="1">
                <a:effectLst>
                  <a:outerShdw blurRad="38100" dist="38100" dir="2700000" algn="tl">
                    <a:srgbClr val="000000">
                      <a:alpha val="43137"/>
                    </a:srgbClr>
                  </a:outerShdw>
                </a:effectLst>
              </a:rPr>
              <a:t>مزایا (ترکیبی چند رسانه ای-تقاضا به چندین حس-مناسب برای پوشش انبوه</a:t>
            </a:r>
            <a:r>
              <a:rPr lang="fa" sz="3000" b="1">
                <a:effectLst>
                  <a:outerShdw blurRad="38100" dist="38100" dir="2700000" algn="tl">
                    <a:srgbClr val="000000">
                      <a:alpha val="43137"/>
                    </a:srgbClr>
                  </a:outerShdw>
                </a:effectLst>
                <a:latin typeface="Arial"/>
              </a:rPr>
              <a:t> و بازارهای منتخب-برنامه تلویزیونی)</a:t>
            </a:r>
          </a:p>
          <a:p>
            <a:pPr lvl="0"/>
            <a:r>
              <a:rPr lang="fa" sz="3000" b="1">
                <a:effectLst>
                  <a:outerShdw blurRad="38100" dist="38100" dir="2700000" algn="tl">
                    <a:srgbClr val="000000">
                      <a:alpha val="43137"/>
                    </a:srgbClr>
                  </a:outerShdw>
                </a:effectLst>
                <a:latin typeface="Arial"/>
              </a:rPr>
              <a:t>معایب (تاثیرات زودگذر-عمر مفید کوتاه-هیاهوی آگهی های تبلیغاتی رقابتی-اثر</a:t>
            </a:r>
            <a:r>
              <a:rPr lang="en" sz="3000" b="1">
                <a:effectLst>
                  <a:outerShdw blurRad="38100" dist="38100" dir="2700000" algn="tl">
                    <a:srgbClr val="000000">
                      <a:alpha val="43137"/>
                    </a:srgbClr>
                  </a:outerShdw>
                </a:effectLst>
                <a:latin typeface="Arial"/>
              </a:rPr>
              <a:t>TiVo</a:t>
            </a:r>
            <a:r>
              <a:rPr lang="fa" sz="3000" b="1">
                <a:effectLst>
                  <a:outerShdw blurRad="38100" dist="38100" dir="2700000" algn="tl">
                    <a:srgbClr val="000000">
                      <a:alpha val="43137"/>
                    </a:srgbClr>
                  </a:outerShdw>
                </a:effectLst>
                <a:latin typeface="Arial"/>
              </a:rPr>
              <a:t> قطع آگهی های تبلیغاتی-هزینه بالا)</a:t>
            </a:r>
          </a:p>
          <a:p>
            <a:pPr lvl="0"/>
            <a:r>
              <a:rPr lang="fa" sz="3000" b="1">
                <a:effectLst>
                  <a:outerShdw blurRad="38100" dist="38100" dir="2700000" algn="tl">
                    <a:srgbClr val="000000">
                      <a:alpha val="43137"/>
                    </a:srgbClr>
                  </a:outerShdw>
                </a:effectLst>
                <a:latin typeface="Arial"/>
              </a:rPr>
              <a:t>2_رادیو</a:t>
            </a:r>
          </a:p>
          <a:p>
            <a:pPr lvl="0"/>
            <a:r>
              <a:rPr lang="fa" sz="3000" b="1">
                <a:effectLst>
                  <a:outerShdw blurRad="38100" dist="38100" dir="2700000" algn="tl">
                    <a:srgbClr val="000000">
                      <a:alpha val="43137"/>
                    </a:srgbClr>
                  </a:outerShdw>
                </a:effectLst>
                <a:latin typeface="Arial"/>
              </a:rPr>
              <a:t>مزایا (گمارش سریع و بلافاصله پیام عالی-انتخابی آسان بر اساس بازار و ایستگاه برنامه-هزینه پایین-انعطاف پذیری جغرافیایی)</a:t>
            </a:r>
          </a:p>
          <a:p>
            <a:pPr lvl="0"/>
            <a:r>
              <a:rPr lang="fa" sz="3000" b="1">
                <a:effectLst>
                  <a:outerShdw blurRad="38100" dist="38100" dir="2700000" algn="tl">
                    <a:srgbClr val="000000">
                      <a:alpha val="43137"/>
                    </a:srgbClr>
                  </a:outerShdw>
                </a:effectLst>
                <a:latin typeface="Arial"/>
              </a:rPr>
              <a:t>معایب (فقط صدا-عمر مفید کوتاه-غوغای آگهی های تبلیغاتی رقابتی)</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37007" y="757931"/>
            <a:ext cx="10142728" cy="5494844"/>
          </a:xfrm>
          <a:prstGeom prst="rect">
            <a:avLst/>
          </a:prstGeom>
        </p:spPr>
        <p:txBody>
          <a:bodyPr/>
          <a:lstStyle>
            <a:lvl1pPr lvl="0" indent="-171450">
              <a:defRPr/>
            </a:lvl1pPr>
          </a:lstStyle>
          <a:p>
            <a:pPr lvl="0"/>
            <a:r>
              <a:rPr lang="fa" sz="3000" b="1">
                <a:effectLst>
                  <a:outerShdw blurRad="38100" dist="38100" dir="2700000" algn="tl">
                    <a:srgbClr val="000000">
                      <a:alpha val="43137"/>
                    </a:srgbClr>
                  </a:outerShdw>
                </a:effectLst>
                <a:latin typeface="Arial"/>
              </a:rPr>
              <a:t>3_روزنامه</a:t>
            </a:r>
          </a:p>
          <a:p>
            <a:pPr lvl="0"/>
            <a:r>
              <a:rPr lang="fa" sz="3000" b="1">
                <a:effectLst>
                  <a:outerShdw blurRad="38100" dist="38100" dir="2700000" algn="tl">
                    <a:srgbClr val="000000">
                      <a:alpha val="43137"/>
                    </a:srgbClr>
                  </a:outerShdw>
                </a:effectLst>
                <a:latin typeface="Arial"/>
              </a:rPr>
              <a:t>مزایا (انعطاف پذیر-به موقع-رسانه بسیار معتبر)</a:t>
            </a:r>
          </a:p>
          <a:p>
            <a:pPr lvl="0"/>
            <a:r>
              <a:rPr lang="fa" sz="3000" b="1">
                <a:effectLst>
                  <a:outerShdw blurRad="38100" dist="38100" dir="2700000" algn="tl">
                    <a:srgbClr val="000000">
                      <a:alpha val="43137"/>
                    </a:srgbClr>
                  </a:outerShdw>
                </a:effectLst>
                <a:latin typeface="Arial"/>
              </a:rPr>
              <a:t>معایب (عمر مفید کوتاه-شهر بزرگ و روزنامه ملی می تواند پر هزینه باشد-کیفیت چاپ ضعیف,بخصوص در رنگ-کم توجه)</a:t>
            </a:r>
          </a:p>
          <a:p>
            <a:pPr lvl="0"/>
            <a:r>
              <a:rPr lang="fa" sz="3000" b="1">
                <a:effectLst>
                  <a:outerShdw blurRad="38100" dist="38100" dir="2700000" algn="tl">
                    <a:srgbClr val="000000">
                      <a:alpha val="43137"/>
                    </a:srgbClr>
                  </a:outerShdw>
                </a:effectLst>
                <a:latin typeface="Arial"/>
              </a:rPr>
              <a:t>4_مجلات</a:t>
            </a:r>
          </a:p>
          <a:p>
            <a:pPr lvl="0"/>
            <a:r>
              <a:rPr lang="fa" sz="3000" b="1">
                <a:effectLst>
                  <a:outerShdw blurRad="38100" dist="38100" dir="2700000" algn="tl">
                    <a:srgbClr val="000000">
                      <a:alpha val="43137"/>
                    </a:srgbClr>
                  </a:outerShdw>
                </a:effectLst>
                <a:latin typeface="Arial"/>
              </a:rPr>
              <a:t>مزایا (عناوین زیاد-جغرافیای گسترده-جمعیت شناسی و سبک زندگی انتخابی-کیفیت چاپ و رنگ خوب-پرتوجه)</a:t>
            </a:r>
          </a:p>
          <a:p>
            <a:pPr lvl="0"/>
            <a:r>
              <a:rPr lang="fa" sz="3000" b="1">
                <a:effectLst>
                  <a:outerShdw blurRad="38100" dist="38100" dir="2700000" algn="tl">
                    <a:srgbClr val="000000">
                      <a:alpha val="43137"/>
                    </a:srgbClr>
                  </a:outerShdw>
                </a:effectLst>
                <a:latin typeface="Arial"/>
              </a:rPr>
              <a:t>معایب ( مدت زمان طولانی برلی موقعیت آگهی تبلیغاتی ناشی از تولید-مکان نهایی آگهی تبلیغاتی در نشریه نمی تواند اغلب تضمین شود)</a:t>
            </a:r>
          </a:p>
          <a:p>
            <a:pPr lvl="0"/>
            <a:r>
              <a:rPr lang="fa" sz="3000" b="1">
                <a:effectLst>
                  <a:outerShdw blurRad="38100" dist="38100" dir="2700000" algn="tl">
                    <a:srgbClr val="000000">
                      <a:alpha val="43137"/>
                    </a:srgbClr>
                  </a:outerShdw>
                </a:effectLst>
                <a:latin typeface="Arial"/>
              </a:rPr>
              <a:t>5_آگهی های تبلیغاتی در فضای باز</a:t>
            </a:r>
          </a:p>
          <a:p>
            <a:pPr lvl="0"/>
            <a:r>
              <a:rPr lang="fa" sz="3000" b="1">
                <a:effectLst>
                  <a:outerShdw blurRad="38100" dist="38100" dir="2700000" algn="tl">
                    <a:srgbClr val="000000">
                      <a:alpha val="43137"/>
                    </a:srgbClr>
                  </a:outerShdw>
                </a:effectLst>
                <a:latin typeface="Arial"/>
              </a:rPr>
              <a:t>مزایا (مواجهه مکرر در مناطق ترافیک سنگین-نسبتا کم هزینه-آگهی تبلیغاتی رقابتی کمتر-هدفگذاری جغرافیایی آسان)</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55705" y="571290"/>
            <a:ext cx="9897547" cy="5783288"/>
          </a:xfrm>
          <a:prstGeom prst="rect">
            <a:avLst/>
          </a:prstGeom>
        </p:spPr>
        <p:txBody>
          <a:bodyPr/>
          <a:lstStyle>
            <a:lvl1pPr lvl="0" indent="-171450">
              <a:defRPr/>
            </a:lvl1pPr>
          </a:lstStyle>
          <a:p>
            <a:pPr lvl="0"/>
            <a:r>
              <a:rPr lang="fa" sz="3000" b="1">
                <a:effectLst>
                  <a:outerShdw blurRad="38100" dist="38100" dir="2700000" algn="tl">
                    <a:srgbClr val="000000">
                      <a:alpha val="43137"/>
                    </a:srgbClr>
                  </a:outerShdw>
                </a:effectLst>
                <a:latin typeface="Arial"/>
              </a:rPr>
              <a:t>معایب (فضا و ساختار محدود اجرای خلاق-گاهی اوقات نیازمند تعهدات به یک مکان بیشتر از زمان دلخواه-نارضایتی عمومی از سرو صدا عمومی)</a:t>
            </a:r>
          </a:p>
          <a:p>
            <a:pPr lvl="0"/>
            <a:r>
              <a:rPr lang="fa" sz="3000" b="1">
                <a:effectLst>
                  <a:outerShdw blurRad="38100" dist="38100" dir="2700000" algn="tl">
                    <a:srgbClr val="000000">
                      <a:alpha val="43137"/>
                    </a:srgbClr>
                  </a:outerShdw>
                </a:effectLst>
                <a:latin typeface="Arial"/>
              </a:rPr>
              <a:t>6_پست مستقیم</a:t>
            </a:r>
          </a:p>
          <a:p>
            <a:pPr lvl="0"/>
            <a:r>
              <a:rPr lang="fa" sz="3000" b="1">
                <a:effectLst>
                  <a:outerShdw blurRad="38100" dist="38100" dir="2700000" algn="tl">
                    <a:srgbClr val="000000">
                      <a:alpha val="43137"/>
                    </a:srgbClr>
                  </a:outerShdw>
                </a:effectLst>
                <a:latin typeface="Arial"/>
              </a:rPr>
              <a:t>مزایا (مخاطب انتخابی بسیار-ایجاد احساس بازاریابی فرد به فرد-انعطاف پذیر)</a:t>
            </a:r>
          </a:p>
          <a:p>
            <a:pPr lvl="0"/>
            <a:r>
              <a:rPr lang="fa" sz="3000" b="1">
                <a:effectLst>
                  <a:outerShdw blurRad="38100" dist="38100" dir="2700000" algn="tl">
                    <a:srgbClr val="000000">
                      <a:alpha val="43137"/>
                    </a:srgbClr>
                  </a:outerShdw>
                </a:effectLst>
                <a:latin typeface="Arial"/>
              </a:rPr>
              <a:t>معایب (استفاده بیش از حد و ایمیل ناخواسته-ازدحام آگهی های تبلیغاتی رقابتی-نسبتا پر هزینه)</a:t>
            </a:r>
          </a:p>
          <a:p>
            <a:pPr lvl="0"/>
            <a:r>
              <a:rPr lang="fa" sz="3000" b="1">
                <a:effectLst>
                  <a:outerShdw blurRad="38100" dist="38100" dir="2700000" algn="tl">
                    <a:srgbClr val="000000">
                      <a:alpha val="43137"/>
                    </a:srgbClr>
                  </a:outerShdw>
                </a:effectLst>
                <a:latin typeface="Arial"/>
              </a:rPr>
              <a:t>7_آنلاین و شبکه های اجتماعی</a:t>
            </a:r>
          </a:p>
          <a:p>
            <a:pPr lvl="0"/>
            <a:r>
              <a:rPr lang="fa" sz="3000" b="1">
                <a:effectLst>
                  <a:outerShdw blurRad="38100" dist="38100" dir="2700000" algn="tl">
                    <a:srgbClr val="000000">
                      <a:alpha val="43137"/>
                    </a:srgbClr>
                  </a:outerShdw>
                </a:effectLst>
                <a:latin typeface="Arial"/>
              </a:rPr>
              <a:t>مزایا (قابلیت های تعاملی-انعطاف پذیر-به موقع-هزینه کم در هر ترویج)</a:t>
            </a:r>
          </a:p>
          <a:p>
            <a:pPr lvl="0"/>
            <a:r>
              <a:rPr lang="fa" sz="3000" b="1">
                <a:effectLst>
                  <a:outerShdw blurRad="38100" dist="38100" dir="2700000" algn="tl">
                    <a:srgbClr val="000000">
                      <a:alpha val="43137"/>
                    </a:srgbClr>
                  </a:outerShdw>
                </a:effectLst>
                <a:latin typeface="Arial"/>
              </a:rPr>
              <a:t>معایب (خواننده در کنترل مواجهه از طریق کلیک-هرزنامه-گوناگونی در سرعت ارتباط و کامپیوترها-نگرانی های حریم خصوصی)</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22252" y="842767"/>
            <a:ext cx="8659688" cy="3221233"/>
          </a:xfrm>
          <a:prstGeom prst="rect">
            <a:avLst/>
          </a:prstGeom>
        </p:spPr>
        <p:txBody>
          <a:bodyPr/>
          <a:lstStyle>
            <a:lvl1pPr lvl="0" indent="-171450">
              <a:defRPr/>
            </a:lvl1pPr>
          </a:lstStyle>
          <a:p>
            <a:pPr lvl="0"/>
            <a:r>
              <a:rPr lang="fa" sz="3600" b="1">
                <a:effectLst>
                  <a:outerShdw blurRad="38100" dist="38100" dir="2700000" algn="tl">
                    <a:srgbClr val="000000">
                      <a:alpha val="43137"/>
                    </a:srgbClr>
                  </a:outerShdw>
                </a:effectLst>
                <a:latin typeface="Arial"/>
              </a:rPr>
              <a:t>نقش سازمان خلاق</a:t>
            </a:r>
          </a:p>
          <a:p>
            <a:pPr lvl="0"/>
            <a:endParaRPr lang="fa" sz="3600" b="1">
              <a:effectLst>
                <a:outerShdw blurRad="38100" dist="38100" dir="2700000" algn="tl">
                  <a:srgbClr val="000000">
                    <a:alpha val="43137"/>
                  </a:srgbClr>
                </a:outerShdw>
              </a:effectLst>
              <a:latin typeface="Arial"/>
            </a:endParaRPr>
          </a:p>
          <a:p>
            <a:pPr lvl="0"/>
            <a:r>
              <a:rPr lang="fa" sz="3000" b="1">
                <a:effectLst>
                  <a:outerShdw blurRad="38100" dist="38100" dir="2700000" algn="tl">
                    <a:srgbClr val="000000">
                      <a:alpha val="43137"/>
                    </a:srgbClr>
                  </a:outerShdw>
                </a:effectLst>
                <a:latin typeface="Arial"/>
              </a:rPr>
              <a:t>اکثر سازمان ها بطور طبیعی بر روی محصول یا تخصص خدمات خود متمرکز می شوند</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54424" y="757930"/>
            <a:ext cx="8676644" cy="5410008"/>
          </a:xfrm>
          <a:prstGeom prst="rect">
            <a:avLst/>
          </a:prstGeom>
        </p:spPr>
        <p:txBody>
          <a:bodyPr/>
          <a:lstStyle>
            <a:lvl1pPr lvl="0" indent="-171450">
              <a:defRPr/>
            </a:lvl1pPr>
          </a:lstStyle>
          <a:p>
            <a:pPr lvl="0"/>
            <a:r>
              <a:rPr lang="fa" sz="3600" b="1">
                <a:effectLst>
                  <a:outerShdw blurRad="38100" dist="38100" dir="2700000" algn="tl">
                    <a:srgbClr val="000000">
                      <a:alpha val="43137"/>
                    </a:srgbClr>
                  </a:outerShdw>
                </a:effectLst>
                <a:latin typeface="Arial"/>
              </a:rPr>
              <a:t>پیشبرد فروش</a:t>
            </a:r>
          </a:p>
          <a:p>
            <a:pPr lvl="0"/>
            <a:r>
              <a:rPr lang="fa" sz="3000" b="1">
                <a:effectLst>
                  <a:outerShdw blurRad="38100" dist="38100" dir="2700000" algn="tl">
                    <a:srgbClr val="000000">
                      <a:alpha val="43137"/>
                    </a:srgbClr>
                  </a:outerShdw>
                </a:effectLst>
                <a:latin typeface="Arial"/>
              </a:rPr>
              <a:t>با پیشبرد فروش می توان به طور مستقیم مصرف کننده نهایی را هدف گرفت و یا می توان اعضای کانال توزیعی که در آن یک شرکت بر فروش محصول تکیه دارد هدف گرفت.در مورد دوم پیشبرد فروش عامل مهمی از استراتژی هل دادن محصول به سمت مشتری است.یک هدف بالقوه دیگر برای پیشبرد فروش برانگیختگی ذهنی "الان بخر" به این معنا که مستقیما مرحله عمل در مدل </a:t>
            </a:r>
            <a:r>
              <a:rPr lang="en" sz="3000" b="1">
                <a:effectLst>
                  <a:outerShdw blurRad="38100" dist="38100" dir="2700000" algn="tl">
                    <a:srgbClr val="000000">
                      <a:alpha val="43137"/>
                    </a:srgbClr>
                  </a:outerShdw>
                </a:effectLst>
                <a:latin typeface="Arial"/>
              </a:rPr>
              <a:t>AIDA</a:t>
            </a:r>
            <a:r>
              <a:rPr lang="fa" sz="3000" b="1">
                <a:effectLst>
                  <a:outerShdw blurRad="38100" dist="38100" dir="2700000" algn="tl">
                    <a:srgbClr val="000000">
                      <a:alpha val="43137"/>
                    </a:srgbClr>
                  </a:outerShdw>
                </a:effectLst>
                <a:latin typeface="Arial"/>
              </a:rPr>
              <a:t> را هدف گیری کرده است</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671</Words>
  <Application>Microsoft Office PowerPoint</Application>
  <PresentationFormat>Custom</PresentationFormat>
  <Paragraphs>184</Paragraphs>
  <Slides>19</Slides>
  <Notes>18</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بنام خدا</dc:title>
  <dc:creator>noshad shekari</dc:creator>
  <cp:lastModifiedBy>Windows User</cp:lastModifiedBy>
  <cp:revision>1</cp:revision>
  <dcterms:modified xsi:type="dcterms:W3CDTF">2020-05-27T21:51:16Z</dcterms:modified>
</cp:coreProperties>
</file>