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4" r:id="rId2"/>
    <p:sldId id="257" r:id="rId3"/>
    <p:sldId id="302" r:id="rId4"/>
    <p:sldId id="303" r:id="rId5"/>
    <p:sldId id="284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0483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هندسه 1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فصل 4(خط و صفحه در فضا)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2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5596" y="2156975"/>
            <a:ext cx="1142081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خط و صفحه در فضا: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1- دو خط در یک صفحه موازی نامیده می شوند اگر هیچ نقطه ی مشترکی نداشته باشند یا بر هم منطبق باشند.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2- یک خط و یک صفحه را که فقط یک نقطه مشترک داشته باشند متقاطع می نامیم در غیر این صورت خط و صفحه موازیند.</a:t>
            </a: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76271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3070" y="2151529"/>
            <a:ext cx="115196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3- یک خط را بر یک صفحه عمود گوییم اگر خط صفحه را قطع کند و با هر خطی که از نقطه ی تلاقی می گذرد زاویه ی قائمه تشکیل دهد به عبارت دیگر اگر خطی بر دو خط از یک صفحه عمود باشد بر آن صفحه عمود است.</a:t>
            </a:r>
          </a:p>
          <a:p>
            <a:pPr algn="just" rtl="1">
              <a:lnSpc>
                <a:spcPct val="20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 </a:t>
            </a:r>
            <a:r>
              <a:rPr lang="fa-IR" sz="2400" b="1" dirty="0" smtClean="0">
                <a:cs typeface="B Nazanin" panose="00000400000000000000" pitchFamily="2" charset="-78"/>
              </a:rPr>
              <a:t> 4- دو صفحه را موازی می گویند اگر یکدیگر را قطع نکنند یا بر هم منطبق باشند.</a:t>
            </a:r>
          </a:p>
          <a:p>
            <a:pPr algn="just" rtl="1">
              <a:lnSpc>
                <a:spcPct val="200000"/>
              </a:lnSpc>
            </a:pPr>
            <a:r>
              <a:rPr lang="fa-IR" sz="2400" b="1" dirty="0">
                <a:cs typeface="B Nazanin" panose="00000400000000000000" pitchFamily="2" charset="-78"/>
              </a:rPr>
              <a:t> </a:t>
            </a:r>
            <a:r>
              <a:rPr lang="fa-IR" sz="2400" b="1" dirty="0" smtClean="0">
                <a:cs typeface="B Nazanin" panose="00000400000000000000" pitchFamily="2" charset="-78"/>
              </a:rPr>
              <a:t> 5- دو صفحه را عمود بر هم می نامند هر گاه خطی در یکی از دو صفحه موجود باشد که بر صفحه دیگر عمود باشد.</a:t>
            </a:r>
            <a:endParaRPr lang="fa-IR" sz="24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3184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924</TotalTime>
  <Words>163</Words>
  <Application>Microsoft Office PowerPoint</Application>
  <PresentationFormat>Widescreen</PresentationFormat>
  <Paragraphs>10</Paragraphs>
  <Slides>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135</cp:revision>
  <dcterms:created xsi:type="dcterms:W3CDTF">2015-07-06T05:06:21Z</dcterms:created>
  <dcterms:modified xsi:type="dcterms:W3CDTF">2020-03-04T17:24:17Z</dcterms:modified>
</cp:coreProperties>
</file>