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7947529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فساد غیر میکروبی</a:t>
            </a:r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/>
          <a:lstStyle/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فاسد شدن مواد غذایی بدون دخالت میکروارگانیسمی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عوامل موثر بر آن: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1- فعالیت آنزیمی:</a:t>
            </a:r>
          </a:p>
          <a:p>
            <a:pPr algn="just" rtl="1">
              <a:buFontTx/>
              <a:buChar char="-"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وجود آنزیم های مختلف در خود ماده غذایی سبب شده پس از تهیه یک ماده خام غذایی با منشا دامی یا نباتی فعالیت های متابولیکی خود را ادامه داده و سبب تغییراتی در ماده غذایی شوند.</a:t>
            </a:r>
          </a:p>
          <a:p>
            <a:pPr algn="just" rtl="1">
              <a:buFontTx/>
              <a:buChar char="-"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مانند ترد شدن گوشت و نهایتا تجمع اسید لاکتیک و کاهش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آن و ایجاد طعم و بوی مناسب بدلیل تجزیه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ATP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 و تبدیل به هیپوگزانتین</a:t>
            </a:r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و یا رسیدن ناقص گوشت در اثر ناکافی بودن سرما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یا تغییرات ناشی از کهنگی در تخم مرغ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Ovomucin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 تخم مرغ در طول مدت نگهداری بویژه در حرارت و درصد رطوبت بالا مورد تجزیه و رقیق شدن آن می شود و یا تجزیه آنزیماتیک زرده که پس از شکستن سبب پخش شدن آن در ظرف مسطح می شود.</a:t>
            </a:r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lnSpcReduction="10000"/>
          </a:bodyPr>
          <a:lstStyle/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2- تاثیر عوامل نور، گرما، اکسیژن و رطوبت: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بیشترین اثر آنها روی چربی ها است.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در </a:t>
            </a:r>
            <a:r>
              <a:rPr lang="fa-IR" smtClean="0">
                <a:latin typeface="Times New Roman" pitchFamily="18" charset="0"/>
                <a:cs typeface="Times New Roman" pitchFamily="18" charset="0"/>
              </a:rPr>
              <a:t>حضور اکسیژن 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چربی ها اکسیده شده و در حضور رطوبت نیز هیدرولیز صورت می گیرد.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نور این واکنش ها را تسریع می کند.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این حالت ها سبب ایجاد تندی در چربی (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Rancidity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) می شود. (ایجاد ترکیبات کتونی و آلدهیدی)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وجود فلزاتی همچون مس، آهن و نیکل و .. سبب تسریع این واکنش هاست</a:t>
            </a:r>
          </a:p>
          <a:p>
            <a:pPr algn="just" rtl="1">
              <a:buNone/>
            </a:pP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افزودن ترکیبات آنتی اکسیدانی مانند اسید اسکوربیک و ویتامین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 سبب جلوگیری از این واکنش ها می شود.</a:t>
            </a:r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>
            <a:normAutofit lnSpcReduction="10000"/>
          </a:bodyPr>
          <a:lstStyle/>
          <a:p>
            <a:pPr algn="just" rtl="1">
              <a:buNone/>
            </a:pPr>
            <a:r>
              <a:rPr lang="fa-IR" dirty="0" smtClean="0"/>
              <a:t>3- خشک شدن</a:t>
            </a:r>
          </a:p>
          <a:p>
            <a:pPr algn="just" rtl="1">
              <a:buFontTx/>
              <a:buChar char="-"/>
            </a:pPr>
            <a:r>
              <a:rPr lang="fa-IR" dirty="0" smtClean="0"/>
              <a:t>کاهش وزن انواع غذاها به ویژه خشک شدن سطح لاشه ها در زمان نگهداری طولانی مدت در سرخانه با رطوبت متوسط</a:t>
            </a:r>
          </a:p>
          <a:p>
            <a:pPr algn="just" rtl="1">
              <a:buFontTx/>
              <a:buChar char="-"/>
            </a:pPr>
            <a:r>
              <a:rPr lang="fa-IR" dirty="0" smtClean="0"/>
              <a:t>سوختگی در اثر انجماد: حین نگهداری در مواد غذایی با منشا دامی یا گیاهی در سردخانه های زیر صفر درجه ایجاد می شود.</a:t>
            </a:r>
          </a:p>
          <a:p>
            <a:pPr algn="just" rtl="1">
              <a:buFontTx/>
              <a:buChar char="-"/>
            </a:pPr>
            <a:r>
              <a:rPr lang="fa-IR" dirty="0" smtClean="0"/>
              <a:t>ایجاد لکه های کوچک یا بزرگ به رنگ سفید – خاکستری تا قهوه ای</a:t>
            </a:r>
          </a:p>
          <a:p>
            <a:pPr algn="just" rtl="1">
              <a:buFontTx/>
              <a:buChar char="-"/>
            </a:pPr>
            <a:r>
              <a:rPr lang="fa-IR" dirty="0" smtClean="0"/>
              <a:t>در اثر خروج آب از بافت ماده غذایی و جایگزینی هوا با آن که سبب ایجاد اختلاف ضریب شکست نوری می کند </a:t>
            </a:r>
            <a:endParaRPr lang="fa-I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92500" lnSpcReduction="10000"/>
          </a:bodyPr>
          <a:lstStyle/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سوختگی های خفیف معمولا هنگاه دیفراست یا خروج از انجماد مجددا رهیدراتیزه می شوند(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Rehydratisation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) و تغییر رنگ از بین می رود.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در حالت شدید به دلیل تاثیر خشک شدن بر روی پروتئین ها به صورت غیر قابل برگشت دناتوره می شوند و ایجاد رنگ خاکستری می کند.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در صورتی که رطوبت سردخانه ها کمتر از 85% برسد این حالت ایجاد می شود.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از نظر بهداشتی مهم نبوده و فقط ایجاد تغییرات ارگانولپتیک می کند </a:t>
            </a:r>
          </a:p>
          <a:p>
            <a:pPr algn="just" rtl="1"/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گاها تند شدن چربی ها به صورت اکسیداتیو یکی از عوارض ثانوی سوختگی ناشی از انجماد است.</a:t>
            </a:r>
          </a:p>
          <a:p>
            <a:pPr algn="just" rtl="1"/>
            <a:endParaRPr lang="fa-I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427</Words>
  <Application>Microsoft Office PowerPoint</Application>
  <PresentationFormat>On-screen Show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بنام خدا</vt:lpstr>
      <vt:lpstr>فساد غیر میکروبی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فساد غیر میکروبی</dc:title>
  <dc:creator>dell</dc:creator>
  <cp:lastModifiedBy>Windows User</cp:lastModifiedBy>
  <cp:revision>13</cp:revision>
  <dcterms:created xsi:type="dcterms:W3CDTF">2006-08-16T00:00:00Z</dcterms:created>
  <dcterms:modified xsi:type="dcterms:W3CDTF">2020-05-13T13:38:10Z</dcterms:modified>
</cp:coreProperties>
</file>