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7583-93C4-4EB8-BB0C-88469F7DF50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56FF900-2812-48F7-BB4D-B7C0C5EADC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7583-93C4-4EB8-BB0C-88469F7DF50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956FF900-2812-48F7-BB4D-B7C0C5EADC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7583-93C4-4EB8-BB0C-88469F7DF50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56FF900-2812-48F7-BB4D-B7C0C5EADC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0287583-93C4-4EB8-BB0C-88469F7DF50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F900-2812-48F7-BB4D-B7C0C5EADC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7583-93C4-4EB8-BB0C-88469F7DF50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956FF900-2812-48F7-BB4D-B7C0C5EADC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7583-93C4-4EB8-BB0C-88469F7DF50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56FF900-2812-48F7-BB4D-B7C0C5EADC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7583-93C4-4EB8-BB0C-88469F7DF50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56FF900-2812-48F7-BB4D-B7C0C5EADC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56FF900-2812-48F7-BB4D-B7C0C5EADC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7583-93C4-4EB8-BB0C-88469F7DF50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956FF900-2812-48F7-BB4D-B7C0C5EADC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0287583-93C4-4EB8-BB0C-88469F7DF50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7583-93C4-4EB8-BB0C-88469F7DF50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F900-2812-48F7-BB4D-B7C0C5EADC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956FF900-2812-48F7-BB4D-B7C0C5EADC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7583-93C4-4EB8-BB0C-88469F7DF50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0287583-93C4-4EB8-BB0C-88469F7DF501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56FF900-2812-48F7-BB4D-B7C0C5EADC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F:\&#1605;&#1578;&#1606;\Turkish\@Turkish\Unutu\Ensru1.mp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9947017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A" b="1" dirty="0"/>
              <a:t>فرق دیوانه و احمق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4" name="Ensru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4429124" y="328612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rtl="1"/>
            <a:r>
              <a:rPr lang="ar-SA" b="1" dirty="0"/>
              <a:t>مردي در هنگام رانندگي، درست جلوي حياط يک تيمارستان پنچر شد و مجبورشد همانجا به تعويض لاستيک بپردازد</a:t>
            </a:r>
            <a:r>
              <a:rPr lang="en-US" b="1" dirty="0"/>
              <a:t>. </a:t>
            </a:r>
            <a:endParaRPr lang="en-US" dirty="0"/>
          </a:p>
          <a:p>
            <a:pPr rtl="1"/>
            <a:r>
              <a:rPr lang="ar-SA" b="1" dirty="0"/>
              <a:t>هنگامي که سرگرم اين کار بود، ماشين ديگري به سرعت ازروي پیچ های چرخ که در کنار ماشين بودند گذشت و 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rtl="1"/>
            <a:r>
              <a:rPr lang="ar-SA" b="1" dirty="0"/>
              <a:t>آنها را به درون جوي آب انداخت و آب پیچ ها را برد</a:t>
            </a:r>
            <a:r>
              <a:rPr lang="en-US" b="1" dirty="0"/>
              <a:t>. </a:t>
            </a:r>
            <a:endParaRPr lang="en-US" dirty="0"/>
          </a:p>
          <a:p>
            <a:r>
              <a:rPr lang="ar-SA" b="1" dirty="0"/>
              <a:t>مرد حيران مانده بود که چکار کند</a:t>
            </a:r>
            <a:r>
              <a:rPr lang="en-US" b="1" dirty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rtl="1"/>
            <a:r>
              <a:rPr lang="ar-SA" b="1" dirty="0"/>
              <a:t>تصميم گرفت که ماشينش را همانجارها کند و براي خريد پیچ چرخ برود</a:t>
            </a:r>
            <a:r>
              <a:rPr lang="en-US" b="1" dirty="0"/>
              <a:t>. </a:t>
            </a:r>
            <a:endParaRPr lang="en-US" dirty="0"/>
          </a:p>
          <a:p>
            <a:pPr rtl="1"/>
            <a:r>
              <a:rPr lang="ar-SA" b="1" dirty="0"/>
              <a:t>در اين حين، يکي از ديوانه ها که از پشت نرده هاي حياط تيمارستان نظاره گر اين ماجرا بود، او را صدا زد و گفت</a:t>
            </a:r>
            <a:r>
              <a:rPr lang="en-US" b="1" dirty="0"/>
              <a:t>: 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ar-SA" b="1" dirty="0"/>
              <a:t>از 3 چرخ ديگر ماشين، از هر کدام يک پیچ بازکن و اين لاستيک را با 3 پیچ ببند و برو تا به تعميرگاه برسي</a:t>
            </a:r>
            <a:r>
              <a:rPr lang="en-US" b="1" dirty="0"/>
              <a:t>. 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rtl="1"/>
            <a:r>
              <a:rPr lang="ar-SA" b="1" dirty="0"/>
              <a:t>آن مرد اول توجهي به اين حرف نکرد ولي بعد که با خودش فکر کرد ديد راست مي گويد و بهتر است همين کار را بکند</a:t>
            </a:r>
            <a:r>
              <a:rPr lang="en-US" b="1" dirty="0"/>
              <a:t>. </a:t>
            </a:r>
            <a:endParaRPr lang="en-US" dirty="0"/>
          </a:p>
          <a:p>
            <a:pPr rtl="1"/>
            <a:r>
              <a:rPr lang="ar-SA" b="1" dirty="0"/>
              <a:t>پس به راهنمايي او عمل کرد و لاستيک زاپاس را بست</a:t>
            </a:r>
            <a:r>
              <a:rPr lang="en-US" b="1" dirty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rtl="1"/>
            <a:r>
              <a:rPr lang="ar-SA" b="1" dirty="0"/>
              <a:t>هنگامي که خواست حرکت کند رو به آن ديوانه کرد و گفت: «خيلي فکر جالب و هوشمندانه اي داشتي، پس چرا توي تيمارستان انداختنت؟ ديوانه لبخندي زد و گفت 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 </a:t>
            </a:r>
            <a:r>
              <a:rPr lang="ar-SA" b="1"/>
              <a:t>من اينجام چون ديوانه ام، ولي احمق که نيستم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</TotalTime>
  <Words>212</Words>
  <Application>Microsoft Office PowerPoint</Application>
  <PresentationFormat>On-screen Show (4:3)</PresentationFormat>
  <Paragraphs>12</Paragraphs>
  <Slides>8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Civic</vt:lpstr>
      <vt:lpstr>بنام خدا</vt:lpstr>
      <vt:lpstr>فرق دیوانه و احمق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hamid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فرق دیوانه و احمق </dc:title>
  <dc:creator>hamid</dc:creator>
  <cp:lastModifiedBy>Windows User</cp:lastModifiedBy>
  <cp:revision>4</cp:revision>
  <dcterms:created xsi:type="dcterms:W3CDTF">2010-06-07T03:53:43Z</dcterms:created>
  <dcterms:modified xsi:type="dcterms:W3CDTF">2020-06-13T18:08:24Z</dcterms:modified>
</cp:coreProperties>
</file>