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6" r:id="rId3"/>
    <p:sldId id="307" r:id="rId4"/>
    <p:sldId id="308" r:id="rId5"/>
    <p:sldId id="31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-1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2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3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88759" y="1573306"/>
            <a:ext cx="689163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fa-IR" sz="6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آمار و مدلسازی</a:t>
            </a:r>
          </a:p>
          <a:p>
            <a:pPr algn="ctr" rtl="1"/>
            <a:r>
              <a:rPr lang="fa-IR" sz="60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فصل هفتم، انحراف معیار</a:t>
            </a:r>
          </a:p>
          <a:p>
            <a:pPr algn="ctr"/>
            <a:endParaRPr lang="fa-IR" sz="6000" dirty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5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1977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از آنجا واحد واریانس با داده ها متفاوت و برابر با مربع مربع آن هاست، مشکلات پیش می آید که برای از بین بردن آن، از واریانس جذر می گیریم.</a:t>
            </a: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انحراف معیار</a:t>
            </a:r>
          </a:p>
        </p:txBody>
      </p:sp>
    </p:spTree>
    <p:extLst>
      <p:ext uri="{BB962C8B-B14F-4D97-AF65-F5344CB8AC3E}">
        <p14:creationId xmlns:p14="http://schemas.microsoft.com/office/powerpoint/2010/main" val="295034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انحراف معیار برابر با جذر واریانس است و با نماد   	    نمایش داده می شود.</a:t>
            </a:r>
            <a:endParaRPr lang="en-US" sz="2800" b="1" dirty="0" smtClean="0"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واحد انحراف معیار با داده ها یکسان است.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اگر تمام داده ها با عددی جمع شوند یا کم شوند،	      تغییر نمی کنند.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با ضرب یا تقسیم داده ها در عددی ثابت، 	     نیز در قدرمطلق عدد ضرب یا تقسیم می شود یعنی: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چند نکته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2290192"/>
              </p:ext>
            </p:extLst>
          </p:nvPr>
        </p:nvGraphicFramePr>
        <p:xfrm>
          <a:off x="4761380" y="2381742"/>
          <a:ext cx="447675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Equation" r:id="rId3" imgW="190440" imgH="228600" progId="Equation.DSMT4">
                  <p:embed/>
                </p:oleObj>
              </mc:Choice>
              <mc:Fallback>
                <p:oleObj name="Equation" r:id="rId3" imgW="1904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61380" y="2381742"/>
                        <a:ext cx="447675" cy="536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8670392"/>
              </p:ext>
            </p:extLst>
          </p:nvPr>
        </p:nvGraphicFramePr>
        <p:xfrm>
          <a:off x="4636714" y="3650248"/>
          <a:ext cx="447675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Equation" r:id="rId5" imgW="190440" imgH="228600" progId="Equation.DSMT4">
                  <p:embed/>
                </p:oleObj>
              </mc:Choice>
              <mc:Fallback>
                <p:oleObj name="Equation" r:id="rId5" imgW="1904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36714" y="3650248"/>
                        <a:ext cx="447675" cy="536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9451261"/>
              </p:ext>
            </p:extLst>
          </p:nvPr>
        </p:nvGraphicFramePr>
        <p:xfrm>
          <a:off x="5559239" y="4309154"/>
          <a:ext cx="447675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Equation" r:id="rId6" imgW="190440" imgH="228600" progId="Equation.DSMT4">
                  <p:embed/>
                </p:oleObj>
              </mc:Choice>
              <mc:Fallback>
                <p:oleObj name="Equation" r:id="rId6" imgW="1904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59239" y="4309154"/>
                        <a:ext cx="447675" cy="536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7052852"/>
              </p:ext>
            </p:extLst>
          </p:nvPr>
        </p:nvGraphicFramePr>
        <p:xfrm>
          <a:off x="5196493" y="5173286"/>
          <a:ext cx="2165725" cy="6531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Equation" r:id="rId7" imgW="799920" imgH="241200" progId="Equation.DSMT4">
                  <p:embed/>
                </p:oleObj>
              </mc:Choice>
              <mc:Fallback>
                <p:oleObj name="Equation" r:id="rId7" imgW="79992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96493" y="5173286"/>
                        <a:ext cx="2165725" cy="6531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0427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هر چه	بزرگتر باشد، داده ها از هم دورترند و برعکس.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بازار و جوامعی معتبر و بهتر هستند که پراکندگی آن ها کمتر باشد. 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0836993"/>
              </p:ext>
            </p:extLst>
          </p:nvPr>
        </p:nvGraphicFramePr>
        <p:xfrm>
          <a:off x="9615768" y="2415203"/>
          <a:ext cx="447675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Equation" r:id="rId3" imgW="190440" imgH="228600" progId="Equation.DSMT4">
                  <p:embed/>
                </p:oleObj>
              </mc:Choice>
              <mc:Fallback>
                <p:oleObj name="Equation" r:id="rId3" imgW="1904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615768" y="2415203"/>
                        <a:ext cx="447675" cy="536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2990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603812" y="2232212"/>
            <a:ext cx="5029200" cy="2218764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042637" y="2618319"/>
            <a:ext cx="2151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8800" dirty="0" smtClean="0"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پایان</a:t>
            </a:r>
            <a:endParaRPr lang="en-US" sz="8800" dirty="0"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057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heme1" id="{29711592-03A5-4B42-A36B-AEA3D454CD0B}" vid="{BC50ED07-599E-4414-ABB3-82541E7BF84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4073</TotalTime>
  <Words>58</Words>
  <Application>Microsoft Office PowerPoint</Application>
  <PresentationFormat>Custom</PresentationFormat>
  <Paragraphs>12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Theme1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hanieh</dc:creator>
  <cp:lastModifiedBy>SEVEN</cp:lastModifiedBy>
  <cp:revision>219</cp:revision>
  <dcterms:created xsi:type="dcterms:W3CDTF">2015-11-12T17:53:35Z</dcterms:created>
  <dcterms:modified xsi:type="dcterms:W3CDTF">2020-01-12T14:06:09Z</dcterms:modified>
</cp:coreProperties>
</file>