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63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86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799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078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124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782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84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31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28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00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001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221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589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31A37-9DFD-48B7-8A98-DDA812D849A1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96088-679D-4FB0-9FD6-CA61C187C6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91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12208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/>
              <a:t>فرآیند پرستاری آسم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a-IR" b="1" dirty="0">
                <a:solidFill>
                  <a:schemeClr val="bg1"/>
                </a:solidFill>
              </a:rPr>
              <a:t>امیرحسین اسماعیل احمدی-علی سورنی-حسین اودک-طاها فرخنده زاده-سلیمان علیزایی-محمدتقی اسدیان-صادق رحیم نژاد</a:t>
            </a:r>
          </a:p>
        </p:txBody>
      </p:sp>
    </p:spTree>
    <p:extLst>
      <p:ext uri="{BB962C8B-B14F-4D97-AF65-F5344CB8AC3E}">
        <p14:creationId xmlns:p14="http://schemas.microsoft.com/office/powerpoint/2010/main" val="3757679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Asthma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/>
          </a:bodyPr>
          <a:lstStyle/>
          <a:p>
            <a:pPr lvl="0" algn="justLow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ar-SA" kern="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anose="02020603050405020304" pitchFamily="18" charset="0"/>
              </a:rPr>
              <a:t>آسم انسداد برگشت پذير راههاي هوايي است و التهاب مزمن و پاسخ دهي بيش از حد راههاي هوايي نيز وجود دارد. </a:t>
            </a:r>
            <a:endParaRPr lang="fa-IR" kern="0" dirty="0">
              <a:solidFill>
                <a:prstClr val="black"/>
              </a:solidFill>
              <a:latin typeface="Times New Roman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algn="justLow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ar-SA" kern="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anose="02020603050405020304" pitchFamily="18" charset="0"/>
              </a:rPr>
              <a:t>ميزان مرگ و مير ناشي از حمله حاد آسم را تا 38 درصد گزارش كرده اند.</a:t>
            </a:r>
            <a:r>
              <a:rPr lang="ar-SA" kern="0" dirty="0">
                <a:solidFill>
                  <a:prstClr val="black"/>
                </a:solidFill>
                <a:latin typeface="Arial"/>
                <a:ea typeface="Times New Roman" pitchFamily="18" charset="0"/>
                <a:cs typeface="Times New Roman" panose="02020603050405020304" pitchFamily="18" charset="0"/>
              </a:rPr>
              <a:t> </a:t>
            </a:r>
            <a:endParaRPr lang="fa-IR" kern="0" dirty="0">
              <a:solidFill>
                <a:prstClr val="black"/>
              </a:solidFill>
              <a:latin typeface="Arial"/>
              <a:ea typeface="Times New Roman" pitchFamily="18" charset="0"/>
              <a:cs typeface="Times New Roman" panose="02020603050405020304" pitchFamily="18" charset="0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</a:rPr>
              <a:t>50 درصد مبتلایان به آسم را جامعه زیر 10سال تشکیل می دهد </a:t>
            </a: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</a:rPr>
              <a:t>آلرژی قویترین عامل مساعد کننده برای بروز آسم است </a:t>
            </a: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</a:rPr>
              <a:t>عوامل تشدید کننده:آلرژی-فعالیت-استرس و اختلالات عاطفی-بوهای تند و عطرها-تغییرات آب و هوایی-گردوخاک-سرما-گرما و... </a:t>
            </a:r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74768" y="-191127"/>
            <a:ext cx="56335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348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sign’s of Asthma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 lnSpcReduction="10000"/>
          </a:bodyPr>
          <a:lstStyle/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احساس فشردگی در قفسه سینه وتنگی نفس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خس خس سینه به هنگاه بازدم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سرفه خصوصا در شب معمولا همراه با خلط غلیظ شفاف وزرد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تنفس سریع وسطحی که به هنگام نشستن بهتر می شود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مشکل در تنفس  و آبی شدن پوست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انقباض عضلات گردن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خستگی زیاد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تنفس صدادار شبیه خرخر و ناتوانی در صحبت کردن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lvl="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fa-IR" kern="0" dirty="0">
                <a:solidFill>
                  <a:prstClr val="black"/>
                </a:solidFill>
                <a:latin typeface="Arial"/>
                <a:cs typeface="Arial"/>
              </a:rPr>
              <a:t>تغییرات ذهنی وروانی از جمله بی قراری یا گیجی </a:t>
            </a:r>
            <a:endParaRPr lang="en-US" kern="0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74768" y="-191127"/>
            <a:ext cx="56335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آسم&gt;&gt;علائم آسم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7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 lnSpcReduction="10000"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dirty="0"/>
              <a:t>شکایت اصلی بیمار را بررسی کنیم (از طریق ابزارهای جمع آوری اطلاعات مشکل کنونی اش را بررسی کنیم)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علایم حیاتی مددجو سطح هوشیاری،وضعیت مردمک ها،وضعیت پوست بیمار(از نظر سیانوز،رنگ پریدگی،تغییر رنگ و...)  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ریت تنفس ونبضش را بررسی میکنیم  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اینکه چه عاملی باعث حمله کنونی اش شده و هنگام حمله مشغول چه کاری و کجا بوده 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تاريخچه کامل فاميلي،محيطي ،شغلي و سابقه مثبت خانوادگي اش را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عوامل تشدید کننده حملاتش را(مثل دود سیگار،پیاده روی،حرف زدن،بو و...)بررسی میکنیم </a:t>
            </a:r>
            <a:endParaRPr lang="en-US" dirty="0"/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657600" y="-191127"/>
            <a:ext cx="765070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آسم&gt;&gt;فرایند پرستاری&gt;&gt;بررسی(1)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075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 fontScale="92500" lnSpcReduction="10000"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dirty="0"/>
              <a:t>تاریخچه ای از داروهایی که در فواصل زمانی و با دز مشخص را مصرف کرده ومیکند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سطح ایمنوگلوبولین ها( </a:t>
            </a:r>
            <a:r>
              <a:rPr lang="en-US" dirty="0"/>
              <a:t>(Igm,IgG,IgA,IgE</a:t>
            </a:r>
            <a:r>
              <a:rPr lang="fa-IR" dirty="0"/>
              <a:t>در سرم را برای سطح آلرژی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آخرین بار قبل از مراجعه چه مقدار وچه موقعی چه غذایی را خوره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سابقه اعتیادش را به الکل،سیگار و مواد مخدر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مخاط بینی اش را از نظر بی رنگی،رنگ پریدگی و ادم وآتروفی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هر تفاوت در تعداد،عمق و درد در تنفس را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نوع تنفس در مددجو را بررسی میکنیم(دوره ای،تاکی پنه،برادی پنه و...)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صداهای ریه را در مددجو(رونکا،کراکل،پلورال،فریکشن راب وویز) بررسی میکنیم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نمونه گیری از خلط وخون مددجو(برای بررسی از نظر ائوزینوفیلی) </a:t>
            </a:r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395134" y="-191127"/>
            <a:ext cx="791317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dirty="0">
                <a:solidFill>
                  <a:schemeClr val="bg1"/>
                </a:solidFill>
              </a:rPr>
              <a:t>آسم&gt;&gt;فرایند پرستاری&gt;&gt;بررسی(2)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5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Nursing’ Diagnosis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 lnSpcReduction="10000"/>
          </a:bodyPr>
          <a:lstStyle/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پاک سازی غیر موثر راه هوایی در رابطه با تنگی راه هوایی وتولید بیش از حد موکوس </a:t>
            </a: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غیر موثر بودن الگوی تنفس </a:t>
            </a: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اضطراب در رابطه با ترس از مرگ</a:t>
            </a:r>
            <a:endParaRPr lang="en-US" kern="0" dirty="0">
              <a:latin typeface="Arial"/>
            </a:endParaRP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خطر غیر موثر بودن رژیم درمانی تجویز شده </a:t>
            </a:r>
            <a:endParaRPr lang="en-US" kern="0" dirty="0">
              <a:latin typeface="Arial"/>
            </a:endParaRP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کمبود حجم مایعات در رابطه با کاهش هیدراتاسیون در نتیجه دفع نامحسوس آب  </a:t>
            </a:r>
            <a:endParaRPr lang="en-US" kern="0" dirty="0">
              <a:latin typeface="Arial"/>
            </a:endParaRP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اضطراب وترس در رابطه با تصویر ذهنی از خود</a:t>
            </a:r>
            <a:endParaRPr lang="en-US" kern="0" dirty="0">
              <a:latin typeface="Arial"/>
            </a:endParaRP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اضطراب به علت تنگی نفس  و بیقراری ناشی از کاهش اکسیژناسیون </a:t>
            </a:r>
            <a:endParaRPr lang="en-US" kern="0" dirty="0">
              <a:latin typeface="Arial"/>
            </a:endParaRPr>
          </a:p>
          <a:p>
            <a:pPr marL="342900" lvl="0" indent="-342900" algn="r" rtl="1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Ø"/>
            </a:pPr>
            <a:r>
              <a:rPr lang="fa-IR" kern="0" dirty="0">
                <a:latin typeface="Arial"/>
              </a:rPr>
              <a:t>اضطراب در رابطه با ترس از مرگ </a:t>
            </a:r>
            <a:endParaRPr lang="en-US" kern="0" dirty="0">
              <a:latin typeface="Arial"/>
            </a:endParaRPr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048933" y="-191127"/>
            <a:ext cx="925937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آسم&gt;&gt;فرایند پرستاری&gt;&gt;تشخیص پرستاری(1)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154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Nursing’ Diagnosis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dirty="0"/>
              <a:t>اختلال در تبادلات گازی ناشی از انسداد راه هوایی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اضطراب ناشی از ناتوانی در انجام کارهای فردی وگروهی 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اختلال در گزینش مواد تغذیه ای مصرفی ونوشیدنی ها 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ناتوانی در استفاده درست از داروها و وسایل درمانی  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ناتوانی در انجام سرفه موثر و غیر موثر بودن الگوی تنفس</a:t>
            </a:r>
            <a:endParaRPr lang="en-US" dirty="0"/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کمبود اطلاعات فرد در مورد عوامل مساعد کننده،راههای جلوگیری واقدامات درمانی </a:t>
            </a:r>
            <a:endParaRPr lang="en-US" dirty="0"/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778001" y="-191127"/>
            <a:ext cx="95303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آسم&gt;&gt;فرایند پرستاری&gt;&gt;تشخیص پرستاری(1)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159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4351338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dirty="0"/>
              <a:t>بیمار از روز چهارم بعد از بستری اظهار کند که خس خسی ندارد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بیمار تا دو روز آینده تقاضای داروی مسکن نکند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بیمار در طول مدت بستری دچار عفونت نشود.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بیمار در طی مدت بستری در بخش روزانه حداقل 6 لیوان مایعات مصرف کند.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dirty="0"/>
              <a:t>دمای بدن بیمار در پایان شیفت در محدوده طبیعی باشد.</a:t>
            </a:r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481138" y="-191127"/>
            <a:ext cx="782716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آسم&gt;&gt;فرایند پرستاری&gt;&gt;برنامه ریزی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949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Implementations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537728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/>
              <a:t>آموزش به مددجو در رابطه با الگوی تنفس و سرفه اش</a:t>
            </a:r>
            <a:r>
              <a:rPr lang="en-US" dirty="0"/>
              <a:t> )بالا بردن سر تخت،و (...</a:t>
            </a:r>
            <a:endParaRPr lang="fa-IR" dirty="0"/>
          </a:p>
          <a:p>
            <a:pPr algn="r" rtl="1"/>
            <a:r>
              <a:rPr lang="fa-IR" dirty="0"/>
              <a:t>یادگیری چگونگی کنترل حملات و دوری از عوامل تشدید کننده </a:t>
            </a:r>
          </a:p>
          <a:p>
            <a:pPr algn="r" rtl="1"/>
            <a:r>
              <a:rPr lang="fa-IR" dirty="0"/>
              <a:t>افزایش اطلاعات در مورد بیماری اش </a:t>
            </a:r>
          </a:p>
          <a:p>
            <a:pPr algn="r" rtl="1"/>
            <a:r>
              <a:rPr lang="fa-IR" dirty="0"/>
              <a:t>ورزش های توابخشی ریه را آموزش دهیم </a:t>
            </a:r>
          </a:p>
          <a:p>
            <a:pPr algn="r" rtl="1"/>
            <a:r>
              <a:rPr lang="fa-IR" dirty="0"/>
              <a:t>تکنیک های تن آرامی را آموزش دهیم  </a:t>
            </a:r>
          </a:p>
          <a:p>
            <a:pPr algn="r" rtl="1"/>
            <a:r>
              <a:rPr lang="fa-IR" dirty="0"/>
              <a:t>آموزش دوری از استرس و عوامل تنش زا</a:t>
            </a:r>
          </a:p>
          <a:p>
            <a:pPr algn="r" rtl="1"/>
            <a:r>
              <a:rPr lang="fa-IR" dirty="0"/>
              <a:t>ازدریافت وعده های غذایی پُرحجم اجتناب کند</a:t>
            </a:r>
          </a:p>
          <a:p>
            <a:pPr algn="r" rtl="1"/>
            <a:r>
              <a:rPr lang="fa-IR" dirty="0"/>
              <a:t>آب ومایعات بیشتری مصرف کند</a:t>
            </a:r>
          </a:p>
          <a:p>
            <a:pPr algn="r" rtl="1"/>
            <a:r>
              <a:rPr lang="fa-IR" dirty="0"/>
              <a:t>مواد غذایی غنی از ویتامین های </a:t>
            </a:r>
            <a:r>
              <a:rPr lang="en-US" dirty="0"/>
              <a:t>B6,A ،c</a:t>
            </a:r>
            <a:r>
              <a:rPr lang="fa-IR" dirty="0"/>
              <a:t>و روی را افزایش دهد</a:t>
            </a:r>
          </a:p>
          <a:p>
            <a:pPr algn="r" rtl="1"/>
            <a:r>
              <a:rPr lang="fa-IR" dirty="0"/>
              <a:t>بنابراین، مقادیر بیشتری کلم بروکلی، گریپ فرویت، پرتقال، فلفل شیرین، کیوی، آب گوجه فرنگی و گل کلم مصرف کند. منابع غذایی حاوی ویتامین </a:t>
            </a:r>
            <a:r>
              <a:rPr lang="en-US" dirty="0"/>
              <a:t>E</a:t>
            </a:r>
            <a:r>
              <a:rPr lang="fa-IR" dirty="0"/>
              <a:t>مانند مغز آجیل را بیشترمصرف کند.</a:t>
            </a:r>
          </a:p>
          <a:p>
            <a:pPr algn="r" rtl="1"/>
            <a:r>
              <a:rPr lang="fa-IR" dirty="0"/>
              <a:t>در صورتیکه مبتلا به آسم آلرژیک است،غذاهای آلرژیزا را حذف کند. </a:t>
            </a:r>
          </a:p>
          <a:p>
            <a:pPr algn="r" rtl="1"/>
            <a:r>
              <a:rPr lang="fa-IR" dirty="0"/>
              <a:t>بیمار به طریقه درست از اسپری ها و دیگر وسایل درمانی استفاده کند .</a:t>
            </a:r>
          </a:p>
          <a:p>
            <a:pPr algn="r" rtl="1"/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695074" y="-191127"/>
            <a:ext cx="86132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آسم&gt;&gt;فرایند پرستاری&gt;&gt;اقدمات پرستاری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598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Internal Storage 6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065840" y="3097296"/>
            <a:ext cx="5633537" cy="1325563"/>
          </a:xfrm>
        </p:spPr>
        <p:txBody>
          <a:bodyPr/>
          <a:lstStyle/>
          <a:p>
            <a:pPr algn="ctr"/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rPr>
              <a:t>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463" y="943309"/>
            <a:ext cx="10375232" cy="537728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000" dirty="0"/>
              <a:t>عملکرد ریوی بیمار بهبود یابد.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000" dirty="0"/>
              <a:t>بیمار قادر به انجام فعالیت عای روزمره شود.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000" dirty="0"/>
              <a:t>نگرش و عواطف ناصحیح بیمار تغییر پیدا کند.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000" dirty="0"/>
              <a:t>بیمار نحوه استفاده از دارو ها و استفاده از دمیار را فرا گرفته باشد.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000" dirty="0"/>
              <a:t>بیمار عوامل که باعث عود بیماری و بروز علائم می شود آگاه باشد.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000" dirty="0"/>
              <a:t>بیمار باید درباره بیماری خود اطلاعات داشته باشد و اینکه دارو های خود را به همراه داشته باشد.</a:t>
            </a:r>
          </a:p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3505" y="-9938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695074" y="-191127"/>
            <a:ext cx="86132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b="1" dirty="0">
                <a:solidFill>
                  <a:schemeClr val="bg1"/>
                </a:solidFill>
              </a:rPr>
              <a:t>آسم&gt;&gt;فرایند پرستاری&gt;&gt;ارزشیابی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18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834</Words>
  <Application>Microsoft Office PowerPoint</Application>
  <PresentationFormat>Custom</PresentationFormat>
  <Paragraphs>87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بنام خدا</vt:lpstr>
      <vt:lpstr>فرآیند پرستاری آسم</vt:lpstr>
      <vt:lpstr>Asthma</vt:lpstr>
      <vt:lpstr>sign’s of Asthma</vt:lpstr>
      <vt:lpstr>Assessment</vt:lpstr>
      <vt:lpstr>Assessment</vt:lpstr>
      <vt:lpstr>Nursing’ Diagnosis</vt:lpstr>
      <vt:lpstr>Nursing’ Diagnosis</vt:lpstr>
      <vt:lpstr>Planning</vt:lpstr>
      <vt:lpstr>Implementations</vt:lpstr>
      <vt:lpstr>Evaluation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فرآیند پرستاری آسم</dc:title>
  <dc:creator>Home</dc:creator>
  <cp:lastModifiedBy>Windows User</cp:lastModifiedBy>
  <cp:revision>52</cp:revision>
  <dcterms:created xsi:type="dcterms:W3CDTF">2018-12-25T17:50:35Z</dcterms:created>
  <dcterms:modified xsi:type="dcterms:W3CDTF">2020-04-30T18:53:30Z</dcterms:modified>
</cp:coreProperties>
</file>