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57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E1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889" autoAdjust="0"/>
    <p:restoredTop sz="82373" autoAdjust="0"/>
  </p:normalViewPr>
  <p:slideViewPr>
    <p:cSldViewPr>
      <p:cViewPr varScale="1">
        <p:scale>
          <a:sx n="68" d="100"/>
          <a:sy n="68" d="100"/>
        </p:scale>
        <p:origin x="-1248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417" y="620688"/>
            <a:ext cx="6192688" cy="1470025"/>
          </a:xfrm>
        </p:spPr>
        <p:txBody>
          <a:bodyPr/>
          <a:lstStyle>
            <a:lvl1pPr algn="ctr" rtl="1">
              <a:defRPr>
                <a:cs typeface="Sultan Medium" pitchFamily="2" charset="-78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3212976"/>
            <a:ext cx="5904656" cy="2880320"/>
          </a:xfrm>
        </p:spPr>
        <p:txBody>
          <a:bodyPr/>
          <a:lstStyle>
            <a:lvl1pPr marL="0" indent="0" algn="justLow" rtl="1">
              <a:buNone/>
              <a:defRPr>
                <a:solidFill>
                  <a:schemeClr val="tx1"/>
                </a:solidFill>
                <a:cs typeface="Taher" pitchFamily="2" charset="-78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4662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842992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770984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108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78C2A-FD01-4E53-9A6F-533749AFEFB6}" type="datetimeFigureOut">
              <a:rPr lang="en-US" smtClean="0"/>
              <a:t>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24627-202D-4D80-8B0C-51F0A2D56D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330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78C2A-FD01-4E53-9A6F-533749AFEFB6}" type="datetimeFigureOut">
              <a:rPr lang="en-US" smtClean="0"/>
              <a:t>2/21/2011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24627-202D-4D80-8B0C-51F0A2D56D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222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78C2A-FD01-4E53-9A6F-533749AFEFB6}" type="datetimeFigureOut">
              <a:rPr lang="en-US" smtClean="0"/>
              <a:t>2/21/2011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24627-202D-4D80-8B0C-51F0A2D56D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576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78C2A-FD01-4E53-9A6F-533749AFEFB6}" type="datetimeFigureOut">
              <a:rPr lang="en-US" smtClean="0"/>
              <a:t>2/21/2011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24627-202D-4D80-8B0C-51F0A2D56D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014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78C2A-FD01-4E53-9A6F-533749AFEFB6}" type="datetimeFigureOut">
              <a:rPr lang="en-US" smtClean="0"/>
              <a:t>2/21/2011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24627-202D-4D80-8B0C-51F0A2D56D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977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78C2A-FD01-4E53-9A6F-533749AFEFB6}" type="datetimeFigureOut">
              <a:rPr lang="en-US" smtClean="0"/>
              <a:t>2/21/2011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24627-202D-4D80-8B0C-51F0A2D56D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672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78C2A-FD01-4E53-9A6F-533749AFEFB6}" type="datetimeFigureOut">
              <a:rPr lang="en-US" smtClean="0"/>
              <a:t>2/21/2011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24627-202D-4D80-8B0C-51F0A2D56D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625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78C2A-FD01-4E53-9A6F-533749AFEFB6}" type="datetimeFigureOut">
              <a:rPr lang="en-US" smtClean="0"/>
              <a:t>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24627-202D-4D80-8B0C-51F0A2D56D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753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78C2A-FD01-4E53-9A6F-533749AFEFB6}" type="datetimeFigureOut">
              <a:rPr lang="en-US" smtClean="0"/>
              <a:t>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24627-202D-4D80-8B0C-51F0A2D56D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320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7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78C2A-FD01-4E53-9A6F-533749AFEFB6}" type="datetimeFigureOut">
              <a:rPr lang="en-US" smtClean="0"/>
              <a:t>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E24627-202D-4D80-8B0C-51F0A2D56D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148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1052736"/>
            <a:ext cx="5688632" cy="4032448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fa-IR" sz="9600" dirty="0" smtClean="0">
                <a:solidFill>
                  <a:schemeClr val="bg1"/>
                </a:solidFill>
              </a:rPr>
              <a:t>الأزهر مصر </a:t>
            </a:r>
            <a:r>
              <a:rPr lang="en-US" sz="9600" dirty="0" smtClean="0">
                <a:solidFill>
                  <a:schemeClr val="bg1"/>
                </a:solidFill>
              </a:rPr>
              <a:t/>
            </a:r>
            <a:br>
              <a:rPr lang="en-US" sz="9600" dirty="0" smtClean="0">
                <a:solidFill>
                  <a:schemeClr val="bg1"/>
                </a:solidFill>
              </a:rPr>
            </a:br>
            <a:r>
              <a:rPr lang="fa-IR" sz="8000" dirty="0" smtClean="0">
                <a:solidFill>
                  <a:schemeClr val="bg1"/>
                </a:solidFill>
              </a:rPr>
              <a:t>و وحدت اسلام</a:t>
            </a:r>
            <a:r>
              <a:rPr lang="ar-LB" sz="8000" dirty="0" smtClean="0">
                <a:solidFill>
                  <a:schemeClr val="bg1"/>
                </a:solidFill>
              </a:rPr>
              <a:t>ى</a:t>
            </a:r>
            <a:endParaRPr lang="en-US" sz="67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12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6055" y="2924944"/>
            <a:ext cx="6048672" cy="3384376"/>
          </a:xfrm>
        </p:spPr>
        <p:txBody>
          <a:bodyPr>
            <a:noAutofit/>
          </a:bodyPr>
          <a:lstStyle/>
          <a:p>
            <a:r>
              <a:rPr lang="fa-IR" sz="3600" dirty="0" smtClean="0">
                <a:solidFill>
                  <a:schemeClr val="bg1"/>
                </a:solidFill>
              </a:rPr>
              <a:t>شيخ شلتوت رئيس دانشگاه الازهر مصر :</a:t>
            </a:r>
          </a:p>
          <a:p>
            <a:r>
              <a:rPr lang="fa-IR" sz="4400" dirty="0" smtClean="0">
                <a:solidFill>
                  <a:schemeClr val="bg1"/>
                </a:solidFill>
              </a:rPr>
              <a:t>1. شيعه مذهبي اسلامي ، مانند مذاهب اربعه است .</a:t>
            </a:r>
          </a:p>
          <a:p>
            <a:r>
              <a:rPr lang="fa-IR" sz="4400" dirty="0" smtClean="0">
                <a:solidFill>
                  <a:schemeClr val="bg1"/>
                </a:solidFill>
              </a:rPr>
              <a:t>2</a:t>
            </a:r>
            <a:r>
              <a:rPr lang="fa-IR" sz="4400" dirty="0" smtClean="0">
                <a:solidFill>
                  <a:schemeClr val="bg1"/>
                </a:solidFill>
              </a:rPr>
              <a:t>. شيعه شدن اهل سنت ، هيچ اشكالي ندارد 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16632"/>
            <a:ext cx="2149311" cy="25075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6136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9" y="0"/>
            <a:ext cx="9108697" cy="10116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43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22222E-6 L 0.00782 -0.5983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29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16632"/>
            <a:ext cx="63722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ar-SA" sz="2400" dirty="0">
                <a:solidFill>
                  <a:schemeClr val="bg1"/>
                </a:solidFill>
                <a:cs typeface="Taher" pitchFamily="2" charset="-78"/>
              </a:rPr>
              <a:t>«قيل لفضيلته: إن بعض الناس يري أنه يجب علي المسلم لکي تقع عباداته و معاملاته علي وجه صحيح أن يقلد </a:t>
            </a:r>
            <a:r>
              <a:rPr lang="ar-SA" sz="2400" dirty="0" smtClean="0">
                <a:solidFill>
                  <a:schemeClr val="bg1"/>
                </a:solidFill>
                <a:cs typeface="Taher" pitchFamily="2" charset="-78"/>
              </a:rPr>
              <a:t>أحد</a:t>
            </a:r>
            <a:r>
              <a:rPr lang="en-US" sz="2400" dirty="0" smtClean="0">
                <a:solidFill>
                  <a:schemeClr val="bg1"/>
                </a:solidFill>
                <a:cs typeface="Taher" pitchFamily="2" charset="-78"/>
              </a:rPr>
              <a:t> </a:t>
            </a:r>
            <a:r>
              <a:rPr lang="ar-SA" sz="2400" dirty="0" smtClean="0">
                <a:solidFill>
                  <a:schemeClr val="bg1"/>
                </a:solidFill>
                <a:cs typeface="Taher" pitchFamily="2" charset="-78"/>
              </a:rPr>
              <a:t>المذاهب </a:t>
            </a:r>
            <a:r>
              <a:rPr lang="ar-SA" sz="2400" dirty="0">
                <a:solidFill>
                  <a:schemeClr val="bg1"/>
                </a:solidFill>
                <a:cs typeface="Taher" pitchFamily="2" charset="-78"/>
              </a:rPr>
              <a:t>الأربعة المعروفة وليس من بينها مذهب الشيعة الامامية و لا الشيعة اليزيدية فهل توافقون فضيلتکم علي هذا الرأي علي إطلاقه فتمنعون تقليد مذهب الشيعة الامامية الاثنا عشرية مثلا؟ </a:t>
            </a:r>
            <a:endParaRPr lang="en-US" sz="2400" dirty="0" smtClean="0">
              <a:solidFill>
                <a:schemeClr val="bg1"/>
              </a:solidFill>
              <a:cs typeface="Taher" pitchFamily="2" charset="-78"/>
            </a:endParaRPr>
          </a:p>
          <a:p>
            <a:pPr algn="justLow" rtl="1"/>
            <a:r>
              <a:rPr lang="ar-SA" sz="2400" dirty="0" smtClean="0">
                <a:solidFill>
                  <a:schemeClr val="bg1"/>
                </a:solidFill>
                <a:cs typeface="Taher" pitchFamily="2" charset="-78"/>
              </a:rPr>
              <a:t>فأجاب </a:t>
            </a:r>
            <a:r>
              <a:rPr lang="ar-SA" sz="2400" dirty="0">
                <a:solidFill>
                  <a:schemeClr val="bg1"/>
                </a:solidFill>
                <a:cs typeface="Taher" pitchFamily="2" charset="-78"/>
              </a:rPr>
              <a:t>فضيلته</a:t>
            </a:r>
            <a:r>
              <a:rPr lang="ar-SA" sz="2400" dirty="0" smtClean="0">
                <a:solidFill>
                  <a:schemeClr val="bg1"/>
                </a:solidFill>
                <a:cs typeface="Taher" pitchFamily="2" charset="-78"/>
              </a:rPr>
              <a:t>:</a:t>
            </a:r>
            <a:endParaRPr lang="en-US" sz="2400" dirty="0" smtClean="0">
              <a:solidFill>
                <a:schemeClr val="bg1"/>
              </a:solidFill>
              <a:cs typeface="Taher" pitchFamily="2" charset="-78"/>
            </a:endParaRPr>
          </a:p>
          <a:p>
            <a:pPr algn="justLow" rtl="1"/>
            <a:r>
              <a:rPr lang="ar-SA" sz="2400" dirty="0" smtClean="0">
                <a:solidFill>
                  <a:schemeClr val="bg1"/>
                </a:solidFill>
                <a:cs typeface="Taher" pitchFamily="2" charset="-78"/>
              </a:rPr>
              <a:t>1. إن </a:t>
            </a:r>
            <a:r>
              <a:rPr lang="ar-SA" sz="2400" dirty="0">
                <a:solidFill>
                  <a:schemeClr val="bg1"/>
                </a:solidFill>
                <a:cs typeface="Taher" pitchFamily="2" charset="-78"/>
              </a:rPr>
              <a:t>الاسلام لايوجب علي أحد من اتباعه اتباع مذهب معين بل نقول إن لکل مسلم الحق في أن يقلد باديء ذي بدء أي مذهب من المذاهب المنقولة نقلا صحيحا و المدونه أحکامها في کتبها الخاصة </a:t>
            </a:r>
            <a:r>
              <a:rPr lang="ar-SA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her" pitchFamily="2" charset="-78"/>
              </a:rPr>
              <a:t>و لمن قلد مذهبا من هذه المذاهب أن ينتقل إلي غيره-أي مذهب کان- ولا حرج عليه في شيء من ذلک</a:t>
            </a:r>
            <a:r>
              <a:rPr lang="ar-SA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her" pitchFamily="2" charset="-78"/>
              </a:rPr>
              <a:t>.</a:t>
            </a:r>
            <a:endParaRPr 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aher" pitchFamily="2" charset="-78"/>
            </a:endParaRPr>
          </a:p>
          <a:p>
            <a:pPr algn="justLow" rtl="1"/>
            <a:r>
              <a:rPr lang="ar-SA" sz="2400" dirty="0" smtClean="0">
                <a:solidFill>
                  <a:schemeClr val="bg1"/>
                </a:solidFill>
                <a:cs typeface="Taher" pitchFamily="2" charset="-78"/>
              </a:rPr>
              <a:t>2</a:t>
            </a:r>
            <a:r>
              <a:rPr lang="ar-SA" sz="2400" dirty="0">
                <a:solidFill>
                  <a:schemeClr val="bg1"/>
                </a:solidFill>
                <a:cs typeface="Taher" pitchFamily="2" charset="-78"/>
              </a:rPr>
              <a:t>. </a:t>
            </a:r>
            <a:r>
              <a:rPr lang="ar-SA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her" pitchFamily="2" charset="-78"/>
              </a:rPr>
              <a:t>إن مذهب الجعفريه المعروف بمذهب الشيعة الامامية الاثنا عشرية مذهب يجوز التعبد به شرعا کسائر مذاهب أهل السنة</a:t>
            </a:r>
            <a:r>
              <a:rPr lang="ar-SA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her" pitchFamily="2" charset="-78"/>
              </a:rPr>
              <a:t>.</a:t>
            </a:r>
            <a:endParaRPr lang="fa-I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aher" pitchFamily="2" charset="-78"/>
            </a:endParaRPr>
          </a:p>
          <a:p>
            <a:pPr algn="justLow" rtl="1"/>
            <a:r>
              <a:rPr lang="ar-SA" sz="2400" dirty="0" smtClean="0">
                <a:solidFill>
                  <a:schemeClr val="bg1"/>
                </a:solidFill>
                <a:cs typeface="Taher" pitchFamily="2" charset="-78"/>
              </a:rPr>
              <a:t>فينبغي </a:t>
            </a:r>
            <a:r>
              <a:rPr lang="ar-SA" sz="2400" dirty="0">
                <a:solidFill>
                  <a:schemeClr val="bg1"/>
                </a:solidFill>
                <a:cs typeface="Taher" pitchFamily="2" charset="-78"/>
              </a:rPr>
              <a:t>للمسلمين أن يعرفوا ذلک، و أن يتخلصوا من العصبية بغير الحق لمذاهب معينة، فما کان دين الله و ما کانت شريعته بتابعة لمذهب،أو مقصورة علي مذهب، فالکل مجتهدون مقبولون عندالله تعالي يجوز لمن ليس أهلا للنظر والاجتهاد تقليدهم و العمل </a:t>
            </a:r>
            <a:r>
              <a:rPr lang="ar-SA" sz="2400" dirty="0" smtClean="0">
                <a:solidFill>
                  <a:schemeClr val="bg1"/>
                </a:solidFill>
                <a:cs typeface="Taher" pitchFamily="2" charset="-78"/>
              </a:rPr>
              <a:t>بما</a:t>
            </a:r>
            <a:r>
              <a:rPr lang="fa-IR" sz="2400" dirty="0" smtClean="0">
                <a:solidFill>
                  <a:schemeClr val="bg1"/>
                </a:solidFill>
                <a:cs typeface="Taher" pitchFamily="2" charset="-78"/>
              </a:rPr>
              <a:t> </a:t>
            </a:r>
            <a:r>
              <a:rPr lang="ar-SA" sz="2400" dirty="0" smtClean="0">
                <a:solidFill>
                  <a:schemeClr val="bg1"/>
                </a:solidFill>
                <a:cs typeface="Taher" pitchFamily="2" charset="-78"/>
              </a:rPr>
              <a:t>يقررونه </a:t>
            </a:r>
            <a:r>
              <a:rPr lang="ar-SA" sz="2400" dirty="0">
                <a:solidFill>
                  <a:schemeClr val="bg1"/>
                </a:solidFill>
                <a:cs typeface="Taher" pitchFamily="2" charset="-78"/>
              </a:rPr>
              <a:t>في فقههم، و لا فرق في ذلک بين العبادات و </a:t>
            </a:r>
            <a:r>
              <a:rPr lang="ar-SA" sz="2400" dirty="0" smtClean="0">
                <a:solidFill>
                  <a:schemeClr val="bg1"/>
                </a:solidFill>
                <a:cs typeface="Taher" pitchFamily="2" charset="-78"/>
              </a:rPr>
              <a:t>المعاملات</a:t>
            </a:r>
            <a:r>
              <a:rPr lang="fa-IR" sz="2400" dirty="0" smtClean="0">
                <a:solidFill>
                  <a:schemeClr val="bg1"/>
                </a:solidFill>
                <a:cs typeface="Taher" pitchFamily="2" charset="-78"/>
              </a:rPr>
              <a:t>.</a:t>
            </a:r>
            <a:endParaRPr lang="en-US" sz="2400" dirty="0">
              <a:solidFill>
                <a:schemeClr val="bg1"/>
              </a:solidFill>
              <a:cs typeface="Tahe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69747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t="-28000" r="28000"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79512" y="116632"/>
            <a:ext cx="6192688" cy="6855668"/>
          </a:xfrm>
        </p:spPr>
        <p:txBody>
          <a:bodyPr>
            <a:noAutofit/>
          </a:bodyPr>
          <a:lstStyle/>
          <a:p>
            <a:r>
              <a:rPr lang="fa-IR" sz="1800" b="1" dirty="0">
                <a:solidFill>
                  <a:schemeClr val="bg1"/>
                </a:solidFill>
              </a:rPr>
              <a:t>از معظم له سؤال شد :</a:t>
            </a:r>
            <a:endParaRPr lang="en-US" sz="1800" dirty="0">
              <a:solidFill>
                <a:schemeClr val="bg1"/>
              </a:solidFill>
            </a:endParaRPr>
          </a:p>
          <a:p>
            <a:r>
              <a:rPr lang="fa-IR" sz="1800" b="1" dirty="0">
                <a:solidFill>
                  <a:schemeClr val="bg1"/>
                </a:solidFill>
              </a:rPr>
              <a:t>عده اي از مردم معتقدند که هر فرد مسلمان براي آنکه عبادات و معاملاتش به صورت صحيح انجام شود ، بايد از يكي از مذاهب چهارگانه معروف (مالكي ، حنفي ، شافع‍ي وحنبلي) تبعيت كند و در ميان اين مذاهب چهارگانه نامي از مکتب شيعه امامي و شيعه زيدي برده نشده است . </a:t>
            </a:r>
            <a:r>
              <a:rPr lang="fa-IR" sz="1800" b="1" dirty="0" smtClean="0">
                <a:solidFill>
                  <a:schemeClr val="bg1"/>
                </a:solidFill>
              </a:rPr>
              <a:t>آيا </a:t>
            </a:r>
            <a:r>
              <a:rPr lang="fa-IR" sz="1800" b="1" dirty="0">
                <a:solidFill>
                  <a:schemeClr val="bg1"/>
                </a:solidFill>
              </a:rPr>
              <a:t>جنابعالي با اين نظر به صورت كامل موافقيد و به عنوان مثال از تقليد شيعيان اثنا عشري ، نهي مي‌كنيد</a:t>
            </a:r>
            <a:r>
              <a:rPr lang="fa-IR" sz="1800" b="1" dirty="0" smtClean="0">
                <a:solidFill>
                  <a:schemeClr val="bg1"/>
                </a:solidFill>
              </a:rPr>
              <a:t>؟</a:t>
            </a:r>
          </a:p>
          <a:p>
            <a:r>
              <a:rPr lang="fa-IR" sz="1800" b="1" dirty="0" smtClean="0">
                <a:solidFill>
                  <a:schemeClr val="bg1"/>
                </a:solidFill>
              </a:rPr>
              <a:t>آن </a:t>
            </a:r>
            <a:r>
              <a:rPr lang="fa-IR" sz="1800" b="1" dirty="0">
                <a:solidFill>
                  <a:schemeClr val="bg1"/>
                </a:solidFill>
              </a:rPr>
              <a:t>جناب پاسخ دادند :</a:t>
            </a:r>
            <a:endParaRPr lang="en-US" sz="1800" dirty="0">
              <a:solidFill>
                <a:schemeClr val="bg1"/>
              </a:solidFill>
            </a:endParaRPr>
          </a:p>
          <a:p>
            <a:r>
              <a:rPr lang="fa-IR" sz="1800" b="1" dirty="0">
                <a:solidFill>
                  <a:schemeClr val="bg1"/>
                </a:solidFill>
              </a:rPr>
              <a:t>1- آيين اسلام هيچ يک از پيروان خود را ملزم به پيروي از مکتب معيني ننموده است ؛ و هر مسلماني مي‌تواند در ابتدا از هر كدام از اين مذاهب كه مطالب آن به صورت صحيح نقل شده است و احکام آن در کتب مخصوص به خود گردآوري شده پيروي نمايد ؛ </a:t>
            </a:r>
            <a:r>
              <a:rPr lang="fa-I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و اگر کسي از يکي از اين مذاهب چهارگانه تبعيت كرده است مي‌تواند به مکتب ديگري - هر مکتبي که باشد- منتقل شود و اشكالي بر او نيست </a:t>
            </a:r>
            <a:r>
              <a:rPr lang="fa-IR" sz="1800" b="1" dirty="0">
                <a:solidFill>
                  <a:schemeClr val="bg1"/>
                </a:solidFill>
              </a:rPr>
              <a:t>.</a:t>
            </a:r>
            <a:endParaRPr lang="en-US" sz="1800" dirty="0">
              <a:solidFill>
                <a:schemeClr val="bg1"/>
              </a:solidFill>
            </a:endParaRPr>
          </a:p>
          <a:p>
            <a:r>
              <a:rPr lang="fa-IR" sz="1800" b="1" dirty="0">
                <a:solidFill>
                  <a:schemeClr val="bg1"/>
                </a:solidFill>
              </a:rPr>
              <a:t>2- مذهب جعفري، معروف به مذهب شيعه امامي اثناعشري ، </a:t>
            </a:r>
            <a:r>
              <a:rPr lang="fa-I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مکتبي است که شرعا پيروي از آن مانند پيروي از ساير مذاهب اهل سنت جايز مي‌باشد </a:t>
            </a:r>
            <a:r>
              <a:rPr lang="fa-IR" sz="2000" b="1" dirty="0">
                <a:solidFill>
                  <a:schemeClr val="bg1"/>
                </a:solidFill>
              </a:rPr>
              <a:t>. </a:t>
            </a:r>
            <a:endParaRPr lang="en-US" sz="2000" dirty="0">
              <a:solidFill>
                <a:schemeClr val="bg1"/>
              </a:solidFill>
            </a:endParaRPr>
          </a:p>
          <a:p>
            <a:r>
              <a:rPr lang="fa-IR" sz="1800" b="1" dirty="0">
                <a:solidFill>
                  <a:schemeClr val="bg1"/>
                </a:solidFill>
              </a:rPr>
              <a:t>بنابراين سزاوار است که مسلمانان اين حقيقت را دريابند و از تعصب ناحق و ناروايي که نسبت به مذهب معيني روا مي‌دارند دوري گزينند </a:t>
            </a:r>
            <a:r>
              <a:rPr lang="fa-IR" sz="1800" b="1" dirty="0" smtClean="0">
                <a:solidFill>
                  <a:schemeClr val="bg1"/>
                </a:solidFill>
              </a:rPr>
              <a:t>.دين </a:t>
            </a:r>
            <a:r>
              <a:rPr lang="fa-IR" sz="1800" b="1" dirty="0">
                <a:solidFill>
                  <a:schemeClr val="bg1"/>
                </a:solidFill>
              </a:rPr>
              <a:t>خداوند ، و شريعت اسلامي تبعيت از مذهبي خاص نيست (و همه مسلمان هستند) و در انحصار مكتبي خاص قرار نگرفته است . بنا بر اين ، طرفداران همه مذاهب مجتهد بوده و اجتهاد آنها مورد قبول درگاه خداوند است (همه مسلمانند) و كساني كه اهل نظر و اجتهاد نيستند ، مي‌توانند از هر مكتبي كه مورد نظرشان است ، تقليد نمايند ، و از احكام فقه‍ي آن چه در عبادات و چه در معاملات پيروي </a:t>
            </a:r>
            <a:r>
              <a:rPr lang="fa-IR" sz="1800" b="1" dirty="0" smtClean="0">
                <a:solidFill>
                  <a:schemeClr val="bg1"/>
                </a:solidFill>
              </a:rPr>
              <a:t>نمايند.</a:t>
            </a:r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0"/>
            <a:ext cx="26997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93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530</Words>
  <Application>Microsoft Office PowerPoint</Application>
  <PresentationFormat>On-screen Show (4:3)</PresentationFormat>
  <Paragraphs>15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الأزهر مصر  و وحدت اسلامى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yazdani</dc:creator>
  <cp:lastModifiedBy>yazdani</cp:lastModifiedBy>
  <cp:revision>30</cp:revision>
  <dcterms:created xsi:type="dcterms:W3CDTF">2011-02-21T11:06:45Z</dcterms:created>
  <dcterms:modified xsi:type="dcterms:W3CDTF">2011-02-21T16:00:04Z</dcterms:modified>
</cp:coreProperties>
</file>