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08" r:id="rId3"/>
    <p:sldId id="309" r:id="rId4"/>
    <p:sldId id="310" r:id="rId5"/>
    <p:sldId id="311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-1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16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3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7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52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778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6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09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009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95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23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97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2A4E-3265-48B6-A12E-377F737C077D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0B100-984A-4625-8783-5AF100E493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436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29907" y="255495"/>
            <a:ext cx="8555547" cy="5332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115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آمار و مدلسازی</a:t>
            </a:r>
          </a:p>
          <a:p>
            <a:pPr algn="ctr" rtl="1">
              <a:lnSpc>
                <a:spcPct val="150000"/>
              </a:lnSpc>
            </a:pPr>
            <a:r>
              <a:rPr lang="fa-IR" sz="72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فصل 2، </a:t>
            </a:r>
            <a:r>
              <a:rPr lang="en-US" sz="7200" dirty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)</a:t>
            </a:r>
            <a:r>
              <a:rPr lang="fa-IR" sz="72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نمونه</a:t>
            </a:r>
            <a:r>
              <a:rPr lang="en-US" sz="7200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(</a:t>
            </a:r>
            <a:endParaRPr lang="fa-IR" sz="7200" dirty="0" smtClean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  <a:p>
            <a:pPr algn="ctr" rtl="1"/>
            <a:endParaRPr lang="fa-IR" sz="6000" dirty="0">
              <a:solidFill>
                <a:srgbClr val="002060"/>
              </a:solidFill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5157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نمونه زیر مجموعه ای از جامعه ی آماری است.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 حجم نمونه : تعداد اعضای نمونه را حجم نمونه گویند.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نمونه ی خوب: نمونه ای است که بیانگر ویژگی های جامعه باشد. باید این دو ویژگی را داشته باشد :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تصادفی باشد.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حجم آن متناسب با حجم جامعه باشد.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نمونه</a:t>
            </a:r>
          </a:p>
        </p:txBody>
      </p:sp>
    </p:spTree>
    <p:extLst>
      <p:ext uri="{BB962C8B-B14F-4D97-AF65-F5344CB8AC3E}">
        <p14:creationId xmlns:p14="http://schemas.microsoft.com/office/powerpoint/2010/main" val="2450386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اگر جامعه بزرگ و ناهمگون باشد، نمونه باید بزرگ باشد.</a:t>
            </a:r>
            <a:endParaRPr lang="fa-IR" sz="2800" b="1" dirty="0"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در سرشماری حجم جامعه و نمونه برابر می باشد.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نکته</a:t>
            </a:r>
          </a:p>
        </p:txBody>
      </p:sp>
    </p:spTree>
    <p:extLst>
      <p:ext uri="{BB962C8B-B14F-4D97-AF65-F5344CB8AC3E}">
        <p14:creationId xmlns:p14="http://schemas.microsoft.com/office/powerpoint/2010/main" val="244933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1- همه ی اعضا شانس حضور در نمونه را داشته باشند.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2- از قبل نتوانیم به قطعیت بگوییم چه کسی انتخاب می شود، یعنی شانس حضور همه در نمونه یکسان باشد.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ویژگی های نمونه تصادفی</a:t>
            </a:r>
          </a:p>
        </p:txBody>
      </p:sp>
    </p:spTree>
    <p:extLst>
      <p:ext uri="{BB962C8B-B14F-4D97-AF65-F5344CB8AC3E}">
        <p14:creationId xmlns:p14="http://schemas.microsoft.com/office/powerpoint/2010/main" val="230589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0138" y="2273855"/>
            <a:ext cx="103584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مهم </a:t>
            </a:r>
            <a:r>
              <a:rPr lang="fa-IR" sz="2800" b="1" dirty="0">
                <a:cs typeface="B Nazanin" panose="00000400000000000000" pitchFamily="2" charset="-78"/>
              </a:rPr>
              <a:t>ترین کار در آمار نمونه گیری است</a:t>
            </a:r>
            <a:r>
              <a:rPr lang="fa-IR" sz="2800" b="1" dirty="0" smtClean="0">
                <a:cs typeface="B Nazanin" panose="00000400000000000000" pitchFamily="2" charset="-78"/>
              </a:rPr>
              <a:t>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cs typeface="B Nazanin" panose="00000400000000000000" pitchFamily="2" charset="-78"/>
              </a:rPr>
              <a:t>یکی از راه های ایجاد نمونه تصادفی استفاده از اعداد تصادفی (</a:t>
            </a:r>
            <a:r>
              <a:rPr lang="en-US" sz="2800" b="1" dirty="0" smtClean="0">
                <a:cs typeface="B Nazanin" panose="00000400000000000000" pitchFamily="2" charset="-78"/>
              </a:rPr>
              <a:t>Ran</a:t>
            </a:r>
            <a:r>
              <a:rPr lang="fa-IR" sz="2800" b="1" dirty="0" smtClean="0">
                <a:cs typeface="B Nazanin" panose="00000400000000000000" pitchFamily="2" charset="-78"/>
              </a:rPr>
              <a:t>) است.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 </a:t>
            </a:r>
            <a:r>
              <a:rPr lang="en-US" sz="2800" b="1" dirty="0" smtClean="0">
                <a:cs typeface="B Nazanin" panose="00000400000000000000" pitchFamily="2" charset="-78"/>
              </a:rPr>
              <a:t>		</a:t>
            </a:r>
            <a:r>
              <a:rPr lang="fa-IR" sz="2800" b="1" dirty="0" smtClean="0">
                <a:cs typeface="B Nazanin" panose="00000400000000000000" pitchFamily="2" charset="-78"/>
              </a:rPr>
              <a:t>اولین شماره جامعه + (حجم جامعه * </a:t>
            </a:r>
            <a:r>
              <a:rPr lang="en-US" sz="2800" b="1" dirty="0" smtClean="0">
                <a:cs typeface="B Nazanin" panose="00000400000000000000" pitchFamily="2" charset="-78"/>
              </a:rPr>
              <a:t>Ran</a:t>
            </a:r>
            <a:r>
              <a:rPr lang="fa-IR" sz="2800" b="1" dirty="0" smtClean="0">
                <a:cs typeface="B Nazanin" panose="00000400000000000000" pitchFamily="2" charset="-78"/>
              </a:rPr>
              <a:t>)= عدد نمونه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			  1+ عدد اول – عدد آخر = حجم جامعه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091" y="972045"/>
            <a:ext cx="1216819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نکته</a:t>
            </a:r>
          </a:p>
        </p:txBody>
      </p:sp>
    </p:spTree>
    <p:extLst>
      <p:ext uri="{BB962C8B-B14F-4D97-AF65-F5344CB8AC3E}">
        <p14:creationId xmlns:p14="http://schemas.microsoft.com/office/powerpoint/2010/main" val="186839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3603812" y="2232212"/>
            <a:ext cx="5029200" cy="2218764"/>
          </a:xfrm>
          <a:prstGeom prst="roundRect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42637" y="2618319"/>
            <a:ext cx="21515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a-IR" sz="8800" dirty="0" smtClean="0">
                <a:effectLst>
                  <a:reflection blurRad="6350" stA="55000" endA="300" endPos="45500" dir="5400000" sy="-100000" algn="bl" rotWithShape="0"/>
                </a:effectLst>
                <a:cs typeface="B Titr" panose="00000700000000000000" pitchFamily="2" charset="-78"/>
              </a:rPr>
              <a:t>پایان</a:t>
            </a:r>
            <a:endParaRPr lang="en-US" sz="8800" dirty="0">
              <a:effectLst>
                <a:reflection blurRad="6350" stA="55000" endA="300" endPos="45500" dir="5400000" sy="-100000" algn="bl" rotWithShape="0"/>
              </a:effectLst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7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heme1" id="{29711592-03A5-4B42-A36B-AEA3D454CD0B}" vid="{BC50ED07-599E-4414-ABB3-82541E7BF84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4068</TotalTime>
  <Words>156</Words>
  <Application>Microsoft Office PowerPoint</Application>
  <PresentationFormat>Custom</PresentationFormat>
  <Paragraphs>20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hanieh</dc:creator>
  <cp:lastModifiedBy>SEVEN</cp:lastModifiedBy>
  <cp:revision>224</cp:revision>
  <dcterms:created xsi:type="dcterms:W3CDTF">2015-11-12T17:53:35Z</dcterms:created>
  <dcterms:modified xsi:type="dcterms:W3CDTF">2020-01-12T13:57:26Z</dcterms:modified>
</cp:coreProperties>
</file>