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92" r:id="rId2"/>
    <p:sldId id="273" r:id="rId3"/>
    <p:sldId id="286" r:id="rId4"/>
    <p:sldId id="287" r:id="rId5"/>
    <p:sldId id="288" r:id="rId6"/>
    <p:sldId id="289" r:id="rId7"/>
    <p:sldId id="290" r:id="rId8"/>
    <p:sldId id="291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16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6329" y="485105"/>
            <a:ext cx="84357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درس اول 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آفرینش همه تنبیه خداوند دل است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فارسی نهم </a:t>
            </a: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717176" y="2268071"/>
            <a:ext cx="11134165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-بامداری که تفاوت نکند لیل و نهار/ خوش بود دامن صحرا و تماشای بهار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دو بار در سال این اتفاق رخ می دهد که طول روز و شب دقیقاً برابر می شود: اول فروردین و اول مهر.به این دو روز اعتدالین گفته می شود.یعنی اعتدال بهاری و اعتدال پاییزی.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کلمات لیل و نهار تضاد دارند.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0940" y="1928442"/>
            <a:ext cx="1085625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-آفرینش همه تنبیه خداوند دل است/ دل ندارد که ندارد به خداوند اقرار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+ آفرینش باعث آگاهی صاحب­دلان می شود.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-این همه نقش عجب بر در و دیوار وجود/ هر که فکرت نکند، نقش بود بر دیوار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+ رسم بوده است که بر دیوار بنا، نقوش مختلفی را تصویر می کرده اند. 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+نقش بر دیوار بودن یعنی صورت بی جان بودن. 	</a:t>
            </a:r>
            <a:endParaRPr lang="fa-IR" sz="28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614648" y="1702743"/>
            <a:ext cx="10317375" cy="515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-کوه و دریا و درختان همه در تسبیح اند/ نه همه مستمعی، فهم کند این اسرار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کوه و دریا و درختان، تناسب دارند.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مستمع به معنای شنونده است.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-تا کی آخر چو بنفشه سر غفلت در پیش؟/ حیف باشد که تو در خوابی و نرگس بیدار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تا کی مانند بنفشه سر در پیش افکنده ای از روی بی خبری؟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این بیت سه جمله دارد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618565" y="2214283"/>
            <a:ext cx="1124174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-که تواند که دهد میوة الوان از چوب؟/ یا که داند که برآرد گل صد برگ از خار؟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شیوة بیان در این بیت، استفهام انکاری است.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-عقل حیران شود از </a:t>
            </a:r>
            <a:r>
              <a:rPr kumimoji="0" lang="fa-IR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خوشة زرّین عنب</a:t>
            </a: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/ فهم عاجز شود از </a:t>
            </a:r>
            <a:r>
              <a:rPr kumimoji="0" lang="fa-IR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حقّة یاقوت انار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دو اضافة تشبیهی در این بیت وجود دارد. 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39270" y="2034988"/>
            <a:ext cx="115017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-پاک و بی عیب خدایی که به تقدیر عزیز/ ماه و خورشید مسخّر کند و لیل و نهار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مصرع دوم شامل سه جمله است.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-تا قیامت سخن اندر کرم و رحمت او/ همه گویند و یکی گفته نیاید ز هزار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این بیت، با بیت بعدی یعنی «نعمتت بار خدایا ز عدد بیرون است/ فکر اِنعام تو هرگز نکند شکرگزار» قرابت معنایی دارد.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توجّه داشته باشیم که «اِنعام» به معنی نعمت ها و « اَنعام» به معنی چهارپایان است. 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84048" y="2267712"/>
            <a:ext cx="1156820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نکات کلیدی حکایت: سفر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درنگ کردن: مکث و توقّف کردن و اندیشیدن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+ اسرارالتوحید: نام کامل آن « اسرارالتوحید فی مقامات شیخ ابوسعید ابوالخیر است. نام اثری است از محمد­بن منور، یکی از نوادگان شیخ.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9082" y="2061490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418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74</cp:revision>
  <dcterms:created xsi:type="dcterms:W3CDTF">2015-07-06T05:06:21Z</dcterms:created>
  <dcterms:modified xsi:type="dcterms:W3CDTF">2018-04-22T14:01:00Z</dcterms:modified>
</cp:coreProperties>
</file>