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5">
  <p:sldMasterIdLst>
    <p:sldMasterId id="2147483648" r:id="rId1"/>
  </p:sldMasterIdLst>
  <p:sldIdLst>
    <p:sldId id="291" r:id="rId2"/>
    <p:sldId id="273" r:id="rId3"/>
    <p:sldId id="286" r:id="rId4"/>
    <p:sldId id="287" r:id="rId5"/>
    <p:sldId id="288" r:id="rId6"/>
    <p:sldId id="289" r:id="rId7"/>
    <p:sldId id="290" r:id="rId8"/>
    <p:sldId id="280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19066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56329" y="485105"/>
            <a:ext cx="843578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200000"/>
              </a:lnSpc>
            </a:pPr>
            <a:r>
              <a:rPr lang="fa-IR" sz="4800" b="1" dirty="0" smtClean="0">
                <a:solidFill>
                  <a:srgbClr val="FF0000"/>
                </a:solidFill>
                <a:cs typeface="B Nazanin" pitchFamily="2" charset="-78"/>
              </a:rPr>
              <a:t>درس سوم</a:t>
            </a:r>
          </a:p>
          <a:p>
            <a:pPr algn="ctr" rtl="1">
              <a:lnSpc>
                <a:spcPct val="200000"/>
              </a:lnSpc>
            </a:pPr>
            <a:r>
              <a:rPr lang="fa-IR" sz="4800" b="1" dirty="0" smtClean="0">
                <a:solidFill>
                  <a:srgbClr val="FF0000"/>
                </a:solidFill>
                <a:cs typeface="B Nazanin" pitchFamily="2" charset="-78"/>
              </a:rPr>
              <a:t>مثل آیینه </a:t>
            </a:r>
          </a:p>
          <a:p>
            <a:pPr algn="ctr" rtl="1">
              <a:lnSpc>
                <a:spcPct val="200000"/>
              </a:lnSpc>
            </a:pPr>
            <a:r>
              <a:rPr lang="fa-IR" sz="4800" b="1" dirty="0" smtClean="0">
                <a:solidFill>
                  <a:srgbClr val="FF0000"/>
                </a:solidFill>
                <a:cs typeface="B Nazanin" pitchFamily="2" charset="-78"/>
              </a:rPr>
              <a:t>فارسی نهم </a:t>
            </a:r>
          </a:p>
        </p:txBody>
      </p:sp>
    </p:spTree>
    <p:extLst>
      <p:ext uri="{BB962C8B-B14F-4D97-AF65-F5344CB8AC3E}">
        <p14:creationId xmlns:p14="http://schemas.microsoft.com/office/powerpoint/2010/main" val="2455395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726141" y="1999129"/>
            <a:ext cx="11134165" cy="4431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نکات کلیدی متن:</a:t>
            </a:r>
            <a:endParaRPr lang="en-US" sz="2400" b="1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+ مرحلة پر تب و تاب: مرحلة پر هیجان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+ بی صدا و بی </a:t>
            </a:r>
            <a:r>
              <a:rPr lang="fa-IR" sz="2400" b="1" u="sng" dirty="0" smtClean="0">
                <a:cs typeface="B Nazanin" pitchFamily="2" charset="-78"/>
              </a:rPr>
              <a:t>هیاهو</a:t>
            </a:r>
            <a:r>
              <a:rPr lang="fa-IR" sz="2400" b="1" dirty="0" smtClean="0">
                <a:cs typeface="B Nazanin" pitchFamily="2" charset="-78"/>
              </a:rPr>
              <a:t>: سر و صدا و آشوب 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+ آینه چون نقش تو بنمود راست/ خود شکن آیینه شکستن خطاست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هنگامی که آیینه، آنچه هستی را به تو نشان داد، عیوب خودت را برطرف کن و عیب را از آیینه مدان. </a:t>
            </a:r>
            <a:endParaRPr lang="en-US" sz="2400" b="1" dirty="0" smtClean="0">
              <a:cs typeface="B Nazanin" pitchFamily="2" charset="-78"/>
            </a:endParaRPr>
          </a:p>
          <a:p>
            <a:pPr algn="r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آینه در این جا نمادی است از منتقد. </a:t>
            </a:r>
            <a:endParaRPr lang="en-US" sz="2400" b="1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932329" y="1779687"/>
            <a:ext cx="11008662" cy="3924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نکات قسمت دوم درس: </a:t>
            </a:r>
            <a:endParaRPr lang="en-US" sz="2400" b="1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+ جوانی گه کار و شایستگی است/ گه خودپسندی و پندار نیست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گه: هنگام و موقع- پندار و خودپسندی: غرور 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+ چو بفروختی از که خواهی خرید؟/ متاع جوانی به بازار نیست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مصرع اول پرسش انکاری دارد- متاع جوانی: اضافة تشبیهی است. 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+ مپیچ از ره راست، بر راه کج/ چو در هست حاجت به دیوار نیست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راست و کج: تضاد- در و دیوار و راه: مراعات النظیر( تناسب) </a:t>
            </a:r>
            <a:endParaRPr lang="en-US" sz="2400" b="1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376518" y="2082680"/>
            <a:ext cx="11429463" cy="4431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+ ز آزادگان بردباری و صبر/ بیاموز ، آموختن عار نیست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بردباری و صبر: ترادف- عار: عیب و ننگ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+ به چشم بصیرت به خود درنگر/ تو را تا در آیینه زنگار نیست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چشم بصیرت: چشمی همراه با بصیرت- زنگار: زنگ فلزّات و آیینه 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+ همی دانه و خوشه خروار شد/ ز آغاز هر خوشه خروار نیست</a:t>
            </a:r>
            <a:endParaRPr lang="en-US" sz="2400" b="1" dirty="0" smtClean="0">
              <a:cs typeface="B Nazanin" pitchFamily="2" charset="-78"/>
            </a:endParaRPr>
          </a:p>
          <a:p>
            <a:pPr algn="r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خروار: معادل سیصد کیلوگرم- دانه و خوشه و خروار: مراعات النظیر</a:t>
            </a:r>
            <a:endParaRPr kumimoji="0" lang="fa-IR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762000" y="2402541"/>
            <a:ext cx="11250706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نکتة ادبی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پرسش انکاری: گاهی برای رد مطلبی و نفی آن، آن را به صورت پرسشی مطرح می کنیم: 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من کیف شما را برداشتم؟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یعنی من آن را برنداشتم. </a:t>
            </a:r>
            <a:endParaRPr kumimoji="0" lang="fa-IR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1264023" y="2492186"/>
            <a:ext cx="10533529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B Zar" pitchFamily="2" charset="-78"/>
              </a:rPr>
              <a:t>تاریخ ادبیات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Zar" pitchFamily="2" charset="-78"/>
              </a:rPr>
              <a:t>مرزبان­نامه: اثری است از سعدالدین وراوینی، به زبان فارسی مصنوع و پیچیده، که اصل آن به زبان طبری است و نوشتة مرزبان بن رستم. این کتاب یه شیوة کلیله و دمنه نگاشته شده و شامل داستان و تمثیل است. </a:t>
            </a:r>
            <a:endParaRPr kumimoji="0" lang="fa-IR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399082" y="2061490"/>
            <a:ext cx="2910626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80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پایان</a:t>
            </a:r>
            <a:endParaRPr lang="en-US" sz="8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83317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525</TotalTime>
  <Words>324</Words>
  <Application>Microsoft Office PowerPoint</Application>
  <PresentationFormat>Widescreen</PresentationFormat>
  <Paragraphs>30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Arial</vt:lpstr>
      <vt:lpstr>B Nazanin</vt:lpstr>
      <vt:lpstr>B Titr</vt:lpstr>
      <vt:lpstr>B Zar</vt:lpstr>
      <vt:lpstr>Calibri</vt:lpstr>
      <vt:lpstr>Calibri Light</vt:lpstr>
      <vt:lpstr>Times New Roman</vt:lpstr>
      <vt:lpstr>Office Theme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77</cp:revision>
  <dcterms:created xsi:type="dcterms:W3CDTF">2015-07-06T05:06:21Z</dcterms:created>
  <dcterms:modified xsi:type="dcterms:W3CDTF">2018-04-23T06:38:32Z</dcterms:modified>
</cp:coreProperties>
</file>