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257" r:id="rId3"/>
    <p:sldId id="285" r:id="rId4"/>
    <p:sldId id="286" r:id="rId5"/>
    <p:sldId id="287" r:id="rId6"/>
    <p:sldId id="288" r:id="rId7"/>
    <p:sldId id="289" r:id="rId8"/>
    <p:sldId id="28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92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 موضوع :</a:t>
            </a: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خرس کوچولو</a:t>
            </a:r>
            <a:endParaRPr lang="fa-IR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3" name="Equation" r:id="rId3" imgW="914400" imgH="272160" progId="">
                  <p:embed/>
                </p:oleObj>
              </mc:Choice>
              <mc:Fallback>
                <p:oleObj name="Equation" r:id="rId3" imgW="914400" imgH="272160" progId="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درس در یک نگاه </a:t>
            </a:r>
            <a:endParaRPr lang="fa-IR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marL="457200" marR="0" lvl="0" indent="-4572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داستان در مورد یک خرس کوچولو است که شنیده بود ( میکروب ها ) موجودات خطرناکی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هستند. به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همین دلیل ، تصمیم گرفت با آن ها بجنگد . اما نمی دانست که میکروب ها را نمی توان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با چوب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کشت .وقتی خرس کوچولو بیمار شد فهمید که میکروب ها در دست های کثیف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زندگی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کنند و نمی توان آن ها را با چشم دید و برای جنگیدن با آن ها بهتر است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همیشه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خود را پاکیزه نگه دارد و دست هایش را قبل از غذا خوردن بشوید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بارها – میکروب ها – خطرناک – تصمیم – صبح زود – بچّه گنجشک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بقیّه – اوّل – حرف ها – بی حوصله – استراحت – کندوی عسل – خوش حال </a:t>
            </a:r>
          </a:p>
          <a:p>
            <a:pPr algn="ctr" rtl="1">
              <a:lnSpc>
                <a:spcPct val="115000"/>
              </a:lnSpc>
            </a:pPr>
            <a:endParaRPr lang="fa-IR" sz="24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چه طور – پاکیزه – نگه داری – غذا خوردن – شاداب </a:t>
            </a: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2886" y="1447788"/>
            <a:ext cx="10843857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واژگان با به کارگیری ( بی ) : 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ادب کسی است که ادب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حوصله کسی است که حوصله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کار کسی است که کار ندارد 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665504"/>
            <a:ext cx="11616743" cy="481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بگو 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 هنر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............................................................</a:t>
            </a:r>
          </a:p>
          <a:p>
            <a:pPr marL="1371600" lvl="2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بی پول ...............................................................</a:t>
            </a:r>
          </a:p>
          <a:p>
            <a:pPr marL="2286000" lvl="4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کسی است که هدف ندارد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marL="3200400" lvl="6" indent="-45720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........................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چیزی است که اهمیت ندارد .</a:t>
            </a:r>
          </a:p>
        </p:txBody>
      </p:sp>
      <p:sp>
        <p:nvSpPr>
          <p:cNvPr id="2" name="Smiley Face 1"/>
          <p:cNvSpPr/>
          <p:nvPr/>
        </p:nvSpPr>
        <p:spPr>
          <a:xfrm>
            <a:off x="11353802" y="2242456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-142127" y="1279693"/>
            <a:ext cx="11616743" cy="539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پایان بیشتر جمله ها نقطه  ( . ) می گذاریم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میکروب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موجودات خطرناکی هستند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ما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 خواهیم به مسافرت برویم . </a:t>
            </a:r>
          </a:p>
          <a:p>
            <a:pPr marL="457200" indent="-457200" algn="r" rtl="1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 پایان بعضی از جمله ها علامت پرسش ( ؟ ) می گذاریم . مانند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آیا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میکروب ها موجودات خطرناکی هستند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؟</a:t>
            </a: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			امروز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هوا سرد است ؟</a:t>
            </a: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</TotalTime>
  <Words>116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91</cp:revision>
  <dcterms:created xsi:type="dcterms:W3CDTF">2015-07-06T05:06:21Z</dcterms:created>
  <dcterms:modified xsi:type="dcterms:W3CDTF">2018-04-25T14:36:16Z</dcterms:modified>
</cp:coreProperties>
</file>