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20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مسجد محله ما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just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just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دانش آموزان با محلّی به نام مسجد آشنا می شوند و یاد می گیرند که در مسجد علاوه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خواندن نماز جماعت کارهای خوب و بزرگ  دیگری هم انجام می شود. مثل کلاس های آموزش قرآن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نقّاشی 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رایانه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عکاسی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 و در آنجا کتابخانه ی خوبی نیز برای کودکان وجود دارد  که بچّه ها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توانند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کلاس ها و کتابخانه استفاده ی مفیدی کنند .</a:t>
            </a: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5748271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مردم محلّه – بنّایی – اوّلین بار – جماعت – چراغانی – حوض مسجد –گلدان ها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همکاری – تشکّر –نماز خواندن – یکدیگر – هم فکری – دقّت – پیش نماز – سخنان – استفاده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طرف – جالب – هنگام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4657" y="1480445"/>
            <a:ext cx="10930330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سازی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با به کارگیری ( با )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سواد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که سواد 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خبر یعنی کسی که خبر 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با ارزش یعنی کسی که ارزش دارد . </a:t>
            </a:r>
          </a:p>
          <a:p>
            <a:pPr marL="40322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دقّت یعنی کسی که در هر کاری دقّت دارد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687275"/>
            <a:ext cx="11616743" cy="502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هنر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با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حجاب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با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ادب یعنی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...................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یعنی کسی که سلیقه دارد . 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192202" y="2285999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97359" y="1388550"/>
            <a:ext cx="11616743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نشانه ی ( و ) در کلماتی مانند :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آموزگار ، گروه ، صورت ، موش ، صدای ( او ) می دهد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مانند: برویم ، نوشته ، روان ، صدای ( وِ ) می دهد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 : خود ، تو ، دو ، صدای ( اُ ) می دهد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کلماتی مانند ، بخوانیم ، خواهش ، خواهر ، صدایی ندارد 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ترکیب هایی مانند : پدر و مادر ، دست و پا ، بیست و یک ، صدای ( اُ ) می دهد . 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315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2020-02-24T22:22:07Z</dcterms:modified>
</cp:coreProperties>
</file>