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7" r:id="rId3"/>
    <p:sldId id="285" r:id="rId4"/>
    <p:sldId id="286" r:id="rId5"/>
    <p:sldId id="287" r:id="rId6"/>
    <p:sldId id="289" r:id="rId7"/>
    <p:sldId id="290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72529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کوشا و نوشا 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نگاه</a:t>
            </a:r>
          </a:p>
          <a:p>
            <a:pPr marL="457200" marR="0" lvl="0" indent="-4572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درس  داستان دو پرنده مطرح شده است که برای یادگیری و کسب علم و دانش لانه 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 ترک کردند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یکی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آن ها ( کوشا ) با تلاش و کوشش به هدف رسید ولی دیگری ( نوشا ) به دلیل عدم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پشتکارو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این شاخه به آن شاخه پریدن موفق نشد و به هدفش نرسید . </a:t>
            </a:r>
          </a:p>
          <a:p>
            <a:pPr algn="just" rtl="1">
              <a:lnSpc>
                <a:spcPct val="150000"/>
              </a:lnSpc>
            </a:pP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دو پرنده ی کوچک – شبیه – جنگل – غیر از – لانه شان – ساده ای – قبول – گذشت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نگذشته بود – شاخه – هدهد – امانت دار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طوطی – سخن گو – طول – پرواز کنان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سرانجام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شعر فردوسی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30" y="1970303"/>
            <a:ext cx="11616743" cy="4099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از طریق کلمه های مشترک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53975" algn="r" rtl="1">
              <a:lnSpc>
                <a:spcPct val="2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در کلمه ی خندان – خندیدن – خنده رو – خوش خنده ، کلمه ی " خند " مشترک است . </a:t>
            </a:r>
          </a:p>
          <a:p>
            <a:pPr marL="457200" indent="-5397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ی پرواز – پروازکنان – پریدن – پرنده کلمه ی " پر " مشترک است . </a:t>
            </a:r>
          </a:p>
          <a:p>
            <a:pPr marL="457200" indent="-53975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ی خواستگاری – می خواست – خواستن کلمه ی " خواست " مشترک است 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24542" y="1813093"/>
            <a:ext cx="11409302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وقتی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را می خوانید ، در آخر آن ها صدای " اِ "  می شنوید . </a:t>
            </a:r>
          </a:p>
          <a:p>
            <a:pPr indent="457200" algn="r" rtl="1">
              <a:lnSpc>
                <a:spcPct val="150000"/>
              </a:lnSpc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 : شاخه – خانه – پرنده – شکوفه – شانه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وقتی این کلمه ها را می خوانید ، در آخر آن ها صدای " ه " می شنوید . </a:t>
            </a:r>
          </a:p>
          <a:p>
            <a:pPr indent="457200" algn="r" rtl="1">
              <a:lnSpc>
                <a:spcPct val="150000"/>
              </a:lnSpc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 : راه – چاه – سیاه – مه – شبیه </a:t>
            </a:r>
          </a:p>
          <a:p>
            <a:pPr indent="457200" algn="r" rtl="1">
              <a:lnSpc>
                <a:spcPct val="200000"/>
              </a:lnSpc>
              <a:tabLst>
                <a:tab pos="457200" algn="l"/>
              </a:tabLst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79141" y="2449272"/>
            <a:ext cx="6752168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سه کلمه بنویس که دارای علامت تنوین باشند 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1465" y="4000201"/>
            <a:ext cx="7576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....................        ....................      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.....................        </a:t>
            </a:r>
            <a:endParaRPr lang="en-US" sz="2400" dirty="0"/>
          </a:p>
        </p:txBody>
      </p:sp>
      <p:sp>
        <p:nvSpPr>
          <p:cNvPr id="4" name="Smiley Face 3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66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99</Words>
  <Application>Microsoft Office PowerPoint</Application>
  <PresentationFormat>Custom</PresentationFormat>
  <Paragraphs>31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93</cp:revision>
  <dcterms:created xsi:type="dcterms:W3CDTF">2015-07-06T05:06:21Z</dcterms:created>
  <dcterms:modified xsi:type="dcterms:W3CDTF">2020-06-13T14:04:36Z</dcterms:modified>
</cp:coreProperties>
</file>