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7" r:id="rId3"/>
    <p:sldId id="285" r:id="rId4"/>
    <p:sldId id="286" r:id="rId5"/>
    <p:sldId id="287" r:id="rId6"/>
    <p:sldId id="288" r:id="rId7"/>
    <p:sldId id="289" r:id="rId8"/>
    <p:sldId id="293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222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فارسی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کتابخانه </a:t>
            </a: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ی کلاس ما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669" y="689189"/>
            <a:ext cx="1182280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15000"/>
              </a:lnSpc>
            </a:pPr>
            <a:r>
              <a:rPr lang="fa-IR" sz="28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R="0" lvl="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1524000" algn="l"/>
                <a:tab pos="2106295" algn="l"/>
              </a:tabLst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دانش آموزان یاد می گیرند ،  برای آنکه بتوانند پاسخ مناسبی برای پرسش های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خود پیدا کنند باید کتاب های زیادی را مطالعه کنند واینکه کتاب خوب مانند دوست خوب است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که باید پس از هم فکری ومشورت با بزرگترها ، انتخاب شود و داشتن یک کتابخانه ی کوچک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/>
            <a:r>
              <a:rPr lang="fa-IR" sz="2800" b="1" dirty="0">
                <a:ea typeface="Times New Roman" panose="02020603050405020304" pitchFamily="18" charset="0"/>
                <a:cs typeface="B Nazanin" panose="00000400000000000000" pitchFamily="2" charset="-78"/>
              </a:rPr>
              <a:t> برای همه لازم است . </a:t>
            </a:r>
            <a:endParaRPr lang="en-US" sz="2800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5743" y="1127677"/>
            <a:ext cx="295465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</a:t>
            </a: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 یک نگاه 	</a:t>
            </a:r>
            <a:endParaRPr lang="en-US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4689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2" name="AutoShape 2"/>
          <p:cNvCxnSpPr>
            <a:cxnSpLocks noChangeShapeType="1"/>
          </p:cNvCxnSpPr>
          <p:nvPr/>
        </p:nvCxnSpPr>
        <p:spPr bwMode="auto">
          <a:xfrm>
            <a:off x="5857919" y="2397469"/>
            <a:ext cx="5757138" cy="1188761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3" name="AutoShape 3"/>
          <p:cNvCxnSpPr>
            <a:cxnSpLocks noChangeShapeType="1"/>
          </p:cNvCxnSpPr>
          <p:nvPr/>
        </p:nvCxnSpPr>
        <p:spPr bwMode="auto">
          <a:xfrm flipH="1">
            <a:off x="463640" y="6156164"/>
            <a:ext cx="10788558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4" name="AutoShape 4"/>
          <p:cNvCxnSpPr>
            <a:cxnSpLocks noChangeShapeType="1"/>
          </p:cNvCxnSpPr>
          <p:nvPr/>
        </p:nvCxnSpPr>
        <p:spPr bwMode="auto">
          <a:xfrm flipH="1">
            <a:off x="707571" y="2397469"/>
            <a:ext cx="5150348" cy="131456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2" name="Rectangle 1"/>
          <p:cNvSpPr/>
          <p:nvPr/>
        </p:nvSpPr>
        <p:spPr>
          <a:xfrm>
            <a:off x="4955268" y="2730239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b="1" dirty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واژه های </a:t>
            </a:r>
            <a:r>
              <a:rPr lang="fa-IR" sz="2800" b="1" dirty="0" smtClean="0">
                <a:solidFill>
                  <a:srgbClr val="FF0000"/>
                </a:solidFill>
                <a:ea typeface="Times New Roman" panose="02020603050405020304" pitchFamily="18" charset="0"/>
                <a:cs typeface="B Nazanin" panose="00000400000000000000" pitchFamily="2" charset="-78"/>
              </a:rPr>
              <a:t>مهم</a:t>
            </a:r>
            <a:endParaRPr lang="en-US" sz="28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3523331"/>
            <a:ext cx="12247807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پاییز – نظم – احوال پرسی – کاغذ رنگی – بچّه ها – صورت – پاسخ – پرسش ها </a:t>
            </a: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گفت و گو – نماینده – رایانه – مجلّه ها – اشاره –تشکّر – مفید – گروه اوّل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– ویژه</a:t>
            </a:r>
            <a:endParaRPr lang="en-US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راه ها – بشناسیم – هم فکری – مشورت – بزرگ ترها – کتابخانه 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کوچک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221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57842" y="1897018"/>
            <a:ext cx="8504349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و ساختن کلمه های جدید با به کارگیری  ( هم )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226256" y="419843"/>
            <a:ext cx="1524840" cy="15627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15000"/>
              </a:lnSpc>
            </a:pP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666191" y="2997708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کلاس            هم + کلاس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فکر              هم + فکر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سایه             هم + سایه 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9787944" y="369623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9792237" y="4608491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9860924" y="548210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-107324" y="383076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نشین            هم + نشین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 خانه             هم + خانه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951668" y="4131972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4065431" y="5018467"/>
            <a:ext cx="682581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03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799050"/>
            <a:ext cx="1178416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</a:t>
            </a: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 بگو </a:t>
            </a:r>
            <a:endParaRPr lang="fa-IR" sz="32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fa-IR" sz="2800" b="1" dirty="0" smtClean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استفاده از ( ای ) برای کامل کردن و معنی دادن به جمله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کلمه ها را بلند بخوان .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روزنامه – رایانه – مجلّه – کتابخانه – ساده – تازه – نماینده – ستاره-  پروانه -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8541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871" y="2431198"/>
            <a:ext cx="10766738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جمله های زیر را بخوان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 امسال دوستان تازه ای پیدا کرده ایم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ما می توانیم کتابخانه ای کوچک برای کلاسمان درست کنیم .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342900" marR="0" lvl="0" indent="-34290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آموزگار برای هر گروه نماینده ای انتخاب کرد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716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01685" y="1960313"/>
            <a:ext cx="8620259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23850" marR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بگو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دیروز ، پروانه ....... زیبا در باغ بود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خاطره ....... برای دوستان خود تعریف کردم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معلّم برای کلاس نماینده ..... خوب انتخاب کرد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Smiley Face 2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314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67</Words>
  <Application>Microsoft Office PowerPoint</Application>
  <PresentationFormat>Widescreen</PresentationFormat>
  <Paragraphs>63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Calibri Light</vt:lpstr>
      <vt:lpstr>Symbol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91</cp:revision>
  <dcterms:created xsi:type="dcterms:W3CDTF">2015-07-06T05:06:21Z</dcterms:created>
  <dcterms:modified xsi:type="dcterms:W3CDTF">2018-04-20T10:25:23Z</dcterms:modified>
</cp:coreProperties>
</file>