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8" r:id="rId4"/>
    <p:sldId id="285" r:id="rId5"/>
    <p:sldId id="287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84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دوستان ما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790090"/>
            <a:ext cx="11520152" cy="516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کشاورز کسی است که گندم می کارد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نانوا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نان گرم و خوش مزه می پزد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     رفتگر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کوچه ها و خیابان ها را تمیز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کند .  بنّا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خانه های زیبا و راحت می سازد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باغبان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گل های زیبا را می کارد . </a:t>
            </a: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558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ShapeType="1"/>
          </p:cNvSpPr>
          <p:nvPr/>
        </p:nvSpPr>
        <p:spPr bwMode="auto">
          <a:xfrm flipH="1">
            <a:off x="649356" y="1863260"/>
            <a:ext cx="5308574" cy="138935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2"/>
          <p:cNvSpPr>
            <a:spLocks noChangeShapeType="1"/>
          </p:cNvSpPr>
          <p:nvPr/>
        </p:nvSpPr>
        <p:spPr bwMode="auto">
          <a:xfrm flipH="1" flipV="1">
            <a:off x="5890589" y="1863259"/>
            <a:ext cx="5241235" cy="1389354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1"/>
          <p:cNvSpPr>
            <a:spLocks noChangeShapeType="1"/>
          </p:cNvSpPr>
          <p:nvPr/>
        </p:nvSpPr>
        <p:spPr bwMode="auto">
          <a:xfrm flipH="1">
            <a:off x="1296121" y="5811993"/>
            <a:ext cx="8998416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04564" y="5409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704564" y="9981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49356" y="3041836"/>
            <a:ext cx="1140905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مزه ای – سحرخیزی – رفتگر – زحمت کش – راحت و زیبایی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رنگی – منظّمی – باغبان پر تلاش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شاد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با نشاط – معلّم مهربان – گل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شاداب</a:t>
            </a: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تنور – ماست فروش – خوش حال – غم و غصّه – تنور </a:t>
            </a:r>
          </a:p>
        </p:txBody>
      </p:sp>
      <p:sp>
        <p:nvSpPr>
          <p:cNvPr id="8" name="Rectangle 7"/>
          <p:cNvSpPr/>
          <p:nvPr/>
        </p:nvSpPr>
        <p:spPr>
          <a:xfrm>
            <a:off x="4736515" y="2123227"/>
            <a:ext cx="2214068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واژه های مهم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2137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6152" y="1286832"/>
            <a:ext cx="1071111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آشنایی با کلمه های اشاره به نزدیک و اشاره به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دور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کتاب یعنی کتابی که دور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همان کتاب ، یعنی کتابی که دور است . </a:t>
            </a:r>
          </a:p>
        </p:txBody>
      </p:sp>
    </p:spTree>
    <p:extLst>
      <p:ext uri="{BB962C8B-B14F-4D97-AF65-F5344CB8AC3E}">
        <p14:creationId xmlns:p14="http://schemas.microsoft.com/office/powerpoint/2010/main" val="3995454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4914" y="2137284"/>
            <a:ext cx="10493829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همین خانه،.................................................................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همان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...................................................................</a:t>
            </a:r>
            <a:endParaRPr lang="en-US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7" name="Smiley Face 6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5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196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Symbol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90</cp:revision>
  <dcterms:created xsi:type="dcterms:W3CDTF">2015-07-06T05:06:21Z</dcterms:created>
  <dcterms:modified xsi:type="dcterms:W3CDTF">2020-02-24T22:18:54Z</dcterms:modified>
</cp:coreProperties>
</file>