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9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6/4/2020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به نام خدا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526650"/>
          </a:xfrm>
        </p:spPr>
        <p:txBody>
          <a:bodyPr>
            <a:normAutofit/>
          </a:bodyPr>
          <a:lstStyle/>
          <a:p>
            <a:pPr algn="r"/>
            <a:r>
              <a:rPr lang="fa-IR" dirty="0" smtClean="0"/>
              <a:t>موضوع </a:t>
            </a:r>
            <a:r>
              <a:rPr lang="fa-IR" dirty="0" smtClean="0"/>
              <a:t>:عید و سال نو</a:t>
            </a:r>
          </a:p>
          <a:p>
            <a:pPr algn="r"/>
            <a:endParaRPr lang="fa-IR" dirty="0" smtClean="0"/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866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«عید و سال نو»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2400" dirty="0" smtClean="0"/>
              <a:t>صبح  که از خواب پاشدم خیلی خواب آلو بودم،دست و صورتم رو شستم و لباس نو پوشیدم و آماده شدم برای سال نو.با پدر و مادرم در کنار سفره هفت سین عکس انداختیم و مادر پدرم به من عیدی دادند.دیگر وقتش بود  ده ثانیه مانده بود تا سال جدید ،من و خانواده ام ده ثانیه آخر رو باهم شمردیم و سال نو از راه رسید ،رقصیدیم و جشن گرفتیم.چند ساعت بعد به خانه مادر و پدرم رفتیم و سال نو رو بهم تبریک گفتیم.من یک عالمه شیرینی و شکلات خوردم و بعد مادربزرگم و عمو و عمه ام  به من عیدی دادند و من از آنها تشکر کردم.ناهار رو که خوردیم مادربزرگم فال حافظ گرفت و من مثل هر سال فکر می کردم  فال من خوب نمی شود ولی  خوشبختانه امسال فال خوبی به من افتاد . دقایقی بعد به خانه مادر مادرم رفتیم ، از راه که رسیدیم سال نو رو تبریک گفتیم و در کنار سفره هفت سین نشستیم. مادربزرگ و پدربزرگم به من و دختر خاله ام عیدی دادند و ما از آنها تشکر کردیم . بعد از ینکه شام رو خوردیم من و دختر خاله ام باهم بازی کردیم و چندساعت بعد ما به خانه برگشتیم. من آنقدر خسته بودم که خیلی زود خوابم برد . سال جدید برای من و خانواده ام خیلی خوب شروع شد و به ما خیلی خوش گذشت</a:t>
            </a:r>
            <a:r>
              <a:rPr lang="fa-IR" sz="16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75017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«خود ارزیابی»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 1: من در سال نو به کجاها رفتم ؟</a:t>
            </a:r>
          </a:p>
          <a:p>
            <a:pPr algn="r"/>
            <a:endParaRPr lang="fa-IR" dirty="0" smtClean="0"/>
          </a:p>
          <a:p>
            <a:pPr marL="0" indent="0" algn="r">
              <a:buNone/>
            </a:pPr>
            <a:r>
              <a:rPr lang="fa-IR" dirty="0" smtClean="0"/>
              <a:t>2: سال نو برای من چگونه بود؟</a:t>
            </a:r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r>
              <a:rPr lang="fa-IR" dirty="0" smtClean="0"/>
              <a:t>3: من امسال از چه کسانی عیدی گرفتم؟</a:t>
            </a:r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r>
              <a:rPr lang="fa-IR" dirty="0" smtClean="0"/>
              <a:t>4: فال حافظ امسال من چگونه بود؟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52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«دانش زبانی»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معنای سین های هفت سین:</a:t>
            </a:r>
          </a:p>
          <a:p>
            <a:pPr algn="r"/>
            <a:r>
              <a:rPr lang="fa-IR" dirty="0" smtClean="0"/>
              <a:t>سیب: سلامتی وعشق</a:t>
            </a:r>
          </a:p>
          <a:p>
            <a:pPr algn="r"/>
            <a:r>
              <a:rPr lang="fa-IR" dirty="0" smtClean="0"/>
              <a:t>سرکه:پذیرش ناملایمات و نماد رضا و تسلیم</a:t>
            </a:r>
          </a:p>
          <a:p>
            <a:pPr algn="r"/>
            <a:r>
              <a:rPr lang="fa-IR" dirty="0" smtClean="0"/>
              <a:t>سنجد:سنجیده عمل کردن</a:t>
            </a:r>
          </a:p>
          <a:p>
            <a:pPr algn="r"/>
            <a:r>
              <a:rPr lang="fa-IR" dirty="0" smtClean="0"/>
              <a:t>سماق:صبر و بردباری و تحمل دیگران</a:t>
            </a:r>
          </a:p>
          <a:p>
            <a:pPr algn="r"/>
            <a:r>
              <a:rPr lang="fa-IR" dirty="0" smtClean="0"/>
              <a:t>سمنو:مظهر صبر،مقاومت،عضو عدالت و قدرت</a:t>
            </a:r>
          </a:p>
          <a:p>
            <a:pPr algn="r"/>
            <a:r>
              <a:rPr lang="fa-IR" dirty="0" smtClean="0"/>
              <a:t>سبزه:خرمی،شادابی و خوش اخلاقی</a:t>
            </a:r>
          </a:p>
          <a:p>
            <a:pPr algn="r"/>
            <a:r>
              <a:rPr lang="fa-IR" dirty="0" smtClean="0"/>
              <a:t>سیر:رعایت حدود و مرز 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094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«کار گروهی»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1:سین های هفت سین را نام ببرید.</a:t>
            </a:r>
          </a:p>
          <a:p>
            <a:pPr marL="0" indent="0" algn="r">
              <a:buNone/>
            </a:pPr>
            <a:endParaRPr lang="fa-IR" dirty="0" smtClean="0"/>
          </a:p>
          <a:p>
            <a:pPr algn="r"/>
            <a:endParaRPr lang="fa-IR" dirty="0"/>
          </a:p>
          <a:p>
            <a:pPr algn="r"/>
            <a:endParaRPr lang="fa-IR" dirty="0" smtClean="0"/>
          </a:p>
          <a:p>
            <a:pPr algn="r"/>
            <a:r>
              <a:rPr lang="fa-IR" dirty="0" smtClean="0"/>
              <a:t>2: سبزه در سفره هفت سین به چه معنا است؟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49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«نوشتن»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1:هم خانواده کلمات زیر را بنویسید.</a:t>
            </a:r>
          </a:p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dirty="0" smtClean="0"/>
              <a:t>عکس:                                                              فکر:</a:t>
            </a:r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r>
              <a:rPr lang="fa-IR" dirty="0" smtClean="0"/>
              <a:t>2:با کلمات زیر جمله بسازید.</a:t>
            </a:r>
          </a:p>
          <a:p>
            <a:pPr marL="0" indent="0" algn="r">
              <a:buNone/>
            </a:pPr>
            <a:r>
              <a:rPr lang="fa-IR" dirty="0" smtClean="0"/>
              <a:t>هفت سین:</a:t>
            </a:r>
          </a:p>
          <a:p>
            <a:pPr marL="0" indent="0" algn="r">
              <a:buNone/>
            </a:pPr>
            <a:r>
              <a:rPr lang="fa-IR" dirty="0" smtClean="0"/>
              <a:t>عید:</a:t>
            </a:r>
          </a:p>
          <a:p>
            <a:pPr marL="0" indent="0" algn="r">
              <a:buNone/>
            </a:pPr>
            <a:r>
              <a:rPr lang="fa-IR" dirty="0" smtClean="0"/>
              <a:t>سال نو:</a:t>
            </a:r>
          </a:p>
          <a:p>
            <a:pPr algn="r"/>
            <a:endParaRPr lang="fa-IR" dirty="0"/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56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698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92</TotalTime>
  <Words>387</Words>
  <Application>Microsoft Office PowerPoint</Application>
  <PresentationFormat>Custom</PresentationFormat>
  <Paragraphs>37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Wood Type</vt:lpstr>
      <vt:lpstr>به نام خدا</vt:lpstr>
      <vt:lpstr>«عید و سال نو»</vt:lpstr>
      <vt:lpstr>«خود ارزیابی»</vt:lpstr>
      <vt:lpstr>«دانش زبانی»</vt:lpstr>
      <vt:lpstr>«کار گروهی»</vt:lpstr>
      <vt:lpstr>«نوشتن»</vt:lpstr>
      <vt:lpstr>پایان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A🍁N🍁I🍁T🍁A ALBORZI👑</dc:creator>
  <cp:lastModifiedBy>Windows User</cp:lastModifiedBy>
  <cp:revision>10</cp:revision>
  <dcterms:created xsi:type="dcterms:W3CDTF">2020-03-21T16:17:28Z</dcterms:created>
  <dcterms:modified xsi:type="dcterms:W3CDTF">2020-06-04T06:40:43Z</dcterms:modified>
</cp:coreProperties>
</file>