
<file path=[Content_Types].xml><?xml version="1.0" encoding="utf-8"?>
<Types xmlns="http://schemas.openxmlformats.org/package/2006/content-types">
  <Default Extension="jpeg" ContentType="image/jpeg"/>
  <Default Extension="rels" ContentType="application/vnd.openxmlformats-package.relationships+xml"/>
  <Default Extension="xml" ContentType="application/xml"/>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autoCompressPictures="0">
  <p:sldMasterIdLst>
    <p:sldMasterId id="2147483694" r:id="rId1"/>
  </p:sldMasterIdLst>
  <p:sldIdLst>
    <p:sldId id="256" r:id="rId2"/>
    <p:sldId id="259" r:id="rId3"/>
    <p:sldId id="260" r:id="rId4"/>
    <p:sldId id="261" r:id="rId5"/>
    <p:sldId id="262" r:id="rId6"/>
    <p:sldId id="263" r:id="rId7"/>
    <p:sldId id="264" r:id="rId8"/>
    <p:sldId id="265" r:id="rId9"/>
    <p:sldId id="266" r:id="rId10"/>
    <p:sldId id="267" r:id="rId11"/>
    <p:sldId id="268" r:id="rId12"/>
    <p:sldId id="269" r:id="rId13"/>
    <p:sldId id="270" r:id="rId14"/>
    <p:sldId id="271" r:id="rId15"/>
    <p:sldId id="272" r:id="rId16"/>
    <p:sldId id="273" r:id="rId17"/>
    <p:sldId id="274" r:id="rId18"/>
  </p:sldIdLst>
  <p:sldSz cx="12192000" cy="6858000"/>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5000" autoAdjust="0"/>
    <p:restoredTop sz="94660"/>
  </p:normalViewPr>
  <p:slideViewPr>
    <p:cSldViewPr snapToGrid="0">
      <p:cViewPr varScale="1">
        <p:scale>
          <a:sx n="75" d="100"/>
          <a:sy n="75" d="100"/>
        </p:scale>
        <p:origin x="96" y="66"/>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3" Type="http://schemas.openxmlformats.org/officeDocument/2006/relationships/slide" Target="slides/slide2.xml"/><Relationship Id="rId21" Type="http://schemas.openxmlformats.org/officeDocument/2006/relationships/theme" Target="theme/theme1.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viewProps" Target="view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slide" Target="slides/slide14.xml"/><Relationship Id="rId10" Type="http://schemas.openxmlformats.org/officeDocument/2006/relationships/slide" Target="slides/slide9.xml"/><Relationship Id="rId19" Type="http://schemas.openxmlformats.org/officeDocument/2006/relationships/presProps" Target="pres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tableStyles" Target="tableStyles.xml"/></Relationships>
</file>

<file path=ppt/diagrams/colors1.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B307ABC2-D3FC-4F19-93C6-A37342A6DA70}" type="doc">
      <dgm:prSet loTypeId="urn:microsoft.com/office/officeart/2005/8/layout/venn1" loCatId="relationship" qsTypeId="urn:microsoft.com/office/officeart/2005/8/quickstyle/simple1" qsCatId="simple" csTypeId="urn:microsoft.com/office/officeart/2005/8/colors/accent1_2" csCatId="accent1" phldr="1"/>
      <dgm:spPr/>
    </dgm:pt>
    <dgm:pt modelId="{5555D93E-0792-44D0-B69E-1E95E11CFE86}">
      <dgm:prSet phldrT="[Text]"/>
      <dgm:spPr/>
      <dgm:t>
        <a:bodyPr/>
        <a:lstStyle/>
        <a:p>
          <a:r>
            <a:rPr lang="fa-IR" dirty="0" smtClean="0">
              <a:solidFill>
                <a:schemeClr val="bg1"/>
              </a:solidFill>
            </a:rPr>
            <a:t>1. تعارض گرایشی- اجتنابی</a:t>
          </a:r>
          <a:endParaRPr lang="en-US" dirty="0">
            <a:solidFill>
              <a:schemeClr val="bg1"/>
            </a:solidFill>
          </a:endParaRPr>
        </a:p>
      </dgm:t>
    </dgm:pt>
    <dgm:pt modelId="{6E579329-EEE7-431D-B555-314A338C0FC9}" type="parTrans" cxnId="{8810DBEB-6C48-4E64-AC27-8C64C2155302}">
      <dgm:prSet/>
      <dgm:spPr/>
      <dgm:t>
        <a:bodyPr/>
        <a:lstStyle/>
        <a:p>
          <a:endParaRPr lang="en-US"/>
        </a:p>
      </dgm:t>
    </dgm:pt>
    <dgm:pt modelId="{79B3CCD2-DD0F-491C-836E-191AB58FCD7F}" type="sibTrans" cxnId="{8810DBEB-6C48-4E64-AC27-8C64C2155302}">
      <dgm:prSet/>
      <dgm:spPr/>
      <dgm:t>
        <a:bodyPr/>
        <a:lstStyle/>
        <a:p>
          <a:endParaRPr lang="en-US"/>
        </a:p>
      </dgm:t>
    </dgm:pt>
    <dgm:pt modelId="{6D06F648-1A62-476F-9835-2C741B6118C3}">
      <dgm:prSet phldrT="[Text]"/>
      <dgm:spPr/>
      <dgm:t>
        <a:bodyPr/>
        <a:lstStyle/>
        <a:p>
          <a:r>
            <a:rPr lang="fa-IR" dirty="0" smtClean="0">
              <a:solidFill>
                <a:schemeClr val="bg1"/>
              </a:solidFill>
            </a:rPr>
            <a:t>2. تعارض گرایشی- گرایشی</a:t>
          </a:r>
          <a:endParaRPr lang="en-US" dirty="0">
            <a:solidFill>
              <a:schemeClr val="bg1"/>
            </a:solidFill>
          </a:endParaRPr>
        </a:p>
      </dgm:t>
    </dgm:pt>
    <dgm:pt modelId="{3BE682F0-BD2C-474A-BBB8-E11AD492E80B}" type="parTrans" cxnId="{90CCF030-981F-4C67-83D8-4D58C1A3B1E4}">
      <dgm:prSet/>
      <dgm:spPr/>
      <dgm:t>
        <a:bodyPr/>
        <a:lstStyle/>
        <a:p>
          <a:endParaRPr lang="en-US"/>
        </a:p>
      </dgm:t>
    </dgm:pt>
    <dgm:pt modelId="{FBC1C0D8-DB14-4782-AB13-B8AEF1391B4E}" type="sibTrans" cxnId="{90CCF030-981F-4C67-83D8-4D58C1A3B1E4}">
      <dgm:prSet/>
      <dgm:spPr/>
      <dgm:t>
        <a:bodyPr/>
        <a:lstStyle/>
        <a:p>
          <a:endParaRPr lang="en-US"/>
        </a:p>
      </dgm:t>
    </dgm:pt>
    <dgm:pt modelId="{3D5B1A5B-B2FA-4D90-9230-90BD1C143473}">
      <dgm:prSet phldrT="[Text]"/>
      <dgm:spPr/>
      <dgm:t>
        <a:bodyPr/>
        <a:lstStyle/>
        <a:p>
          <a:r>
            <a:rPr lang="fa-IR" dirty="0" smtClean="0">
              <a:solidFill>
                <a:schemeClr val="bg1"/>
              </a:solidFill>
            </a:rPr>
            <a:t>3. تعارض اجتنابی- اجتنابی</a:t>
          </a:r>
          <a:endParaRPr lang="en-US" dirty="0">
            <a:solidFill>
              <a:schemeClr val="bg1"/>
            </a:solidFill>
          </a:endParaRPr>
        </a:p>
      </dgm:t>
    </dgm:pt>
    <dgm:pt modelId="{55E430E0-0A84-408D-8092-63A76946995F}" type="parTrans" cxnId="{05463790-F0F9-47A4-B779-EAE2D3904FC5}">
      <dgm:prSet/>
      <dgm:spPr/>
      <dgm:t>
        <a:bodyPr/>
        <a:lstStyle/>
        <a:p>
          <a:endParaRPr lang="en-US"/>
        </a:p>
      </dgm:t>
    </dgm:pt>
    <dgm:pt modelId="{69582634-E494-4504-82F5-9DA4AEA50CC6}" type="sibTrans" cxnId="{05463790-F0F9-47A4-B779-EAE2D3904FC5}">
      <dgm:prSet/>
      <dgm:spPr/>
      <dgm:t>
        <a:bodyPr/>
        <a:lstStyle/>
        <a:p>
          <a:endParaRPr lang="en-US"/>
        </a:p>
      </dgm:t>
    </dgm:pt>
    <dgm:pt modelId="{A6FCC00A-0AA2-4A9C-97B3-E576B234A757}" type="pres">
      <dgm:prSet presAssocID="{B307ABC2-D3FC-4F19-93C6-A37342A6DA70}" presName="compositeShape" presStyleCnt="0">
        <dgm:presLayoutVars>
          <dgm:chMax val="7"/>
          <dgm:dir/>
          <dgm:resizeHandles val="exact"/>
        </dgm:presLayoutVars>
      </dgm:prSet>
      <dgm:spPr/>
    </dgm:pt>
    <dgm:pt modelId="{D8C5A2B3-764C-4A05-8880-AD9E8FC7E831}" type="pres">
      <dgm:prSet presAssocID="{5555D93E-0792-44D0-B69E-1E95E11CFE86}" presName="circ1" presStyleLbl="vennNode1" presStyleIdx="0" presStyleCnt="3" custScaleX="63879" custScaleY="61868" custLinFactNeighborX="2546" custLinFactNeighborY="14256"/>
      <dgm:spPr/>
      <dgm:t>
        <a:bodyPr/>
        <a:lstStyle/>
        <a:p>
          <a:endParaRPr lang="en-US"/>
        </a:p>
      </dgm:t>
    </dgm:pt>
    <dgm:pt modelId="{E6747D97-D1D2-402D-A2A2-531679195CCA}" type="pres">
      <dgm:prSet presAssocID="{5555D93E-0792-44D0-B69E-1E95E11CFE86}" presName="circ1Tx" presStyleLbl="revTx" presStyleIdx="0" presStyleCnt="0">
        <dgm:presLayoutVars>
          <dgm:chMax val="0"/>
          <dgm:chPref val="0"/>
          <dgm:bulletEnabled val="1"/>
        </dgm:presLayoutVars>
      </dgm:prSet>
      <dgm:spPr/>
      <dgm:t>
        <a:bodyPr/>
        <a:lstStyle/>
        <a:p>
          <a:endParaRPr lang="en-US"/>
        </a:p>
      </dgm:t>
    </dgm:pt>
    <dgm:pt modelId="{7CCDF498-4B0C-4FE0-A0F1-D98F931ABF39}" type="pres">
      <dgm:prSet presAssocID="{6D06F648-1A62-476F-9835-2C741B6118C3}" presName="circ2" presStyleLbl="vennNode1" presStyleIdx="1" presStyleCnt="3" custScaleX="69151" custScaleY="74660" custLinFactNeighborX="-8656" custLinFactNeighborY="-3055"/>
      <dgm:spPr/>
      <dgm:t>
        <a:bodyPr/>
        <a:lstStyle/>
        <a:p>
          <a:endParaRPr lang="en-US"/>
        </a:p>
      </dgm:t>
    </dgm:pt>
    <dgm:pt modelId="{E3EF9143-33AB-4402-A0B1-D9E55149089E}" type="pres">
      <dgm:prSet presAssocID="{6D06F648-1A62-476F-9835-2C741B6118C3}" presName="circ2Tx" presStyleLbl="revTx" presStyleIdx="0" presStyleCnt="0">
        <dgm:presLayoutVars>
          <dgm:chMax val="0"/>
          <dgm:chPref val="0"/>
          <dgm:bulletEnabled val="1"/>
        </dgm:presLayoutVars>
      </dgm:prSet>
      <dgm:spPr/>
      <dgm:t>
        <a:bodyPr/>
        <a:lstStyle/>
        <a:p>
          <a:endParaRPr lang="en-US"/>
        </a:p>
      </dgm:t>
    </dgm:pt>
    <dgm:pt modelId="{401508A9-C0CF-4E7A-B343-0C44DC1A45F4}" type="pres">
      <dgm:prSet presAssocID="{3D5B1A5B-B2FA-4D90-9230-90BD1C143473}" presName="circ3" presStyleLbl="vennNode1" presStyleIdx="2" presStyleCnt="3" custScaleX="70187" custScaleY="73117" custLinFactNeighborX="18839"/>
      <dgm:spPr/>
      <dgm:t>
        <a:bodyPr/>
        <a:lstStyle/>
        <a:p>
          <a:endParaRPr lang="en-US"/>
        </a:p>
      </dgm:t>
    </dgm:pt>
    <dgm:pt modelId="{7F887CAA-9966-4413-BFE8-A52B8740364F}" type="pres">
      <dgm:prSet presAssocID="{3D5B1A5B-B2FA-4D90-9230-90BD1C143473}" presName="circ3Tx" presStyleLbl="revTx" presStyleIdx="0" presStyleCnt="0">
        <dgm:presLayoutVars>
          <dgm:chMax val="0"/>
          <dgm:chPref val="0"/>
          <dgm:bulletEnabled val="1"/>
        </dgm:presLayoutVars>
      </dgm:prSet>
      <dgm:spPr/>
      <dgm:t>
        <a:bodyPr/>
        <a:lstStyle/>
        <a:p>
          <a:endParaRPr lang="en-US"/>
        </a:p>
      </dgm:t>
    </dgm:pt>
  </dgm:ptLst>
  <dgm:cxnLst>
    <dgm:cxn modelId="{31D975F5-D3B2-4CA0-91CF-60DDBAA96953}" type="presOf" srcId="{6D06F648-1A62-476F-9835-2C741B6118C3}" destId="{7CCDF498-4B0C-4FE0-A0F1-D98F931ABF39}" srcOrd="0" destOrd="0" presId="urn:microsoft.com/office/officeart/2005/8/layout/venn1"/>
    <dgm:cxn modelId="{05463790-F0F9-47A4-B779-EAE2D3904FC5}" srcId="{B307ABC2-D3FC-4F19-93C6-A37342A6DA70}" destId="{3D5B1A5B-B2FA-4D90-9230-90BD1C143473}" srcOrd="2" destOrd="0" parTransId="{55E430E0-0A84-408D-8092-63A76946995F}" sibTransId="{69582634-E494-4504-82F5-9DA4AEA50CC6}"/>
    <dgm:cxn modelId="{B865FF9C-48AB-4C37-8B54-BDF9A238C1CD}" type="presOf" srcId="{5555D93E-0792-44D0-B69E-1E95E11CFE86}" destId="{E6747D97-D1D2-402D-A2A2-531679195CCA}" srcOrd="1" destOrd="0" presId="urn:microsoft.com/office/officeart/2005/8/layout/venn1"/>
    <dgm:cxn modelId="{90CCF030-981F-4C67-83D8-4D58C1A3B1E4}" srcId="{B307ABC2-D3FC-4F19-93C6-A37342A6DA70}" destId="{6D06F648-1A62-476F-9835-2C741B6118C3}" srcOrd="1" destOrd="0" parTransId="{3BE682F0-BD2C-474A-BBB8-E11AD492E80B}" sibTransId="{FBC1C0D8-DB14-4782-AB13-B8AEF1391B4E}"/>
    <dgm:cxn modelId="{2153D5AB-A826-4E26-8FA9-E3EEBF81164A}" type="presOf" srcId="{3D5B1A5B-B2FA-4D90-9230-90BD1C143473}" destId="{401508A9-C0CF-4E7A-B343-0C44DC1A45F4}" srcOrd="0" destOrd="0" presId="urn:microsoft.com/office/officeart/2005/8/layout/venn1"/>
    <dgm:cxn modelId="{E92A18AB-CFB4-439E-97BC-C5140A210CAE}" type="presOf" srcId="{6D06F648-1A62-476F-9835-2C741B6118C3}" destId="{E3EF9143-33AB-4402-A0B1-D9E55149089E}" srcOrd="1" destOrd="0" presId="urn:microsoft.com/office/officeart/2005/8/layout/venn1"/>
    <dgm:cxn modelId="{8128A035-575E-4791-8979-90C4B10DA72E}" type="presOf" srcId="{B307ABC2-D3FC-4F19-93C6-A37342A6DA70}" destId="{A6FCC00A-0AA2-4A9C-97B3-E576B234A757}" srcOrd="0" destOrd="0" presId="urn:microsoft.com/office/officeart/2005/8/layout/venn1"/>
    <dgm:cxn modelId="{989F0A32-781D-44D1-A5A9-A3FC52638396}" type="presOf" srcId="{3D5B1A5B-B2FA-4D90-9230-90BD1C143473}" destId="{7F887CAA-9966-4413-BFE8-A52B8740364F}" srcOrd="1" destOrd="0" presId="urn:microsoft.com/office/officeart/2005/8/layout/venn1"/>
    <dgm:cxn modelId="{8810DBEB-6C48-4E64-AC27-8C64C2155302}" srcId="{B307ABC2-D3FC-4F19-93C6-A37342A6DA70}" destId="{5555D93E-0792-44D0-B69E-1E95E11CFE86}" srcOrd="0" destOrd="0" parTransId="{6E579329-EEE7-431D-B555-314A338C0FC9}" sibTransId="{79B3CCD2-DD0F-491C-836E-191AB58FCD7F}"/>
    <dgm:cxn modelId="{39AA405B-9597-4F8B-94EA-4BC174934D3C}" type="presOf" srcId="{5555D93E-0792-44D0-B69E-1E95E11CFE86}" destId="{D8C5A2B3-764C-4A05-8880-AD9E8FC7E831}" srcOrd="0" destOrd="0" presId="urn:microsoft.com/office/officeart/2005/8/layout/venn1"/>
    <dgm:cxn modelId="{BFE516F6-9282-4170-9922-DBBFDC8F2638}" type="presParOf" srcId="{A6FCC00A-0AA2-4A9C-97B3-E576B234A757}" destId="{D8C5A2B3-764C-4A05-8880-AD9E8FC7E831}" srcOrd="0" destOrd="0" presId="urn:microsoft.com/office/officeart/2005/8/layout/venn1"/>
    <dgm:cxn modelId="{B603FC45-98B8-4189-9B8B-ACE0620F4738}" type="presParOf" srcId="{A6FCC00A-0AA2-4A9C-97B3-E576B234A757}" destId="{E6747D97-D1D2-402D-A2A2-531679195CCA}" srcOrd="1" destOrd="0" presId="urn:microsoft.com/office/officeart/2005/8/layout/venn1"/>
    <dgm:cxn modelId="{15652A90-FD9E-4F78-B7C2-F67647B482F9}" type="presParOf" srcId="{A6FCC00A-0AA2-4A9C-97B3-E576B234A757}" destId="{7CCDF498-4B0C-4FE0-A0F1-D98F931ABF39}" srcOrd="2" destOrd="0" presId="urn:microsoft.com/office/officeart/2005/8/layout/venn1"/>
    <dgm:cxn modelId="{FF9AEFD1-B716-4319-94D9-2111EDBDB17E}" type="presParOf" srcId="{A6FCC00A-0AA2-4A9C-97B3-E576B234A757}" destId="{E3EF9143-33AB-4402-A0B1-D9E55149089E}" srcOrd="3" destOrd="0" presId="urn:microsoft.com/office/officeart/2005/8/layout/venn1"/>
    <dgm:cxn modelId="{7EF8F530-1793-4377-9D41-FA510DD0A5CD}" type="presParOf" srcId="{A6FCC00A-0AA2-4A9C-97B3-E576B234A757}" destId="{401508A9-C0CF-4E7A-B343-0C44DC1A45F4}" srcOrd="4" destOrd="0" presId="urn:microsoft.com/office/officeart/2005/8/layout/venn1"/>
    <dgm:cxn modelId="{6CB8F407-F315-470D-ADE7-60A80DB1B460}" type="presParOf" srcId="{A6FCC00A-0AA2-4A9C-97B3-E576B234A757}" destId="{7F887CAA-9966-4413-BFE8-A52B8740364F}" srcOrd="5" destOrd="0" presId="urn:microsoft.com/office/officeart/2005/8/layout/venn1"/>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Tree>
</dsp:drawing>
</file>

<file path=ppt/diagrams/layout1.xml><?xml version="1.0" encoding="utf-8"?>
<dgm:layoutDef xmlns:dgm="http://schemas.openxmlformats.org/drawingml/2006/diagram" xmlns:a="http://schemas.openxmlformats.org/drawingml/2006/main" uniqueId="urn:microsoft.com/office/officeart/2005/8/layout/venn1">
  <dgm:title val=""/>
  <dgm:desc val=""/>
  <dgm:catLst>
    <dgm:cat type="relationship" pri="28000"/>
    <dgm:cat type="convert" pri="19000"/>
  </dgm:catLst>
  <dgm:sampData useDef="1">
    <dgm:dataModel>
      <dgm:ptLst/>
      <dgm:bg/>
      <dgm:whole/>
    </dgm:dataModel>
  </dgm:sampData>
  <dgm:styleData useDef="1">
    <dgm:dataModel>
      <dgm:ptLst/>
      <dgm:bg/>
      <dgm:whole/>
    </dgm:dataModel>
  </dgm:styleData>
  <dgm:clrData>
    <dgm:dataModel>
      <dgm:ptLst>
        <dgm:pt modelId="0" type="doc"/>
        <dgm:pt modelId="1"/>
        <dgm:pt modelId="2"/>
        <dgm:pt modelId="3"/>
        <dgm:pt modelId="4"/>
      </dgm:ptLst>
      <dgm:cxnLst>
        <dgm:cxn modelId="7" srcId="0" destId="1" srcOrd="0" destOrd="0"/>
        <dgm:cxn modelId="8" srcId="0" destId="2" srcOrd="1" destOrd="0"/>
        <dgm:cxn modelId="9" srcId="0" destId="3" srcOrd="2" destOrd="0"/>
        <dgm:cxn modelId="10" srcId="0" destId="4" srcOrd="3" destOrd="0"/>
      </dgm:cxnLst>
      <dgm:bg/>
      <dgm:whole/>
    </dgm:dataModel>
  </dgm:clrData>
  <dgm:layoutNode name="compositeShape">
    <dgm:varLst>
      <dgm:chMax val="7"/>
      <dgm:dir/>
      <dgm:resizeHandles val="exact"/>
    </dgm:varLst>
    <dgm:choose name="Name0">
      <dgm:if name="Name1" axis="ch" ptType="node" func="cnt" op="equ" val="1">
        <dgm:alg type="composite">
          <dgm:param type="ar" val="1"/>
        </dgm:alg>
      </dgm:if>
      <dgm:if name="Name2" axis="ch" ptType="node" func="cnt" op="equ" val="2">
        <dgm:alg type="composite">
          <dgm:param type="ar" val="1.792"/>
        </dgm:alg>
      </dgm:if>
      <dgm:if name="Name3" axis="ch" ptType="node" func="cnt" op="equ" val="3">
        <dgm:alg type="composite">
          <dgm:param type="ar" val="1"/>
        </dgm:alg>
      </dgm:if>
      <dgm:if name="Name4" axis="ch" ptType="node" func="cnt" op="equ" val="4">
        <dgm:alg type="composite">
          <dgm:param type="ar" val="1"/>
        </dgm:alg>
      </dgm:if>
      <dgm:if name="Name5" axis="ch" ptType="node" func="cnt" op="equ" val="5">
        <dgm:alg type="composite">
          <dgm:param type="ar" val="1.4"/>
        </dgm:alg>
      </dgm:if>
      <dgm:if name="Name6" axis="ch" ptType="node" func="cnt" op="equ" val="6">
        <dgm:alg type="composite">
          <dgm:param type="ar" val="1.285"/>
        </dgm:alg>
      </dgm:if>
      <dgm:if name="Name7" axis="ch" ptType="node" func="cnt" op="equ" val="7">
        <dgm:alg type="composite">
          <dgm:param type="ar" val="1.359"/>
        </dgm:alg>
      </dgm:if>
      <dgm:else name="Name8">
        <dgm:alg type="composite">
          <dgm:param type="ar" val="1.359"/>
        </dgm:alg>
      </dgm:else>
    </dgm:choose>
    <dgm:shape xmlns:r="http://schemas.openxmlformats.org/officeDocument/2006/relationships" r:blip="">
      <dgm:adjLst/>
    </dgm:shape>
    <dgm:presOf/>
    <dgm:choose name="Name9">
      <dgm:if name="Name10" axis="ch" ptType="node" func="cnt" op="equ" val="1">
        <dgm:constrLst>
          <dgm:constr type="ctrX" for="ch" forName="circ1TxSh" refType="w" fact="0.5"/>
          <dgm:constr type="ctrY" for="ch" forName="circ1TxSh" refType="h" fact="0.5"/>
          <dgm:constr type="w" for="ch" forName="circ1TxSh" refType="w"/>
          <dgm:constr type="h" for="ch" forName="circ1TxSh" refType="h"/>
          <dgm:constr type="primFontSz" for="ch" ptType="node" op="equ"/>
        </dgm:constrLst>
      </dgm:if>
      <dgm:if name="Name11" axis="ch" ptType="node" func="cnt" op="equ" val="2">
        <dgm:constrLst>
          <dgm:constr type="ctrX" for="ch" forName="circ1" refType="w" fact="0.3"/>
          <dgm:constr type="ctrY" for="ch" forName="circ1" refType="h" fact="0.5"/>
          <dgm:constr type="w" for="ch" forName="circ1" refType="w" fact="0.555"/>
          <dgm:constr type="h" for="ch" forName="circ1" refType="h" fact="0.99456"/>
          <dgm:constr type="l" for="ch" forName="circ1Tx" refType="w" fact="0.1"/>
          <dgm:constr type="t" for="ch" forName="circ1Tx" refType="h" fact="0.12"/>
          <dgm:constr type="w" for="ch" forName="circ1Tx" refType="w" fact="0.32"/>
          <dgm:constr type="h" for="ch" forName="circ1Tx" refType="h" fact="0.76"/>
          <dgm:constr type="ctrX" for="ch" forName="circ2" refType="w" fact="0.7"/>
          <dgm:constr type="ctrY" for="ch" forName="circ2" refType="h" fact="0.5"/>
          <dgm:constr type="w" for="ch" forName="circ2" refType="w" fact="0.555"/>
          <dgm:constr type="h" for="ch" forName="circ2" refType="h" fact="0.99456"/>
          <dgm:constr type="l" for="ch" forName="circ2Tx" refType="w" fact="0.58"/>
          <dgm:constr type="t" for="ch" forName="circ2Tx" refType="h" fact="0.12"/>
          <dgm:constr type="w" for="ch" forName="circ2Tx" refType="w" fact="0.32"/>
          <dgm:constr type="h" for="ch" forName="circ2Tx" refType="h" fact="0.76"/>
          <dgm:constr type="primFontSz" for="ch" ptType="node" op="equ"/>
        </dgm:constrLst>
      </dgm:if>
      <dgm:if name="Name12" axis="ch" ptType="node" func="cnt" op="equ" val="3">
        <dgm:constrLst>
          <dgm:constr type="ctrX" for="ch" forName="circ1" refType="w" fact="0.5"/>
          <dgm:constr type="ctrY" for="ch" forName="circ1" refType="w" fact="0.25"/>
          <dgm:constr type="w" for="ch" forName="circ1" refType="w" fact="0.6"/>
          <dgm:constr type="h" for="ch" forName="circ1" refType="h" fact="0.6"/>
          <dgm:constr type="l" for="ch" forName="circ1Tx" refType="w" fact="0.28"/>
          <dgm:constr type="t" for="ch" forName="circ1Tx" refType="h" fact="0.055"/>
          <dgm:constr type="w" for="ch" forName="circ1Tx" refType="w" fact="0.44"/>
          <dgm:constr type="h" for="ch" forName="circ1Tx" refType="h" fact="0.27"/>
          <dgm:constr type="ctrX" for="ch" forName="circ2" refType="w" fact="0.7165"/>
          <dgm:constr type="ctrY" for="ch" forName="circ2" refType="w" fact="0.625"/>
          <dgm:constr type="w" for="ch" forName="circ2" refType="w" fact="0.6"/>
          <dgm:constr type="h" for="ch" forName="circ2" refType="h" fact="0.6"/>
          <dgm:constr type="l" for="ch" forName="circ2Tx" refType="w" fact="0.6"/>
          <dgm:constr type="t" for="ch" forName="circ2Tx" refType="h" fact="0.48"/>
          <dgm:constr type="w" for="ch" forName="circ2Tx" refType="w" fact="0.36"/>
          <dgm:constr type="h" for="ch" forName="circ2Tx" refType="h" fact="0.33"/>
          <dgm:constr type="ctrX" for="ch" forName="circ3" refType="w" fact="0.2835"/>
          <dgm:constr type="ctrY" for="ch" forName="circ3" refType="w" fact="0.625"/>
          <dgm:constr type="w" for="ch" forName="circ3" refType="w" fact="0.6"/>
          <dgm:constr type="h" for="ch" forName="circ3" refType="h" fact="0.6"/>
          <dgm:constr type="l" for="ch" forName="circ3Tx" refType="w" fact="0.04"/>
          <dgm:constr type="t" for="ch" forName="circ3Tx" refType="h" fact="0.48"/>
          <dgm:constr type="w" for="ch" forName="circ3Tx" refType="w" fact="0.36"/>
          <dgm:constr type="h" for="ch" forName="circ3Tx" refType="h" fact="0.33"/>
          <dgm:constr type="primFontSz" for="ch" ptType="node" op="equ"/>
        </dgm:constrLst>
      </dgm:if>
      <dgm:if name="Name13" axis="ch" ptType="node" func="cnt" op="equ" val="4">
        <dgm:constrLst>
          <dgm:constr type="ctrX" for="ch" forName="circ1" refType="w" fact="0.5"/>
          <dgm:constr type="ctrY" for="ch" forName="circ1" refType="w" fact="0.27"/>
          <dgm:constr type="w" for="ch" forName="circ1" refType="w" fact="0.52"/>
          <dgm:constr type="h" for="ch" forName="circ1" refType="h" fact="0.52"/>
          <dgm:constr type="l" for="ch" forName="circ1Tx" refType="w" fact="0.3"/>
          <dgm:constr type="t" for="ch" forName="circ1Tx" refType="h" fact="0.08"/>
          <dgm:constr type="w" for="ch" forName="circ1Tx" refType="w" fact="0.4"/>
          <dgm:constr type="h" for="ch" forName="circ1Tx" refType="h" fact="0.165"/>
          <dgm:constr type="ctrX" for="ch" forName="circ2" refType="w" fact="0.73"/>
          <dgm:constr type="ctrY" for="ch" forName="circ2" refType="w" fact="0.5"/>
          <dgm:constr type="w" for="ch" forName="circ2" refType="w" fact="0.52"/>
          <dgm:constr type="h" for="ch" forName="circ2" refType="h" fact="0.52"/>
          <dgm:constr type="r" for="ch" forName="circ2Tx" refType="w" fact="0.95"/>
          <dgm:constr type="t" for="ch" forName="circ2Tx" refType="h" fact="0.3"/>
          <dgm:constr type="w" for="ch" forName="circ2Tx" refType="w" fact="0.2"/>
          <dgm:constr type="h" for="ch" forName="circ2Tx" refType="h" fact="0.4"/>
          <dgm:constr type="ctrX" for="ch" forName="circ3" refType="w" fact="0.5"/>
          <dgm:constr type="ctrY" for="ch" forName="circ3" refType="w" fact="0.73"/>
          <dgm:constr type="w" for="ch" forName="circ3" refType="w" fact="0.52"/>
          <dgm:constr type="h" for="ch" forName="circ3" refType="h" fact="0.52"/>
          <dgm:constr type="l" for="ch" forName="circ3Tx" refType="w" fact="0.3"/>
          <dgm:constr type="b" for="ch" forName="circ3Tx" refType="h" fact="0.92"/>
          <dgm:constr type="w" for="ch" forName="circ3Tx" refType="w" fact="0.4"/>
          <dgm:constr type="h" for="ch" forName="circ3Tx" refType="h" fact="0.165"/>
          <dgm:constr type="ctrX" for="ch" forName="circ4" refType="w" fact="0.27"/>
          <dgm:constr type="ctrY" for="ch" forName="circ4" refType="h" fact="0.5"/>
          <dgm:constr type="w" for="ch" forName="circ4" refType="w" fact="0.52"/>
          <dgm:constr type="h" for="ch" forName="circ4" refType="h" fact="0.52"/>
          <dgm:constr type="l" for="ch" forName="circ4Tx" refType="w" fact="0.05"/>
          <dgm:constr type="t" for="ch" forName="circ4Tx" refType="h" fact="0.3"/>
          <dgm:constr type="w" for="ch" forName="circ4Tx" refType="w" fact="0.2"/>
          <dgm:constr type="h" for="ch" forName="circ4Tx" refType="h" fact="0.4"/>
          <dgm:constr type="primFontSz" for="ch" ptType="node" op="equ"/>
        </dgm:constrLst>
      </dgm:if>
      <dgm:if name="Name14" axis="ch" ptType="node" func="cnt" op="equ" val="5">
        <dgm:constrLst>
          <dgm:constr type="ctrX" for="ch" forName="circ1" refType="w" fact="0.5"/>
          <dgm:constr type="ctrY" for="ch" forName="circ1" refType="h" fact="0.46"/>
          <dgm:constr type="w" for="ch" forName="circ1" refType="w" fact="0.25"/>
          <dgm:constr type="h" for="ch" forName="circ1" refType="h" fact="0.35"/>
          <dgm:constr type="l" for="ch" forName="circ1Tx" refType="w" fact="0.355"/>
          <dgm:constr type="t" for="ch" forName="circ1Tx"/>
          <dgm:constr type="w" for="ch" forName="circ1Tx" refType="w" fact="0.29"/>
          <dgm:constr type="h" for="ch" forName="circ1Tx" refType="h" fact="0.235"/>
          <dgm:constr type="ctrX" for="ch" forName="circ2" refType="w" fact="0.5951"/>
          <dgm:constr type="ctrY" for="ch" forName="circ2" refType="h" fact="0.5567"/>
          <dgm:constr type="w" for="ch" forName="circ2" refType="w" fact="0.25"/>
          <dgm:constr type="h" for="ch" forName="circ2" refType="h" fact="0.35"/>
          <dgm:constr type="l" for="ch" forName="circ2Tx" refType="w" fact="0.74"/>
          <dgm:constr type="t" for="ch" forName="circ2Tx" refType="h" fact="0.31"/>
          <dgm:constr type="w" for="ch" forName="circ2Tx" refType="w" fact="0.26"/>
          <dgm:constr type="h" for="ch" forName="circ2Tx" refType="h" fact="0.255"/>
          <dgm:constr type="ctrX" for="ch" forName="circ3" refType="w" fact="0.5588"/>
          <dgm:constr type="ctrY" for="ch" forName="circ3" refType="h" fact="0.7133"/>
          <dgm:constr type="w" for="ch" forName="circ3" refType="w" fact="0.25"/>
          <dgm:constr type="h" for="ch" forName="circ3" refType="h" fact="0.35"/>
          <dgm:constr type="l" for="ch" forName="circ3Tx" refType="w" fact="0.7"/>
          <dgm:constr type="t" for="ch" forName="circ3Tx" refType="h" fact="0.745"/>
          <dgm:constr type="w" for="ch" forName="circ3Tx" refType="w" fact="0.26"/>
          <dgm:constr type="h" for="ch" forName="circ3Tx" refType="h" fact="0.255"/>
          <dgm:constr type="ctrX" for="ch" forName="circ4" refType="w" fact="0.4412"/>
          <dgm:constr type="ctrY" for="ch" forName="circ4" refType="h" fact="0.7133"/>
          <dgm:constr type="w" for="ch" forName="circ4" refType="w" fact="0.25"/>
          <dgm:constr type="h" for="ch" forName="circ4" refType="h" fact="0.35"/>
          <dgm:constr type="l" for="ch" forName="circ4Tx" refType="w" fact="0.04"/>
          <dgm:constr type="t" for="ch" forName="circ4Tx" refType="h" fact="0.745"/>
          <dgm:constr type="w" for="ch" forName="circ4Tx" refType="w" fact="0.26"/>
          <dgm:constr type="h" for="ch" forName="circ4Tx" refType="h" fact="0.255"/>
          <dgm:constr type="ctrX" for="ch" forName="circ5" refType="w" fact="0.4049"/>
          <dgm:constr type="ctrY" for="ch" forName="circ5" refType="h" fact="0.5567"/>
          <dgm:constr type="w" for="ch" forName="circ5" refType="w" fact="0.25"/>
          <dgm:constr type="h" for="ch" forName="circ5" refType="h" fact="0.35"/>
          <dgm:constr type="l" for="ch" forName="circ5Tx"/>
          <dgm:constr type="t" for="ch" forName="circ5Tx" refType="h" fact="0.31"/>
          <dgm:constr type="w" for="ch" forName="circ5Tx" refType="w" fact="0.26"/>
          <dgm:constr type="h" for="ch" forName="circ5Tx" refType="h" fact="0.255"/>
          <dgm:constr type="primFontSz" for="ch" ptType="node" op="equ"/>
        </dgm:constrLst>
      </dgm:if>
      <dgm:if name="Name15" axis="ch" ptType="node" func="cnt" op="equ" val="6">
        <dgm:constrLst>
          <dgm:constr type="ctrX" for="ch" forName="circ1" refType="w" fact="0.5"/>
          <dgm:constr type="ctrY" for="ch" forName="circ1" refType="h" fact="0.3844"/>
          <dgm:constr type="w" for="ch" forName="circ1" refType="w" fact="0.24"/>
          <dgm:constr type="h" for="ch" forName="circ1" refType="h" fact="0.3084"/>
          <dgm:constr type="l" for="ch" forName="circ1Tx" refType="w" fact="0.35"/>
          <dgm:constr type="t" for="ch" forName="circ1Tx"/>
          <dgm:constr type="w" for="ch" forName="circ1Tx" refType="w" fact="0.3"/>
          <dgm:constr type="h" for="ch" forName="circ1Tx" refType="h" fact="0.21"/>
          <dgm:constr type="ctrX" for="ch" forName="circ2" refType="w" fact="0.5779"/>
          <dgm:constr type="ctrY" for="ch" forName="circ2" refType="h" fact="0.4422"/>
          <dgm:constr type="w" for="ch" forName="circ2" refType="w" fact="0.24"/>
          <dgm:constr type="h" for="ch" forName="circ2" refType="h" fact="0.3084"/>
          <dgm:constr type="l" for="ch" forName="circ2Tx" refType="w" fact="0.7157"/>
          <dgm:constr type="t" for="ch" forName="circ2Tx" refType="h" fact="0.2"/>
          <dgm:constr type="w" for="ch" forName="circ2Tx" refType="w" fact="0.2843"/>
          <dgm:constr type="h" for="ch" forName="circ2Tx" refType="h" fact="0.23"/>
          <dgm:constr type="ctrX" for="ch" forName="circ3" refType="w" fact="0.5779"/>
          <dgm:constr type="ctrY" for="ch" forName="circ3" refType="h" fact="0.5578"/>
          <dgm:constr type="w" for="ch" forName="circ3" refType="w" fact="0.24"/>
          <dgm:constr type="h" for="ch" forName="circ3" refType="h" fact="0.3084"/>
          <dgm:constr type="l" for="ch" forName="circ3Tx" refType="w" fact="0.7157"/>
          <dgm:constr type="t" for="ch" forName="circ3Tx" refType="h" fact="0.543"/>
          <dgm:constr type="w" for="ch" forName="circ3Tx" refType="w" fact="0.2843"/>
          <dgm:constr type="h" for="ch" forName="circ3Tx" refType="h" fact="0.257"/>
          <dgm:constr type="ctrX" for="ch" forName="circ4" refType="w" fact="0.5"/>
          <dgm:constr type="ctrY" for="ch" forName="circ4" refType="h" fact="0.6157"/>
          <dgm:constr type="w" for="ch" forName="circ4" refType="w" fact="0.24"/>
          <dgm:constr type="h" for="ch" forName="circ4" refType="h" fact="0.3084"/>
          <dgm:constr type="l" for="ch" forName="circ4Tx" refType="w" fact="0.35"/>
          <dgm:constr type="t" for="ch" forName="circ4Tx" refType="h" fact="0.79"/>
          <dgm:constr type="w" for="ch" forName="circ4Tx" refType="w" fact="0.3"/>
          <dgm:constr type="h" for="ch" forName="circ4Tx" refType="h" fact="0.21"/>
          <dgm:constr type="ctrX" for="ch" forName="circ5" refType="w" fact="0.4221"/>
          <dgm:constr type="ctrY" for="ch" forName="circ5" refType="h" fact="0.5578"/>
          <dgm:constr type="w" for="ch" forName="circ5" refType="w" fact="0.24"/>
          <dgm:constr type="h" for="ch" forName="circ5" refType="h" fact="0.3084"/>
          <dgm:constr type="l" for="ch" forName="circ5Tx" refType="w" fact="0"/>
          <dgm:constr type="t" for="ch" forName="circ5Tx" refType="h" fact="0.543"/>
          <dgm:constr type="w" for="ch" forName="circ5Tx" refType="w" fact="0.2843"/>
          <dgm:constr type="h" for="ch" forName="circ5Tx" refType="h" fact="0.257"/>
          <dgm:constr type="ctrX" for="ch" forName="circ6" refType="w" fact="0.4221"/>
          <dgm:constr type="ctrY" for="ch" forName="circ6" refType="h" fact="0.4422"/>
          <dgm:constr type="w" for="ch" forName="circ6" refType="w" fact="0.24"/>
          <dgm:constr type="h" for="ch" forName="circ6" refType="h" fact="0.3084"/>
          <dgm:constr type="l" for="ch" forName="circ6Tx" refType="w" fact="0"/>
          <dgm:constr type="t" for="ch" forName="circ6Tx" refType="h" fact="0.2"/>
          <dgm:constr type="w" for="ch" forName="circ6Tx" refType="w" fact="0.2843"/>
          <dgm:constr type="h" for="ch" forName="circ6Tx" refType="h" fact="0.257"/>
          <dgm:constr type="primFontSz" for="ch" ptType="node" op="equ"/>
        </dgm:constrLst>
      </dgm:if>
      <dgm:else name="Name16">
        <dgm:constrLst>
          <dgm:constr type="ctrX" for="ch" forName="circ1" refType="w" fact="0.5"/>
          <dgm:constr type="ctrY" for="ch" forName="circ1" refType="h" fact="0.4177"/>
          <dgm:constr type="w" for="ch" forName="circ1" refType="w" fact="0.24"/>
          <dgm:constr type="h" for="ch" forName="circ1" refType="h" fact="0.3262"/>
          <dgm:constr type="l" for="ch" forName="circ1Tx" refType="w" fact="0.3625"/>
          <dgm:constr type="t" for="ch" forName="circ1Tx"/>
          <dgm:constr type="w" for="ch" forName="circ1Tx" refType="w" fact="0.275"/>
          <dgm:constr type="h" for="ch" forName="circ1Tx" refType="h" fact="0.2"/>
          <dgm:constr type="ctrX" for="ch" forName="circ2" refType="w" fact="0.5704"/>
          <dgm:constr type="ctrY" for="ch" forName="circ2" refType="h" fact="0.4637"/>
          <dgm:constr type="w" for="ch" forName="circ2" refType="w" fact="0.24"/>
          <dgm:constr type="h" for="ch" forName="circ2" refType="h" fact="0.3262"/>
          <dgm:constr type="l" for="ch" forName="circ2Tx" refType="w" fact="0.72"/>
          <dgm:constr type="t" for="ch" forName="circ2Tx" refType="h" fact="0.19"/>
          <dgm:constr type="w" for="ch" forName="circ2Tx" refType="w" fact="0.26"/>
          <dgm:constr type="h" for="ch" forName="circ2Tx" refType="h" fact="0.22"/>
          <dgm:constr type="ctrX" for="ch" forName="circ3" refType="w" fact="0.5877"/>
          <dgm:constr type="ctrY" for="ch" forName="circ3" refType="h" fact="0.5672"/>
          <dgm:constr type="w" for="ch" forName="circ3" refType="w" fact="0.24"/>
          <dgm:constr type="h" for="ch" forName="circ3" refType="h" fact="0.3262"/>
          <dgm:constr type="l" for="ch" forName="circ3Tx" refType="w" fact="0.745"/>
          <dgm:constr type="t" for="ch" forName="circ3Tx" refType="h" fact="0.47"/>
          <dgm:constr type="w" for="ch" forName="circ3Tx" refType="w" fact="0.255"/>
          <dgm:constr type="h" for="ch" forName="circ3Tx" refType="h" fact="0.235"/>
          <dgm:constr type="ctrX" for="ch" forName="circ4" refType="w" fact="0.539"/>
          <dgm:constr type="ctrY" for="ch" forName="circ4" refType="h" fact="0.6502"/>
          <dgm:constr type="w" for="ch" forName="circ4" refType="w" fact="0.24"/>
          <dgm:constr type="h" for="ch" forName="circ4" refType="h" fact="0.3262"/>
          <dgm:constr type="l" for="ch" forName="circ4Tx" refType="w" fact="0.635"/>
          <dgm:constr type="t" for="ch" forName="circ4Tx" refType="h" fact="0.785"/>
          <dgm:constr type="w" for="ch" forName="circ4Tx" refType="w" fact="0.275"/>
          <dgm:constr type="h" for="ch" forName="circ4Tx" refType="h" fact="0.215"/>
          <dgm:constr type="ctrX" for="ch" forName="circ5" refType="w" fact="0.461"/>
          <dgm:constr type="ctrY" for="ch" forName="circ5" refType="h" fact="0.6502"/>
          <dgm:constr type="w" for="ch" forName="circ5" refType="w" fact="0.24"/>
          <dgm:constr type="h" for="ch" forName="circ5" refType="h" fact="0.3262"/>
          <dgm:constr type="l" for="ch" forName="circ5Tx" refType="w" fact="0.09"/>
          <dgm:constr type="t" for="ch" forName="circ5Tx" refType="h" fact="0.785"/>
          <dgm:constr type="w" for="ch" forName="circ5Tx" refType="w" fact="0.275"/>
          <dgm:constr type="h" for="ch" forName="circ5Tx" refType="h" fact="0.215"/>
          <dgm:constr type="ctrX" for="ch" forName="circ6" refType="w" fact="0.4123"/>
          <dgm:constr type="ctrY" for="ch" forName="circ6" refType="h" fact="0.5672"/>
          <dgm:constr type="w" for="ch" forName="circ6" refType="w" fact="0.24"/>
          <dgm:constr type="h" for="ch" forName="circ6" refType="h" fact="0.3262"/>
          <dgm:constr type="l" for="ch" forName="circ6Tx"/>
          <dgm:constr type="t" for="ch" forName="circ6Tx" refType="h" fact="0.47"/>
          <dgm:constr type="w" for="ch" forName="circ6Tx" refType="w" fact="0.255"/>
          <dgm:constr type="h" for="ch" forName="circ6Tx" refType="h" fact="0.235"/>
          <dgm:constr type="ctrX" for="ch" forName="circ7" refType="w" fact="0.4296"/>
          <dgm:constr type="ctrY" for="ch" forName="circ7" refType="h" fact="0.4637"/>
          <dgm:constr type="w" for="ch" forName="circ7" refType="w" fact="0.24"/>
          <dgm:constr type="h" for="ch" forName="circ7" refType="h" fact="0.3262"/>
          <dgm:constr type="l" for="ch" forName="circ7Tx" refType="w" fact="0.02"/>
          <dgm:constr type="t" for="ch" forName="circ7Tx" refType="h" fact="0.19"/>
          <dgm:constr type="w" for="ch" forName="circ7Tx" refType="w" fact="0.26"/>
          <dgm:constr type="h" for="ch" forName="circ7Tx" refType="h" fact="0.22"/>
          <dgm:constr type="primFontSz" for="ch" ptType="node" op="equ"/>
        </dgm:constrLst>
      </dgm:else>
    </dgm:choose>
    <dgm:ruleLst/>
    <dgm:forEach name="Name17" axis="ch" ptType="node" cnt="1">
      <dgm:choose name="Name18">
        <dgm:if name="Name19" axis="root ch" ptType="all node" func="cnt" op="equ" val="1">
          <dgm:layoutNode name="circ1TxSh" styleLbl="vennNode1">
            <dgm:alg type="tx">
              <dgm:param type="txAnchorHorzCh" val="ctr"/>
              <dgm:param type="txAnchorVertCh" val="mid"/>
            </dgm:alg>
            <dgm:shape xmlns:r="http://schemas.openxmlformats.org/officeDocument/2006/relationships" type="ellipse" r:blip="">
              <dgm:adjLst/>
            </dgm:shape>
            <dgm:choose name="Name20">
              <dgm:if name="Name21" func="var" arg="dir" op="equ" val="norm">
                <dgm:choose name="Name22">
                  <dgm:if name="Name23" axis="root ch" ptType="all node" func="cnt" op="lte" val="4">
                    <dgm:presOf axis="desOrSelf" ptType="node"/>
                  </dgm:if>
                  <dgm:else name="Name24">
                    <dgm:presOf/>
                  </dgm:else>
                </dgm:choose>
              </dgm:if>
              <dgm:else name="Name25">
                <dgm:choose name="Name26">
                  <dgm:if name="Name27" axis="root ch" ptType="all node" func="cnt" op="equ" val="2">
                    <dgm:presOf axis="root ch desOrSelf" ptType="all node node" st="1 2 1" cnt="1 1 0"/>
                  </dgm:if>
                  <dgm:else name="Name28">
                    <dgm:presOf axis="desOrSelf" ptType="node"/>
                  </dgm:else>
                </dgm:choose>
              </dgm:else>
            </dgm:choose>
            <dgm:constrLst>
              <dgm:constr type="tMarg"/>
              <dgm:constr type="bMarg"/>
              <dgm:constr type="lMarg"/>
              <dgm:constr type="rMarg"/>
              <dgm:constr type="primFontSz" val="65"/>
            </dgm:constrLst>
            <dgm:ruleLst>
              <dgm:rule type="primFontSz" val="5" fact="NaN" max="NaN"/>
            </dgm:ruleLst>
          </dgm:layoutNode>
        </dgm:if>
        <dgm:else name="Name29">
          <dgm:layoutNode name="circ1" styleLbl="vennNode1">
            <dgm:alg type="sp"/>
            <dgm:shape xmlns:r="http://schemas.openxmlformats.org/officeDocument/2006/relationships" type="ellipse" r:blip="">
              <dgm:adjLst/>
            </dgm:shape>
            <dgm:choose name="Name30">
              <dgm:if name="Name31" func="var" arg="dir" op="equ" val="norm">
                <dgm:choose name="Name32">
                  <dgm:if name="Name33" axis="root ch" ptType="all node" func="cnt" op="lte" val="4">
                    <dgm:presOf axis="desOrSelf" ptType="node"/>
                  </dgm:if>
                  <dgm:else name="Name34">
                    <dgm:presOf/>
                  </dgm:else>
                </dgm:choose>
              </dgm:if>
              <dgm:else name="Name35">
                <dgm:choose name="Name36">
                  <dgm:if name="Name37" axis="root ch" ptType="all node" func="cnt" op="equ" val="2">
                    <dgm:presOf axis="root ch desOrSelf" ptType="all node node" st="1 2 1" cnt="1 1 0"/>
                  </dgm:if>
                  <dgm:else name="Name38">
                    <dgm:choose name="Name39">
                      <dgm:if name="Name40" axis="root ch" ptType="all node" func="cnt" op="lte" val="4">
                        <dgm:presOf axis="desOrSelf" ptType="node"/>
                      </dgm:if>
                      <dgm:else name="Name41">
                        <dgm:presOf/>
                      </dgm:else>
                    </dgm:choose>
                  </dgm:else>
                </dgm:choose>
              </dgm:else>
            </dgm:choose>
            <dgm:constrLst/>
            <dgm:ruleLst/>
          </dgm:layoutNode>
          <dgm:layoutNode name="circ1Tx" styleLbl="revTx">
            <dgm:varLst>
              <dgm:chMax val="0"/>
              <dgm:chPref val="0"/>
              <dgm:bulletEnabled val="1"/>
            </dgm:varLst>
            <dgm:alg type="tx">
              <dgm:param type="txAnchorHorzCh" val="ctr"/>
              <dgm:param type="txAnchorVertCh" val="mid"/>
            </dgm:alg>
            <dgm:shape xmlns:r="http://schemas.openxmlformats.org/officeDocument/2006/relationships" type="rect" r:blip="" hideGeom="1">
              <dgm:adjLst/>
            </dgm:shape>
            <dgm:choose name="Name42">
              <dgm:if name="Name43" func="var" arg="dir" op="equ" val="norm">
                <dgm:presOf axis="desOrSelf" ptType="node"/>
              </dgm:if>
              <dgm:else name="Name44">
                <dgm:choose name="Name45">
                  <dgm:if name="Name46" axis="root ch" ptType="all node" func="cnt" op="equ" val="2">
                    <dgm:presOf axis="root ch desOrSelf" ptType="all node node" st="1 2 1" cnt="1 1 0"/>
                  </dgm:if>
                  <dgm:else name="Name47">
                    <dgm:presOf axis="desOrSelf" ptType="node"/>
                  </dgm:else>
                </dgm:choose>
              </dgm:else>
            </dgm:choose>
            <dgm:constrLst>
              <dgm:constr type="tMarg"/>
              <dgm:constr type="bMarg"/>
              <dgm:constr type="lMarg"/>
              <dgm:constr type="rMarg"/>
              <dgm:constr type="primFontSz" val="65"/>
            </dgm:constrLst>
            <dgm:ruleLst>
              <dgm:rule type="primFontSz" val="5" fact="NaN" max="NaN"/>
            </dgm:ruleLst>
          </dgm:layoutNode>
        </dgm:else>
      </dgm:choose>
    </dgm:forEach>
    <dgm:forEach name="Name48" axis="ch" ptType="node" st="2" cnt="1">
      <dgm:layoutNode name="circ2" styleLbl="vennNode1">
        <dgm:alg type="sp"/>
        <dgm:shape xmlns:r="http://schemas.openxmlformats.org/officeDocument/2006/relationships" type="ellipse" r:blip="">
          <dgm:adjLst/>
        </dgm:shape>
        <dgm:choose name="Name49">
          <dgm:if name="Name50" func="var" arg="dir" op="equ" val="norm">
            <dgm:choose name="Name51">
              <dgm:if name="Name52" axis="root ch" ptType="all node" func="cnt" op="lte" val="4">
                <dgm:presOf axis="desOrSelf" ptType="node"/>
              </dgm:if>
              <dgm:else name="Name53">
                <dgm:presOf/>
              </dgm:else>
            </dgm:choose>
          </dgm:if>
          <dgm:else name="Name54">
            <dgm:choose name="Name55">
              <dgm:if name="Name56" axis="root ch" ptType="all node" func="cnt" op="equ" val="2">
                <dgm:presOf axis="root ch desOrSelf" ptType="all node node" st="1 1 1" cnt="1 1 0"/>
              </dgm:if>
              <dgm:if name="Name57" axis="root ch" ptType="all node" func="cnt" op="equ" val="3">
                <dgm:presOf axis="root ch desOrSelf" ptType="all node node" st="1 3 1" cnt="1 1 0"/>
              </dgm:if>
              <dgm:if name="Name58" axis="root ch" ptType="all node" func="cnt" op="equ" val="4">
                <dgm:presOf axis="root ch desOrSelf" ptType="all node node" st="1 4 1" cnt="1 1 0"/>
              </dgm:if>
              <dgm:else name="Name59">
                <dgm:presOf/>
              </dgm:else>
            </dgm:choose>
          </dgm:else>
        </dgm:choose>
        <dgm:constrLst/>
        <dgm:ruleLst/>
      </dgm:layoutNode>
      <dgm:layoutNode name="circ2Tx" styleLbl="revTx">
        <dgm:varLst>
          <dgm:chMax val="0"/>
          <dgm:chPref val="0"/>
          <dgm:bulletEnabled val="1"/>
        </dgm:varLst>
        <dgm:alg type="tx">
          <dgm:param type="txAnchorHorzCh" val="ctr"/>
          <dgm:param type="txAnchorVertCh" val="mid"/>
        </dgm:alg>
        <dgm:shape xmlns:r="http://schemas.openxmlformats.org/officeDocument/2006/relationships" type="rect" r:blip="" hideGeom="1">
          <dgm:adjLst/>
        </dgm:shape>
        <dgm:choose name="Name60">
          <dgm:if name="Name61" func="var" arg="dir" op="equ" val="norm">
            <dgm:presOf axis="desOrSelf" ptType="node"/>
          </dgm:if>
          <dgm:else name="Name62">
            <dgm:choose name="Name63">
              <dgm:if name="Name64" axis="root ch" ptType="all node" func="cnt" op="equ" val="2">
                <dgm:presOf axis="root ch desOrSelf" ptType="all node node" st="1 1 1" cnt="1 1 0"/>
              </dgm:if>
              <dgm:if name="Name65" axis="root ch" ptType="all node" func="cnt" op="equ" val="3">
                <dgm:presOf axis="root ch desOrSelf" ptType="all node node" st="1 3 1" cnt="1 1 0"/>
              </dgm:if>
              <dgm:if name="Name66" axis="root ch" ptType="all node" func="cnt" op="equ" val="4">
                <dgm:presOf axis="root ch desOrSelf" ptType="all node node" st="1 4 1" cnt="1 1 0"/>
              </dgm:if>
              <dgm:if name="Name67" axis="root ch" ptType="all node" func="cnt" op="equ" val="5">
                <dgm:presOf axis="root ch desOrSelf" ptType="all node node" st="1 5 1" cnt="1 1 0"/>
              </dgm:if>
              <dgm:if name="Name68" axis="root ch" ptType="all node" func="cnt" op="equ" val="6">
                <dgm:presOf axis="root ch desOrSelf" ptType="all node node" st="1 6 1" cnt="1 1 0"/>
              </dgm:if>
              <dgm:else name="Name69">
                <dgm:presOf axis="root ch desOrSelf" ptType="all node node" st="1 7 1" cnt="1 1 0"/>
              </dgm:else>
            </dgm:choose>
          </dgm:else>
        </dgm:choose>
        <dgm:constrLst>
          <dgm:constr type="tMarg"/>
          <dgm:constr type="bMarg"/>
          <dgm:constr type="lMarg"/>
          <dgm:constr type="rMarg"/>
          <dgm:constr type="primFontSz" val="65"/>
        </dgm:constrLst>
        <dgm:ruleLst>
          <dgm:rule type="primFontSz" val="5" fact="NaN" max="NaN"/>
        </dgm:ruleLst>
      </dgm:layoutNode>
    </dgm:forEach>
    <dgm:forEach name="Name70" axis="ch" ptType="node" st="3" cnt="1">
      <dgm:layoutNode name="circ3" styleLbl="vennNode1">
        <dgm:alg type="sp"/>
        <dgm:shape xmlns:r="http://schemas.openxmlformats.org/officeDocument/2006/relationships" type="ellipse" r:blip="">
          <dgm:adjLst/>
        </dgm:shape>
        <dgm:choose name="Name71">
          <dgm:if name="Name72" func="var" arg="dir" op="equ" val="norm">
            <dgm:choose name="Name73">
              <dgm:if name="Name74" axis="root ch" ptType="all node" func="cnt" op="lte" val="4">
                <dgm:presOf axis="desOrSelf" ptType="node"/>
              </dgm:if>
              <dgm:else name="Name75">
                <dgm:presOf/>
              </dgm:else>
            </dgm:choose>
          </dgm:if>
          <dgm:else name="Name76">
            <dgm:choose name="Name77">
              <dgm:if name="Name78" axis="root ch" ptType="all node" func="cnt" op="equ" val="3">
                <dgm:presOf axis="root ch desOrSelf" ptType="all node node" st="1 2 1" cnt="1 1 0"/>
              </dgm:if>
              <dgm:if name="Name79" axis="root ch" ptType="all node" func="cnt" op="equ" val="4">
                <dgm:presOf axis="root ch desOrSelf" ptType="all node node" st="1 3 1" cnt="1 1 0"/>
              </dgm:if>
              <dgm:else name="Name80">
                <dgm:presOf/>
              </dgm:else>
            </dgm:choose>
          </dgm:else>
        </dgm:choose>
        <dgm:constrLst/>
        <dgm:ruleLst/>
      </dgm:layoutNode>
      <dgm:layoutNode name="circ3Tx" styleLbl="revTx">
        <dgm:varLst>
          <dgm:chMax val="0"/>
          <dgm:chPref val="0"/>
          <dgm:bulletEnabled val="1"/>
        </dgm:varLst>
        <dgm:alg type="tx">
          <dgm:param type="txAnchorHorzCh" val="ctr"/>
          <dgm:param type="txAnchorVertCh" val="mid"/>
        </dgm:alg>
        <dgm:shape xmlns:r="http://schemas.openxmlformats.org/officeDocument/2006/relationships" type="rect" r:blip="" hideGeom="1">
          <dgm:adjLst/>
        </dgm:shape>
        <dgm:choose name="Name81">
          <dgm:if name="Name82" func="var" arg="dir" op="equ" val="norm">
            <dgm:presOf axis="desOrSelf" ptType="node"/>
          </dgm:if>
          <dgm:else name="Name83">
            <dgm:choose name="Name84">
              <dgm:if name="Name85" axis="root ch" ptType="all node" func="cnt" op="equ" val="3">
                <dgm:presOf axis="root ch desOrSelf" ptType="all node node" st="1 2 1" cnt="1 1 0"/>
              </dgm:if>
              <dgm:if name="Name86" axis="root ch" ptType="all node" func="cnt" op="equ" val="4">
                <dgm:presOf axis="root ch desOrSelf" ptType="all node node" st="1 3 1" cnt="1 1 0"/>
              </dgm:if>
              <dgm:if name="Name87" axis="root ch" ptType="all node" func="cnt" op="equ" val="5">
                <dgm:presOf axis="root ch desOrSelf" ptType="all node node" st="1 4 1" cnt="1 1 0"/>
              </dgm:if>
              <dgm:if name="Name88" axis="root ch" ptType="all node" func="cnt" op="equ" val="6">
                <dgm:presOf axis="root ch desOrSelf" ptType="all node node" st="1 5 1" cnt="1 1 0"/>
              </dgm:if>
              <dgm:else name="Name89">
                <dgm:presOf axis="root ch desOrSelf" ptType="all node node" st="1 6 1" cnt="1 1 0"/>
              </dgm:else>
            </dgm:choose>
          </dgm:else>
        </dgm:choose>
        <dgm:constrLst>
          <dgm:constr type="tMarg"/>
          <dgm:constr type="bMarg"/>
          <dgm:constr type="lMarg"/>
          <dgm:constr type="rMarg"/>
          <dgm:constr type="primFontSz" val="65"/>
        </dgm:constrLst>
        <dgm:ruleLst>
          <dgm:rule type="primFontSz" val="5" fact="NaN" max="NaN"/>
        </dgm:ruleLst>
      </dgm:layoutNode>
    </dgm:forEach>
    <dgm:forEach name="Name90" axis="ch" ptType="node" st="4" cnt="1">
      <dgm:layoutNode name="circ4" styleLbl="vennNode1">
        <dgm:alg type="sp"/>
        <dgm:shape xmlns:r="http://schemas.openxmlformats.org/officeDocument/2006/relationships" type="ellipse" r:blip="">
          <dgm:adjLst/>
        </dgm:shape>
        <dgm:choose name="Name91">
          <dgm:if name="Name92" func="var" arg="dir" op="equ" val="norm">
            <dgm:choose name="Name93">
              <dgm:if name="Name94" axis="root ch" ptType="all node" func="cnt" op="lte" val="4">
                <dgm:presOf axis="desOrSelf" ptType="node"/>
              </dgm:if>
              <dgm:else name="Name95">
                <dgm:presOf/>
              </dgm:else>
            </dgm:choose>
          </dgm:if>
          <dgm:else name="Name96">
            <dgm:choose name="Name97">
              <dgm:if name="Name98" axis="root ch" ptType="all node" func="cnt" op="equ" val="4">
                <dgm:presOf axis="root ch desOrSelf" ptType="all node node" st="1 2 1" cnt="1 1 0"/>
              </dgm:if>
              <dgm:else name="Name99">
                <dgm:presOf/>
              </dgm:else>
            </dgm:choose>
          </dgm:else>
        </dgm:choose>
        <dgm:constrLst/>
        <dgm:ruleLst/>
      </dgm:layoutNode>
      <dgm:layoutNode name="circ4Tx" styleLbl="revTx">
        <dgm:varLst>
          <dgm:chMax val="0"/>
          <dgm:chPref val="0"/>
          <dgm:bulletEnabled val="1"/>
        </dgm:varLst>
        <dgm:alg type="tx">
          <dgm:param type="txAnchorHorzCh" val="ctr"/>
          <dgm:param type="txAnchorVertCh" val="mid"/>
        </dgm:alg>
        <dgm:shape xmlns:r="http://schemas.openxmlformats.org/officeDocument/2006/relationships" type="rect" r:blip="" hideGeom="1">
          <dgm:adjLst/>
        </dgm:shape>
        <dgm:choose name="Name100">
          <dgm:if name="Name101" func="var" arg="dir" op="equ" val="norm">
            <dgm:presOf axis="desOrSelf" ptType="node"/>
          </dgm:if>
          <dgm:else name="Name102">
            <dgm:choose name="Name103">
              <dgm:if name="Name104" axis="root ch" ptType="all node" func="cnt" op="equ" val="4">
                <dgm:presOf axis="root ch desOrSelf" ptType="all node node" st="1 2 1" cnt="1 1 0"/>
              </dgm:if>
              <dgm:if name="Name105" axis="root ch" ptType="all node" func="cnt" op="equ" val="5">
                <dgm:presOf axis="root ch desOrSelf" ptType="all node node" st="1 3 1" cnt="1 1 0"/>
              </dgm:if>
              <dgm:if name="Name106" axis="root ch" ptType="all node" func="cnt" op="equ" val="6">
                <dgm:presOf axis="root ch desOrSelf" ptType="all node node" st="1 4 1" cnt="1 1 0"/>
              </dgm:if>
              <dgm:else name="Name107">
                <dgm:presOf axis="root ch desOrSelf" ptType="all node node" st="1 5 1" cnt="1 1 0"/>
              </dgm:else>
            </dgm:choose>
          </dgm:else>
        </dgm:choose>
        <dgm:constrLst>
          <dgm:constr type="tMarg"/>
          <dgm:constr type="bMarg"/>
          <dgm:constr type="lMarg"/>
          <dgm:constr type="rMarg"/>
          <dgm:constr type="primFontSz" val="65"/>
        </dgm:constrLst>
        <dgm:ruleLst>
          <dgm:rule type="primFontSz" val="5" fact="NaN" max="NaN"/>
        </dgm:ruleLst>
      </dgm:layoutNode>
    </dgm:forEach>
    <dgm:forEach name="Name108" axis="ch" ptType="node" st="5" cnt="1">
      <dgm:layoutNode name="circ5" styleLbl="vennNode1">
        <dgm:alg type="sp"/>
        <dgm:shape xmlns:r="http://schemas.openxmlformats.org/officeDocument/2006/relationships" type="ellipse" r:blip="">
          <dgm:adjLst/>
        </dgm:shape>
        <dgm:presOf/>
        <dgm:constrLst/>
        <dgm:ruleLst/>
      </dgm:layoutNode>
      <dgm:layoutNode name="circ5Tx" styleLbl="revTx">
        <dgm:varLst>
          <dgm:chMax val="0"/>
          <dgm:chPref val="0"/>
          <dgm:bulletEnabled val="1"/>
        </dgm:varLst>
        <dgm:alg type="tx">
          <dgm:param type="txAnchorHorzCh" val="ctr"/>
          <dgm:param type="txAnchorVertCh" val="mid"/>
        </dgm:alg>
        <dgm:shape xmlns:r="http://schemas.openxmlformats.org/officeDocument/2006/relationships" type="rect" r:blip="" hideGeom="1">
          <dgm:adjLst/>
        </dgm:shape>
        <dgm:choose name="Name109">
          <dgm:if name="Name110" func="var" arg="dir" op="equ" val="norm">
            <dgm:presOf axis="desOrSelf" ptType="node"/>
          </dgm:if>
          <dgm:else name="Name111">
            <dgm:choose name="Name112">
              <dgm:if name="Name113" axis="root ch" ptType="all node" func="cnt" op="equ" val="5">
                <dgm:presOf axis="root ch desOrSelf" ptType="all node node" st="1 2 1" cnt="1 1 0"/>
              </dgm:if>
              <dgm:if name="Name114" axis="root ch" ptType="all node" func="cnt" op="equ" val="6">
                <dgm:presOf axis="root ch desOrSelf" ptType="all node node" st="1 3 1" cnt="1 1 0"/>
              </dgm:if>
              <dgm:else name="Name115">
                <dgm:presOf axis="root ch desOrSelf" ptType="all node node" st="1 4 1" cnt="1 1 0"/>
              </dgm:else>
            </dgm:choose>
          </dgm:else>
        </dgm:choose>
        <dgm:constrLst>
          <dgm:constr type="tMarg"/>
          <dgm:constr type="bMarg"/>
          <dgm:constr type="lMarg"/>
          <dgm:constr type="rMarg"/>
          <dgm:constr type="primFontSz" val="65"/>
        </dgm:constrLst>
        <dgm:ruleLst>
          <dgm:rule type="primFontSz" val="5" fact="NaN" max="NaN"/>
        </dgm:ruleLst>
      </dgm:layoutNode>
    </dgm:forEach>
    <dgm:forEach name="Name116" axis="ch" ptType="node" st="6" cnt="1">
      <dgm:layoutNode name="circ6" styleLbl="vennNode1">
        <dgm:alg type="sp"/>
        <dgm:shape xmlns:r="http://schemas.openxmlformats.org/officeDocument/2006/relationships" type="ellipse" r:blip="">
          <dgm:adjLst/>
        </dgm:shape>
        <dgm:presOf/>
        <dgm:constrLst/>
        <dgm:ruleLst/>
      </dgm:layoutNode>
      <dgm:layoutNode name="circ6Tx" styleLbl="revTx">
        <dgm:varLst>
          <dgm:chMax val="0"/>
          <dgm:chPref val="0"/>
          <dgm:bulletEnabled val="1"/>
        </dgm:varLst>
        <dgm:alg type="tx">
          <dgm:param type="txAnchorHorzCh" val="ctr"/>
          <dgm:param type="txAnchorVertCh" val="mid"/>
        </dgm:alg>
        <dgm:shape xmlns:r="http://schemas.openxmlformats.org/officeDocument/2006/relationships" type="rect" r:blip="" hideGeom="1">
          <dgm:adjLst/>
        </dgm:shape>
        <dgm:choose name="Name117">
          <dgm:if name="Name118" func="var" arg="dir" op="equ" val="norm">
            <dgm:presOf axis="desOrSelf" ptType="node"/>
          </dgm:if>
          <dgm:else name="Name119">
            <dgm:choose name="Name120">
              <dgm:if name="Name121" axis="root ch" ptType="all node" func="cnt" op="equ" val="6">
                <dgm:presOf axis="root ch desOrSelf" ptType="all node node" st="1 2 1" cnt="1 1 0"/>
              </dgm:if>
              <dgm:else name="Name122">
                <dgm:presOf axis="root ch desOrSelf" ptType="all node node" st="1 3 1" cnt="1 1 0"/>
              </dgm:else>
            </dgm:choose>
          </dgm:else>
        </dgm:choose>
        <dgm:constrLst>
          <dgm:constr type="tMarg"/>
          <dgm:constr type="bMarg"/>
          <dgm:constr type="lMarg"/>
          <dgm:constr type="rMarg"/>
          <dgm:constr type="primFontSz" val="65"/>
        </dgm:constrLst>
        <dgm:ruleLst>
          <dgm:rule type="primFontSz" val="5" fact="NaN" max="NaN"/>
        </dgm:ruleLst>
      </dgm:layoutNode>
    </dgm:forEach>
    <dgm:forEach name="Name123" axis="ch" ptType="node" st="7" cnt="1">
      <dgm:layoutNode name="circ7" styleLbl="vennNode1">
        <dgm:alg type="sp"/>
        <dgm:shape xmlns:r="http://schemas.openxmlformats.org/officeDocument/2006/relationships" type="ellipse" r:blip="">
          <dgm:adjLst/>
        </dgm:shape>
        <dgm:presOf/>
        <dgm:constrLst/>
        <dgm:ruleLst/>
      </dgm:layoutNode>
      <dgm:layoutNode name="circ7Tx" styleLbl="revTx">
        <dgm:varLst>
          <dgm:chMax val="0"/>
          <dgm:chPref val="0"/>
          <dgm:bulletEnabled val="1"/>
        </dgm:varLst>
        <dgm:alg type="tx">
          <dgm:param type="txAnchorHorzCh" val="ctr"/>
          <dgm:param type="txAnchorVertCh" val="mid"/>
        </dgm:alg>
        <dgm:shape xmlns:r="http://schemas.openxmlformats.org/officeDocument/2006/relationships" type="rect" r:blip="" hideGeom="1">
          <dgm:adjLst/>
        </dgm:shape>
        <dgm:choose name="Name124">
          <dgm:if name="Name125" func="var" arg="dir" op="equ" val="norm">
            <dgm:presOf axis="desOrSelf" ptType="node"/>
          </dgm:if>
          <dgm:else name="Name126">
            <dgm:presOf axis="root ch desOrSelf" ptType="all node node" st="1 2 1" cnt="1 1 0"/>
          </dgm:else>
        </dgm:choose>
        <dgm:constrLst>
          <dgm:constr type="tMarg"/>
          <dgm:constr type="bMarg"/>
          <dgm:constr type="lMarg"/>
          <dgm:constr type="rMarg"/>
          <dgm:constr type="primFontSz" val="65"/>
        </dgm:constrLst>
        <dgm:ruleLst>
          <dgm:rule type="primFontSz" val="5" fact="NaN" max="NaN"/>
        </dgm:ruleLst>
      </dgm:layoutNode>
    </dgm:forEach>
  </dgm:layoutNode>
</dgm:layoutDef>
</file>

<file path=ppt/diagrams/quickStyle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sp>
        <p:nvSpPr>
          <p:cNvPr id="7" name="Rectangle 6"/>
          <p:cNvSpPr/>
          <p:nvPr/>
        </p:nvSpPr>
        <p:spPr>
          <a:xfrm>
            <a:off x="-6843" y="2059012"/>
            <a:ext cx="12195668" cy="182880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ctrTitle"/>
          </p:nvPr>
        </p:nvSpPr>
        <p:spPr>
          <a:xfrm>
            <a:off x="365759" y="2166364"/>
            <a:ext cx="11471565" cy="1739347"/>
          </a:xfrm>
        </p:spPr>
        <p:txBody>
          <a:bodyPr tIns="45720" bIns="45720" anchor="ctr">
            <a:normAutofit/>
          </a:bodyPr>
          <a:lstStyle>
            <a:lvl1pPr algn="ctr">
              <a:lnSpc>
                <a:spcPct val="80000"/>
              </a:lnSpc>
              <a:defRPr sz="6000" spc="150" baseline="0"/>
            </a:lvl1pPr>
          </a:lstStyle>
          <a:p>
            <a:r>
              <a:rPr lang="en-US" smtClean="0"/>
              <a:t>Click to edit Master title style</a:t>
            </a:r>
            <a:endParaRPr lang="en-US" dirty="0"/>
          </a:p>
        </p:txBody>
      </p:sp>
      <p:sp>
        <p:nvSpPr>
          <p:cNvPr id="3" name="Subtitle 2"/>
          <p:cNvSpPr>
            <a:spLocks noGrp="1"/>
          </p:cNvSpPr>
          <p:nvPr>
            <p:ph type="subTitle" idx="1"/>
          </p:nvPr>
        </p:nvSpPr>
        <p:spPr>
          <a:xfrm>
            <a:off x="1524000" y="3996250"/>
            <a:ext cx="9144000" cy="1309255"/>
          </a:xfrm>
        </p:spPr>
        <p:txBody>
          <a:bodyPr>
            <a:normAutofit/>
          </a:bodyPr>
          <a:lstStyle>
            <a:lvl1pPr marL="0" indent="0" algn="ctr">
              <a:buNone/>
              <a:defRPr sz="2000"/>
            </a:lvl1pPr>
            <a:lvl2pPr marL="457200" indent="0" algn="ctr">
              <a:buNone/>
              <a:defRPr sz="2000"/>
            </a:lvl2pPr>
            <a:lvl3pPr marL="914400" indent="0" algn="ctr">
              <a:buNone/>
              <a:defRPr sz="2000"/>
            </a:lvl3pPr>
            <a:lvl4pPr marL="1371600" indent="0" algn="ctr">
              <a:buNone/>
              <a:defRPr sz="2000"/>
            </a:lvl4pPr>
            <a:lvl5pPr marL="1828800" indent="0" algn="ctr">
              <a:buNone/>
              <a:defRPr sz="2000"/>
            </a:lvl5pPr>
            <a:lvl6pPr marL="2286000" indent="0" algn="ctr">
              <a:buNone/>
              <a:defRPr sz="2000"/>
            </a:lvl6pPr>
            <a:lvl7pPr marL="2743200" indent="0" algn="ctr">
              <a:buNone/>
              <a:defRPr sz="2000"/>
            </a:lvl7pPr>
            <a:lvl8pPr marL="3200400" indent="0" algn="ctr">
              <a:buNone/>
              <a:defRPr sz="2000"/>
            </a:lvl8pPr>
            <a:lvl9pPr marL="3657600" indent="0" algn="ctr">
              <a:buNone/>
              <a:defRPr sz="2000"/>
            </a:lvl9pPr>
          </a:lstStyle>
          <a:p>
            <a:r>
              <a:rPr lang="en-US" smtClean="0"/>
              <a:t>Click to edit Master subtitle style</a:t>
            </a:r>
            <a:endParaRPr lang="en-US" dirty="0"/>
          </a:p>
        </p:txBody>
      </p:sp>
      <p:sp>
        <p:nvSpPr>
          <p:cNvPr id="4" name="Date Placeholder 3"/>
          <p:cNvSpPr>
            <a:spLocks noGrp="1"/>
          </p:cNvSpPr>
          <p:nvPr>
            <p:ph type="dt" sz="half" idx="10"/>
          </p:nvPr>
        </p:nvSpPr>
        <p:spPr/>
        <p:txBody>
          <a:bodyPr/>
          <a:lstStyle/>
          <a:p>
            <a:fld id="{08B9EBBA-996F-894A-B54A-D6246ED52CEA}" type="datetimeFigureOut">
              <a:rPr lang="en-US" smtClean="0"/>
              <a:pPr/>
              <a:t>8/10/2023</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217C01CDF565}" type="slidenum">
              <a:rPr lang="en-US" smtClean="0"/>
              <a:pPr/>
              <a:t>‹#›</a:t>
            </a:fld>
            <a:endParaRPr lang="en-US" dirty="0"/>
          </a:p>
        </p:txBody>
      </p:sp>
    </p:spTree>
    <p:extLst>
      <p:ext uri="{BB962C8B-B14F-4D97-AF65-F5344CB8AC3E}">
        <p14:creationId xmlns:p14="http://schemas.microsoft.com/office/powerpoint/2010/main" val="1188397472"/>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dirty="0"/>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10"/>
          </p:nvPr>
        </p:nvSpPr>
        <p:spPr/>
        <p:txBody>
          <a:bodyPr/>
          <a:lstStyle/>
          <a:p>
            <a:fld id="{9B3A1323-8D79-1946-B0D7-40001CF92E9D}" type="datetimeFigureOut">
              <a:rPr lang="en-US" smtClean="0"/>
              <a:pPr/>
              <a:t>8/10/2023</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217C01CDF565}" type="slidenum">
              <a:rPr lang="en-US" smtClean="0"/>
              <a:pPr/>
              <a:t>‹#›</a:t>
            </a:fld>
            <a:endParaRPr lang="en-US" dirty="0"/>
          </a:p>
        </p:txBody>
      </p:sp>
    </p:spTree>
    <p:extLst>
      <p:ext uri="{BB962C8B-B14F-4D97-AF65-F5344CB8AC3E}">
        <p14:creationId xmlns:p14="http://schemas.microsoft.com/office/powerpoint/2010/main" val="2916372844"/>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Section Header">
    <p:bg>
      <p:bgRef idx="1001">
        <a:schemeClr val="bg1"/>
      </p:bgRef>
    </p:bg>
    <p:spTree>
      <p:nvGrpSpPr>
        <p:cNvPr id="1" name=""/>
        <p:cNvGrpSpPr/>
        <p:nvPr/>
      </p:nvGrpSpPr>
      <p:grpSpPr>
        <a:xfrm>
          <a:off x="0" y="0"/>
          <a:ext cx="0" cy="0"/>
          <a:chOff x="0" y="0"/>
          <a:chExt cx="0" cy="0"/>
        </a:xfrm>
      </p:grpSpPr>
      <p:sp>
        <p:nvSpPr>
          <p:cNvPr id="7" name="Rectangle 6"/>
          <p:cNvSpPr/>
          <p:nvPr/>
        </p:nvSpPr>
        <p:spPr>
          <a:xfrm>
            <a:off x="-6843" y="2059012"/>
            <a:ext cx="12195668" cy="1828800"/>
          </a:xfrm>
          <a:prstGeom prst="rect">
            <a:avLst/>
          </a:pr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title"/>
          </p:nvPr>
        </p:nvSpPr>
        <p:spPr>
          <a:xfrm>
            <a:off x="833191" y="2208879"/>
            <a:ext cx="10515600" cy="1676400"/>
          </a:xfrm>
        </p:spPr>
        <p:txBody>
          <a:bodyPr anchor="ctr">
            <a:noAutofit/>
          </a:bodyPr>
          <a:lstStyle>
            <a:lvl1pPr algn="ctr">
              <a:lnSpc>
                <a:spcPct val="80000"/>
              </a:lnSpc>
              <a:defRPr sz="6000" b="0" spc="150" baseline="0">
                <a:solidFill>
                  <a:schemeClr val="bg1"/>
                </a:solidFill>
              </a:defRPr>
            </a:lvl1pPr>
          </a:lstStyle>
          <a:p>
            <a:r>
              <a:rPr lang="en-US" smtClean="0"/>
              <a:t>Click to edit Master title style</a:t>
            </a:r>
            <a:endParaRPr lang="en-US" dirty="0"/>
          </a:p>
        </p:txBody>
      </p:sp>
      <p:sp>
        <p:nvSpPr>
          <p:cNvPr id="3" name="Text Placeholder 2"/>
          <p:cNvSpPr>
            <a:spLocks noGrp="1"/>
          </p:cNvSpPr>
          <p:nvPr>
            <p:ph type="body" idx="1"/>
          </p:nvPr>
        </p:nvSpPr>
        <p:spPr>
          <a:xfrm>
            <a:off x="833191" y="4010334"/>
            <a:ext cx="10515600" cy="1174639"/>
          </a:xfrm>
        </p:spPr>
        <p:txBody>
          <a:bodyPr anchor="t">
            <a:normAutofit/>
          </a:bodyPr>
          <a:lstStyle>
            <a:lvl1pPr marL="0" indent="0" algn="ctr">
              <a:buNone/>
              <a:defRPr sz="2000">
                <a:solidFill>
                  <a:schemeClr val="tx2"/>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lvl1pPr>
              <a:defRPr>
                <a:solidFill>
                  <a:schemeClr val="tx2"/>
                </a:solidFill>
              </a:defRPr>
            </a:lvl1pPr>
          </a:lstStyle>
          <a:p>
            <a:fld id="{8DFA1846-DA80-1C48-A609-854EA85C59AD}" type="datetimeFigureOut">
              <a:rPr lang="en-US" smtClean="0"/>
              <a:pPr/>
              <a:t>8/10/2023</a:t>
            </a:fld>
            <a:endParaRPr lang="en-US" dirty="0"/>
          </a:p>
        </p:txBody>
      </p:sp>
      <p:sp>
        <p:nvSpPr>
          <p:cNvPr id="5" name="Footer Placeholder 4"/>
          <p:cNvSpPr>
            <a:spLocks noGrp="1"/>
          </p:cNvSpPr>
          <p:nvPr>
            <p:ph type="ftr" sz="quarter" idx="11"/>
          </p:nvPr>
        </p:nvSpPr>
        <p:spPr/>
        <p:txBody>
          <a:bodyPr/>
          <a:lstStyle>
            <a:lvl1pPr>
              <a:defRPr>
                <a:solidFill>
                  <a:schemeClr val="tx2"/>
                </a:solidFill>
              </a:defRPr>
            </a:lvl1pPr>
          </a:lstStyle>
          <a:p>
            <a:endParaRPr lang="en-US" dirty="0"/>
          </a:p>
        </p:txBody>
      </p:sp>
      <p:sp>
        <p:nvSpPr>
          <p:cNvPr id="6" name="Slide Number Placeholder 5"/>
          <p:cNvSpPr>
            <a:spLocks noGrp="1"/>
          </p:cNvSpPr>
          <p:nvPr>
            <p:ph type="sldNum" sz="quarter" idx="12"/>
          </p:nvPr>
        </p:nvSpPr>
        <p:spPr/>
        <p:txBody>
          <a:bodyPr/>
          <a:lstStyle>
            <a:lvl1pPr>
              <a:defRPr>
                <a:solidFill>
                  <a:schemeClr val="tx2"/>
                </a:solidFill>
              </a:defRPr>
            </a:lvl1pPr>
          </a:lstStyle>
          <a:p>
            <a:fld id="{D57F1E4F-1CFF-5643-939E-217C01CDF565}" type="slidenum">
              <a:rPr lang="en-US" smtClean="0"/>
              <a:pPr/>
              <a:t>‹#›</a:t>
            </a:fld>
            <a:endParaRPr lang="en-US" dirty="0"/>
          </a:p>
        </p:txBody>
      </p:sp>
    </p:spTree>
    <p:extLst>
      <p:ext uri="{BB962C8B-B14F-4D97-AF65-F5344CB8AC3E}">
        <p14:creationId xmlns:p14="http://schemas.microsoft.com/office/powerpoint/2010/main" val="1676962840"/>
      </p:ext>
    </p:extLst>
  </p:cSld>
  <p:clrMapOvr>
    <a:overrideClrMapping bg1="lt1" tx1="dk1" bg2="lt2" tx2="dk2" accent1="accent1" accent2="accent2" accent3="accent3" accent4="accent4" accent5="accent5" accent6="accent6" hlink="hlink" folHlink="folHlink"/>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8" name="Title 7"/>
          <p:cNvSpPr>
            <a:spLocks noGrp="1"/>
          </p:cNvSpPr>
          <p:nvPr>
            <p:ph type="title"/>
          </p:nvPr>
        </p:nvSpPr>
        <p:spPr/>
        <p:txBody>
          <a:bodyPr/>
          <a:lstStyle/>
          <a:p>
            <a:r>
              <a:rPr lang="en-US" smtClean="0"/>
              <a:t>Click to edit Master title style</a:t>
            </a:r>
            <a:endParaRPr lang="en-US" dirty="0"/>
          </a:p>
        </p:txBody>
      </p:sp>
      <p:sp>
        <p:nvSpPr>
          <p:cNvPr id="3" name="Content Placeholder 2"/>
          <p:cNvSpPr>
            <a:spLocks noGrp="1"/>
          </p:cNvSpPr>
          <p:nvPr>
            <p:ph sz="half" idx="1"/>
          </p:nvPr>
        </p:nvSpPr>
        <p:spPr>
          <a:xfrm>
            <a:off x="1205344" y="2011680"/>
            <a:ext cx="4754880" cy="4206240"/>
          </a:xfrm>
        </p:spPr>
        <p:txBody>
          <a:bodyPr/>
          <a:lstStyle>
            <a:lvl1pPr>
              <a:defRPr sz="22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Content Placeholder 3"/>
          <p:cNvSpPr>
            <a:spLocks noGrp="1"/>
          </p:cNvSpPr>
          <p:nvPr>
            <p:ph sz="half" idx="2"/>
          </p:nvPr>
        </p:nvSpPr>
        <p:spPr>
          <a:xfrm>
            <a:off x="6230391" y="2011680"/>
            <a:ext cx="4754880" cy="4206240"/>
          </a:xfrm>
        </p:spPr>
        <p:txBody>
          <a:bodyPr/>
          <a:lstStyle>
            <a:lvl1pPr>
              <a:defRPr sz="22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5" name="Date Placeholder 4"/>
          <p:cNvSpPr>
            <a:spLocks noGrp="1"/>
          </p:cNvSpPr>
          <p:nvPr>
            <p:ph type="dt" sz="half" idx="10"/>
          </p:nvPr>
        </p:nvSpPr>
        <p:spPr/>
        <p:txBody>
          <a:bodyPr/>
          <a:lstStyle/>
          <a:p>
            <a:fld id="{57302355-E14B-8545-A8F8-0FE83CC9D524}" type="datetimeFigureOut">
              <a:rPr lang="en-US" smtClean="0"/>
              <a:pPr/>
              <a:t>8/10/2023</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D57F1E4F-1CFF-5643-939E-217C01CDF565}" type="slidenum">
              <a:rPr lang="en-US" smtClean="0"/>
              <a:pPr/>
              <a:t>‹#›</a:t>
            </a:fld>
            <a:endParaRPr lang="en-US" dirty="0"/>
          </a:p>
        </p:txBody>
      </p:sp>
    </p:spTree>
    <p:extLst>
      <p:ext uri="{BB962C8B-B14F-4D97-AF65-F5344CB8AC3E}">
        <p14:creationId xmlns:p14="http://schemas.microsoft.com/office/powerpoint/2010/main" val="3689688380"/>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10" name="Title 9"/>
          <p:cNvSpPr>
            <a:spLocks noGrp="1"/>
          </p:cNvSpPr>
          <p:nvPr>
            <p:ph type="title"/>
          </p:nvPr>
        </p:nvSpPr>
        <p:spPr/>
        <p:txBody>
          <a:bodyPr/>
          <a:lstStyle/>
          <a:p>
            <a:r>
              <a:rPr lang="en-US" smtClean="0"/>
              <a:t>Click to edit Master title style</a:t>
            </a:r>
            <a:endParaRPr lang="en-US" dirty="0"/>
          </a:p>
        </p:txBody>
      </p:sp>
      <p:sp>
        <p:nvSpPr>
          <p:cNvPr id="3" name="Text Placeholder 2"/>
          <p:cNvSpPr>
            <a:spLocks noGrp="1"/>
          </p:cNvSpPr>
          <p:nvPr>
            <p:ph type="body" idx="1"/>
          </p:nvPr>
        </p:nvSpPr>
        <p:spPr>
          <a:xfrm>
            <a:off x="1207008" y="1913470"/>
            <a:ext cx="4754880" cy="743094"/>
          </a:xfrm>
        </p:spPr>
        <p:txBody>
          <a:bodyPr anchor="ctr">
            <a:normAutofit/>
          </a:bodyPr>
          <a:lstStyle>
            <a:lvl1pPr marL="0" indent="0">
              <a:buNone/>
              <a:defRPr sz="21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1207008" y="2656566"/>
            <a:ext cx="4754880" cy="3566160"/>
          </a:xfrm>
        </p:spPr>
        <p:txBody>
          <a:bodyPr/>
          <a:lstStyle>
            <a:lvl1pPr>
              <a:defRPr sz="22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5" name="Text Placeholder 4"/>
          <p:cNvSpPr>
            <a:spLocks noGrp="1"/>
          </p:cNvSpPr>
          <p:nvPr>
            <p:ph type="body" sz="quarter" idx="3"/>
          </p:nvPr>
        </p:nvSpPr>
        <p:spPr>
          <a:xfrm>
            <a:off x="6231230" y="1913470"/>
            <a:ext cx="4754880" cy="743094"/>
          </a:xfrm>
        </p:spPr>
        <p:txBody>
          <a:bodyPr anchor="ctr">
            <a:normAutofit/>
          </a:bodyPr>
          <a:lstStyle>
            <a:lvl1pPr marL="0" indent="0">
              <a:buNone/>
              <a:defRPr sz="21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6231230" y="2656564"/>
            <a:ext cx="4754880" cy="3566160"/>
          </a:xfrm>
        </p:spPr>
        <p:txBody>
          <a:bodyPr/>
          <a:lstStyle>
            <a:lvl1pPr>
              <a:defRPr sz="22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7" name="Date Placeholder 6"/>
          <p:cNvSpPr>
            <a:spLocks noGrp="1"/>
          </p:cNvSpPr>
          <p:nvPr>
            <p:ph type="dt" sz="half" idx="10"/>
          </p:nvPr>
        </p:nvSpPr>
        <p:spPr/>
        <p:txBody>
          <a:bodyPr/>
          <a:lstStyle/>
          <a:p>
            <a:fld id="{02640F58-564D-2B4F-AE67-E407BA4FCF45}" type="datetimeFigureOut">
              <a:rPr lang="en-US" smtClean="0"/>
              <a:pPr/>
              <a:t>8/10/2023</a:t>
            </a:fld>
            <a:endParaRPr lang="en-US" dirty="0"/>
          </a:p>
        </p:txBody>
      </p:sp>
      <p:sp>
        <p:nvSpPr>
          <p:cNvPr id="8" name="Footer Placeholder 7"/>
          <p:cNvSpPr>
            <a:spLocks noGrp="1"/>
          </p:cNvSpPr>
          <p:nvPr>
            <p:ph type="ftr" sz="quarter" idx="11"/>
          </p:nvPr>
        </p:nvSpPr>
        <p:spPr/>
        <p:txBody>
          <a:bodyPr/>
          <a:lstStyle/>
          <a:p>
            <a:endParaRPr lang="en-US" dirty="0"/>
          </a:p>
        </p:txBody>
      </p:sp>
      <p:sp>
        <p:nvSpPr>
          <p:cNvPr id="9" name="Slide Number Placeholder 8"/>
          <p:cNvSpPr>
            <a:spLocks noGrp="1"/>
          </p:cNvSpPr>
          <p:nvPr>
            <p:ph type="sldNum" sz="quarter" idx="12"/>
          </p:nvPr>
        </p:nvSpPr>
        <p:spPr/>
        <p:txBody>
          <a:bodyPr/>
          <a:lstStyle/>
          <a:p>
            <a:fld id="{D57F1E4F-1CFF-5643-939E-217C01CDF565}" type="slidenum">
              <a:rPr lang="en-US" smtClean="0"/>
              <a:pPr/>
              <a:t>‹#›</a:t>
            </a:fld>
            <a:endParaRPr lang="en-US" dirty="0"/>
          </a:p>
        </p:txBody>
      </p:sp>
    </p:spTree>
    <p:extLst>
      <p:ext uri="{BB962C8B-B14F-4D97-AF65-F5344CB8AC3E}">
        <p14:creationId xmlns:p14="http://schemas.microsoft.com/office/powerpoint/2010/main" val="3384187734"/>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dirty="0"/>
          </a:p>
        </p:txBody>
      </p:sp>
      <p:sp>
        <p:nvSpPr>
          <p:cNvPr id="3" name="Date Placeholder 2"/>
          <p:cNvSpPr>
            <a:spLocks noGrp="1"/>
          </p:cNvSpPr>
          <p:nvPr>
            <p:ph type="dt" sz="half" idx="10"/>
          </p:nvPr>
        </p:nvSpPr>
        <p:spPr/>
        <p:txBody>
          <a:bodyPr/>
          <a:lstStyle/>
          <a:p>
            <a:fld id="{F13A34C8-038E-2045-AF43-DF7DBB8E0E9E}" type="datetimeFigureOut">
              <a:rPr lang="en-US" smtClean="0"/>
              <a:pPr/>
              <a:t>8/10/2023</a:t>
            </a:fld>
            <a:endParaRPr lang="en-US" dirty="0"/>
          </a:p>
        </p:txBody>
      </p:sp>
      <p:sp>
        <p:nvSpPr>
          <p:cNvPr id="4" name="Footer Placeholder 3"/>
          <p:cNvSpPr>
            <a:spLocks noGrp="1"/>
          </p:cNvSpPr>
          <p:nvPr>
            <p:ph type="ftr" sz="quarter" idx="11"/>
          </p:nvPr>
        </p:nvSpPr>
        <p:spPr/>
        <p:txBody>
          <a:bodyPr/>
          <a:lstStyle/>
          <a:p>
            <a:endParaRPr lang="en-US" dirty="0"/>
          </a:p>
        </p:txBody>
      </p:sp>
      <p:sp>
        <p:nvSpPr>
          <p:cNvPr id="5" name="Slide Number Placeholder 4"/>
          <p:cNvSpPr>
            <a:spLocks noGrp="1"/>
          </p:cNvSpPr>
          <p:nvPr>
            <p:ph type="sldNum" sz="quarter" idx="12"/>
          </p:nvPr>
        </p:nvSpPr>
        <p:spPr/>
        <p:txBody>
          <a:bodyPr/>
          <a:lstStyle/>
          <a:p>
            <a:fld id="{D57F1E4F-1CFF-5643-939E-217C01CDF565}" type="slidenum">
              <a:rPr lang="en-US" smtClean="0"/>
              <a:pPr/>
              <a:t>‹#›</a:t>
            </a:fld>
            <a:endParaRPr lang="en-US" dirty="0"/>
          </a:p>
        </p:txBody>
      </p:sp>
    </p:spTree>
    <p:extLst>
      <p:ext uri="{BB962C8B-B14F-4D97-AF65-F5344CB8AC3E}">
        <p14:creationId xmlns:p14="http://schemas.microsoft.com/office/powerpoint/2010/main" val="1239188819"/>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showMasterSp="0"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8818C68F-D26B-8F47-958C-23B49CF8A634}" type="datetimeFigureOut">
              <a:rPr lang="en-US" smtClean="0"/>
              <a:pPr/>
              <a:t>8/10/2023</a:t>
            </a:fld>
            <a:endParaRPr lang="en-US" dirty="0"/>
          </a:p>
        </p:txBody>
      </p:sp>
      <p:sp>
        <p:nvSpPr>
          <p:cNvPr id="3" name="Footer Placeholder 2"/>
          <p:cNvSpPr>
            <a:spLocks noGrp="1"/>
          </p:cNvSpPr>
          <p:nvPr>
            <p:ph type="ftr" sz="quarter" idx="11"/>
          </p:nvPr>
        </p:nvSpPr>
        <p:spPr/>
        <p:txBody>
          <a:bodyPr/>
          <a:lstStyle/>
          <a:p>
            <a:endParaRPr lang="en-US" dirty="0"/>
          </a:p>
        </p:txBody>
      </p:sp>
      <p:sp>
        <p:nvSpPr>
          <p:cNvPr id="4" name="Slide Number Placeholder 3"/>
          <p:cNvSpPr>
            <a:spLocks noGrp="1"/>
          </p:cNvSpPr>
          <p:nvPr>
            <p:ph type="sldNum" sz="quarter" idx="12"/>
          </p:nvPr>
        </p:nvSpPr>
        <p:spPr/>
        <p:txBody>
          <a:bodyPr/>
          <a:lstStyle/>
          <a:p>
            <a:fld id="{D57F1E4F-1CFF-5643-939E-217C01CDF565}" type="slidenum">
              <a:rPr lang="en-US" smtClean="0"/>
              <a:pPr/>
              <a:t>‹#›</a:t>
            </a:fld>
            <a:endParaRPr lang="en-US" dirty="0"/>
          </a:p>
        </p:txBody>
      </p:sp>
    </p:spTree>
    <p:extLst>
      <p:ext uri="{BB962C8B-B14F-4D97-AF65-F5344CB8AC3E}">
        <p14:creationId xmlns:p14="http://schemas.microsoft.com/office/powerpoint/2010/main" val="1610334482"/>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8" name="Title 7"/>
          <p:cNvSpPr>
            <a:spLocks noGrp="1"/>
          </p:cNvSpPr>
          <p:nvPr>
            <p:ph type="title"/>
          </p:nvPr>
        </p:nvSpPr>
        <p:spPr/>
        <p:txBody>
          <a:bodyPr/>
          <a:lstStyle/>
          <a:p>
            <a:r>
              <a:rPr lang="en-US" smtClean="0"/>
              <a:t>Click to edit Master title style</a:t>
            </a:r>
            <a:endParaRPr lang="en-US" dirty="0"/>
          </a:p>
        </p:txBody>
      </p:sp>
      <p:sp>
        <p:nvSpPr>
          <p:cNvPr id="3" name="Content Placeholder 2"/>
          <p:cNvSpPr>
            <a:spLocks noGrp="1"/>
          </p:cNvSpPr>
          <p:nvPr>
            <p:ph idx="1"/>
          </p:nvPr>
        </p:nvSpPr>
        <p:spPr>
          <a:xfrm>
            <a:off x="1207008" y="2120054"/>
            <a:ext cx="6126480" cy="4114800"/>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Text Placeholder 3"/>
          <p:cNvSpPr>
            <a:spLocks noGrp="1"/>
          </p:cNvSpPr>
          <p:nvPr>
            <p:ph type="body" sz="half" idx="2"/>
          </p:nvPr>
        </p:nvSpPr>
        <p:spPr>
          <a:xfrm>
            <a:off x="7789023" y="2147486"/>
            <a:ext cx="3200400" cy="3432319"/>
          </a:xfrm>
        </p:spPr>
        <p:txBody>
          <a:bodyPr>
            <a:normAutofit/>
          </a:bodyPr>
          <a:lstStyle>
            <a:lvl1pPr marL="0" indent="0">
              <a:lnSpc>
                <a:spcPct val="95000"/>
              </a:lnSpc>
              <a:buNone/>
              <a:defRPr sz="18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D0DF5E60-9974-AC48-9591-99C2BB44B7CF}" type="datetimeFigureOut">
              <a:rPr lang="en-US" smtClean="0"/>
              <a:pPr/>
              <a:t>8/10/2023</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D57F1E4F-1CFF-5643-939E-217C01CDF565}" type="slidenum">
              <a:rPr lang="en-US" smtClean="0"/>
              <a:pPr/>
              <a:t>‹#›</a:t>
            </a:fld>
            <a:endParaRPr lang="en-US" dirty="0"/>
          </a:p>
        </p:txBody>
      </p:sp>
    </p:spTree>
    <p:extLst>
      <p:ext uri="{BB962C8B-B14F-4D97-AF65-F5344CB8AC3E}">
        <p14:creationId xmlns:p14="http://schemas.microsoft.com/office/powerpoint/2010/main" val="3377349540"/>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8" name="Title 7"/>
          <p:cNvSpPr>
            <a:spLocks noGrp="1"/>
          </p:cNvSpPr>
          <p:nvPr>
            <p:ph type="title"/>
          </p:nvPr>
        </p:nvSpPr>
        <p:spPr/>
        <p:txBody>
          <a:bodyPr/>
          <a:lstStyle/>
          <a:p>
            <a:r>
              <a:rPr lang="en-US" smtClean="0"/>
              <a:t>Click to edit Master title style</a:t>
            </a:r>
            <a:endParaRPr lang="en-US" dirty="0"/>
          </a:p>
        </p:txBody>
      </p:sp>
      <p:sp>
        <p:nvSpPr>
          <p:cNvPr id="3" name="Picture Placeholder 2"/>
          <p:cNvSpPr>
            <a:spLocks noGrp="1" noChangeAspect="1"/>
          </p:cNvSpPr>
          <p:nvPr>
            <p:ph type="pic" idx="1"/>
          </p:nvPr>
        </p:nvSpPr>
        <p:spPr>
          <a:xfrm>
            <a:off x="1280160" y="2211494"/>
            <a:ext cx="6126480" cy="3931920"/>
          </a:xfrm>
          <a:solidFill>
            <a:schemeClr val="tx2">
              <a:lumMod val="60000"/>
              <a:lumOff val="40000"/>
            </a:schemeClr>
          </a:solidFill>
        </p:spPr>
        <p:txBody>
          <a:bodyPr tIns="365760" anchor="t"/>
          <a:lstStyle>
            <a:lvl1pPr marL="0" indent="0" algn="ctr">
              <a:buNone/>
              <a:defRPr sz="3200">
                <a:solidFill>
                  <a:schemeClr val="tx1">
                    <a:lumMod val="50000"/>
                  </a:schemeClr>
                </a:solidFill>
              </a:defRPr>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smtClean="0"/>
              <a:t>Click icon to add picture</a:t>
            </a:r>
            <a:endParaRPr lang="en-US" dirty="0"/>
          </a:p>
        </p:txBody>
      </p:sp>
      <p:sp>
        <p:nvSpPr>
          <p:cNvPr id="4" name="Text Placeholder 3"/>
          <p:cNvSpPr>
            <a:spLocks noGrp="1"/>
          </p:cNvSpPr>
          <p:nvPr>
            <p:ph type="body" sz="half" idx="2"/>
          </p:nvPr>
        </p:nvSpPr>
        <p:spPr>
          <a:xfrm>
            <a:off x="7790688" y="2150621"/>
            <a:ext cx="3200400" cy="3429000"/>
          </a:xfrm>
        </p:spPr>
        <p:txBody>
          <a:bodyPr>
            <a:normAutofit/>
          </a:bodyPr>
          <a:lstStyle>
            <a:lvl1pPr marL="0" indent="0">
              <a:lnSpc>
                <a:spcPct val="95000"/>
              </a:lnSpc>
              <a:buNone/>
              <a:defRPr sz="18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18C79C5D-2A6F-F04D-97DA-BEF2467B64E4}" type="datetimeFigureOut">
              <a:rPr lang="en-US" smtClean="0"/>
              <a:pPr/>
              <a:t>8/10/2023</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D57F1E4F-1CFF-5643-939E-217C01CDF565}" type="slidenum">
              <a:rPr lang="en-US" smtClean="0"/>
              <a:pPr/>
              <a:t>‹#›</a:t>
            </a:fld>
            <a:endParaRPr lang="en-US" dirty="0"/>
          </a:p>
        </p:txBody>
      </p:sp>
    </p:spTree>
    <p:extLst>
      <p:ext uri="{BB962C8B-B14F-4D97-AF65-F5344CB8AC3E}">
        <p14:creationId xmlns:p14="http://schemas.microsoft.com/office/powerpoint/2010/main" val="27371791"/>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dirty="0"/>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10"/>
          </p:nvPr>
        </p:nvSpPr>
        <p:spPr/>
        <p:txBody>
          <a:bodyPr/>
          <a:lstStyle/>
          <a:p>
            <a:fld id="{C6C52C72-DE31-F449-A4ED-4C594FD91407}" type="datetimeFigureOut">
              <a:rPr lang="en-US" smtClean="0"/>
              <a:pPr/>
              <a:t>8/10/2023</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217C01CDF565}" type="slidenum">
              <a:rPr lang="en-US" smtClean="0"/>
              <a:pPr/>
              <a:t>‹#›</a:t>
            </a:fld>
            <a:endParaRPr lang="en-US" dirty="0"/>
          </a:p>
        </p:txBody>
      </p:sp>
    </p:spTree>
    <p:extLst>
      <p:ext uri="{BB962C8B-B14F-4D97-AF65-F5344CB8AC3E}">
        <p14:creationId xmlns:p14="http://schemas.microsoft.com/office/powerpoint/2010/main" val="1134182494"/>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showMasterSp="0" type="vertTitleAndTx" preserve="1">
  <p:cSld name="Vertical Title and Text">
    <p:spTree>
      <p:nvGrpSpPr>
        <p:cNvPr id="1" name=""/>
        <p:cNvGrpSpPr/>
        <p:nvPr/>
      </p:nvGrpSpPr>
      <p:grpSpPr>
        <a:xfrm>
          <a:off x="0" y="0"/>
          <a:ext cx="0" cy="0"/>
          <a:chOff x="0" y="0"/>
          <a:chExt cx="0" cy="0"/>
        </a:xfrm>
      </p:grpSpPr>
      <p:sp>
        <p:nvSpPr>
          <p:cNvPr id="7" name="Rectangle 6"/>
          <p:cNvSpPr/>
          <p:nvPr/>
        </p:nvSpPr>
        <p:spPr>
          <a:xfrm>
            <a:off x="9019312" y="0"/>
            <a:ext cx="2743200" cy="685800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Vertical Title 1"/>
          <p:cNvSpPr>
            <a:spLocks noGrp="1"/>
          </p:cNvSpPr>
          <p:nvPr>
            <p:ph type="title" orient="vert"/>
          </p:nvPr>
        </p:nvSpPr>
        <p:spPr>
          <a:xfrm>
            <a:off x="9160624" y="274638"/>
            <a:ext cx="2402380" cy="5897562"/>
          </a:xfrm>
        </p:spPr>
        <p:txBody>
          <a:bodyPr vert="eaVert"/>
          <a:lstStyle/>
          <a:p>
            <a:r>
              <a:rPr lang="en-US" smtClean="0"/>
              <a:t>Click to edit Master title style</a:t>
            </a:r>
            <a:endParaRPr lang="en-US" dirty="0"/>
          </a:p>
        </p:txBody>
      </p:sp>
      <p:sp>
        <p:nvSpPr>
          <p:cNvPr id="3" name="Vertical Text Placeholder 2"/>
          <p:cNvSpPr>
            <a:spLocks noGrp="1"/>
          </p:cNvSpPr>
          <p:nvPr>
            <p:ph type="body" orient="vert" idx="1"/>
          </p:nvPr>
        </p:nvSpPr>
        <p:spPr>
          <a:xfrm>
            <a:off x="838199" y="274638"/>
            <a:ext cx="7973291" cy="5897562"/>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10"/>
          </p:nvPr>
        </p:nvSpPr>
        <p:spPr>
          <a:xfrm>
            <a:off x="838200" y="6422854"/>
            <a:ext cx="2743196" cy="365125"/>
          </a:xfrm>
        </p:spPr>
        <p:txBody>
          <a:bodyPr/>
          <a:lstStyle/>
          <a:p>
            <a:fld id="{ED62726E-379B-B349-9EED-81ED093FA806}" type="datetimeFigureOut">
              <a:rPr lang="en-US" smtClean="0"/>
              <a:pPr/>
              <a:t>8/10/2023</a:t>
            </a:fld>
            <a:endParaRPr lang="en-US" dirty="0"/>
          </a:p>
        </p:txBody>
      </p:sp>
      <p:sp>
        <p:nvSpPr>
          <p:cNvPr id="5" name="Footer Placeholder 4"/>
          <p:cNvSpPr>
            <a:spLocks noGrp="1"/>
          </p:cNvSpPr>
          <p:nvPr>
            <p:ph type="ftr" sz="quarter" idx="11"/>
          </p:nvPr>
        </p:nvSpPr>
        <p:spPr>
          <a:xfrm>
            <a:off x="3776135" y="6422854"/>
            <a:ext cx="4279669" cy="365125"/>
          </a:xfrm>
        </p:spPr>
        <p:txBody>
          <a:bodyPr/>
          <a:lstStyle/>
          <a:p>
            <a:endParaRPr lang="en-US" dirty="0"/>
          </a:p>
        </p:txBody>
      </p:sp>
      <p:sp>
        <p:nvSpPr>
          <p:cNvPr id="6" name="Slide Number Placeholder 5"/>
          <p:cNvSpPr>
            <a:spLocks noGrp="1"/>
          </p:cNvSpPr>
          <p:nvPr>
            <p:ph type="sldNum" sz="quarter" idx="12"/>
          </p:nvPr>
        </p:nvSpPr>
        <p:spPr>
          <a:xfrm>
            <a:off x="8073048" y="6422854"/>
            <a:ext cx="879759" cy="365125"/>
          </a:xfrm>
        </p:spPr>
        <p:txBody>
          <a:bodyPr/>
          <a:lstStyle/>
          <a:p>
            <a:fld id="{D57F1E4F-1CFF-5643-939E-217C01CDF565}" type="slidenum">
              <a:rPr lang="en-US" smtClean="0"/>
              <a:pPr/>
              <a:t>‹#›</a:t>
            </a:fld>
            <a:endParaRPr lang="en-US" dirty="0"/>
          </a:p>
        </p:txBody>
      </p:sp>
    </p:spTree>
    <p:extLst>
      <p:ext uri="{BB962C8B-B14F-4D97-AF65-F5344CB8AC3E}">
        <p14:creationId xmlns:p14="http://schemas.microsoft.com/office/powerpoint/2010/main" val="3597423753"/>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2"/>
      </p:bgRef>
    </p:bg>
    <p:spTree>
      <p:nvGrpSpPr>
        <p:cNvPr id="1" name=""/>
        <p:cNvGrpSpPr/>
        <p:nvPr/>
      </p:nvGrpSpPr>
      <p:grpSpPr>
        <a:xfrm>
          <a:off x="0" y="0"/>
          <a:ext cx="0" cy="0"/>
          <a:chOff x="0" y="0"/>
          <a:chExt cx="0" cy="0"/>
        </a:xfrm>
      </p:grpSpPr>
      <p:sp>
        <p:nvSpPr>
          <p:cNvPr id="7" name="Rectangle 6"/>
          <p:cNvSpPr/>
          <p:nvPr/>
        </p:nvSpPr>
        <p:spPr>
          <a:xfrm>
            <a:off x="483" y="176109"/>
            <a:ext cx="12188952" cy="16459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Placeholder 1"/>
          <p:cNvSpPr>
            <a:spLocks noGrp="1"/>
          </p:cNvSpPr>
          <p:nvPr>
            <p:ph type="title"/>
          </p:nvPr>
        </p:nvSpPr>
        <p:spPr>
          <a:xfrm>
            <a:off x="1202919" y="284176"/>
            <a:ext cx="9784080" cy="1508760"/>
          </a:xfrm>
          <a:prstGeom prst="rect">
            <a:avLst/>
          </a:prstGeom>
        </p:spPr>
        <p:txBody>
          <a:bodyPr vert="horz" lIns="91440" tIns="45720" rIns="91440" bIns="45720" rtlCol="0" anchor="ctr">
            <a:normAutofit/>
          </a:bodyPr>
          <a:lstStyle/>
          <a:p>
            <a:r>
              <a:rPr lang="en-US" smtClean="0"/>
              <a:t>Click to edit Master title style</a:t>
            </a:r>
            <a:endParaRPr lang="en-US" dirty="0"/>
          </a:p>
        </p:txBody>
      </p:sp>
      <p:sp>
        <p:nvSpPr>
          <p:cNvPr id="3" name="Text Placeholder 2"/>
          <p:cNvSpPr>
            <a:spLocks noGrp="1"/>
          </p:cNvSpPr>
          <p:nvPr>
            <p:ph type="body" idx="1"/>
          </p:nvPr>
        </p:nvSpPr>
        <p:spPr>
          <a:xfrm>
            <a:off x="1202919" y="2011680"/>
            <a:ext cx="9784080" cy="4206240"/>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2"/>
          </p:nvPr>
        </p:nvSpPr>
        <p:spPr>
          <a:xfrm>
            <a:off x="1202266" y="6422854"/>
            <a:ext cx="3000894" cy="365125"/>
          </a:xfrm>
          <a:prstGeom prst="rect">
            <a:avLst/>
          </a:prstGeom>
        </p:spPr>
        <p:txBody>
          <a:bodyPr vert="horz" lIns="91440" tIns="45720" rIns="45720" bIns="45720" rtlCol="0" anchor="ctr"/>
          <a:lstStyle>
            <a:lvl1pPr algn="l">
              <a:defRPr sz="1050">
                <a:solidFill>
                  <a:schemeClr val="tx1"/>
                </a:solidFill>
              </a:defRPr>
            </a:lvl1pPr>
          </a:lstStyle>
          <a:p>
            <a:fld id="{09B482E8-6E0E-1B4F-B1FD-C69DB9E858D9}" type="datetimeFigureOut">
              <a:rPr lang="en-US" smtClean="0"/>
              <a:pPr/>
              <a:t>8/10/2023</a:t>
            </a:fld>
            <a:endParaRPr lang="en-US" dirty="0"/>
          </a:p>
        </p:txBody>
      </p:sp>
      <p:sp>
        <p:nvSpPr>
          <p:cNvPr id="5" name="Footer Placeholder 4"/>
          <p:cNvSpPr>
            <a:spLocks noGrp="1"/>
          </p:cNvSpPr>
          <p:nvPr>
            <p:ph type="ftr" sz="quarter" idx="3"/>
          </p:nvPr>
        </p:nvSpPr>
        <p:spPr>
          <a:xfrm>
            <a:off x="5596471" y="6422854"/>
            <a:ext cx="5044440" cy="365125"/>
          </a:xfrm>
          <a:prstGeom prst="rect">
            <a:avLst/>
          </a:prstGeom>
        </p:spPr>
        <p:txBody>
          <a:bodyPr vert="horz" lIns="91440" tIns="45720" rIns="91440" bIns="45720" rtlCol="0" anchor="ctr"/>
          <a:lstStyle>
            <a:lvl1pPr algn="r">
              <a:defRPr sz="1050">
                <a:solidFill>
                  <a:schemeClr val="tx1"/>
                </a:solidFill>
              </a:defRPr>
            </a:lvl1pPr>
          </a:lstStyle>
          <a:p>
            <a:endParaRPr lang="en-US" dirty="0"/>
          </a:p>
        </p:txBody>
      </p:sp>
      <p:sp>
        <p:nvSpPr>
          <p:cNvPr id="6" name="Slide Number Placeholder 5"/>
          <p:cNvSpPr>
            <a:spLocks noGrp="1"/>
          </p:cNvSpPr>
          <p:nvPr>
            <p:ph type="sldNum" sz="quarter" idx="4"/>
          </p:nvPr>
        </p:nvSpPr>
        <p:spPr>
          <a:xfrm>
            <a:off x="10658927" y="6422854"/>
            <a:ext cx="946264" cy="365125"/>
          </a:xfrm>
          <a:prstGeom prst="rect">
            <a:avLst/>
          </a:prstGeom>
        </p:spPr>
        <p:txBody>
          <a:bodyPr vert="horz" lIns="45720" tIns="45720" rIns="91440" bIns="45720" rtlCol="0" anchor="ctr"/>
          <a:lstStyle>
            <a:lvl1pPr algn="l">
              <a:defRPr sz="1200" b="0">
                <a:solidFill>
                  <a:schemeClr val="tx1"/>
                </a:solidFill>
              </a:defRPr>
            </a:lvl1pPr>
          </a:lstStyle>
          <a:p>
            <a:fld id="{D57F1E4F-1CFF-5643-939E-217C01CDF565}" type="slidenum">
              <a:rPr lang="en-US" smtClean="0"/>
              <a:pPr/>
              <a:t>‹#›</a:t>
            </a:fld>
            <a:endParaRPr lang="en-US" dirty="0"/>
          </a:p>
        </p:txBody>
      </p:sp>
    </p:spTree>
    <p:extLst>
      <p:ext uri="{BB962C8B-B14F-4D97-AF65-F5344CB8AC3E}">
        <p14:creationId xmlns:p14="http://schemas.microsoft.com/office/powerpoint/2010/main" val="2994789862"/>
      </p:ext>
    </p:extLst>
  </p:cSld>
  <p:clrMap bg1="dk1" tx1="lt1" bg2="dk2" tx2="lt2" accent1="accent1" accent2="accent2" accent3="accent3" accent4="accent4" accent5="accent5" accent6="accent6" hlink="hlink" folHlink="folHlink"/>
  <p:sldLayoutIdLst>
    <p:sldLayoutId id="2147483695" r:id="rId1"/>
    <p:sldLayoutId id="2147483696" r:id="rId2"/>
    <p:sldLayoutId id="2147483697" r:id="rId3"/>
    <p:sldLayoutId id="2147483698" r:id="rId4"/>
    <p:sldLayoutId id="2147483699" r:id="rId5"/>
    <p:sldLayoutId id="2147483700" r:id="rId6"/>
    <p:sldLayoutId id="2147483701" r:id="rId7"/>
    <p:sldLayoutId id="2147483702" r:id="rId8"/>
    <p:sldLayoutId id="2147483703" r:id="rId9"/>
    <p:sldLayoutId id="2147483704" r:id="rId10"/>
    <p:sldLayoutId id="2147483705" r:id="rId11"/>
  </p:sldLayoutIdLst>
  <p:hf sldNum="0" hdr="0" ftr="0" dt="0"/>
  <p:txStyles>
    <p:titleStyle>
      <a:lvl1pPr algn="l" defTabSz="914400" rtl="0" eaLnBrk="1" latinLnBrk="0" hangingPunct="1">
        <a:lnSpc>
          <a:spcPct val="85000"/>
        </a:lnSpc>
        <a:spcBef>
          <a:spcPct val="0"/>
        </a:spcBef>
        <a:buNone/>
        <a:defRPr sz="4000" kern="1200" cap="all" baseline="0">
          <a:solidFill>
            <a:schemeClr val="bg2"/>
          </a:solidFill>
          <a:latin typeface="+mj-lt"/>
          <a:ea typeface="+mj-ea"/>
          <a:cs typeface="+mj-cs"/>
        </a:defRPr>
      </a:lvl1pPr>
    </p:titleStyle>
    <p:bodyStyle>
      <a:lvl1pPr marL="182880" indent="-182880" algn="l" defTabSz="914400" rtl="0" eaLnBrk="1" latinLnBrk="0" hangingPunct="1">
        <a:lnSpc>
          <a:spcPct val="90000"/>
        </a:lnSpc>
        <a:spcBef>
          <a:spcPts val="1200"/>
        </a:spcBef>
        <a:spcAft>
          <a:spcPts val="200"/>
        </a:spcAft>
        <a:buClr>
          <a:schemeClr val="tx1"/>
        </a:buClr>
        <a:buFont typeface="Wingdings" pitchFamily="2" charset="2"/>
        <a:buChar char=""/>
        <a:defRPr sz="2200" kern="1200">
          <a:solidFill>
            <a:schemeClr val="tx1"/>
          </a:solidFill>
          <a:latin typeface="+mn-lt"/>
          <a:ea typeface="+mn-ea"/>
          <a:cs typeface="+mn-cs"/>
        </a:defRPr>
      </a:lvl1pPr>
      <a:lvl2pPr marL="411480" indent="-182880" algn="l" defTabSz="914400" rtl="0" eaLnBrk="1" latinLnBrk="0" hangingPunct="1">
        <a:lnSpc>
          <a:spcPct val="90000"/>
        </a:lnSpc>
        <a:spcBef>
          <a:spcPts val="200"/>
        </a:spcBef>
        <a:spcAft>
          <a:spcPts val="400"/>
        </a:spcAft>
        <a:buClr>
          <a:schemeClr val="tx1"/>
        </a:buClr>
        <a:buFont typeface="Wingdings" pitchFamily="2" charset="2"/>
        <a:buChar char=""/>
        <a:defRPr sz="2000" kern="1200">
          <a:solidFill>
            <a:schemeClr val="tx1"/>
          </a:solidFill>
          <a:latin typeface="+mn-lt"/>
          <a:ea typeface="+mn-ea"/>
          <a:cs typeface="+mn-cs"/>
        </a:defRPr>
      </a:lvl2pPr>
      <a:lvl3pPr marL="640080" indent="-182880" algn="l" defTabSz="914400" rtl="0" eaLnBrk="1" latinLnBrk="0" hangingPunct="1">
        <a:lnSpc>
          <a:spcPct val="90000"/>
        </a:lnSpc>
        <a:spcBef>
          <a:spcPts val="200"/>
        </a:spcBef>
        <a:spcAft>
          <a:spcPts val="400"/>
        </a:spcAft>
        <a:buClr>
          <a:schemeClr val="tx1"/>
        </a:buClr>
        <a:buFont typeface="Wingdings" pitchFamily="2" charset="2"/>
        <a:buChar char=""/>
        <a:defRPr sz="1800" kern="1200">
          <a:solidFill>
            <a:schemeClr val="tx1"/>
          </a:solidFill>
          <a:latin typeface="+mn-lt"/>
          <a:ea typeface="+mn-ea"/>
          <a:cs typeface="+mn-cs"/>
        </a:defRPr>
      </a:lvl3pPr>
      <a:lvl4pPr marL="868680" indent="-182880" algn="l" defTabSz="914400" rtl="0" eaLnBrk="1" latinLnBrk="0" hangingPunct="1">
        <a:lnSpc>
          <a:spcPct val="90000"/>
        </a:lnSpc>
        <a:spcBef>
          <a:spcPts val="200"/>
        </a:spcBef>
        <a:spcAft>
          <a:spcPts val="400"/>
        </a:spcAft>
        <a:buClr>
          <a:schemeClr val="tx1"/>
        </a:buClr>
        <a:buFont typeface="Wingdings" pitchFamily="2" charset="2"/>
        <a:buChar char=""/>
        <a:defRPr sz="1600" kern="1200">
          <a:solidFill>
            <a:schemeClr val="tx1"/>
          </a:solidFill>
          <a:latin typeface="+mn-lt"/>
          <a:ea typeface="+mn-ea"/>
          <a:cs typeface="+mn-cs"/>
        </a:defRPr>
      </a:lvl4pPr>
      <a:lvl5pPr marL="1097280" indent="-182880" algn="l" defTabSz="914400" rtl="0" eaLnBrk="1" latinLnBrk="0" hangingPunct="1">
        <a:lnSpc>
          <a:spcPct val="90000"/>
        </a:lnSpc>
        <a:spcBef>
          <a:spcPts val="200"/>
        </a:spcBef>
        <a:spcAft>
          <a:spcPts val="400"/>
        </a:spcAft>
        <a:buClr>
          <a:schemeClr val="tx1"/>
        </a:buClr>
        <a:buFont typeface="Wingdings" pitchFamily="2" charset="2"/>
        <a:buChar char=""/>
        <a:defRPr sz="1600" kern="1200">
          <a:solidFill>
            <a:schemeClr val="tx1"/>
          </a:solidFill>
          <a:latin typeface="+mn-lt"/>
          <a:ea typeface="+mn-ea"/>
          <a:cs typeface="+mn-cs"/>
        </a:defRPr>
      </a:lvl5pPr>
      <a:lvl6pPr marL="1284600" indent="-228600" algn="l" defTabSz="914400" rtl="0" eaLnBrk="1" latinLnBrk="0" hangingPunct="1">
        <a:lnSpc>
          <a:spcPct val="90000"/>
        </a:lnSpc>
        <a:spcBef>
          <a:spcPts val="200"/>
        </a:spcBef>
        <a:spcAft>
          <a:spcPts val="400"/>
        </a:spcAft>
        <a:buClr>
          <a:schemeClr val="tx1"/>
        </a:buClr>
        <a:buFont typeface="Wingdings" pitchFamily="2" charset="2"/>
        <a:buChar char=""/>
        <a:defRPr sz="1600" kern="1200">
          <a:solidFill>
            <a:schemeClr val="tx1"/>
          </a:solidFill>
          <a:latin typeface="+mn-lt"/>
          <a:ea typeface="+mn-ea"/>
          <a:cs typeface="+mn-cs"/>
        </a:defRPr>
      </a:lvl6pPr>
      <a:lvl7pPr marL="1471800" indent="-228600" algn="l" defTabSz="914400" rtl="0" eaLnBrk="1" latinLnBrk="0" hangingPunct="1">
        <a:lnSpc>
          <a:spcPct val="90000"/>
        </a:lnSpc>
        <a:spcBef>
          <a:spcPts val="200"/>
        </a:spcBef>
        <a:spcAft>
          <a:spcPts val="400"/>
        </a:spcAft>
        <a:buClr>
          <a:schemeClr val="tx1"/>
        </a:buClr>
        <a:buFont typeface="Wingdings" pitchFamily="2" charset="2"/>
        <a:buChar char=""/>
        <a:defRPr sz="1600" kern="1200">
          <a:solidFill>
            <a:schemeClr val="tx1"/>
          </a:solidFill>
          <a:latin typeface="+mn-lt"/>
          <a:ea typeface="+mn-ea"/>
          <a:cs typeface="+mn-cs"/>
        </a:defRPr>
      </a:lvl7pPr>
      <a:lvl8pPr marL="1629000" indent="-228600" algn="l" defTabSz="914400" rtl="0" eaLnBrk="1" latinLnBrk="0" hangingPunct="1">
        <a:lnSpc>
          <a:spcPct val="90000"/>
        </a:lnSpc>
        <a:spcBef>
          <a:spcPts val="200"/>
        </a:spcBef>
        <a:spcAft>
          <a:spcPts val="400"/>
        </a:spcAft>
        <a:buClr>
          <a:schemeClr val="tx1"/>
        </a:buClr>
        <a:buFont typeface="Wingdings" pitchFamily="2" charset="2"/>
        <a:buChar char=""/>
        <a:defRPr sz="1600" kern="1200">
          <a:solidFill>
            <a:schemeClr val="tx1"/>
          </a:solidFill>
          <a:latin typeface="+mn-lt"/>
          <a:ea typeface="+mn-ea"/>
          <a:cs typeface="+mn-cs"/>
        </a:defRPr>
      </a:lvl8pPr>
      <a:lvl9pPr marL="1806200" indent="-228600" algn="l" defTabSz="914400" rtl="0" eaLnBrk="1" latinLnBrk="0" hangingPunct="1">
        <a:lnSpc>
          <a:spcPct val="90000"/>
        </a:lnSpc>
        <a:spcBef>
          <a:spcPts val="200"/>
        </a:spcBef>
        <a:spcAft>
          <a:spcPts val="400"/>
        </a:spcAft>
        <a:buClr>
          <a:schemeClr val="tx1"/>
        </a:buClr>
        <a:buFont typeface="Wingdings" pitchFamily="2" charset="2"/>
        <a:buChar char=""/>
        <a:defRPr sz="16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3.xml.rels><?xml version="1.0" encoding="UTF-8" standalone="yes"?>
<Relationships xmlns="http://schemas.openxmlformats.org/package/2006/relationships"><Relationship Id="rId2" Type="http://schemas.openxmlformats.org/officeDocument/2006/relationships/image" Target="../media/image2.jpg"/><Relationship Id="rId1" Type="http://schemas.openxmlformats.org/officeDocument/2006/relationships/slideLayout" Target="../slideLayouts/slideLayout9.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image" Target="../media/image3.jpg"/><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5.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3" Type="http://schemas.openxmlformats.org/officeDocument/2006/relationships/diagramLayout" Target="../diagrams/layout1.xml"/><Relationship Id="rId2" Type="http://schemas.openxmlformats.org/officeDocument/2006/relationships/diagramData" Target="../diagrams/data1.xml"/><Relationship Id="rId1" Type="http://schemas.openxmlformats.org/officeDocument/2006/relationships/slideLayout" Target="../slideLayouts/slideLayout7.xml"/><Relationship Id="rId6" Type="http://schemas.microsoft.com/office/2007/relationships/diagramDrawing" Target="../diagrams/drawing1.xml"/><Relationship Id="rId5" Type="http://schemas.openxmlformats.org/officeDocument/2006/relationships/diagramColors" Target="../diagrams/colors1.xml"/><Relationship Id="rId4" Type="http://schemas.openxmlformats.org/officeDocument/2006/relationships/diagramQuickStyle" Target="../diagrams/quickStyle1.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slide1.xml><?xml version="1.0" encoding="utf-8"?>
<p:sld xmlns:a="http://schemas.openxmlformats.org/drawingml/2006/main" xmlns:r="http://schemas.openxmlformats.org/officeDocument/2006/relationships" xmlns:p="http://schemas.openxmlformats.org/presentationml/2006/main">
  <p:cSld>
    <p:bg>
      <p:bgPr>
        <a:solidFill>
          <a:schemeClr val="bg2"/>
        </a:solidFill>
        <a:effectLst/>
      </p:bgPr>
    </p:bg>
    <p:spTree>
      <p:nvGrpSpPr>
        <p:cNvPr id="1" name=""/>
        <p:cNvGrpSpPr/>
        <p:nvPr/>
      </p:nvGrpSpPr>
      <p:grpSpPr>
        <a:xfrm>
          <a:off x="0" y="0"/>
          <a:ext cx="0" cy="0"/>
          <a:chOff x="0" y="0"/>
          <a:chExt cx="0" cy="0"/>
        </a:xfrm>
      </p:grpSpPr>
      <p:sp>
        <p:nvSpPr>
          <p:cNvPr id="2" name="Title 1"/>
          <p:cNvSpPr>
            <a:spLocks noGrp="1"/>
          </p:cNvSpPr>
          <p:nvPr>
            <p:ph type="ctrTitle"/>
          </p:nvPr>
        </p:nvSpPr>
        <p:spPr/>
        <p:txBody>
          <a:bodyPr/>
          <a:lstStyle/>
          <a:p>
            <a:pPr algn="r"/>
            <a:r>
              <a:rPr lang="fa-IR" sz="4400" dirty="0" smtClean="0"/>
              <a:t>عوامل روانی مرتبط و غیرمرتبط به کار</a:t>
            </a:r>
            <a:endParaRPr lang="en-US" sz="4400" dirty="0"/>
          </a:p>
        </p:txBody>
      </p:sp>
      <p:sp>
        <p:nvSpPr>
          <p:cNvPr id="3" name="Subtitle 2"/>
          <p:cNvSpPr>
            <a:spLocks noGrp="1"/>
          </p:cNvSpPr>
          <p:nvPr>
            <p:ph type="subTitle" idx="1"/>
          </p:nvPr>
        </p:nvSpPr>
        <p:spPr>
          <a:xfrm>
            <a:off x="1265324" y="4759635"/>
            <a:ext cx="10572000" cy="1197735"/>
          </a:xfrm>
        </p:spPr>
        <p:txBody>
          <a:bodyPr>
            <a:normAutofit/>
          </a:bodyPr>
          <a:lstStyle/>
          <a:p>
            <a:pPr algn="r"/>
            <a:r>
              <a:rPr lang="fa-IR" b="1" dirty="0" smtClean="0">
                <a:solidFill>
                  <a:schemeClr val="bg1"/>
                </a:solidFill>
              </a:rPr>
              <a:t>درس: روانشناسی </a:t>
            </a:r>
            <a:r>
              <a:rPr lang="fa-IR" b="1" dirty="0" smtClean="0">
                <a:solidFill>
                  <a:schemeClr val="bg1"/>
                </a:solidFill>
              </a:rPr>
              <a:t>صنعتی</a:t>
            </a:r>
            <a:endParaRPr lang="fa-IR" b="1" dirty="0" smtClean="0">
              <a:solidFill>
                <a:schemeClr val="bg1"/>
              </a:solidFill>
            </a:endParaRPr>
          </a:p>
        </p:txBody>
      </p:sp>
    </p:spTree>
    <p:extLst>
      <p:ext uri="{BB962C8B-B14F-4D97-AF65-F5344CB8AC3E}">
        <p14:creationId xmlns:p14="http://schemas.microsoft.com/office/powerpoint/2010/main" val="1931444826"/>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bg>
      <p:bgPr>
        <a:solidFill>
          <a:schemeClr val="tx1"/>
        </a:solidFill>
        <a:effectLst/>
      </p:bgPr>
    </p:bg>
    <p:spTree>
      <p:nvGrpSpPr>
        <p:cNvPr id="1" name=""/>
        <p:cNvGrpSpPr/>
        <p:nvPr/>
      </p:nvGrpSpPr>
      <p:grpSpPr>
        <a:xfrm>
          <a:off x="0" y="0"/>
          <a:ext cx="0" cy="0"/>
          <a:chOff x="0" y="0"/>
          <a:chExt cx="0" cy="0"/>
        </a:xfrm>
      </p:grpSpPr>
      <p:sp>
        <p:nvSpPr>
          <p:cNvPr id="2" name="Rectangle 1"/>
          <p:cNvSpPr/>
          <p:nvPr/>
        </p:nvSpPr>
        <p:spPr>
          <a:xfrm>
            <a:off x="450165" y="1305342"/>
            <a:ext cx="10832123" cy="4401205"/>
          </a:xfrm>
          <a:prstGeom prst="rect">
            <a:avLst/>
          </a:prstGeom>
        </p:spPr>
        <p:txBody>
          <a:bodyPr wrap="square">
            <a:spAutoFit/>
          </a:bodyPr>
          <a:lstStyle/>
          <a:p>
            <a:pPr algn="r" rtl="1"/>
            <a:r>
              <a:rPr lang="ar-SA" sz="2800" dirty="0" smtClean="0">
                <a:solidFill>
                  <a:schemeClr val="bg1"/>
                </a:solidFill>
              </a:rPr>
              <a:t>انسان موجودی با ابعاد مختلف از جمله بعد جسمی و روانی است</a:t>
            </a:r>
            <a:r>
              <a:rPr lang="en-US" sz="2800" dirty="0" smtClean="0">
                <a:solidFill>
                  <a:schemeClr val="bg1"/>
                </a:solidFill>
              </a:rPr>
              <a:t>.</a:t>
            </a:r>
          </a:p>
          <a:p>
            <a:pPr algn="r" rtl="1"/>
            <a:r>
              <a:rPr lang="ar-SA" sz="2800" dirty="0" smtClean="0">
                <a:solidFill>
                  <a:schemeClr val="bg1"/>
                </a:solidFill>
              </a:rPr>
              <a:t>حيات </a:t>
            </a:r>
            <a:r>
              <a:rPr lang="ar-SA" sz="2800" dirty="0">
                <a:solidFill>
                  <a:schemeClr val="bg1"/>
                </a:solidFill>
              </a:rPr>
              <a:t>جسمی او پيوسته شرايط روانی او را تحت تاثير قرار داده </a:t>
            </a:r>
            <a:r>
              <a:rPr lang="ar-SA" sz="2800" dirty="0" smtClean="0">
                <a:solidFill>
                  <a:schemeClr val="bg1"/>
                </a:solidFill>
              </a:rPr>
              <a:t>و</a:t>
            </a:r>
            <a:r>
              <a:rPr lang="fa-IR" sz="2800" dirty="0" smtClean="0">
                <a:solidFill>
                  <a:schemeClr val="bg1"/>
                </a:solidFill>
              </a:rPr>
              <a:t> </a:t>
            </a:r>
            <a:r>
              <a:rPr lang="ar-SA" sz="2800" dirty="0" smtClean="0">
                <a:solidFill>
                  <a:schemeClr val="bg1"/>
                </a:solidFill>
              </a:rPr>
              <a:t>در </a:t>
            </a:r>
            <a:r>
              <a:rPr lang="ar-SA" sz="2800" dirty="0">
                <a:solidFill>
                  <a:schemeClr val="bg1"/>
                </a:solidFill>
              </a:rPr>
              <a:t>عين حال از آن تاثير می پذيرد</a:t>
            </a:r>
            <a:r>
              <a:rPr lang="en-US" sz="2800" dirty="0" smtClean="0">
                <a:solidFill>
                  <a:schemeClr val="bg1"/>
                </a:solidFill>
              </a:rPr>
              <a:t>.</a:t>
            </a:r>
            <a:r>
              <a:rPr lang="ar-SA" sz="2800" dirty="0" smtClean="0">
                <a:solidFill>
                  <a:schemeClr val="bg1"/>
                </a:solidFill>
              </a:rPr>
              <a:t>بنابراين زندگی جسمی و روانی انسان پيوندی همه جانبه و</a:t>
            </a:r>
            <a:r>
              <a:rPr lang="fa-IR" sz="2800" dirty="0">
                <a:solidFill>
                  <a:schemeClr val="bg1"/>
                </a:solidFill>
              </a:rPr>
              <a:t> </a:t>
            </a:r>
            <a:r>
              <a:rPr lang="ar-SA" sz="2800" dirty="0" smtClean="0">
                <a:solidFill>
                  <a:schemeClr val="bg1"/>
                </a:solidFill>
              </a:rPr>
              <a:t>تنگاتنگ با هم دارند و بر روی يکديگر تاثيری عميق می گذارد</a:t>
            </a:r>
            <a:r>
              <a:rPr lang="en-US" sz="2800" dirty="0" smtClean="0">
                <a:solidFill>
                  <a:schemeClr val="bg1"/>
                </a:solidFill>
              </a:rPr>
              <a:t>.</a:t>
            </a:r>
          </a:p>
          <a:p>
            <a:pPr algn="r" rtl="1"/>
            <a:r>
              <a:rPr lang="ar-SA" sz="2800" dirty="0" smtClean="0">
                <a:solidFill>
                  <a:schemeClr val="bg1"/>
                </a:solidFill>
              </a:rPr>
              <a:t>يک عارضه جسمی مانند شکستگی استخوان دست يا پا تاثيری</a:t>
            </a:r>
            <a:r>
              <a:rPr lang="fa-IR" sz="2800" dirty="0">
                <a:solidFill>
                  <a:schemeClr val="bg1"/>
                </a:solidFill>
              </a:rPr>
              <a:t> </a:t>
            </a:r>
            <a:r>
              <a:rPr lang="ar-SA" sz="2800" dirty="0" smtClean="0">
                <a:solidFill>
                  <a:schemeClr val="bg1"/>
                </a:solidFill>
              </a:rPr>
              <a:t>شگرف بر فعاليت های روانی انسان می گذارد</a:t>
            </a:r>
            <a:r>
              <a:rPr lang="en-US" sz="2800" dirty="0" smtClean="0">
                <a:solidFill>
                  <a:schemeClr val="bg1"/>
                </a:solidFill>
              </a:rPr>
              <a:t>. </a:t>
            </a:r>
            <a:r>
              <a:rPr lang="ar-SA" sz="2800" dirty="0" smtClean="0">
                <a:solidFill>
                  <a:schemeClr val="bg1"/>
                </a:solidFill>
              </a:rPr>
              <a:t>شخص را کم</a:t>
            </a:r>
            <a:r>
              <a:rPr lang="fa-IR" sz="2800" dirty="0">
                <a:solidFill>
                  <a:schemeClr val="bg1"/>
                </a:solidFill>
              </a:rPr>
              <a:t> </a:t>
            </a:r>
            <a:r>
              <a:rPr lang="ar-SA" sz="2800" dirty="0" smtClean="0">
                <a:solidFill>
                  <a:schemeClr val="bg1"/>
                </a:solidFill>
              </a:rPr>
              <a:t>حوصله کرده و سطح فعاليت وی را کاهش می دهد</a:t>
            </a:r>
            <a:r>
              <a:rPr lang="en-US" sz="2800" dirty="0" smtClean="0">
                <a:solidFill>
                  <a:schemeClr val="bg1"/>
                </a:solidFill>
              </a:rPr>
              <a:t>.</a:t>
            </a:r>
          </a:p>
          <a:p>
            <a:pPr algn="r" rtl="1"/>
            <a:r>
              <a:rPr lang="ar-SA" sz="2800" dirty="0" smtClean="0">
                <a:solidFill>
                  <a:schemeClr val="bg1"/>
                </a:solidFill>
              </a:rPr>
              <a:t>همچنين يک عارضه مختصر روانی مانند يک افسردگی ساده نيز</a:t>
            </a:r>
            <a:r>
              <a:rPr lang="fa-IR" sz="2800" dirty="0">
                <a:solidFill>
                  <a:schemeClr val="bg1"/>
                </a:solidFill>
              </a:rPr>
              <a:t> </a:t>
            </a:r>
            <a:r>
              <a:rPr lang="ar-SA" sz="2800" dirty="0" smtClean="0">
                <a:solidFill>
                  <a:schemeClr val="bg1"/>
                </a:solidFill>
              </a:rPr>
              <a:t>روی فعاليت های جسمی فرد اثر می گذارد بعنوان مثال اشتها را</a:t>
            </a:r>
            <a:r>
              <a:rPr lang="fa-IR" sz="2800" dirty="0">
                <a:solidFill>
                  <a:schemeClr val="bg1"/>
                </a:solidFill>
              </a:rPr>
              <a:t> </a:t>
            </a:r>
            <a:r>
              <a:rPr lang="ar-SA" sz="2800" dirty="0" smtClean="0">
                <a:solidFill>
                  <a:schemeClr val="bg1"/>
                </a:solidFill>
              </a:rPr>
              <a:t>کاهش داده و سطح فعاليت های جسمانی را کم می کند</a:t>
            </a:r>
            <a:r>
              <a:rPr lang="en-US" sz="2800" dirty="0" smtClean="0">
                <a:solidFill>
                  <a:schemeClr val="bg1"/>
                </a:solidFill>
              </a:rPr>
              <a:t>.</a:t>
            </a:r>
            <a:endParaRPr lang="en-US" sz="2800" dirty="0">
              <a:solidFill>
                <a:schemeClr val="bg1"/>
              </a:solidFill>
            </a:endParaRPr>
          </a:p>
        </p:txBody>
      </p:sp>
    </p:spTree>
    <p:extLst>
      <p:ext uri="{BB962C8B-B14F-4D97-AF65-F5344CB8AC3E}">
        <p14:creationId xmlns:p14="http://schemas.microsoft.com/office/powerpoint/2010/main" val="2416042116"/>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bg>
      <p:bgPr>
        <a:solidFill>
          <a:schemeClr val="tx1">
            <a:lumMod val="95000"/>
          </a:schemeClr>
        </a:solidFill>
        <a:effectLst/>
      </p:bgPr>
    </p:bg>
    <p:spTree>
      <p:nvGrpSpPr>
        <p:cNvPr id="1" name=""/>
        <p:cNvGrpSpPr/>
        <p:nvPr/>
      </p:nvGrpSpPr>
      <p:grpSpPr>
        <a:xfrm>
          <a:off x="0" y="0"/>
          <a:ext cx="0" cy="0"/>
          <a:chOff x="0" y="0"/>
          <a:chExt cx="0" cy="0"/>
        </a:xfrm>
      </p:grpSpPr>
      <p:pic>
        <p:nvPicPr>
          <p:cNvPr id="5" name="Picture Placeholder 4"/>
          <p:cNvPicPr>
            <a:picLocks noGrp="1" noChangeAspect="1"/>
          </p:cNvPicPr>
          <p:nvPr>
            <p:ph type="pic" idx="1"/>
          </p:nvPr>
        </p:nvPicPr>
        <p:blipFill>
          <a:blip r:embed="rId2">
            <a:extLst>
              <a:ext uri="{28A0092B-C50C-407E-A947-70E740481C1C}">
                <a14:useLocalDpi xmlns:a14="http://schemas.microsoft.com/office/drawing/2010/main" val="0"/>
              </a:ext>
            </a:extLst>
          </a:blip>
          <a:srcRect t="1678" b="1678"/>
          <a:stretch>
            <a:fillRect/>
          </a:stretch>
        </p:blipFill>
        <p:spPr>
          <a:xfrm>
            <a:off x="855157" y="2121342"/>
            <a:ext cx="6126480" cy="3931920"/>
          </a:xfrm>
        </p:spPr>
      </p:pic>
      <p:sp>
        <p:nvSpPr>
          <p:cNvPr id="4" name="Text Placeholder 3"/>
          <p:cNvSpPr>
            <a:spLocks noGrp="1"/>
          </p:cNvSpPr>
          <p:nvPr>
            <p:ph type="body" sz="half" idx="2"/>
          </p:nvPr>
        </p:nvSpPr>
        <p:spPr>
          <a:xfrm>
            <a:off x="7230235" y="1914041"/>
            <a:ext cx="4852988" cy="5866228"/>
          </a:xfrm>
        </p:spPr>
        <p:txBody>
          <a:bodyPr>
            <a:normAutofit/>
          </a:bodyPr>
          <a:lstStyle/>
          <a:p>
            <a:pPr algn="r" rtl="1"/>
            <a:r>
              <a:rPr lang="ar-SA" sz="1800" dirty="0" smtClean="0">
                <a:solidFill>
                  <a:schemeClr val="bg1"/>
                </a:solidFill>
              </a:rPr>
              <a:t>نيروهای </a:t>
            </a:r>
            <a:r>
              <a:rPr lang="ar-SA" sz="1800" dirty="0">
                <a:solidFill>
                  <a:schemeClr val="bg1"/>
                </a:solidFill>
              </a:rPr>
              <a:t>کار هم مانند ديگر انسانها واجد چنين ويژگی هايی هستند</a:t>
            </a:r>
            <a:r>
              <a:rPr lang="en-US" sz="1800" dirty="0">
                <a:solidFill>
                  <a:schemeClr val="bg1"/>
                </a:solidFill>
              </a:rPr>
              <a:t>.</a:t>
            </a:r>
          </a:p>
          <a:p>
            <a:pPr algn="r" rtl="1"/>
            <a:r>
              <a:rPr lang="ar-SA" sz="1800" dirty="0" smtClean="0">
                <a:solidFill>
                  <a:schemeClr val="bg1"/>
                </a:solidFill>
              </a:rPr>
              <a:t>به </a:t>
            </a:r>
            <a:r>
              <a:rPr lang="ar-SA" sz="1800" dirty="0">
                <a:solidFill>
                  <a:schemeClr val="bg1"/>
                </a:solidFill>
              </a:rPr>
              <a:t>گونه ای که عوامل وابسته به کار و شرايط محيط کار </a:t>
            </a:r>
            <a:r>
              <a:rPr lang="ar-SA" sz="1800" dirty="0" smtClean="0">
                <a:solidFill>
                  <a:schemeClr val="bg1"/>
                </a:solidFill>
              </a:rPr>
              <a:t>بر</a:t>
            </a:r>
            <a:r>
              <a:rPr lang="fa-IR" sz="1800" dirty="0" smtClean="0">
                <a:solidFill>
                  <a:schemeClr val="bg1"/>
                </a:solidFill>
              </a:rPr>
              <a:t> </a:t>
            </a:r>
            <a:r>
              <a:rPr lang="ar-SA" sz="1800" dirty="0" smtClean="0">
                <a:solidFill>
                  <a:schemeClr val="bg1"/>
                </a:solidFill>
              </a:rPr>
              <a:t>وضعيت</a:t>
            </a:r>
            <a:r>
              <a:rPr lang="fa-IR" sz="1800" dirty="0" smtClean="0">
                <a:solidFill>
                  <a:schemeClr val="bg1"/>
                </a:solidFill>
              </a:rPr>
              <a:t> </a:t>
            </a:r>
            <a:r>
              <a:rPr lang="ar-SA" sz="1800" dirty="0" smtClean="0">
                <a:solidFill>
                  <a:schemeClr val="bg1"/>
                </a:solidFill>
              </a:rPr>
              <a:t>روانی </a:t>
            </a:r>
            <a:r>
              <a:rPr lang="ar-SA" sz="1800" dirty="0">
                <a:solidFill>
                  <a:schemeClr val="bg1"/>
                </a:solidFill>
              </a:rPr>
              <a:t>آنها تاثير گذارده و سلامت روانی و جسمی آنها را به خطر </a:t>
            </a:r>
            <a:r>
              <a:rPr lang="ar-SA" sz="1800" dirty="0" smtClean="0">
                <a:solidFill>
                  <a:schemeClr val="bg1"/>
                </a:solidFill>
              </a:rPr>
              <a:t>می</a:t>
            </a:r>
            <a:r>
              <a:rPr lang="fa-IR" sz="1800" dirty="0">
                <a:solidFill>
                  <a:schemeClr val="bg1"/>
                </a:solidFill>
              </a:rPr>
              <a:t> </a:t>
            </a:r>
            <a:r>
              <a:rPr lang="ar-SA" sz="1800" dirty="0" smtClean="0">
                <a:solidFill>
                  <a:schemeClr val="bg1"/>
                </a:solidFill>
              </a:rPr>
              <a:t>اندازد</a:t>
            </a:r>
            <a:r>
              <a:rPr lang="en-US" sz="1800" dirty="0">
                <a:solidFill>
                  <a:schemeClr val="bg1"/>
                </a:solidFill>
              </a:rPr>
              <a:t>.</a:t>
            </a:r>
          </a:p>
          <a:p>
            <a:pPr lvl="0" algn="r" rtl="1"/>
            <a:r>
              <a:rPr lang="en-US" sz="1800" dirty="0">
                <a:solidFill>
                  <a:schemeClr val="bg1"/>
                </a:solidFill>
              </a:rPr>
              <a:t>20%</a:t>
            </a:r>
            <a:r>
              <a:rPr lang="ar-SA" sz="1800" dirty="0">
                <a:solidFill>
                  <a:schemeClr val="bg1"/>
                </a:solidFill>
              </a:rPr>
              <a:t>از کارگران از نوعی ناراحتی روانی رنج می برند</a:t>
            </a:r>
            <a:r>
              <a:rPr lang="en-US" sz="1800" dirty="0">
                <a:solidFill>
                  <a:schemeClr val="bg1"/>
                </a:solidFill>
              </a:rPr>
              <a:t>.</a:t>
            </a:r>
          </a:p>
          <a:p>
            <a:pPr lvl="0" algn="r" rtl="1"/>
            <a:r>
              <a:rPr lang="en-US" sz="1800" dirty="0">
                <a:solidFill>
                  <a:schemeClr val="bg1"/>
                </a:solidFill>
              </a:rPr>
              <a:t>30%</a:t>
            </a:r>
            <a:r>
              <a:rPr lang="ar-SA" sz="1800" dirty="0">
                <a:solidFill>
                  <a:schemeClr val="bg1"/>
                </a:solidFill>
              </a:rPr>
              <a:t>از غيبت های کار ريشه در وضعيت نامناسب روانی دارند</a:t>
            </a:r>
            <a:r>
              <a:rPr lang="en-US" sz="1800" dirty="0">
                <a:solidFill>
                  <a:schemeClr val="bg1"/>
                </a:solidFill>
              </a:rPr>
              <a:t>.</a:t>
            </a:r>
          </a:p>
          <a:p>
            <a:pPr algn="r" rtl="1"/>
            <a:r>
              <a:rPr lang="ar-SA" sz="1800" dirty="0" smtClean="0">
                <a:solidFill>
                  <a:schemeClr val="bg1"/>
                </a:solidFill>
              </a:rPr>
              <a:t>اختلا</a:t>
            </a:r>
            <a:r>
              <a:rPr lang="fa-IR" sz="1800" dirty="0" smtClean="0">
                <a:solidFill>
                  <a:schemeClr val="bg1"/>
                </a:solidFill>
              </a:rPr>
              <a:t>لات روانی</a:t>
            </a:r>
            <a:r>
              <a:rPr lang="ar-SA" sz="1800" dirty="0" smtClean="0">
                <a:solidFill>
                  <a:schemeClr val="bg1"/>
                </a:solidFill>
              </a:rPr>
              <a:t> در محيط های کار ريشه در علل</a:t>
            </a:r>
            <a:r>
              <a:rPr lang="fa-IR" sz="1800" dirty="0" smtClean="0">
                <a:solidFill>
                  <a:schemeClr val="bg1"/>
                </a:solidFill>
              </a:rPr>
              <a:t>ی دارند که عمدتا به </a:t>
            </a:r>
            <a:r>
              <a:rPr lang="ar-SA" sz="1800" dirty="0" smtClean="0">
                <a:solidFill>
                  <a:schemeClr val="bg1"/>
                </a:solidFill>
              </a:rPr>
              <a:t>عدم تطابق ميان انسان و عوامل تشکيل دهنده محيط کار</a:t>
            </a:r>
            <a:r>
              <a:rPr lang="en-US" sz="1800" dirty="0" smtClean="0">
                <a:solidFill>
                  <a:schemeClr val="bg1"/>
                </a:solidFill>
              </a:rPr>
              <a:t>)</a:t>
            </a:r>
            <a:r>
              <a:rPr lang="ar-SA" sz="1800" dirty="0" smtClean="0">
                <a:solidFill>
                  <a:schemeClr val="bg1"/>
                </a:solidFill>
              </a:rPr>
              <a:t>مانند ماشين آلات</a:t>
            </a:r>
            <a:r>
              <a:rPr lang="en-US" sz="1800" dirty="0" smtClean="0">
                <a:solidFill>
                  <a:schemeClr val="bg1"/>
                </a:solidFill>
              </a:rPr>
              <a:t>,</a:t>
            </a:r>
            <a:r>
              <a:rPr lang="ar-SA" sz="1800" dirty="0" smtClean="0">
                <a:solidFill>
                  <a:schemeClr val="bg1"/>
                </a:solidFill>
              </a:rPr>
              <a:t>سرپرستان</a:t>
            </a:r>
            <a:r>
              <a:rPr lang="en-US" sz="1800" dirty="0" smtClean="0">
                <a:solidFill>
                  <a:schemeClr val="bg1"/>
                </a:solidFill>
              </a:rPr>
              <a:t>, </a:t>
            </a:r>
            <a:r>
              <a:rPr lang="ar-SA" sz="1800" dirty="0" smtClean="0">
                <a:solidFill>
                  <a:schemeClr val="bg1"/>
                </a:solidFill>
              </a:rPr>
              <a:t>کارفرمايان</a:t>
            </a:r>
            <a:r>
              <a:rPr lang="en-US" sz="1800" dirty="0" smtClean="0">
                <a:solidFill>
                  <a:schemeClr val="bg1"/>
                </a:solidFill>
              </a:rPr>
              <a:t>, </a:t>
            </a:r>
            <a:r>
              <a:rPr lang="ar-SA" sz="1800" dirty="0" smtClean="0">
                <a:solidFill>
                  <a:schemeClr val="bg1"/>
                </a:solidFill>
              </a:rPr>
              <a:t>همکاران</a:t>
            </a:r>
            <a:r>
              <a:rPr lang="en-US" sz="1800" dirty="0" smtClean="0">
                <a:solidFill>
                  <a:schemeClr val="bg1"/>
                </a:solidFill>
              </a:rPr>
              <a:t>, </a:t>
            </a:r>
            <a:r>
              <a:rPr lang="ar-SA" sz="1800" dirty="0" smtClean="0">
                <a:solidFill>
                  <a:schemeClr val="bg1"/>
                </a:solidFill>
              </a:rPr>
              <a:t>زير دستان و</a:t>
            </a:r>
            <a:r>
              <a:rPr lang="en-US" sz="1800" dirty="0" smtClean="0">
                <a:solidFill>
                  <a:schemeClr val="bg1"/>
                </a:solidFill>
              </a:rPr>
              <a:t>....( </a:t>
            </a:r>
            <a:r>
              <a:rPr lang="ar-SA" sz="1800" dirty="0" smtClean="0">
                <a:solidFill>
                  <a:schemeClr val="bg1"/>
                </a:solidFill>
              </a:rPr>
              <a:t>برمی گردد.</a:t>
            </a:r>
            <a:endParaRPr lang="en-US" sz="1800" dirty="0" smtClean="0">
              <a:solidFill>
                <a:schemeClr val="bg1"/>
              </a:solidFill>
            </a:endParaRPr>
          </a:p>
          <a:p>
            <a:endParaRPr lang="en-US" dirty="0"/>
          </a:p>
        </p:txBody>
      </p:sp>
    </p:spTree>
    <p:extLst>
      <p:ext uri="{BB962C8B-B14F-4D97-AF65-F5344CB8AC3E}">
        <p14:creationId xmlns:p14="http://schemas.microsoft.com/office/powerpoint/2010/main" val="2271425020"/>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bg>
      <p:bgPr>
        <a:solidFill>
          <a:schemeClr val="tx1"/>
        </a:solidFill>
        <a:effectLst/>
      </p:bgPr>
    </p:bg>
    <p:spTree>
      <p:nvGrpSpPr>
        <p:cNvPr id="1" name=""/>
        <p:cNvGrpSpPr/>
        <p:nvPr/>
      </p:nvGrpSpPr>
      <p:grpSpPr>
        <a:xfrm>
          <a:off x="0" y="0"/>
          <a:ext cx="0" cy="0"/>
          <a:chOff x="0" y="0"/>
          <a:chExt cx="0" cy="0"/>
        </a:xfrm>
      </p:grpSpPr>
      <p:sp>
        <p:nvSpPr>
          <p:cNvPr id="2" name="Title 1"/>
          <p:cNvSpPr>
            <a:spLocks noGrp="1"/>
          </p:cNvSpPr>
          <p:nvPr>
            <p:ph type="title"/>
          </p:nvPr>
        </p:nvSpPr>
        <p:spPr>
          <a:solidFill>
            <a:schemeClr val="bg2"/>
          </a:solidFill>
        </p:spPr>
        <p:txBody>
          <a:bodyPr/>
          <a:lstStyle/>
          <a:p>
            <a:pPr algn="r"/>
            <a:r>
              <a:rPr lang="fa-IR" dirty="0" smtClean="0">
                <a:solidFill>
                  <a:schemeClr val="tx1"/>
                </a:solidFill>
              </a:rPr>
              <a:t>سورمناژ</a:t>
            </a:r>
            <a:endParaRPr lang="en-US" dirty="0">
              <a:solidFill>
                <a:schemeClr val="tx1"/>
              </a:solidFill>
            </a:endParaRPr>
          </a:p>
        </p:txBody>
      </p:sp>
      <p:sp>
        <p:nvSpPr>
          <p:cNvPr id="3" name="Content Placeholder 2"/>
          <p:cNvSpPr>
            <a:spLocks noGrp="1"/>
          </p:cNvSpPr>
          <p:nvPr>
            <p:ph idx="1"/>
          </p:nvPr>
        </p:nvSpPr>
        <p:spPr>
          <a:xfrm>
            <a:off x="1086795" y="2011680"/>
            <a:ext cx="10016328" cy="4206240"/>
          </a:xfrm>
        </p:spPr>
        <p:txBody>
          <a:bodyPr>
            <a:normAutofit lnSpcReduction="10000"/>
          </a:bodyPr>
          <a:lstStyle/>
          <a:p>
            <a:pPr algn="r" rtl="1"/>
            <a:r>
              <a:rPr lang="fa-IR" sz="1800" dirty="0">
                <a:solidFill>
                  <a:schemeClr val="bg1"/>
                </a:solidFill>
                <a:latin typeface="Arial" panose="020B0604020202020204" pitchFamily="34" charset="0"/>
              </a:rPr>
              <a:t>اضافه کاری بخشی از فرهنگ کار و کسب درآمد در جوامع امروزی است. بسیاری از شاغلان، </a:t>
            </a:r>
            <a:endParaRPr lang="fa-IR" sz="1800" dirty="0" smtClean="0">
              <a:solidFill>
                <a:schemeClr val="bg1"/>
              </a:solidFill>
              <a:latin typeface="Arial" panose="020B0604020202020204" pitchFamily="34" charset="0"/>
            </a:endParaRPr>
          </a:p>
          <a:p>
            <a:pPr algn="r" rtl="1"/>
            <a:r>
              <a:rPr lang="fa-IR" sz="1800" dirty="0" smtClean="0">
                <a:solidFill>
                  <a:schemeClr val="bg1"/>
                </a:solidFill>
                <a:latin typeface="Arial" panose="020B0604020202020204" pitchFamily="34" charset="0"/>
              </a:rPr>
              <a:t>کارمندان </a:t>
            </a:r>
            <a:r>
              <a:rPr lang="fa-IR" sz="1800" dirty="0">
                <a:solidFill>
                  <a:schemeClr val="bg1"/>
                </a:solidFill>
                <a:latin typeface="Arial" panose="020B0604020202020204" pitchFamily="34" charset="0"/>
              </a:rPr>
              <a:t>و کارگران به دلایل اقتصادی و برای کسب درآمد بیشتر و گاه بنا به اقتضائات فنی و مدیریتی </a:t>
            </a:r>
            <a:endParaRPr lang="fa-IR" sz="1800" dirty="0" smtClean="0">
              <a:solidFill>
                <a:schemeClr val="bg1"/>
              </a:solidFill>
              <a:latin typeface="Arial" panose="020B0604020202020204" pitchFamily="34" charset="0"/>
            </a:endParaRPr>
          </a:p>
          <a:p>
            <a:pPr algn="r" rtl="1"/>
            <a:r>
              <a:rPr lang="fa-IR" sz="1800" dirty="0" smtClean="0">
                <a:solidFill>
                  <a:schemeClr val="bg1"/>
                </a:solidFill>
                <a:latin typeface="Arial" panose="020B0604020202020204" pitchFamily="34" charset="0"/>
              </a:rPr>
              <a:t>رِنج،اضافه </a:t>
            </a:r>
            <a:r>
              <a:rPr lang="fa-IR" sz="1800" dirty="0">
                <a:solidFill>
                  <a:schemeClr val="bg1"/>
                </a:solidFill>
                <a:latin typeface="Arial" panose="020B0604020202020204" pitchFamily="34" charset="0"/>
              </a:rPr>
              <a:t>کاری را به خود تحمیل میکنند. از رنج آشکار اضافه کاری که بگذریم، اضافه </a:t>
            </a:r>
            <a:r>
              <a:rPr lang="fa-IR" sz="1800" dirty="0" smtClean="0">
                <a:solidFill>
                  <a:schemeClr val="bg1"/>
                </a:solidFill>
                <a:latin typeface="Arial" panose="020B0604020202020204" pitchFamily="34" charset="0"/>
              </a:rPr>
              <a:t>کاری دائمی و</a:t>
            </a:r>
          </a:p>
          <a:p>
            <a:pPr algn="r" rtl="1"/>
            <a:r>
              <a:rPr lang="fa-IR" sz="1800" dirty="0" smtClean="0">
                <a:solidFill>
                  <a:schemeClr val="bg1"/>
                </a:solidFill>
                <a:latin typeface="Arial" panose="020B0604020202020204" pitchFamily="34" charset="0"/>
              </a:rPr>
              <a:t> </a:t>
            </a:r>
            <a:r>
              <a:rPr lang="fa-IR" sz="1800" dirty="0">
                <a:solidFill>
                  <a:schemeClr val="bg1"/>
                </a:solidFill>
                <a:latin typeface="Arial" panose="020B0604020202020204" pitchFamily="34" charset="0"/>
              </a:rPr>
              <a:t>طولانی طیفی از آسیبهای جسمی و روانی را برای شاغلان در پی دارد.نتیجه یک تحقیق نشان </a:t>
            </a:r>
            <a:endParaRPr lang="fa-IR" sz="1800" dirty="0" smtClean="0">
              <a:solidFill>
                <a:schemeClr val="bg1"/>
              </a:solidFill>
              <a:latin typeface="Arial" panose="020B0604020202020204" pitchFamily="34" charset="0"/>
            </a:endParaRPr>
          </a:p>
          <a:p>
            <a:pPr algn="r" rtl="1"/>
            <a:r>
              <a:rPr lang="fa-IR" sz="1800" dirty="0" smtClean="0">
                <a:solidFill>
                  <a:schemeClr val="bg1"/>
                </a:solidFill>
                <a:latin typeface="Arial" panose="020B0604020202020204" pitchFamily="34" charset="0"/>
              </a:rPr>
              <a:t>میدهد </a:t>
            </a:r>
            <a:r>
              <a:rPr lang="fa-IR" sz="1800" dirty="0">
                <a:solidFill>
                  <a:schemeClr val="bg1"/>
                </a:solidFill>
                <a:latin typeface="Arial" panose="020B0604020202020204" pitchFamily="34" charset="0"/>
              </a:rPr>
              <a:t>احتمال بروز عوارض قلبی و عروقی در افرادی که روزانه ۳تا ۴ساعت اضافه کاری میکنند و </a:t>
            </a:r>
            <a:endParaRPr lang="fa-IR" sz="1800" dirty="0" smtClean="0">
              <a:solidFill>
                <a:schemeClr val="bg1"/>
              </a:solidFill>
              <a:latin typeface="Arial" panose="020B0604020202020204" pitchFamily="34" charset="0"/>
            </a:endParaRPr>
          </a:p>
          <a:p>
            <a:pPr algn="r" rtl="1"/>
            <a:r>
              <a:rPr lang="fa-IR" sz="1800" dirty="0" smtClean="0">
                <a:solidFill>
                  <a:schemeClr val="bg1"/>
                </a:solidFill>
                <a:latin typeface="Arial" panose="020B0604020202020204" pitchFamily="34" charset="0"/>
              </a:rPr>
              <a:t>ساعات </a:t>
            </a:r>
            <a:r>
              <a:rPr lang="fa-IR" sz="1800" dirty="0">
                <a:solidFill>
                  <a:schemeClr val="bg1"/>
                </a:solidFill>
                <a:latin typeface="Arial" panose="020B0604020202020204" pitchFamily="34" charset="0"/>
              </a:rPr>
              <a:t>کار روزانه آنان به 10 تا 12 ساعت میرسد تا60درصد بیشتر از همکارانشان است.</a:t>
            </a:r>
            <a:endParaRPr lang="en-US" sz="1800" dirty="0">
              <a:solidFill>
                <a:schemeClr val="bg1"/>
              </a:solidFill>
            </a:endParaRPr>
          </a:p>
          <a:p>
            <a:pPr algn="r" rtl="1"/>
            <a:r>
              <a:rPr lang="fa-IR" sz="1800" dirty="0" smtClean="0">
                <a:solidFill>
                  <a:schemeClr val="bg1"/>
                </a:solidFill>
              </a:rPr>
              <a:t>از </a:t>
            </a:r>
            <a:r>
              <a:rPr lang="fa-IR" sz="1800" dirty="0">
                <a:solidFill>
                  <a:schemeClr val="bg1"/>
                </a:solidFill>
              </a:rPr>
              <a:t>نظر طب کار خستگی مفرط بیش از عوامل دیگر در ایجاد اختلالات روانی دخیل است پلانک معتقد </a:t>
            </a:r>
            <a:endParaRPr lang="fa-IR" sz="1800" dirty="0" smtClean="0">
              <a:solidFill>
                <a:schemeClr val="bg1"/>
              </a:solidFill>
            </a:endParaRPr>
          </a:p>
          <a:p>
            <a:pPr algn="r" rtl="1"/>
            <a:r>
              <a:rPr lang="fa-IR" sz="1800" dirty="0" smtClean="0">
                <a:solidFill>
                  <a:schemeClr val="bg1"/>
                </a:solidFill>
              </a:rPr>
              <a:t>است </a:t>
            </a:r>
            <a:r>
              <a:rPr lang="fa-IR" sz="1800" dirty="0">
                <a:solidFill>
                  <a:schemeClr val="bg1"/>
                </a:solidFill>
              </a:rPr>
              <a:t>وقتی که خستگی ناشی از کار به طور کامل ترمیم </a:t>
            </a:r>
            <a:r>
              <a:rPr lang="fa-IR" sz="1800" dirty="0" smtClean="0">
                <a:solidFill>
                  <a:schemeClr val="bg1"/>
                </a:solidFill>
              </a:rPr>
              <a:t>نشود سورمناژبوجودآمده وباعث بروز اختلالات روانی خواهدگردید.</a:t>
            </a:r>
          </a:p>
          <a:p>
            <a:pPr algn="r" rtl="1"/>
            <a:r>
              <a:rPr lang="fa-IR" sz="1800" dirty="0">
                <a:solidFill>
                  <a:schemeClr val="bg1"/>
                </a:solidFill>
              </a:rPr>
              <a:t>به نظر متخصصين طب کار, خستگی مفرط </a:t>
            </a:r>
            <a:r>
              <a:rPr lang="fa-IR" sz="1800" dirty="0" smtClean="0">
                <a:solidFill>
                  <a:schemeClr val="bg1"/>
                </a:solidFill>
              </a:rPr>
              <a:t>(سورمناژ) </a:t>
            </a:r>
            <a:r>
              <a:rPr lang="fa-IR" sz="1800" dirty="0">
                <a:solidFill>
                  <a:schemeClr val="bg1"/>
                </a:solidFill>
              </a:rPr>
              <a:t>بيش از عوامل ديگر در ايجاد </a:t>
            </a:r>
            <a:r>
              <a:rPr lang="fa-IR" sz="1800" dirty="0" smtClean="0">
                <a:solidFill>
                  <a:schemeClr val="bg1"/>
                </a:solidFill>
              </a:rPr>
              <a:t>اختلالات </a:t>
            </a:r>
            <a:r>
              <a:rPr lang="fa-IR" sz="1800" dirty="0">
                <a:solidFill>
                  <a:schemeClr val="bg1"/>
                </a:solidFill>
              </a:rPr>
              <a:t>روانی دخيل است. </a:t>
            </a:r>
            <a:endParaRPr lang="fa-IR" sz="1800" dirty="0" smtClean="0">
              <a:solidFill>
                <a:schemeClr val="bg1"/>
              </a:solidFill>
            </a:endParaRPr>
          </a:p>
          <a:p>
            <a:pPr algn="r" rtl="1"/>
            <a:endParaRPr lang="en-US" dirty="0">
              <a:cs typeface="B Homa" panose="00000400000000000000" pitchFamily="2" charset="-78"/>
            </a:endParaRPr>
          </a:p>
        </p:txBody>
      </p:sp>
    </p:spTree>
    <p:extLst>
      <p:ext uri="{BB962C8B-B14F-4D97-AF65-F5344CB8AC3E}">
        <p14:creationId xmlns:p14="http://schemas.microsoft.com/office/powerpoint/2010/main" val="281970824"/>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bg>
      <p:bgPr>
        <a:solidFill>
          <a:schemeClr val="tx1"/>
        </a:solidFill>
        <a:effectLst/>
      </p:bgPr>
    </p:bg>
    <p:spTree>
      <p:nvGrpSpPr>
        <p:cNvPr id="1" name=""/>
        <p:cNvGrpSpPr/>
        <p:nvPr/>
      </p:nvGrpSpPr>
      <p:grpSpPr>
        <a:xfrm>
          <a:off x="0" y="0"/>
          <a:ext cx="0" cy="0"/>
          <a:chOff x="0" y="0"/>
          <a:chExt cx="0" cy="0"/>
        </a:xfrm>
      </p:grpSpPr>
      <p:sp>
        <p:nvSpPr>
          <p:cNvPr id="2" name="Rectangle 1"/>
          <p:cNvSpPr/>
          <p:nvPr/>
        </p:nvSpPr>
        <p:spPr>
          <a:xfrm>
            <a:off x="1336431" y="751172"/>
            <a:ext cx="9847384" cy="1200329"/>
          </a:xfrm>
          <a:prstGeom prst="rect">
            <a:avLst/>
          </a:prstGeom>
        </p:spPr>
        <p:txBody>
          <a:bodyPr wrap="square">
            <a:spAutoFit/>
          </a:bodyPr>
          <a:lstStyle/>
          <a:p>
            <a:pPr algn="r" rtl="1"/>
            <a:r>
              <a:rPr lang="fa-IR" dirty="0">
                <a:solidFill>
                  <a:schemeClr val="bg1"/>
                </a:solidFill>
              </a:rPr>
              <a:t>خستگی مفرط </a:t>
            </a:r>
            <a:r>
              <a:rPr lang="fa-IR" dirty="0" smtClean="0">
                <a:solidFill>
                  <a:schemeClr val="bg1"/>
                </a:solidFill>
              </a:rPr>
              <a:t>(سورمناژ) </a:t>
            </a:r>
            <a:r>
              <a:rPr lang="fa-IR" dirty="0">
                <a:solidFill>
                  <a:schemeClr val="bg1"/>
                </a:solidFill>
              </a:rPr>
              <a:t>زمانی بوجود می آيد که استراحت های روزانه, برطرف کننده خستگی ناشی از کار نباشد. </a:t>
            </a:r>
            <a:r>
              <a:rPr lang="fa-IR" dirty="0" smtClean="0">
                <a:solidFill>
                  <a:schemeClr val="bg1"/>
                </a:solidFill>
              </a:rPr>
              <a:t>بنابر </a:t>
            </a:r>
            <a:r>
              <a:rPr lang="fa-IR" dirty="0">
                <a:solidFill>
                  <a:schemeClr val="bg1"/>
                </a:solidFill>
              </a:rPr>
              <a:t>اين هر روز مقداری از خستگی در فرد باقی مانده و به مرور زمان در او ذخيره شده و موجبات </a:t>
            </a:r>
            <a:r>
              <a:rPr lang="fa-IR" dirty="0" smtClean="0">
                <a:solidFill>
                  <a:schemeClr val="bg1"/>
                </a:solidFill>
              </a:rPr>
              <a:t>اختلالات </a:t>
            </a:r>
            <a:r>
              <a:rPr lang="fa-IR" dirty="0">
                <a:solidFill>
                  <a:schemeClr val="bg1"/>
                </a:solidFill>
              </a:rPr>
              <a:t>را فراهم می آورد</a:t>
            </a:r>
            <a:r>
              <a:rPr lang="fa-IR" dirty="0" smtClean="0">
                <a:solidFill>
                  <a:schemeClr val="bg1"/>
                </a:solidFill>
              </a:rPr>
              <a:t>. </a:t>
            </a:r>
            <a:r>
              <a:rPr lang="fa-IR" dirty="0" smtClean="0">
                <a:solidFill>
                  <a:srgbClr val="FF0000"/>
                </a:solidFill>
              </a:rPr>
              <a:t>بزرگترين </a:t>
            </a:r>
            <a:r>
              <a:rPr lang="fa-IR" dirty="0">
                <a:solidFill>
                  <a:srgbClr val="FF0000"/>
                </a:solidFill>
              </a:rPr>
              <a:t>خطر </a:t>
            </a:r>
            <a:r>
              <a:rPr lang="fa-IR" dirty="0">
                <a:solidFill>
                  <a:schemeClr val="bg1"/>
                </a:solidFill>
              </a:rPr>
              <a:t>سورمناژ در محيط های کار, مستعد کردن کارگران به حوادث ناشی از کار است.</a:t>
            </a:r>
            <a:endParaRPr lang="en-US" dirty="0">
              <a:solidFill>
                <a:schemeClr val="bg1"/>
              </a:solidFill>
            </a:endParaRPr>
          </a:p>
        </p:txBody>
      </p:sp>
      <p:pic>
        <p:nvPicPr>
          <p:cNvPr id="3" name="Picture 2"/>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969477" y="2278966"/>
            <a:ext cx="6231988" cy="3967089"/>
          </a:xfrm>
          <a:prstGeom prst="rect">
            <a:avLst/>
          </a:prstGeom>
        </p:spPr>
      </p:pic>
    </p:spTree>
    <p:extLst>
      <p:ext uri="{BB962C8B-B14F-4D97-AF65-F5344CB8AC3E}">
        <p14:creationId xmlns:p14="http://schemas.microsoft.com/office/powerpoint/2010/main" val="467146415"/>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r"/>
            <a:r>
              <a:rPr lang="fa-IR" dirty="0" smtClean="0"/>
              <a:t>علائم سورمناژ</a:t>
            </a:r>
            <a:endParaRPr lang="en-US" dirty="0"/>
          </a:p>
        </p:txBody>
      </p:sp>
      <p:sp>
        <p:nvSpPr>
          <p:cNvPr id="3" name="Text Placeholder 2"/>
          <p:cNvSpPr>
            <a:spLocks noGrp="1"/>
          </p:cNvSpPr>
          <p:nvPr>
            <p:ph type="body" idx="1"/>
          </p:nvPr>
        </p:nvSpPr>
        <p:spPr/>
        <p:txBody>
          <a:bodyPr/>
          <a:lstStyle/>
          <a:p>
            <a:pPr algn="r"/>
            <a:r>
              <a:rPr lang="fa-IR" dirty="0" smtClean="0"/>
              <a:t>در موارد پیشرفته:</a:t>
            </a:r>
            <a:endParaRPr lang="en-US" dirty="0"/>
          </a:p>
        </p:txBody>
      </p:sp>
      <p:sp>
        <p:nvSpPr>
          <p:cNvPr id="4" name="Content Placeholder 3"/>
          <p:cNvSpPr>
            <a:spLocks noGrp="1"/>
          </p:cNvSpPr>
          <p:nvPr>
            <p:ph sz="half" idx="2"/>
          </p:nvPr>
        </p:nvSpPr>
        <p:spPr/>
        <p:txBody>
          <a:bodyPr/>
          <a:lstStyle/>
          <a:p>
            <a:pPr algn="r" rtl="1"/>
            <a:r>
              <a:rPr lang="fa-IR" dirty="0"/>
              <a:t>بی تفاوتی, حالت منفی </a:t>
            </a:r>
            <a:r>
              <a:rPr lang="fa-IR" dirty="0" smtClean="0"/>
              <a:t>به خود گرفتن</a:t>
            </a:r>
          </a:p>
          <a:p>
            <a:pPr algn="r" rtl="1"/>
            <a:r>
              <a:rPr lang="fa-IR" dirty="0" smtClean="0"/>
              <a:t>ضعف </a:t>
            </a:r>
            <a:r>
              <a:rPr lang="fa-IR" dirty="0"/>
              <a:t>و خود خوری </a:t>
            </a:r>
            <a:r>
              <a:rPr lang="fa-IR" dirty="0" smtClean="0"/>
              <a:t>دائم</a:t>
            </a:r>
          </a:p>
          <a:p>
            <a:pPr algn="r" rtl="1"/>
            <a:r>
              <a:rPr lang="fa-IR" dirty="0" smtClean="0"/>
              <a:t>احساس </a:t>
            </a:r>
            <a:r>
              <a:rPr lang="fa-IR" dirty="0"/>
              <a:t>حقارت, حس کينه و تنفر نسبت به کارگاه و </a:t>
            </a:r>
            <a:r>
              <a:rPr lang="fa-IR" dirty="0" smtClean="0"/>
              <a:t>مافوق</a:t>
            </a:r>
          </a:p>
          <a:p>
            <a:pPr algn="r" rtl="1"/>
            <a:r>
              <a:rPr lang="fa-IR" dirty="0" smtClean="0"/>
              <a:t>رنج </a:t>
            </a:r>
            <a:r>
              <a:rPr lang="fa-IR" dirty="0"/>
              <a:t>روحی, اضطراب </a:t>
            </a:r>
            <a:endParaRPr lang="fa-IR" dirty="0" smtClean="0"/>
          </a:p>
          <a:p>
            <a:pPr algn="r" rtl="1"/>
            <a:r>
              <a:rPr lang="fa-IR" dirty="0" smtClean="0"/>
              <a:t>ترس </a:t>
            </a:r>
            <a:r>
              <a:rPr lang="fa-IR" dirty="0"/>
              <a:t>و احساس وحشتی که امکان استراحت و آرامش را از ميان می برد</a:t>
            </a:r>
            <a:endParaRPr lang="en-US" dirty="0"/>
          </a:p>
        </p:txBody>
      </p:sp>
      <p:sp>
        <p:nvSpPr>
          <p:cNvPr id="5" name="Text Placeholder 4"/>
          <p:cNvSpPr>
            <a:spLocks noGrp="1"/>
          </p:cNvSpPr>
          <p:nvPr>
            <p:ph type="body" sz="quarter" idx="3"/>
          </p:nvPr>
        </p:nvSpPr>
        <p:spPr/>
        <p:txBody>
          <a:bodyPr/>
          <a:lstStyle/>
          <a:p>
            <a:pPr algn="r"/>
            <a:r>
              <a:rPr lang="fa-IR" dirty="0" smtClean="0"/>
              <a:t>علائم اولیه:</a:t>
            </a:r>
            <a:endParaRPr lang="en-US" dirty="0"/>
          </a:p>
        </p:txBody>
      </p:sp>
      <p:sp>
        <p:nvSpPr>
          <p:cNvPr id="6" name="Content Placeholder 5"/>
          <p:cNvSpPr>
            <a:spLocks noGrp="1"/>
          </p:cNvSpPr>
          <p:nvPr>
            <p:ph sz="quarter" idx="4"/>
          </p:nvPr>
        </p:nvSpPr>
        <p:spPr/>
        <p:txBody>
          <a:bodyPr/>
          <a:lstStyle/>
          <a:p>
            <a:pPr algn="r" rtl="1"/>
            <a:r>
              <a:rPr lang="fa-IR" dirty="0"/>
              <a:t>کاهش قدرت </a:t>
            </a:r>
            <a:r>
              <a:rPr lang="fa-IR" dirty="0" smtClean="0"/>
              <a:t>کار</a:t>
            </a:r>
            <a:r>
              <a:rPr lang="fa-IR" dirty="0"/>
              <a:t> </a:t>
            </a:r>
            <a:endParaRPr lang="fa-IR" dirty="0" smtClean="0"/>
          </a:p>
          <a:p>
            <a:pPr algn="r" rtl="1"/>
            <a:r>
              <a:rPr lang="fa-IR" dirty="0" smtClean="0"/>
              <a:t>کم </a:t>
            </a:r>
            <a:r>
              <a:rPr lang="fa-IR" dirty="0"/>
              <a:t>حوصلگی و بی </a:t>
            </a:r>
            <a:r>
              <a:rPr lang="fa-IR" dirty="0" smtClean="0"/>
              <a:t>علاقگی </a:t>
            </a:r>
            <a:r>
              <a:rPr lang="fa-IR" dirty="0"/>
              <a:t>به </a:t>
            </a:r>
            <a:r>
              <a:rPr lang="fa-IR" dirty="0" smtClean="0"/>
              <a:t>کار</a:t>
            </a:r>
            <a:r>
              <a:rPr lang="fa-IR" dirty="0"/>
              <a:t> </a:t>
            </a:r>
            <a:endParaRPr lang="fa-IR" dirty="0" smtClean="0"/>
          </a:p>
          <a:p>
            <a:pPr algn="r" rtl="1"/>
            <a:r>
              <a:rPr lang="fa-IR" dirty="0" smtClean="0"/>
              <a:t>عصبانيت </a:t>
            </a:r>
            <a:r>
              <a:rPr lang="fa-IR" dirty="0"/>
              <a:t>و تحريک </a:t>
            </a:r>
            <a:r>
              <a:rPr lang="fa-IR" dirty="0" smtClean="0"/>
              <a:t>پذيری</a:t>
            </a:r>
            <a:r>
              <a:rPr lang="fa-IR" dirty="0"/>
              <a:t> </a:t>
            </a:r>
            <a:endParaRPr lang="fa-IR" dirty="0" smtClean="0"/>
          </a:p>
          <a:p>
            <a:pPr algn="r" rtl="1"/>
            <a:r>
              <a:rPr lang="fa-IR" dirty="0" smtClean="0"/>
              <a:t>سردرد</a:t>
            </a:r>
            <a:r>
              <a:rPr lang="fa-IR" dirty="0"/>
              <a:t>, درد ستون فقرات </a:t>
            </a:r>
            <a:endParaRPr lang="fa-IR" dirty="0" smtClean="0"/>
          </a:p>
          <a:p>
            <a:pPr algn="r" rtl="1"/>
            <a:r>
              <a:rPr lang="fa-IR" dirty="0" smtClean="0"/>
              <a:t>بيخوابی</a:t>
            </a:r>
            <a:endParaRPr lang="en-US" dirty="0"/>
          </a:p>
        </p:txBody>
      </p:sp>
    </p:spTree>
    <p:extLst>
      <p:ext uri="{BB962C8B-B14F-4D97-AF65-F5344CB8AC3E}">
        <p14:creationId xmlns:p14="http://schemas.microsoft.com/office/powerpoint/2010/main" val="3580795567"/>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r"/>
            <a:r>
              <a:rPr lang="fa-IR" dirty="0"/>
              <a:t>علل دیگر در ایجاد </a:t>
            </a:r>
            <a:r>
              <a:rPr lang="fa-IR" dirty="0" smtClean="0"/>
              <a:t>اختلالات </a:t>
            </a:r>
            <a:r>
              <a:rPr lang="fa-IR" dirty="0"/>
              <a:t>روانی نزد کارگران</a:t>
            </a:r>
            <a:endParaRPr lang="en-US" dirty="0"/>
          </a:p>
        </p:txBody>
      </p:sp>
      <p:sp>
        <p:nvSpPr>
          <p:cNvPr id="15" name="Content Placeholder 14"/>
          <p:cNvSpPr>
            <a:spLocks noGrp="1"/>
          </p:cNvSpPr>
          <p:nvPr>
            <p:ph idx="1"/>
          </p:nvPr>
        </p:nvSpPr>
        <p:spPr/>
        <p:txBody>
          <a:bodyPr/>
          <a:lstStyle/>
          <a:p>
            <a:endParaRPr lang="en-US" dirty="0"/>
          </a:p>
        </p:txBody>
      </p:sp>
      <p:sp>
        <p:nvSpPr>
          <p:cNvPr id="16" name="Rounded Rectangle 15"/>
          <p:cNvSpPr/>
          <p:nvPr/>
        </p:nvSpPr>
        <p:spPr>
          <a:xfrm>
            <a:off x="8356209" y="2307102"/>
            <a:ext cx="2461846" cy="1139483"/>
          </a:xfrm>
          <a:prstGeom prst="roundRect">
            <a:avLst/>
          </a:prstGeom>
          <a:solidFill>
            <a:schemeClr val="tx1"/>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fa-IR" dirty="0" smtClean="0">
                <a:solidFill>
                  <a:schemeClr val="bg1"/>
                </a:solidFill>
              </a:rPr>
              <a:t>1. مشکلات اولین برخورد در محیط کار</a:t>
            </a:r>
            <a:endParaRPr lang="en-US" dirty="0">
              <a:solidFill>
                <a:schemeClr val="bg1"/>
              </a:solidFill>
            </a:endParaRPr>
          </a:p>
        </p:txBody>
      </p:sp>
      <p:sp>
        <p:nvSpPr>
          <p:cNvPr id="17" name="Rounded Rectangle 16"/>
          <p:cNvSpPr/>
          <p:nvPr/>
        </p:nvSpPr>
        <p:spPr>
          <a:xfrm>
            <a:off x="8419512" y="3671667"/>
            <a:ext cx="2335237" cy="1097280"/>
          </a:xfrm>
          <a:prstGeom prst="roundRect">
            <a:avLst/>
          </a:prstGeom>
          <a:solidFill>
            <a:schemeClr val="tx1"/>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fa-IR" dirty="0" smtClean="0">
                <a:solidFill>
                  <a:schemeClr val="bg1"/>
                </a:solidFill>
              </a:rPr>
              <a:t>2. سن و سال</a:t>
            </a:r>
            <a:endParaRPr lang="en-US" dirty="0">
              <a:solidFill>
                <a:schemeClr val="bg1"/>
              </a:solidFill>
            </a:endParaRPr>
          </a:p>
        </p:txBody>
      </p:sp>
      <p:sp>
        <p:nvSpPr>
          <p:cNvPr id="18" name="Rounded Rectangle 17"/>
          <p:cNvSpPr/>
          <p:nvPr/>
        </p:nvSpPr>
        <p:spPr>
          <a:xfrm>
            <a:off x="8419513" y="5008099"/>
            <a:ext cx="2335237" cy="1195754"/>
          </a:xfrm>
          <a:prstGeom prst="roundRect">
            <a:avLst/>
          </a:prstGeom>
          <a:solidFill>
            <a:schemeClr val="tx1"/>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fa-IR" dirty="0" smtClean="0">
                <a:solidFill>
                  <a:schemeClr val="bg1"/>
                </a:solidFill>
              </a:rPr>
              <a:t>3. عوامل محیطی</a:t>
            </a:r>
            <a:endParaRPr lang="en-US" dirty="0">
              <a:solidFill>
                <a:schemeClr val="bg1"/>
              </a:solidFill>
            </a:endParaRPr>
          </a:p>
        </p:txBody>
      </p:sp>
      <p:sp>
        <p:nvSpPr>
          <p:cNvPr id="19" name="Rounded Rectangle 18"/>
          <p:cNvSpPr/>
          <p:nvPr/>
        </p:nvSpPr>
        <p:spPr>
          <a:xfrm>
            <a:off x="5317653" y="3446584"/>
            <a:ext cx="2321169" cy="1097280"/>
          </a:xfrm>
          <a:prstGeom prst="roundRect">
            <a:avLst/>
          </a:prstGeom>
          <a:solidFill>
            <a:schemeClr val="tx1"/>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fa-IR" dirty="0" smtClean="0">
                <a:solidFill>
                  <a:schemeClr val="bg1"/>
                </a:solidFill>
              </a:rPr>
              <a:t>4. تبعیض</a:t>
            </a:r>
            <a:endParaRPr lang="en-US" dirty="0">
              <a:solidFill>
                <a:schemeClr val="bg1"/>
              </a:solidFill>
            </a:endParaRPr>
          </a:p>
        </p:txBody>
      </p:sp>
      <p:sp>
        <p:nvSpPr>
          <p:cNvPr id="20" name="Rounded Rectangle 19"/>
          <p:cNvSpPr/>
          <p:nvPr/>
        </p:nvSpPr>
        <p:spPr>
          <a:xfrm>
            <a:off x="2518117" y="2307101"/>
            <a:ext cx="2377440" cy="1139483"/>
          </a:xfrm>
          <a:prstGeom prst="roundRect">
            <a:avLst/>
          </a:prstGeom>
          <a:solidFill>
            <a:schemeClr val="tx1"/>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fa-IR" dirty="0" smtClean="0">
                <a:solidFill>
                  <a:schemeClr val="bg1"/>
                </a:solidFill>
              </a:rPr>
              <a:t>5. مسئولیت بیش از حد</a:t>
            </a:r>
            <a:endParaRPr lang="en-US" dirty="0">
              <a:solidFill>
                <a:schemeClr val="bg1"/>
              </a:solidFill>
            </a:endParaRPr>
          </a:p>
        </p:txBody>
      </p:sp>
      <p:sp>
        <p:nvSpPr>
          <p:cNvPr id="21" name="Rounded Rectangle 20"/>
          <p:cNvSpPr/>
          <p:nvPr/>
        </p:nvSpPr>
        <p:spPr>
          <a:xfrm>
            <a:off x="2468880" y="3665328"/>
            <a:ext cx="2426677" cy="1083213"/>
          </a:xfrm>
          <a:prstGeom prst="roundRect">
            <a:avLst/>
          </a:prstGeom>
          <a:solidFill>
            <a:schemeClr val="tx1"/>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fa-IR" dirty="0" smtClean="0">
                <a:solidFill>
                  <a:schemeClr val="bg1"/>
                </a:solidFill>
              </a:rPr>
              <a:t>6. کار در انزوا</a:t>
            </a:r>
            <a:endParaRPr lang="en-US" dirty="0">
              <a:solidFill>
                <a:schemeClr val="bg1"/>
              </a:solidFill>
            </a:endParaRPr>
          </a:p>
        </p:txBody>
      </p:sp>
      <p:sp>
        <p:nvSpPr>
          <p:cNvPr id="22" name="Rounded Rectangle 21"/>
          <p:cNvSpPr/>
          <p:nvPr/>
        </p:nvSpPr>
        <p:spPr>
          <a:xfrm>
            <a:off x="2518118" y="5040098"/>
            <a:ext cx="2377440" cy="1131756"/>
          </a:xfrm>
          <a:prstGeom prst="roundRect">
            <a:avLst/>
          </a:prstGeom>
          <a:solidFill>
            <a:schemeClr val="tx1"/>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fa-IR" dirty="0" smtClean="0">
                <a:solidFill>
                  <a:schemeClr val="bg1"/>
                </a:solidFill>
              </a:rPr>
              <a:t>7. جلوگیری از ترقی</a:t>
            </a:r>
            <a:endParaRPr lang="en-US" dirty="0">
              <a:solidFill>
                <a:schemeClr val="bg1"/>
              </a:solidFill>
            </a:endParaRPr>
          </a:p>
        </p:txBody>
      </p:sp>
    </p:spTree>
    <p:extLst>
      <p:ext uri="{BB962C8B-B14F-4D97-AF65-F5344CB8AC3E}">
        <p14:creationId xmlns:p14="http://schemas.microsoft.com/office/powerpoint/2010/main" val="210263592"/>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bg>
      <p:bgPr>
        <a:solidFill>
          <a:schemeClr val="tx1"/>
        </a:solidFill>
        <a:effectLst/>
      </p:bgPr>
    </p:bg>
    <p:spTree>
      <p:nvGrpSpPr>
        <p:cNvPr id="1" name=""/>
        <p:cNvGrpSpPr/>
        <p:nvPr/>
      </p:nvGrpSpPr>
      <p:grpSpPr>
        <a:xfrm>
          <a:off x="0" y="0"/>
          <a:ext cx="0" cy="0"/>
          <a:chOff x="0" y="0"/>
          <a:chExt cx="0" cy="0"/>
        </a:xfrm>
      </p:grpSpPr>
      <p:sp>
        <p:nvSpPr>
          <p:cNvPr id="2" name="Title 1"/>
          <p:cNvSpPr>
            <a:spLocks noGrp="1"/>
          </p:cNvSpPr>
          <p:nvPr>
            <p:ph type="title"/>
          </p:nvPr>
        </p:nvSpPr>
        <p:spPr>
          <a:solidFill>
            <a:schemeClr val="bg2"/>
          </a:solidFill>
        </p:spPr>
        <p:txBody>
          <a:bodyPr/>
          <a:lstStyle/>
          <a:p>
            <a:pPr algn="r"/>
            <a:r>
              <a:rPr lang="fa-IR" dirty="0" smtClean="0">
                <a:solidFill>
                  <a:schemeClr val="tx1"/>
                </a:solidFill>
              </a:rPr>
              <a:t>1.مشکلات اولین برخورد در محیط کار</a:t>
            </a:r>
            <a:endParaRPr lang="en-US" dirty="0">
              <a:solidFill>
                <a:schemeClr val="tx1"/>
              </a:solidFill>
            </a:endParaRPr>
          </a:p>
        </p:txBody>
      </p:sp>
      <p:sp>
        <p:nvSpPr>
          <p:cNvPr id="3" name="Content Placeholder 2"/>
          <p:cNvSpPr>
            <a:spLocks noGrp="1"/>
          </p:cNvSpPr>
          <p:nvPr>
            <p:ph idx="1"/>
          </p:nvPr>
        </p:nvSpPr>
        <p:spPr>
          <a:solidFill>
            <a:schemeClr val="tx1"/>
          </a:solidFill>
        </p:spPr>
        <p:txBody>
          <a:bodyPr/>
          <a:lstStyle/>
          <a:p>
            <a:pPr algn="r" rtl="1"/>
            <a:r>
              <a:rPr lang="fa-IR" dirty="0" smtClean="0">
                <a:solidFill>
                  <a:schemeClr val="bg1"/>
                </a:solidFill>
              </a:rPr>
              <a:t>اغلب </a:t>
            </a:r>
            <a:r>
              <a:rPr lang="fa-IR" dirty="0">
                <a:solidFill>
                  <a:schemeClr val="bg1"/>
                </a:solidFill>
              </a:rPr>
              <a:t>کارگران جوانی که بدون طی دوره های آموزشی </a:t>
            </a:r>
            <a:r>
              <a:rPr lang="fa-IR" dirty="0" smtClean="0">
                <a:solidFill>
                  <a:schemeClr val="bg1"/>
                </a:solidFill>
              </a:rPr>
              <a:t>لازم </a:t>
            </a:r>
            <a:r>
              <a:rPr lang="fa-IR" dirty="0">
                <a:solidFill>
                  <a:schemeClr val="bg1"/>
                </a:solidFill>
              </a:rPr>
              <a:t>و بطور مستقيم از محيط خانه و مدرسه به محيط کار وارد می شوند بدليل عدم آشنايی با شرايط حاکم در محيط های کار با اختالالت روانی روبرو می شوند. </a:t>
            </a:r>
            <a:endParaRPr lang="fa-IR" dirty="0" smtClean="0">
              <a:solidFill>
                <a:schemeClr val="bg1"/>
              </a:solidFill>
            </a:endParaRPr>
          </a:p>
          <a:p>
            <a:pPr algn="r" rtl="1"/>
            <a:r>
              <a:rPr lang="fa-IR" dirty="0" smtClean="0">
                <a:solidFill>
                  <a:schemeClr val="bg1"/>
                </a:solidFill>
              </a:rPr>
              <a:t>نمونه </a:t>
            </a:r>
            <a:r>
              <a:rPr lang="fa-IR" dirty="0">
                <a:solidFill>
                  <a:schemeClr val="bg1"/>
                </a:solidFill>
              </a:rPr>
              <a:t>هایی از این اختالالت عبارتند از</a:t>
            </a:r>
            <a:r>
              <a:rPr lang="fa-IR" dirty="0" smtClean="0">
                <a:solidFill>
                  <a:schemeClr val="bg1"/>
                </a:solidFill>
              </a:rPr>
              <a:t>:</a:t>
            </a:r>
          </a:p>
          <a:p>
            <a:pPr algn="r" rtl="1"/>
            <a:r>
              <a:rPr lang="fa-IR" dirty="0" smtClean="0">
                <a:solidFill>
                  <a:schemeClr val="bg1"/>
                </a:solidFill>
              </a:rPr>
              <a:t> </a:t>
            </a:r>
            <a:r>
              <a:rPr lang="fa-IR" dirty="0">
                <a:solidFill>
                  <a:schemeClr val="bg1"/>
                </a:solidFill>
              </a:rPr>
              <a:t>• بی </a:t>
            </a:r>
            <a:r>
              <a:rPr lang="fa-IR" dirty="0" smtClean="0">
                <a:solidFill>
                  <a:schemeClr val="bg1"/>
                </a:solidFill>
              </a:rPr>
              <a:t>تفاوتی</a:t>
            </a:r>
          </a:p>
          <a:p>
            <a:pPr algn="r" rtl="1"/>
            <a:r>
              <a:rPr lang="fa-IR" dirty="0" smtClean="0">
                <a:solidFill>
                  <a:schemeClr val="bg1"/>
                </a:solidFill>
              </a:rPr>
              <a:t>• </a:t>
            </a:r>
            <a:r>
              <a:rPr lang="fa-IR" dirty="0">
                <a:solidFill>
                  <a:schemeClr val="bg1"/>
                </a:solidFill>
              </a:rPr>
              <a:t>بی </a:t>
            </a:r>
            <a:r>
              <a:rPr lang="fa-IR" dirty="0" smtClean="0">
                <a:solidFill>
                  <a:schemeClr val="bg1"/>
                </a:solidFill>
              </a:rPr>
              <a:t>علاقگی</a:t>
            </a:r>
          </a:p>
          <a:p>
            <a:pPr algn="r" rtl="1"/>
            <a:r>
              <a:rPr lang="fa-IR" dirty="0" smtClean="0">
                <a:solidFill>
                  <a:schemeClr val="bg1"/>
                </a:solidFill>
              </a:rPr>
              <a:t>• </a:t>
            </a:r>
            <a:r>
              <a:rPr lang="fa-IR" dirty="0">
                <a:solidFill>
                  <a:schemeClr val="bg1"/>
                </a:solidFill>
              </a:rPr>
              <a:t>رفتار </a:t>
            </a:r>
            <a:r>
              <a:rPr lang="fa-IR" dirty="0" smtClean="0">
                <a:solidFill>
                  <a:schemeClr val="bg1"/>
                </a:solidFill>
              </a:rPr>
              <a:t>تهاجمی</a:t>
            </a:r>
          </a:p>
          <a:p>
            <a:pPr algn="r" rtl="1"/>
            <a:r>
              <a:rPr lang="fa-IR" dirty="0" smtClean="0">
                <a:solidFill>
                  <a:schemeClr val="bg1"/>
                </a:solidFill>
              </a:rPr>
              <a:t>منشاء </a:t>
            </a:r>
            <a:r>
              <a:rPr lang="fa-IR" dirty="0">
                <a:solidFill>
                  <a:schemeClr val="bg1"/>
                </a:solidFill>
              </a:rPr>
              <a:t>اين ناراحتی ها را عمدتا در عدم ارضاء خواسته ها و احساس ياس می دانند</a:t>
            </a:r>
            <a:r>
              <a:rPr lang="fa-IR" dirty="0"/>
              <a:t>.</a:t>
            </a:r>
            <a:endParaRPr lang="en-US" dirty="0"/>
          </a:p>
        </p:txBody>
      </p:sp>
    </p:spTree>
    <p:extLst>
      <p:ext uri="{BB962C8B-B14F-4D97-AF65-F5344CB8AC3E}">
        <p14:creationId xmlns:p14="http://schemas.microsoft.com/office/powerpoint/2010/main" val="3738404146"/>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bg>
      <p:bgPr>
        <a:solidFill>
          <a:schemeClr val="tx1"/>
        </a:solidFill>
        <a:effectLst/>
      </p:bgPr>
    </p:bg>
    <p:spTree>
      <p:nvGrpSpPr>
        <p:cNvPr id="1" name=""/>
        <p:cNvGrpSpPr/>
        <p:nvPr/>
      </p:nvGrpSpPr>
      <p:grpSpPr>
        <a:xfrm>
          <a:off x="0" y="0"/>
          <a:ext cx="0" cy="0"/>
          <a:chOff x="0" y="0"/>
          <a:chExt cx="0" cy="0"/>
        </a:xfrm>
      </p:grpSpPr>
      <p:sp>
        <p:nvSpPr>
          <p:cNvPr id="2" name="Title 1"/>
          <p:cNvSpPr>
            <a:spLocks noGrp="1"/>
          </p:cNvSpPr>
          <p:nvPr>
            <p:ph type="title"/>
          </p:nvPr>
        </p:nvSpPr>
        <p:spPr>
          <a:solidFill>
            <a:schemeClr val="bg2"/>
          </a:solidFill>
        </p:spPr>
        <p:txBody>
          <a:bodyPr/>
          <a:lstStyle/>
          <a:p>
            <a:pPr algn="r"/>
            <a:r>
              <a:rPr lang="fa-IR" dirty="0" smtClean="0">
                <a:solidFill>
                  <a:schemeClr val="tx1"/>
                </a:solidFill>
              </a:rPr>
              <a:t>2. سن و سال</a:t>
            </a:r>
            <a:endParaRPr lang="en-US" dirty="0">
              <a:solidFill>
                <a:schemeClr val="tx1"/>
              </a:solidFill>
            </a:endParaRPr>
          </a:p>
        </p:txBody>
      </p:sp>
      <p:sp>
        <p:nvSpPr>
          <p:cNvPr id="3" name="Content Placeholder 2"/>
          <p:cNvSpPr>
            <a:spLocks noGrp="1"/>
          </p:cNvSpPr>
          <p:nvPr>
            <p:ph idx="1"/>
          </p:nvPr>
        </p:nvSpPr>
        <p:spPr/>
        <p:txBody>
          <a:bodyPr>
            <a:normAutofit fontScale="92500"/>
          </a:bodyPr>
          <a:lstStyle/>
          <a:p>
            <a:pPr algn="r" rtl="1"/>
            <a:r>
              <a:rPr lang="fa-IR" dirty="0" smtClean="0">
                <a:solidFill>
                  <a:schemeClr val="bg2"/>
                </a:solidFill>
              </a:rPr>
              <a:t>اغلب </a:t>
            </a:r>
            <a:r>
              <a:rPr lang="fa-IR" dirty="0">
                <a:solidFill>
                  <a:schemeClr val="bg2"/>
                </a:solidFill>
              </a:rPr>
              <a:t>کارگران مسن به </a:t>
            </a:r>
            <a:r>
              <a:rPr lang="fa-IR" dirty="0" smtClean="0">
                <a:solidFill>
                  <a:schemeClr val="bg2"/>
                </a:solidFill>
              </a:rPr>
              <a:t>دلایل </a:t>
            </a:r>
            <a:r>
              <a:rPr lang="fa-IR" dirty="0">
                <a:solidFill>
                  <a:schemeClr val="bg2"/>
                </a:solidFill>
              </a:rPr>
              <a:t>زیر در معرض خطر </a:t>
            </a:r>
            <a:r>
              <a:rPr lang="fa-IR" dirty="0" smtClean="0">
                <a:solidFill>
                  <a:schemeClr val="bg2"/>
                </a:solidFill>
              </a:rPr>
              <a:t>اختلالات </a:t>
            </a:r>
            <a:r>
              <a:rPr lang="fa-IR" dirty="0">
                <a:solidFill>
                  <a:schemeClr val="bg2"/>
                </a:solidFill>
              </a:rPr>
              <a:t>روانی ناشی از کار قرار دارند:</a:t>
            </a:r>
            <a:r>
              <a:rPr lang="fa-IR" dirty="0">
                <a:solidFill>
                  <a:schemeClr val="bg1"/>
                </a:solidFill>
              </a:rPr>
              <a:t> </a:t>
            </a:r>
            <a:endParaRPr lang="fa-IR" dirty="0" smtClean="0">
              <a:solidFill>
                <a:schemeClr val="bg1"/>
              </a:solidFill>
            </a:endParaRPr>
          </a:p>
          <a:p>
            <a:pPr algn="r" rtl="1"/>
            <a:r>
              <a:rPr lang="fa-IR" dirty="0" smtClean="0">
                <a:solidFill>
                  <a:schemeClr val="bg1"/>
                </a:solidFill>
              </a:rPr>
              <a:t>• خستگی</a:t>
            </a:r>
          </a:p>
          <a:p>
            <a:pPr algn="r" rtl="1"/>
            <a:r>
              <a:rPr lang="fa-IR" dirty="0" smtClean="0">
                <a:solidFill>
                  <a:schemeClr val="bg1"/>
                </a:solidFill>
              </a:rPr>
              <a:t>• </a:t>
            </a:r>
            <a:r>
              <a:rPr lang="fa-IR" dirty="0">
                <a:solidFill>
                  <a:schemeClr val="bg1"/>
                </a:solidFill>
              </a:rPr>
              <a:t>بی </a:t>
            </a:r>
            <a:r>
              <a:rPr lang="fa-IR" dirty="0" smtClean="0">
                <a:solidFill>
                  <a:schemeClr val="bg1"/>
                </a:solidFill>
              </a:rPr>
              <a:t>خوابی</a:t>
            </a:r>
          </a:p>
          <a:p>
            <a:pPr algn="r" rtl="1"/>
            <a:r>
              <a:rPr lang="fa-IR" dirty="0" smtClean="0">
                <a:solidFill>
                  <a:schemeClr val="bg1"/>
                </a:solidFill>
              </a:rPr>
              <a:t>• </a:t>
            </a:r>
            <a:r>
              <a:rPr lang="fa-IR" dirty="0">
                <a:solidFill>
                  <a:schemeClr val="bg1"/>
                </a:solidFill>
              </a:rPr>
              <a:t>کمی حافظه </a:t>
            </a:r>
            <a:endParaRPr lang="fa-IR" dirty="0" smtClean="0">
              <a:solidFill>
                <a:schemeClr val="bg1"/>
              </a:solidFill>
            </a:endParaRPr>
          </a:p>
          <a:p>
            <a:pPr algn="r" rtl="1"/>
            <a:r>
              <a:rPr lang="fa-IR" dirty="0" smtClean="0">
                <a:solidFill>
                  <a:schemeClr val="bg2"/>
                </a:solidFill>
              </a:rPr>
              <a:t>بیشتر </a:t>
            </a:r>
            <a:r>
              <a:rPr lang="fa-IR" dirty="0">
                <a:solidFill>
                  <a:schemeClr val="bg2"/>
                </a:solidFill>
              </a:rPr>
              <a:t>کارگران جوان به </a:t>
            </a:r>
            <a:r>
              <a:rPr lang="fa-IR" dirty="0" smtClean="0">
                <a:solidFill>
                  <a:schemeClr val="bg2"/>
                </a:solidFill>
              </a:rPr>
              <a:t>دلایل </a:t>
            </a:r>
            <a:r>
              <a:rPr lang="fa-IR" dirty="0">
                <a:solidFill>
                  <a:schemeClr val="bg2"/>
                </a:solidFill>
              </a:rPr>
              <a:t>زیر در معرض خطر </a:t>
            </a:r>
            <a:r>
              <a:rPr lang="fa-IR" dirty="0" smtClean="0">
                <a:solidFill>
                  <a:schemeClr val="bg2"/>
                </a:solidFill>
              </a:rPr>
              <a:t>اختلالات </a:t>
            </a:r>
            <a:r>
              <a:rPr lang="fa-IR" dirty="0">
                <a:solidFill>
                  <a:schemeClr val="bg2"/>
                </a:solidFill>
              </a:rPr>
              <a:t>روانی ناشی از کار قرار دارند: </a:t>
            </a:r>
            <a:endParaRPr lang="fa-IR" dirty="0" smtClean="0">
              <a:solidFill>
                <a:schemeClr val="bg2"/>
              </a:solidFill>
            </a:endParaRPr>
          </a:p>
          <a:p>
            <a:pPr algn="r" rtl="1"/>
            <a:r>
              <a:rPr lang="fa-IR" dirty="0" smtClean="0">
                <a:solidFill>
                  <a:schemeClr val="bg1"/>
                </a:solidFill>
              </a:rPr>
              <a:t>• </a:t>
            </a:r>
            <a:r>
              <a:rPr lang="fa-IR" dirty="0">
                <a:solidFill>
                  <a:schemeClr val="bg1"/>
                </a:solidFill>
              </a:rPr>
              <a:t>بی تجربگی و عدم آشنايی به </a:t>
            </a:r>
            <a:r>
              <a:rPr lang="fa-IR" dirty="0" smtClean="0">
                <a:solidFill>
                  <a:schemeClr val="bg1"/>
                </a:solidFill>
              </a:rPr>
              <a:t>کار</a:t>
            </a:r>
          </a:p>
          <a:p>
            <a:pPr algn="r" rtl="1"/>
            <a:r>
              <a:rPr lang="fa-IR" dirty="0" smtClean="0">
                <a:solidFill>
                  <a:schemeClr val="bg1"/>
                </a:solidFill>
              </a:rPr>
              <a:t>• </a:t>
            </a:r>
            <a:r>
              <a:rPr lang="fa-IR" dirty="0">
                <a:solidFill>
                  <a:schemeClr val="bg1"/>
                </a:solidFill>
              </a:rPr>
              <a:t>کمبود مهارت و دانش </a:t>
            </a:r>
            <a:r>
              <a:rPr lang="fa-IR" dirty="0" smtClean="0">
                <a:solidFill>
                  <a:schemeClr val="bg1"/>
                </a:solidFill>
              </a:rPr>
              <a:t>لازم</a:t>
            </a:r>
          </a:p>
          <a:p>
            <a:pPr algn="r" rtl="1"/>
            <a:r>
              <a:rPr lang="fa-IR" dirty="0" smtClean="0">
                <a:solidFill>
                  <a:schemeClr val="bg1"/>
                </a:solidFill>
              </a:rPr>
              <a:t>با </a:t>
            </a:r>
            <a:r>
              <a:rPr lang="fa-IR" dirty="0">
                <a:solidFill>
                  <a:schemeClr val="bg1"/>
                </a:solidFill>
              </a:rPr>
              <a:t>اجرای برنامه های آموزشی و آشنا کردن با محيط کار آينده می بايست در جهت کاهش </a:t>
            </a:r>
            <a:r>
              <a:rPr lang="fa-IR" dirty="0" smtClean="0">
                <a:solidFill>
                  <a:schemeClr val="bg1"/>
                </a:solidFill>
              </a:rPr>
              <a:t>اختلالات </a:t>
            </a:r>
            <a:r>
              <a:rPr lang="fa-IR" dirty="0">
                <a:solidFill>
                  <a:schemeClr val="bg1"/>
                </a:solidFill>
              </a:rPr>
              <a:t>روانی </a:t>
            </a:r>
            <a:r>
              <a:rPr lang="fa-IR" dirty="0" smtClean="0">
                <a:solidFill>
                  <a:schemeClr val="bg1"/>
                </a:solidFill>
              </a:rPr>
              <a:t>تلاش </a:t>
            </a:r>
            <a:r>
              <a:rPr lang="fa-IR" dirty="0">
                <a:solidFill>
                  <a:schemeClr val="bg1"/>
                </a:solidFill>
              </a:rPr>
              <a:t>کرد.</a:t>
            </a:r>
            <a:endParaRPr lang="en-US" dirty="0">
              <a:solidFill>
                <a:schemeClr val="bg1"/>
              </a:solidFill>
            </a:endParaRPr>
          </a:p>
        </p:txBody>
      </p:sp>
    </p:spTree>
    <p:extLst>
      <p:ext uri="{BB962C8B-B14F-4D97-AF65-F5344CB8AC3E}">
        <p14:creationId xmlns:p14="http://schemas.microsoft.com/office/powerpoint/2010/main" val="3175651768"/>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bg>
      <p:bgPr>
        <a:solidFill>
          <a:schemeClr val="tx1"/>
        </a:solidFill>
        <a:effectLst/>
      </p:bgPr>
    </p:bg>
    <p:spTree>
      <p:nvGrpSpPr>
        <p:cNvPr id="1" name=""/>
        <p:cNvGrpSpPr/>
        <p:nvPr/>
      </p:nvGrpSpPr>
      <p:grpSpPr>
        <a:xfrm>
          <a:off x="0" y="0"/>
          <a:ext cx="0" cy="0"/>
          <a:chOff x="0" y="0"/>
          <a:chExt cx="0" cy="0"/>
        </a:xfrm>
      </p:grpSpPr>
      <p:sp>
        <p:nvSpPr>
          <p:cNvPr id="2" name="Rectangle 1"/>
          <p:cNvSpPr/>
          <p:nvPr/>
        </p:nvSpPr>
        <p:spPr>
          <a:xfrm>
            <a:off x="8637563" y="534572"/>
            <a:ext cx="3207434" cy="984739"/>
          </a:xfrm>
          <a:prstGeom prst="rect">
            <a:avLst/>
          </a:prstGeom>
          <a:solidFill>
            <a:schemeClr val="bg2"/>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fa-IR" dirty="0" smtClean="0"/>
              <a:t>3. عوامل محیطی</a:t>
            </a:r>
            <a:endParaRPr lang="en-US" dirty="0"/>
          </a:p>
        </p:txBody>
      </p:sp>
      <p:sp>
        <p:nvSpPr>
          <p:cNvPr id="3" name="Rectangle 2"/>
          <p:cNvSpPr/>
          <p:nvPr/>
        </p:nvSpPr>
        <p:spPr>
          <a:xfrm>
            <a:off x="6555546" y="2055112"/>
            <a:ext cx="4994030" cy="3416320"/>
          </a:xfrm>
          <a:prstGeom prst="rect">
            <a:avLst/>
          </a:prstGeom>
        </p:spPr>
        <p:txBody>
          <a:bodyPr wrap="square">
            <a:spAutoFit/>
          </a:bodyPr>
          <a:lstStyle/>
          <a:p>
            <a:pPr algn="r" rtl="1"/>
            <a:r>
              <a:rPr lang="fa-IR" sz="2400" dirty="0" smtClean="0">
                <a:solidFill>
                  <a:schemeClr val="bg1"/>
                </a:solidFill>
              </a:rPr>
              <a:t>• نور</a:t>
            </a:r>
          </a:p>
          <a:p>
            <a:pPr algn="r" rtl="1"/>
            <a:r>
              <a:rPr lang="fa-IR" sz="2400" dirty="0" smtClean="0">
                <a:solidFill>
                  <a:schemeClr val="bg1"/>
                </a:solidFill>
              </a:rPr>
              <a:t> • حرارت</a:t>
            </a:r>
          </a:p>
          <a:p>
            <a:pPr algn="r" rtl="1"/>
            <a:r>
              <a:rPr lang="fa-IR" sz="2400" dirty="0" smtClean="0">
                <a:solidFill>
                  <a:schemeClr val="bg1"/>
                </a:solidFill>
              </a:rPr>
              <a:t>• </a:t>
            </a:r>
            <a:r>
              <a:rPr lang="fa-IR" sz="2400" dirty="0">
                <a:solidFill>
                  <a:schemeClr val="bg1"/>
                </a:solidFill>
              </a:rPr>
              <a:t>صدا </a:t>
            </a:r>
            <a:endParaRPr lang="fa-IR" sz="2400" dirty="0" smtClean="0">
              <a:solidFill>
                <a:schemeClr val="bg1"/>
              </a:solidFill>
            </a:endParaRPr>
          </a:p>
          <a:p>
            <a:pPr algn="r" rtl="1"/>
            <a:r>
              <a:rPr lang="fa-IR" sz="2400" dirty="0" smtClean="0">
                <a:solidFill>
                  <a:schemeClr val="bg1"/>
                </a:solidFill>
              </a:rPr>
              <a:t>• </a:t>
            </a:r>
            <a:r>
              <a:rPr lang="fa-IR" sz="2400" dirty="0">
                <a:solidFill>
                  <a:schemeClr val="bg1"/>
                </a:solidFill>
              </a:rPr>
              <a:t>وجود </a:t>
            </a:r>
            <a:r>
              <a:rPr lang="fa-IR" sz="2400" dirty="0" smtClean="0">
                <a:solidFill>
                  <a:schemeClr val="bg1"/>
                </a:solidFill>
              </a:rPr>
              <a:t>گازها</a:t>
            </a:r>
          </a:p>
          <a:p>
            <a:pPr algn="r" rtl="1"/>
            <a:r>
              <a:rPr lang="fa-IR" sz="2400" dirty="0" smtClean="0">
                <a:solidFill>
                  <a:schemeClr val="bg1"/>
                </a:solidFill>
              </a:rPr>
              <a:t>ساير </a:t>
            </a:r>
            <a:r>
              <a:rPr lang="fa-IR" sz="2400" dirty="0">
                <a:solidFill>
                  <a:schemeClr val="bg1"/>
                </a:solidFill>
              </a:rPr>
              <a:t>عوامل فيزيکی و شيميايی محيط کار </a:t>
            </a:r>
            <a:endParaRPr lang="fa-IR" sz="2400" dirty="0" smtClean="0">
              <a:solidFill>
                <a:schemeClr val="bg1"/>
              </a:solidFill>
            </a:endParaRPr>
          </a:p>
          <a:p>
            <a:pPr algn="r" rtl="1"/>
            <a:r>
              <a:rPr lang="fa-IR" sz="2400" dirty="0" smtClean="0">
                <a:solidFill>
                  <a:schemeClr val="bg1"/>
                </a:solidFill>
              </a:rPr>
              <a:t>• علاوه </a:t>
            </a:r>
            <a:r>
              <a:rPr lang="fa-IR" sz="2400" dirty="0">
                <a:solidFill>
                  <a:schemeClr val="bg1"/>
                </a:solidFill>
              </a:rPr>
              <a:t>بر آنکه از لحاظ جسمی بر نيروی کار اثر می گذارند, از نظر روانی نيز موثر هستند.</a:t>
            </a:r>
            <a:endParaRPr lang="en-US" sz="2400" dirty="0">
              <a:solidFill>
                <a:schemeClr val="bg1"/>
              </a:solidFill>
            </a:endParaRPr>
          </a:p>
        </p:txBody>
      </p:sp>
      <p:cxnSp>
        <p:nvCxnSpPr>
          <p:cNvPr id="5" name="Straight Connector 4"/>
          <p:cNvCxnSpPr/>
          <p:nvPr/>
        </p:nvCxnSpPr>
        <p:spPr>
          <a:xfrm>
            <a:off x="5598942" y="0"/>
            <a:ext cx="14067" cy="0"/>
          </a:xfrm>
          <a:prstGeom prst="line">
            <a:avLst/>
          </a:prstGeom>
        </p:spPr>
        <p:style>
          <a:lnRef idx="1">
            <a:schemeClr val="accent1"/>
          </a:lnRef>
          <a:fillRef idx="0">
            <a:schemeClr val="accent1"/>
          </a:fillRef>
          <a:effectRef idx="0">
            <a:schemeClr val="accent1"/>
          </a:effectRef>
          <a:fontRef idx="minor">
            <a:schemeClr val="tx1"/>
          </a:fontRef>
        </p:style>
      </p:cxnSp>
      <p:cxnSp>
        <p:nvCxnSpPr>
          <p:cNvPr id="7" name="Straight Connector 6"/>
          <p:cNvCxnSpPr/>
          <p:nvPr/>
        </p:nvCxnSpPr>
        <p:spPr>
          <a:xfrm>
            <a:off x="5894363" y="0"/>
            <a:ext cx="28135" cy="6858000"/>
          </a:xfrm>
          <a:prstGeom prst="line">
            <a:avLst/>
          </a:prstGeom>
          <a:ln>
            <a:solidFill>
              <a:schemeClr val="bg2"/>
            </a:solidFill>
          </a:ln>
        </p:spPr>
        <p:style>
          <a:lnRef idx="1">
            <a:schemeClr val="accent1"/>
          </a:lnRef>
          <a:fillRef idx="0">
            <a:schemeClr val="accent1"/>
          </a:fillRef>
          <a:effectRef idx="0">
            <a:schemeClr val="accent1"/>
          </a:effectRef>
          <a:fontRef idx="minor">
            <a:schemeClr val="tx1"/>
          </a:fontRef>
        </p:style>
      </p:cxnSp>
      <p:sp>
        <p:nvSpPr>
          <p:cNvPr id="8" name="Rectangle 7"/>
          <p:cNvSpPr/>
          <p:nvPr/>
        </p:nvSpPr>
        <p:spPr>
          <a:xfrm>
            <a:off x="1139483" y="534572"/>
            <a:ext cx="3418449" cy="1097280"/>
          </a:xfrm>
          <a:prstGeom prst="rect">
            <a:avLst/>
          </a:prstGeom>
          <a:solidFill>
            <a:schemeClr val="bg2"/>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fa-IR" dirty="0" smtClean="0"/>
              <a:t>4. تبعیض</a:t>
            </a:r>
            <a:endParaRPr lang="en-US" dirty="0"/>
          </a:p>
        </p:txBody>
      </p:sp>
      <p:sp>
        <p:nvSpPr>
          <p:cNvPr id="9" name="Rectangle 8"/>
          <p:cNvSpPr/>
          <p:nvPr/>
        </p:nvSpPr>
        <p:spPr>
          <a:xfrm>
            <a:off x="827650" y="2470609"/>
            <a:ext cx="4236719" cy="2677656"/>
          </a:xfrm>
          <a:prstGeom prst="rect">
            <a:avLst/>
          </a:prstGeom>
        </p:spPr>
        <p:txBody>
          <a:bodyPr wrap="square">
            <a:spAutoFit/>
          </a:bodyPr>
          <a:lstStyle/>
          <a:p>
            <a:pPr algn="r"/>
            <a:r>
              <a:rPr lang="fa-IR" sz="2400" dirty="0" smtClean="0">
                <a:solidFill>
                  <a:schemeClr val="bg1"/>
                </a:solidFill>
              </a:rPr>
              <a:t>• </a:t>
            </a:r>
            <a:r>
              <a:rPr lang="fa-IR" sz="2400" dirty="0">
                <a:solidFill>
                  <a:schemeClr val="bg1"/>
                </a:solidFill>
              </a:rPr>
              <a:t>وجود و تصور وجود تبعيض در محيط کار موجب بدبينی, دلسردی, بی </a:t>
            </a:r>
            <a:r>
              <a:rPr lang="fa-IR" sz="2400" dirty="0" smtClean="0">
                <a:solidFill>
                  <a:schemeClr val="bg1"/>
                </a:solidFill>
              </a:rPr>
              <a:t>علاقگی </a:t>
            </a:r>
            <a:r>
              <a:rPr lang="fa-IR" sz="2400" dirty="0">
                <a:solidFill>
                  <a:schemeClr val="bg1"/>
                </a:solidFill>
              </a:rPr>
              <a:t>و ياس می شود. </a:t>
            </a:r>
            <a:endParaRPr lang="fa-IR" sz="2400" dirty="0" smtClean="0">
              <a:solidFill>
                <a:schemeClr val="bg1"/>
              </a:solidFill>
            </a:endParaRPr>
          </a:p>
          <a:p>
            <a:pPr algn="r"/>
            <a:r>
              <a:rPr lang="fa-IR" sz="2400" dirty="0" smtClean="0">
                <a:solidFill>
                  <a:schemeClr val="bg1"/>
                </a:solidFill>
              </a:rPr>
              <a:t>• </a:t>
            </a:r>
            <a:r>
              <a:rPr lang="fa-IR" sz="2400" dirty="0">
                <a:solidFill>
                  <a:schemeClr val="bg1"/>
                </a:solidFill>
              </a:rPr>
              <a:t>عواملی که باعث ترفيع و ارتقاء درجه کارکنان است بايد بطور کلی برای همه روشن باشد.</a:t>
            </a:r>
            <a:endParaRPr lang="en-US" sz="2400" dirty="0">
              <a:solidFill>
                <a:schemeClr val="bg1"/>
              </a:solidFill>
            </a:endParaRPr>
          </a:p>
        </p:txBody>
      </p:sp>
    </p:spTree>
    <p:extLst>
      <p:ext uri="{BB962C8B-B14F-4D97-AF65-F5344CB8AC3E}">
        <p14:creationId xmlns:p14="http://schemas.microsoft.com/office/powerpoint/2010/main" val="263660666"/>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bg>
      <p:bgPr>
        <a:solidFill>
          <a:schemeClr val="tx1"/>
        </a:solidFill>
        <a:effectLst/>
      </p:bgPr>
    </p:bg>
    <p:spTree>
      <p:nvGrpSpPr>
        <p:cNvPr id="1" name=""/>
        <p:cNvGrpSpPr/>
        <p:nvPr/>
      </p:nvGrpSpPr>
      <p:grpSpPr>
        <a:xfrm>
          <a:off x="0" y="0"/>
          <a:ext cx="0" cy="0"/>
          <a:chOff x="0" y="0"/>
          <a:chExt cx="0" cy="0"/>
        </a:xfrm>
      </p:grpSpPr>
      <p:sp>
        <p:nvSpPr>
          <p:cNvPr id="2" name="Rectangle 1"/>
          <p:cNvSpPr/>
          <p:nvPr/>
        </p:nvSpPr>
        <p:spPr>
          <a:xfrm>
            <a:off x="8595360" y="914400"/>
            <a:ext cx="3066757" cy="787790"/>
          </a:xfrm>
          <a:prstGeom prst="rect">
            <a:avLst/>
          </a:prstGeom>
          <a:solidFill>
            <a:schemeClr val="bg2"/>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fa-IR" dirty="0" smtClean="0"/>
              <a:t>5. مسئولیت بیش از حد</a:t>
            </a:r>
            <a:endParaRPr lang="en-US" dirty="0"/>
          </a:p>
        </p:txBody>
      </p:sp>
      <p:sp>
        <p:nvSpPr>
          <p:cNvPr id="3" name="Rectangle 2"/>
          <p:cNvSpPr/>
          <p:nvPr/>
        </p:nvSpPr>
        <p:spPr>
          <a:xfrm>
            <a:off x="8707902" y="2366779"/>
            <a:ext cx="2954215" cy="3785652"/>
          </a:xfrm>
          <a:prstGeom prst="rect">
            <a:avLst/>
          </a:prstGeom>
        </p:spPr>
        <p:txBody>
          <a:bodyPr wrap="square">
            <a:spAutoFit/>
          </a:bodyPr>
          <a:lstStyle/>
          <a:p>
            <a:pPr algn="r"/>
            <a:r>
              <a:rPr lang="fa-IR" sz="2000" dirty="0">
                <a:solidFill>
                  <a:schemeClr val="bg1"/>
                </a:solidFill>
              </a:rPr>
              <a:t>•</a:t>
            </a:r>
            <a:r>
              <a:rPr lang="fa-IR" sz="2000" dirty="0"/>
              <a:t> </a:t>
            </a:r>
            <a:r>
              <a:rPr lang="fa-IR" sz="2000" dirty="0">
                <a:solidFill>
                  <a:schemeClr val="bg1"/>
                </a:solidFill>
              </a:rPr>
              <a:t>با توجه به اينکه هر فردی دارای ظرفيت جسمی روانی مختص بخود می باشد, واگذاری وظايف می بايست متناسب با آن صورت پذيرد</a:t>
            </a:r>
            <a:r>
              <a:rPr lang="fa-IR" sz="2000" dirty="0" smtClean="0">
                <a:solidFill>
                  <a:schemeClr val="bg1"/>
                </a:solidFill>
              </a:rPr>
              <a:t>.</a:t>
            </a:r>
          </a:p>
          <a:p>
            <a:pPr algn="r"/>
            <a:endParaRPr lang="fa-IR" sz="2000" dirty="0" smtClean="0">
              <a:solidFill>
                <a:schemeClr val="bg1"/>
              </a:solidFill>
            </a:endParaRPr>
          </a:p>
          <a:p>
            <a:pPr algn="r"/>
            <a:r>
              <a:rPr lang="fa-IR" sz="2000" dirty="0" smtClean="0">
                <a:solidFill>
                  <a:schemeClr val="bg1"/>
                </a:solidFill>
              </a:rPr>
              <a:t> </a:t>
            </a:r>
            <a:r>
              <a:rPr lang="fa-IR" sz="2000" dirty="0">
                <a:solidFill>
                  <a:schemeClr val="bg1"/>
                </a:solidFill>
              </a:rPr>
              <a:t>• در صورت تحميل مسئوليت بيش از ظرفيت, واکنش های روانی مشابه در مورد سورمناژ ذکر شده بروز می کنند.</a:t>
            </a:r>
            <a:endParaRPr lang="en-US" sz="2000" dirty="0">
              <a:solidFill>
                <a:schemeClr val="bg1"/>
              </a:solidFill>
            </a:endParaRPr>
          </a:p>
        </p:txBody>
      </p:sp>
      <p:cxnSp>
        <p:nvCxnSpPr>
          <p:cNvPr id="5" name="Straight Connector 4"/>
          <p:cNvCxnSpPr/>
          <p:nvPr/>
        </p:nvCxnSpPr>
        <p:spPr>
          <a:xfrm>
            <a:off x="7835705" y="0"/>
            <a:ext cx="0" cy="6963508"/>
          </a:xfrm>
          <a:prstGeom prst="line">
            <a:avLst/>
          </a:prstGeom>
          <a:ln>
            <a:solidFill>
              <a:schemeClr val="bg2"/>
            </a:solidFill>
          </a:ln>
        </p:spPr>
        <p:style>
          <a:lnRef idx="1">
            <a:schemeClr val="accent1"/>
          </a:lnRef>
          <a:fillRef idx="0">
            <a:schemeClr val="accent1"/>
          </a:fillRef>
          <a:effectRef idx="0">
            <a:schemeClr val="accent1"/>
          </a:effectRef>
          <a:fontRef idx="minor">
            <a:schemeClr val="tx1"/>
          </a:fontRef>
        </p:style>
      </p:cxnSp>
      <p:sp>
        <p:nvSpPr>
          <p:cNvPr id="6" name="Rectangle 5"/>
          <p:cNvSpPr/>
          <p:nvPr/>
        </p:nvSpPr>
        <p:spPr>
          <a:xfrm>
            <a:off x="4346917" y="956604"/>
            <a:ext cx="3179298" cy="787790"/>
          </a:xfrm>
          <a:prstGeom prst="rect">
            <a:avLst/>
          </a:prstGeom>
          <a:solidFill>
            <a:schemeClr val="bg2"/>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fa-IR" dirty="0" smtClean="0"/>
              <a:t>6. کار در انزوا</a:t>
            </a:r>
            <a:endParaRPr lang="en-US" dirty="0"/>
          </a:p>
        </p:txBody>
      </p:sp>
      <p:sp>
        <p:nvSpPr>
          <p:cNvPr id="7" name="Rectangle 6"/>
          <p:cNvSpPr/>
          <p:nvPr/>
        </p:nvSpPr>
        <p:spPr>
          <a:xfrm>
            <a:off x="4906107" y="2604982"/>
            <a:ext cx="2060917" cy="2862322"/>
          </a:xfrm>
          <a:prstGeom prst="rect">
            <a:avLst/>
          </a:prstGeom>
        </p:spPr>
        <p:txBody>
          <a:bodyPr wrap="square">
            <a:spAutoFit/>
          </a:bodyPr>
          <a:lstStyle/>
          <a:p>
            <a:pPr algn="r" rtl="1"/>
            <a:r>
              <a:rPr lang="fa-IR" sz="2000" dirty="0">
                <a:solidFill>
                  <a:schemeClr val="bg1"/>
                </a:solidFill>
              </a:rPr>
              <a:t>افرادی که برای مدتهای </a:t>
            </a:r>
            <a:r>
              <a:rPr lang="fa-IR" sz="2000" dirty="0" smtClean="0">
                <a:solidFill>
                  <a:schemeClr val="bg1"/>
                </a:solidFill>
              </a:rPr>
              <a:t>طولانی بطور </a:t>
            </a:r>
            <a:r>
              <a:rPr lang="fa-IR" sz="2000" dirty="0">
                <a:solidFill>
                  <a:schemeClr val="bg1"/>
                </a:solidFill>
              </a:rPr>
              <a:t>منزوی کار می کنند ممکن است به </a:t>
            </a:r>
            <a:r>
              <a:rPr lang="fa-IR" sz="2000" dirty="0" smtClean="0">
                <a:solidFill>
                  <a:schemeClr val="bg1"/>
                </a:solidFill>
              </a:rPr>
              <a:t>اختلالات </a:t>
            </a:r>
            <a:r>
              <a:rPr lang="fa-IR" sz="2000" dirty="0">
                <a:solidFill>
                  <a:schemeClr val="bg1"/>
                </a:solidFill>
              </a:rPr>
              <a:t>روانی و برخی از عوارض روان تنی </a:t>
            </a:r>
            <a:r>
              <a:rPr lang="en-US" sz="2000" dirty="0">
                <a:solidFill>
                  <a:schemeClr val="bg1"/>
                </a:solidFill>
              </a:rPr>
              <a:t>psychosomatic </a:t>
            </a:r>
            <a:r>
              <a:rPr lang="fa-IR" sz="2000" dirty="0" smtClean="0">
                <a:solidFill>
                  <a:schemeClr val="bg1"/>
                </a:solidFill>
              </a:rPr>
              <a:t>مبتلا گردند</a:t>
            </a:r>
            <a:r>
              <a:rPr lang="fa-IR" sz="2000" dirty="0">
                <a:solidFill>
                  <a:schemeClr val="bg1"/>
                </a:solidFill>
              </a:rPr>
              <a:t>.</a:t>
            </a:r>
            <a:endParaRPr lang="en-US" sz="2000" dirty="0">
              <a:solidFill>
                <a:schemeClr val="bg1"/>
              </a:solidFill>
            </a:endParaRPr>
          </a:p>
        </p:txBody>
      </p:sp>
      <p:cxnSp>
        <p:nvCxnSpPr>
          <p:cNvPr id="9" name="Straight Connector 8"/>
          <p:cNvCxnSpPr/>
          <p:nvPr/>
        </p:nvCxnSpPr>
        <p:spPr>
          <a:xfrm>
            <a:off x="3601329" y="0"/>
            <a:ext cx="28136" cy="7104185"/>
          </a:xfrm>
          <a:prstGeom prst="line">
            <a:avLst/>
          </a:prstGeom>
          <a:ln>
            <a:solidFill>
              <a:schemeClr val="bg2"/>
            </a:solidFill>
          </a:ln>
        </p:spPr>
        <p:style>
          <a:lnRef idx="1">
            <a:schemeClr val="accent1"/>
          </a:lnRef>
          <a:fillRef idx="0">
            <a:schemeClr val="accent1"/>
          </a:fillRef>
          <a:effectRef idx="0">
            <a:schemeClr val="accent1"/>
          </a:effectRef>
          <a:fontRef idx="minor">
            <a:schemeClr val="tx1"/>
          </a:fontRef>
        </p:style>
      </p:cxnSp>
      <p:sp>
        <p:nvSpPr>
          <p:cNvPr id="10" name="Rectangle 9"/>
          <p:cNvSpPr/>
          <p:nvPr/>
        </p:nvSpPr>
        <p:spPr>
          <a:xfrm>
            <a:off x="411482" y="914400"/>
            <a:ext cx="2831121" cy="787790"/>
          </a:xfrm>
          <a:prstGeom prst="rect">
            <a:avLst/>
          </a:prstGeom>
          <a:solidFill>
            <a:schemeClr val="bg2"/>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fa-IR" dirty="0" smtClean="0"/>
              <a:t>7. جلوگیری از ترقی</a:t>
            </a:r>
            <a:endParaRPr lang="en-US" dirty="0"/>
          </a:p>
        </p:txBody>
      </p:sp>
      <p:sp>
        <p:nvSpPr>
          <p:cNvPr id="11" name="Rectangle 10"/>
          <p:cNvSpPr/>
          <p:nvPr/>
        </p:nvSpPr>
        <p:spPr>
          <a:xfrm>
            <a:off x="640082" y="2520667"/>
            <a:ext cx="2553285" cy="3477875"/>
          </a:xfrm>
          <a:prstGeom prst="rect">
            <a:avLst/>
          </a:prstGeom>
        </p:spPr>
        <p:txBody>
          <a:bodyPr wrap="square">
            <a:spAutoFit/>
          </a:bodyPr>
          <a:lstStyle/>
          <a:p>
            <a:pPr algn="r" rtl="1"/>
            <a:r>
              <a:rPr lang="en-US" sz="2000" dirty="0">
                <a:solidFill>
                  <a:schemeClr val="bg1"/>
                </a:solidFill>
              </a:rPr>
              <a:t>•</a:t>
            </a:r>
            <a:r>
              <a:rPr lang="fa-IR" sz="2000" dirty="0" smtClean="0">
                <a:solidFill>
                  <a:schemeClr val="bg1"/>
                </a:solidFill>
              </a:rPr>
              <a:t>اين </a:t>
            </a:r>
            <a:r>
              <a:rPr lang="fa-IR" sz="2000" dirty="0">
                <a:solidFill>
                  <a:schemeClr val="bg1"/>
                </a:solidFill>
              </a:rPr>
              <a:t>موضوع </a:t>
            </a:r>
            <a:r>
              <a:rPr lang="fa-IR" sz="2000" dirty="0" smtClean="0">
                <a:solidFill>
                  <a:schemeClr val="bg1"/>
                </a:solidFill>
              </a:rPr>
              <a:t>احتمالا </a:t>
            </a:r>
            <a:r>
              <a:rPr lang="fa-IR" sz="2000" dirty="0">
                <a:solidFill>
                  <a:schemeClr val="bg1"/>
                </a:solidFill>
              </a:rPr>
              <a:t>بدليل احساس روا داشتن ظلم و تضيع حق فرد موجب نارضايتی و بدنبال آن برخی </a:t>
            </a:r>
            <a:r>
              <a:rPr lang="fa-IR" sz="2000" dirty="0" smtClean="0">
                <a:solidFill>
                  <a:schemeClr val="bg1"/>
                </a:solidFill>
              </a:rPr>
              <a:t>اختلالات </a:t>
            </a:r>
            <a:r>
              <a:rPr lang="fa-IR" sz="2000" dirty="0">
                <a:solidFill>
                  <a:schemeClr val="bg1"/>
                </a:solidFill>
              </a:rPr>
              <a:t>روانی می شود. </a:t>
            </a:r>
            <a:endParaRPr lang="fa-IR" sz="2000" dirty="0" smtClean="0">
              <a:solidFill>
                <a:schemeClr val="bg1"/>
              </a:solidFill>
            </a:endParaRPr>
          </a:p>
          <a:p>
            <a:pPr algn="r" rtl="1"/>
            <a:r>
              <a:rPr lang="fa-IR" sz="2000" dirty="0" smtClean="0">
                <a:solidFill>
                  <a:schemeClr val="bg1"/>
                </a:solidFill>
              </a:rPr>
              <a:t>• </a:t>
            </a:r>
            <a:r>
              <a:rPr lang="fa-IR" sz="2000" dirty="0">
                <a:solidFill>
                  <a:schemeClr val="bg1"/>
                </a:solidFill>
              </a:rPr>
              <a:t>فکر استثمار شدن و مورد بهره برداری قرار گرفتن هميشه نيروی کار را رنج می دهد.</a:t>
            </a:r>
            <a:endParaRPr lang="en-US" sz="2000" dirty="0">
              <a:solidFill>
                <a:schemeClr val="bg1"/>
              </a:solidFill>
            </a:endParaRPr>
          </a:p>
        </p:txBody>
      </p:sp>
    </p:spTree>
    <p:extLst>
      <p:ext uri="{BB962C8B-B14F-4D97-AF65-F5344CB8AC3E}">
        <p14:creationId xmlns:p14="http://schemas.microsoft.com/office/powerpoint/2010/main" val="3953922783"/>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bg>
      <p:bgPr>
        <a:solidFill>
          <a:schemeClr val="tx1"/>
        </a:solidFill>
        <a:effectLst/>
      </p:bgPr>
    </p:bg>
    <p:spTree>
      <p:nvGrpSpPr>
        <p:cNvPr id="1" name=""/>
        <p:cNvGrpSpPr/>
        <p:nvPr/>
      </p:nvGrpSpPr>
      <p:grpSpPr>
        <a:xfrm>
          <a:off x="0" y="0"/>
          <a:ext cx="0" cy="0"/>
          <a:chOff x="0" y="0"/>
          <a:chExt cx="0" cy="0"/>
        </a:xfrm>
      </p:grpSpPr>
      <p:sp>
        <p:nvSpPr>
          <p:cNvPr id="2" name="Title 1"/>
          <p:cNvSpPr>
            <a:spLocks noGrp="1"/>
          </p:cNvSpPr>
          <p:nvPr>
            <p:ph type="title"/>
          </p:nvPr>
        </p:nvSpPr>
        <p:spPr>
          <a:xfrm>
            <a:off x="1202919" y="284176"/>
            <a:ext cx="10459198" cy="1508760"/>
          </a:xfrm>
          <a:solidFill>
            <a:schemeClr val="bg2"/>
          </a:solidFill>
        </p:spPr>
        <p:txBody>
          <a:bodyPr/>
          <a:lstStyle/>
          <a:p>
            <a:pPr algn="r"/>
            <a:r>
              <a:rPr lang="fa-IR" dirty="0" smtClean="0">
                <a:solidFill>
                  <a:schemeClr val="tx1"/>
                </a:solidFill>
              </a:rPr>
              <a:t>عوامل روانی غیر مرتبط به کار</a:t>
            </a:r>
            <a:endParaRPr lang="en-US" dirty="0">
              <a:solidFill>
                <a:schemeClr val="tx1"/>
              </a:solidFill>
            </a:endParaRPr>
          </a:p>
        </p:txBody>
      </p:sp>
      <p:sp>
        <p:nvSpPr>
          <p:cNvPr id="3" name="Content Placeholder 2"/>
          <p:cNvSpPr>
            <a:spLocks noGrp="1"/>
          </p:cNvSpPr>
          <p:nvPr>
            <p:ph idx="1"/>
          </p:nvPr>
        </p:nvSpPr>
        <p:spPr>
          <a:xfrm>
            <a:off x="1202917" y="2011680"/>
            <a:ext cx="10459199" cy="4206240"/>
          </a:xfrm>
        </p:spPr>
        <p:txBody>
          <a:bodyPr/>
          <a:lstStyle/>
          <a:p>
            <a:pPr algn="r"/>
            <a:r>
              <a:rPr lang="fa-IR" dirty="0" smtClean="0">
                <a:solidFill>
                  <a:schemeClr val="bg1"/>
                </a:solidFill>
              </a:rPr>
              <a:t>در </a:t>
            </a:r>
            <a:r>
              <a:rPr lang="fa-IR" dirty="0">
                <a:solidFill>
                  <a:schemeClr val="bg1"/>
                </a:solidFill>
              </a:rPr>
              <a:t>اين بخش به کليه عوامل خانوادگی و غير خانوادگی اشاره </a:t>
            </a:r>
            <a:r>
              <a:rPr lang="fa-IR" dirty="0" smtClean="0">
                <a:solidFill>
                  <a:schemeClr val="bg1"/>
                </a:solidFill>
              </a:rPr>
              <a:t>می کنیم که </a:t>
            </a:r>
            <a:r>
              <a:rPr lang="fa-IR" dirty="0">
                <a:solidFill>
                  <a:schemeClr val="bg1"/>
                </a:solidFill>
              </a:rPr>
              <a:t>بصورت يک عامل فشار زا بر انسان وارد شده و سبب ايجاد فشار روانی می گردند. </a:t>
            </a:r>
            <a:r>
              <a:rPr lang="fa-IR" dirty="0" smtClean="0">
                <a:solidFill>
                  <a:schemeClr val="bg1"/>
                </a:solidFill>
              </a:rPr>
              <a:t>برخی </a:t>
            </a:r>
            <a:r>
              <a:rPr lang="fa-IR" dirty="0">
                <a:solidFill>
                  <a:schemeClr val="bg1"/>
                </a:solidFill>
              </a:rPr>
              <a:t>از روانشاسان فشار روانی را بعنوان محرکی فرض نموده اند که موجب احساس تشويق و ناراحتی در شخص می شود. </a:t>
            </a:r>
            <a:r>
              <a:rPr lang="fa-IR" dirty="0" smtClean="0">
                <a:solidFill>
                  <a:schemeClr val="bg1"/>
                </a:solidFill>
              </a:rPr>
              <a:t>گروه </a:t>
            </a:r>
            <a:r>
              <a:rPr lang="fa-IR" dirty="0">
                <a:solidFill>
                  <a:schemeClr val="bg1"/>
                </a:solidFill>
              </a:rPr>
              <a:t>ديگر فشار روانی را نوعی پاسخ فيزيولوژيکی و يا روانی موجود زنده در مقابل يک محرک فشار زا دانسته اند</a:t>
            </a:r>
            <a:r>
              <a:rPr lang="fa-IR" dirty="0" smtClean="0">
                <a:solidFill>
                  <a:schemeClr val="bg1"/>
                </a:solidFill>
              </a:rPr>
              <a:t>. بطور </a:t>
            </a:r>
            <a:r>
              <a:rPr lang="fa-IR" dirty="0">
                <a:solidFill>
                  <a:schemeClr val="bg1"/>
                </a:solidFill>
              </a:rPr>
              <a:t>کلی محرک های فشا زا محرکهايی هستند که در نهايت می توانند موجب پديد آمدن احساس فشار روانی در شخص شوند</a:t>
            </a:r>
            <a:r>
              <a:rPr lang="fa-IR" dirty="0" smtClean="0">
                <a:solidFill>
                  <a:schemeClr val="bg1"/>
                </a:solidFill>
              </a:rPr>
              <a:t>.</a:t>
            </a:r>
          </a:p>
          <a:p>
            <a:pPr algn="r"/>
            <a:r>
              <a:rPr lang="fa-IR" b="1" dirty="0" smtClean="0">
                <a:solidFill>
                  <a:schemeClr val="bg2"/>
                </a:solidFill>
              </a:rPr>
              <a:t>سه نوع محرک فشارزای مهم:</a:t>
            </a:r>
          </a:p>
          <a:p>
            <a:pPr algn="r"/>
            <a:r>
              <a:rPr lang="fa-IR" dirty="0" smtClean="0">
                <a:solidFill>
                  <a:schemeClr val="bg1"/>
                </a:solidFill>
              </a:rPr>
              <a:t>1. ناکامی</a:t>
            </a:r>
          </a:p>
          <a:p>
            <a:pPr algn="r"/>
            <a:r>
              <a:rPr lang="fa-IR" dirty="0" smtClean="0">
                <a:solidFill>
                  <a:schemeClr val="bg1"/>
                </a:solidFill>
              </a:rPr>
              <a:t>2. تعارض</a:t>
            </a:r>
          </a:p>
          <a:p>
            <a:pPr algn="r"/>
            <a:r>
              <a:rPr lang="fa-IR" dirty="0" smtClean="0">
                <a:solidFill>
                  <a:schemeClr val="bg1"/>
                </a:solidFill>
              </a:rPr>
              <a:t>3. فشارهای محیطی</a:t>
            </a:r>
            <a:endParaRPr lang="en-US" dirty="0">
              <a:solidFill>
                <a:schemeClr val="bg1"/>
              </a:solidFill>
            </a:endParaRPr>
          </a:p>
        </p:txBody>
      </p:sp>
    </p:spTree>
    <p:extLst>
      <p:ext uri="{BB962C8B-B14F-4D97-AF65-F5344CB8AC3E}">
        <p14:creationId xmlns:p14="http://schemas.microsoft.com/office/powerpoint/2010/main" val="1725734749"/>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bg>
      <p:bgPr>
        <a:solidFill>
          <a:schemeClr val="tx1"/>
        </a:solidFill>
        <a:effectLst/>
      </p:bgPr>
    </p:bg>
    <p:spTree>
      <p:nvGrpSpPr>
        <p:cNvPr id="1" name=""/>
        <p:cNvGrpSpPr/>
        <p:nvPr/>
      </p:nvGrpSpPr>
      <p:grpSpPr>
        <a:xfrm>
          <a:off x="0" y="0"/>
          <a:ext cx="0" cy="0"/>
          <a:chOff x="0" y="0"/>
          <a:chExt cx="0" cy="0"/>
        </a:xfrm>
      </p:grpSpPr>
      <p:sp>
        <p:nvSpPr>
          <p:cNvPr id="2" name="Rectangle 1"/>
          <p:cNvSpPr/>
          <p:nvPr/>
        </p:nvSpPr>
        <p:spPr>
          <a:xfrm>
            <a:off x="1055077" y="1112578"/>
            <a:ext cx="10381956" cy="923330"/>
          </a:xfrm>
          <a:prstGeom prst="rect">
            <a:avLst/>
          </a:prstGeom>
        </p:spPr>
        <p:txBody>
          <a:bodyPr wrap="square">
            <a:spAutoFit/>
          </a:bodyPr>
          <a:lstStyle/>
          <a:p>
            <a:pPr algn="r"/>
            <a:r>
              <a:rPr lang="fa-IR" b="1" dirty="0" smtClean="0">
                <a:solidFill>
                  <a:schemeClr val="bg2"/>
                </a:solidFill>
              </a:rPr>
              <a:t>1- ناکامی</a:t>
            </a:r>
          </a:p>
          <a:p>
            <a:pPr algn="r"/>
            <a:r>
              <a:rPr lang="fa-IR" dirty="0" smtClean="0">
                <a:solidFill>
                  <a:schemeClr val="bg1"/>
                </a:solidFill>
              </a:rPr>
              <a:t>ناکامی زمانی </a:t>
            </a:r>
            <a:r>
              <a:rPr lang="fa-IR" dirty="0">
                <a:solidFill>
                  <a:schemeClr val="bg1"/>
                </a:solidFill>
              </a:rPr>
              <a:t>پديد می آيد که فرد از رسيدن به هدفی باز داشته شود. </a:t>
            </a:r>
            <a:r>
              <a:rPr lang="fa-IR" dirty="0" smtClean="0">
                <a:solidFill>
                  <a:schemeClr val="bg1"/>
                </a:solidFill>
              </a:rPr>
              <a:t>اشخاص </a:t>
            </a:r>
            <a:r>
              <a:rPr lang="fa-IR" dirty="0">
                <a:solidFill>
                  <a:schemeClr val="bg1"/>
                </a:solidFill>
              </a:rPr>
              <a:t>در مقابل ناکامی واکنشهای </a:t>
            </a:r>
            <a:r>
              <a:rPr lang="fa-IR" dirty="0" smtClean="0">
                <a:solidFill>
                  <a:schemeClr val="bg1"/>
                </a:solidFill>
              </a:rPr>
              <a:t>کاملا </a:t>
            </a:r>
            <a:r>
              <a:rPr lang="fa-IR" dirty="0">
                <a:solidFill>
                  <a:schemeClr val="bg1"/>
                </a:solidFill>
              </a:rPr>
              <a:t>متفاوتی از خود نشان می دهند ولی شايعترين اين واکنش ها, خشم است.</a:t>
            </a:r>
            <a:endParaRPr lang="en-US" dirty="0">
              <a:solidFill>
                <a:schemeClr val="bg1"/>
              </a:solidFill>
            </a:endParaRPr>
          </a:p>
        </p:txBody>
      </p:sp>
      <p:sp>
        <p:nvSpPr>
          <p:cNvPr id="3" name="Rectangle 2"/>
          <p:cNvSpPr/>
          <p:nvPr/>
        </p:nvSpPr>
        <p:spPr>
          <a:xfrm>
            <a:off x="1280160" y="2486856"/>
            <a:ext cx="10156873" cy="1200329"/>
          </a:xfrm>
          <a:prstGeom prst="rect">
            <a:avLst/>
          </a:prstGeom>
        </p:spPr>
        <p:txBody>
          <a:bodyPr wrap="square">
            <a:spAutoFit/>
          </a:bodyPr>
          <a:lstStyle/>
          <a:p>
            <a:pPr algn="r"/>
            <a:r>
              <a:rPr lang="fa-IR" b="1" dirty="0">
                <a:solidFill>
                  <a:schemeClr val="bg2"/>
                </a:solidFill>
              </a:rPr>
              <a:t>2 -تعارض </a:t>
            </a:r>
            <a:endParaRPr lang="fa-IR" b="1" dirty="0" smtClean="0">
              <a:solidFill>
                <a:schemeClr val="bg2"/>
              </a:solidFill>
            </a:endParaRPr>
          </a:p>
          <a:p>
            <a:pPr algn="r"/>
            <a:r>
              <a:rPr lang="fa-IR" dirty="0" smtClean="0">
                <a:solidFill>
                  <a:schemeClr val="bg1"/>
                </a:solidFill>
              </a:rPr>
              <a:t>تعارض </a:t>
            </a:r>
            <a:r>
              <a:rPr lang="fa-IR" dirty="0">
                <a:solidFill>
                  <a:schemeClr val="bg1"/>
                </a:solidFill>
              </a:rPr>
              <a:t>زمانی ايجاد می شود که شخص ناگزير است از ميان دو انگيزه يا دو موقعيت تنها يکی را انتخاب </a:t>
            </a:r>
            <a:r>
              <a:rPr lang="fa-IR" dirty="0" smtClean="0">
                <a:solidFill>
                  <a:schemeClr val="bg1"/>
                </a:solidFill>
              </a:rPr>
              <a:t>نمايد.</a:t>
            </a:r>
          </a:p>
          <a:p>
            <a:pPr algn="r"/>
            <a:r>
              <a:rPr lang="fa-IR" dirty="0" smtClean="0">
                <a:solidFill>
                  <a:schemeClr val="bg1"/>
                </a:solidFill>
              </a:rPr>
              <a:t>به طور کلی سه نوع تعارض وجود دارد:</a:t>
            </a:r>
            <a:endParaRPr lang="en-US" dirty="0">
              <a:solidFill>
                <a:schemeClr val="bg1"/>
              </a:solidFill>
            </a:endParaRPr>
          </a:p>
        </p:txBody>
      </p:sp>
      <p:graphicFrame>
        <p:nvGraphicFramePr>
          <p:cNvPr id="4" name="Diagram 3"/>
          <p:cNvGraphicFramePr/>
          <p:nvPr>
            <p:extLst>
              <p:ext uri="{D42A27DB-BD31-4B8C-83A1-F6EECF244321}">
                <p14:modId xmlns:p14="http://schemas.microsoft.com/office/powerpoint/2010/main" val="683198950"/>
              </p:ext>
            </p:extLst>
          </p:nvPr>
        </p:nvGraphicFramePr>
        <p:xfrm>
          <a:off x="400148" y="2469663"/>
          <a:ext cx="5677095" cy="4604955"/>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926983407"/>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bg>
      <p:bgPr>
        <a:solidFill>
          <a:schemeClr val="tx1"/>
        </a:solidFill>
        <a:effectLst/>
      </p:bgPr>
    </p:bg>
    <p:spTree>
      <p:nvGrpSpPr>
        <p:cNvPr id="1" name=""/>
        <p:cNvGrpSpPr/>
        <p:nvPr/>
      </p:nvGrpSpPr>
      <p:grpSpPr>
        <a:xfrm>
          <a:off x="0" y="0"/>
          <a:ext cx="0" cy="0"/>
          <a:chOff x="0" y="0"/>
          <a:chExt cx="0" cy="0"/>
        </a:xfrm>
      </p:grpSpPr>
      <p:sp>
        <p:nvSpPr>
          <p:cNvPr id="2" name="Rectangle 1"/>
          <p:cNvSpPr/>
          <p:nvPr/>
        </p:nvSpPr>
        <p:spPr>
          <a:xfrm>
            <a:off x="689317" y="821511"/>
            <a:ext cx="10916529" cy="1477328"/>
          </a:xfrm>
          <a:prstGeom prst="rect">
            <a:avLst/>
          </a:prstGeom>
        </p:spPr>
        <p:txBody>
          <a:bodyPr wrap="square">
            <a:spAutoFit/>
          </a:bodyPr>
          <a:lstStyle/>
          <a:p>
            <a:pPr algn="r" rtl="1"/>
            <a:r>
              <a:rPr lang="fa-IR" b="1" dirty="0" smtClean="0">
                <a:solidFill>
                  <a:schemeClr val="bg2"/>
                </a:solidFill>
              </a:rPr>
              <a:t>الف) </a:t>
            </a:r>
            <a:r>
              <a:rPr lang="fa-IR" b="1" dirty="0">
                <a:solidFill>
                  <a:schemeClr val="bg2"/>
                </a:solidFill>
              </a:rPr>
              <a:t>تعارض گرایشی- اجتنابی: </a:t>
            </a:r>
            <a:endParaRPr lang="fa-IR" b="1" dirty="0" smtClean="0">
              <a:solidFill>
                <a:schemeClr val="bg2"/>
              </a:solidFill>
            </a:endParaRPr>
          </a:p>
          <a:p>
            <a:pPr algn="r" rtl="1"/>
            <a:r>
              <a:rPr lang="fa-IR" dirty="0" smtClean="0">
                <a:solidFill>
                  <a:schemeClr val="bg1"/>
                </a:solidFill>
              </a:rPr>
              <a:t>اين </a:t>
            </a:r>
            <a:r>
              <a:rPr lang="fa-IR" dirty="0">
                <a:solidFill>
                  <a:schemeClr val="bg1"/>
                </a:solidFill>
              </a:rPr>
              <a:t>نوع از تعارض زمانی پديد می آيد که شخص در يک زمان نسبت به هدفی تمايل گرايشی –اجتنابی داشته باشد. </a:t>
            </a:r>
            <a:endParaRPr lang="fa-IR" dirty="0" smtClean="0">
              <a:solidFill>
                <a:schemeClr val="bg1"/>
              </a:solidFill>
            </a:endParaRPr>
          </a:p>
          <a:p>
            <a:pPr algn="r" rtl="1"/>
            <a:r>
              <a:rPr lang="fa-IR" dirty="0" smtClean="0">
                <a:solidFill>
                  <a:schemeClr val="bg1"/>
                </a:solidFill>
              </a:rPr>
              <a:t>بعنوان </a:t>
            </a:r>
            <a:r>
              <a:rPr lang="fa-IR" dirty="0">
                <a:solidFill>
                  <a:schemeClr val="bg1"/>
                </a:solidFill>
              </a:rPr>
              <a:t>مثال فردی که استعمال دخانيات را ترک نموده ممکن است در يک شرايط خاص تمايل به استعمال مجدد داشته اما همان لحظه بيم اعتياد مجدد يک حالت اجتنابی در او بوجود می آورد.</a:t>
            </a:r>
            <a:endParaRPr lang="en-US" dirty="0">
              <a:solidFill>
                <a:schemeClr val="bg1"/>
              </a:solidFill>
            </a:endParaRPr>
          </a:p>
        </p:txBody>
      </p:sp>
      <p:sp>
        <p:nvSpPr>
          <p:cNvPr id="3" name="Rectangle 2"/>
          <p:cNvSpPr/>
          <p:nvPr/>
        </p:nvSpPr>
        <p:spPr>
          <a:xfrm>
            <a:off x="1083212" y="2551837"/>
            <a:ext cx="10522634" cy="3416320"/>
          </a:xfrm>
          <a:prstGeom prst="rect">
            <a:avLst/>
          </a:prstGeom>
        </p:spPr>
        <p:txBody>
          <a:bodyPr wrap="square">
            <a:spAutoFit/>
          </a:bodyPr>
          <a:lstStyle/>
          <a:p>
            <a:pPr algn="r" rtl="1"/>
            <a:r>
              <a:rPr lang="fa-IR" b="1" dirty="0" smtClean="0">
                <a:solidFill>
                  <a:schemeClr val="bg2"/>
                </a:solidFill>
              </a:rPr>
              <a:t>ب)تعارض </a:t>
            </a:r>
            <a:r>
              <a:rPr lang="fa-IR" b="1" dirty="0">
                <a:solidFill>
                  <a:schemeClr val="bg2"/>
                </a:solidFill>
              </a:rPr>
              <a:t>گرایشی- گرایشی: </a:t>
            </a:r>
            <a:endParaRPr lang="fa-IR" b="1" dirty="0" smtClean="0">
              <a:solidFill>
                <a:schemeClr val="bg2"/>
              </a:solidFill>
            </a:endParaRPr>
          </a:p>
          <a:p>
            <a:pPr algn="r" rtl="1"/>
            <a:r>
              <a:rPr lang="fa-IR" dirty="0" smtClean="0">
                <a:solidFill>
                  <a:schemeClr val="bg1"/>
                </a:solidFill>
              </a:rPr>
              <a:t>اين </a:t>
            </a:r>
            <a:r>
              <a:rPr lang="fa-IR" dirty="0">
                <a:solidFill>
                  <a:schemeClr val="bg1"/>
                </a:solidFill>
              </a:rPr>
              <a:t>تعارض زمانی رخ می دهد که شخص مجبور است از بين 2 تا چند هدف مطلوب يکی را انتخاب نمايد. مثلا وقتی امکان تحصیل در چند دانشگاه خوب وجود داشته باشد گزینش دانشگاه به‌صورت یک موقعیت تعارض‌انگیز در می‌آید. در این حال گرچه شخص سرانجام به هدف خود می‌رسد اما ممکن است تردید و به تعویق انداختن انتخاب یک هدف در پیشرفت یا موفقیت افراد درگیر در این نوع تعارض، اختلال ایجاد </a:t>
            </a:r>
            <a:r>
              <a:rPr lang="fa-IR" dirty="0" smtClean="0">
                <a:solidFill>
                  <a:schemeClr val="bg1"/>
                </a:solidFill>
              </a:rPr>
              <a:t>کند.</a:t>
            </a:r>
          </a:p>
          <a:p>
            <a:pPr algn="r" rtl="1"/>
            <a:endParaRPr lang="fa-IR" dirty="0">
              <a:solidFill>
                <a:schemeClr val="bg1"/>
              </a:solidFill>
            </a:endParaRPr>
          </a:p>
          <a:p>
            <a:pPr algn="r" rtl="1"/>
            <a:r>
              <a:rPr lang="fa-IR" b="1" dirty="0" smtClean="0">
                <a:solidFill>
                  <a:schemeClr val="bg2"/>
                </a:solidFill>
              </a:rPr>
              <a:t>پ) تعارض </a:t>
            </a:r>
            <a:r>
              <a:rPr lang="fa-IR" b="1" dirty="0">
                <a:solidFill>
                  <a:schemeClr val="bg2"/>
                </a:solidFill>
              </a:rPr>
              <a:t>اجتنابی-اجتنابی</a:t>
            </a:r>
            <a:r>
              <a:rPr lang="fa-IR" b="1" dirty="0" smtClean="0">
                <a:solidFill>
                  <a:schemeClr val="bg2"/>
                </a:solidFill>
              </a:rPr>
              <a:t>:</a:t>
            </a:r>
          </a:p>
          <a:p>
            <a:pPr algn="r" rtl="1"/>
            <a:r>
              <a:rPr lang="fa-IR" dirty="0" smtClean="0">
                <a:solidFill>
                  <a:schemeClr val="bg1"/>
                </a:solidFill>
              </a:rPr>
              <a:t> اين </a:t>
            </a:r>
            <a:r>
              <a:rPr lang="fa-IR" dirty="0">
                <a:solidFill>
                  <a:schemeClr val="bg1"/>
                </a:solidFill>
              </a:rPr>
              <a:t>نوع تعارض در مقايسه با ساير تعارض ها فشار روانی شديدتری را ايجاد می کند. </a:t>
            </a:r>
            <a:r>
              <a:rPr lang="fa-IR" dirty="0" smtClean="0">
                <a:solidFill>
                  <a:schemeClr val="bg1"/>
                </a:solidFill>
              </a:rPr>
              <a:t>شخص </a:t>
            </a:r>
            <a:r>
              <a:rPr lang="fa-IR" dirty="0">
                <a:solidFill>
                  <a:schemeClr val="bg1"/>
                </a:solidFill>
              </a:rPr>
              <a:t>ناگزير است از بين 2 تا چند مورد نامطلوب يکی را انتخاب نمايد</a:t>
            </a:r>
            <a:r>
              <a:rPr lang="fa-IR" dirty="0" smtClean="0">
                <a:solidFill>
                  <a:schemeClr val="bg1"/>
                </a:solidFill>
              </a:rPr>
              <a:t>.</a:t>
            </a:r>
            <a:r>
              <a:rPr lang="fa-IR" dirty="0"/>
              <a:t> </a:t>
            </a:r>
            <a:r>
              <a:rPr lang="fa-IR" dirty="0">
                <a:solidFill>
                  <a:schemeClr val="bg1"/>
                </a:solidFill>
              </a:rPr>
              <a:t>مثلا نوجوانان نسبت به زندگی مستقل یک نگرش دوسوگرا دارند. از سویی دلشان می‌خواهد با جدایی از خانواده استقلال داشته ‌باشند و </a:t>
            </a:r>
            <a:r>
              <a:rPr lang="fa-IR" dirty="0" smtClean="0">
                <a:solidFill>
                  <a:schemeClr val="bg1"/>
                </a:solidFill>
              </a:rPr>
              <a:t>مسئول </a:t>
            </a:r>
            <a:r>
              <a:rPr lang="fa-IR" dirty="0">
                <a:solidFill>
                  <a:schemeClr val="bg1"/>
                </a:solidFill>
              </a:rPr>
              <a:t>امور زندگی خویش باشند و از سوی دیگر مایلند که با ‌بودن زیر سقف خانواده‌ خود، والدینشان آنها را در حل مشکلات یاری </a:t>
            </a:r>
            <a:r>
              <a:rPr lang="fa-IR" dirty="0" smtClean="0">
                <a:solidFill>
                  <a:schemeClr val="bg1"/>
                </a:solidFill>
              </a:rPr>
              <a:t>دهند.</a:t>
            </a:r>
          </a:p>
          <a:p>
            <a:pPr algn="r" rtl="1"/>
            <a:endParaRPr lang="en-US" dirty="0">
              <a:solidFill>
                <a:schemeClr val="bg1"/>
              </a:solidFill>
            </a:endParaRPr>
          </a:p>
        </p:txBody>
      </p:sp>
    </p:spTree>
    <p:extLst>
      <p:ext uri="{BB962C8B-B14F-4D97-AF65-F5344CB8AC3E}">
        <p14:creationId xmlns:p14="http://schemas.microsoft.com/office/powerpoint/2010/main" val="664942253"/>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bg>
      <p:bgPr>
        <a:solidFill>
          <a:schemeClr val="tx1"/>
        </a:solidFill>
        <a:effectLst/>
      </p:bgPr>
    </p:bg>
    <p:spTree>
      <p:nvGrpSpPr>
        <p:cNvPr id="1" name=""/>
        <p:cNvGrpSpPr/>
        <p:nvPr/>
      </p:nvGrpSpPr>
      <p:grpSpPr>
        <a:xfrm>
          <a:off x="0" y="0"/>
          <a:ext cx="0" cy="0"/>
          <a:chOff x="0" y="0"/>
          <a:chExt cx="0" cy="0"/>
        </a:xfrm>
      </p:grpSpPr>
      <p:sp>
        <p:nvSpPr>
          <p:cNvPr id="2" name="Rectangle 1"/>
          <p:cNvSpPr/>
          <p:nvPr/>
        </p:nvSpPr>
        <p:spPr>
          <a:xfrm>
            <a:off x="984738" y="997858"/>
            <a:ext cx="10466364" cy="2308324"/>
          </a:xfrm>
          <a:prstGeom prst="rect">
            <a:avLst/>
          </a:prstGeom>
        </p:spPr>
        <p:txBody>
          <a:bodyPr wrap="square">
            <a:spAutoFit/>
          </a:bodyPr>
          <a:lstStyle/>
          <a:p>
            <a:pPr algn="r" rtl="1"/>
            <a:r>
              <a:rPr lang="fa-IR" b="1" dirty="0">
                <a:solidFill>
                  <a:schemeClr val="bg2"/>
                </a:solidFill>
              </a:rPr>
              <a:t>3-فشارهای محیطی: </a:t>
            </a:r>
            <a:endParaRPr lang="fa-IR" b="1" dirty="0" smtClean="0">
              <a:solidFill>
                <a:schemeClr val="bg2"/>
              </a:solidFill>
            </a:endParaRPr>
          </a:p>
          <a:p>
            <a:pPr algn="r" rtl="1"/>
            <a:r>
              <a:rPr lang="fa-IR" dirty="0" smtClean="0">
                <a:solidFill>
                  <a:schemeClr val="bg1"/>
                </a:solidFill>
              </a:rPr>
              <a:t>يکی </a:t>
            </a:r>
            <a:r>
              <a:rPr lang="fa-IR" dirty="0">
                <a:solidFill>
                  <a:schemeClr val="bg1"/>
                </a:solidFill>
              </a:rPr>
              <a:t>از منابع مهم فشار روانی محسوب شده و از سوی محيطی که فرد در آن زندگی می کند, دريافت می شود</a:t>
            </a:r>
            <a:r>
              <a:rPr lang="fa-IR" dirty="0" smtClean="0">
                <a:solidFill>
                  <a:schemeClr val="bg1"/>
                </a:solidFill>
              </a:rPr>
              <a:t>. این نوع فشار به دو نوع </a:t>
            </a:r>
            <a:r>
              <a:rPr lang="fa-IR" dirty="0" smtClean="0">
                <a:solidFill>
                  <a:srgbClr val="FF0000"/>
                </a:solidFill>
              </a:rPr>
              <a:t>داخلی</a:t>
            </a:r>
            <a:r>
              <a:rPr lang="fa-IR" dirty="0" smtClean="0">
                <a:solidFill>
                  <a:schemeClr val="bg1"/>
                </a:solidFill>
              </a:rPr>
              <a:t> و </a:t>
            </a:r>
            <a:r>
              <a:rPr lang="fa-IR" dirty="0" smtClean="0">
                <a:solidFill>
                  <a:srgbClr val="FF0000"/>
                </a:solidFill>
              </a:rPr>
              <a:t>خارجی</a:t>
            </a:r>
            <a:r>
              <a:rPr lang="fa-IR" dirty="0" smtClean="0">
                <a:solidFill>
                  <a:schemeClr val="bg1"/>
                </a:solidFill>
              </a:rPr>
              <a:t> دسته بندی میشود:</a:t>
            </a:r>
          </a:p>
          <a:p>
            <a:pPr algn="r" rtl="1"/>
            <a:r>
              <a:rPr lang="fa-IR" dirty="0">
                <a:solidFill>
                  <a:schemeClr val="bg1"/>
                </a:solidFill>
              </a:rPr>
              <a:t>بعنوان نمونه دانش آموزی که برای قبولی در امتحانات</a:t>
            </a:r>
            <a:r>
              <a:rPr lang="fa-IR" dirty="0" smtClean="0">
                <a:solidFill>
                  <a:schemeClr val="bg1"/>
                </a:solidFill>
              </a:rPr>
              <a:t>:</a:t>
            </a:r>
          </a:p>
          <a:p>
            <a:pPr algn="r" rtl="1"/>
            <a:r>
              <a:rPr lang="fa-IR" dirty="0" smtClean="0">
                <a:solidFill>
                  <a:schemeClr val="bg1"/>
                </a:solidFill>
              </a:rPr>
              <a:t> </a:t>
            </a:r>
            <a:r>
              <a:rPr lang="fa-IR" dirty="0">
                <a:solidFill>
                  <a:schemeClr val="bg1"/>
                </a:solidFill>
              </a:rPr>
              <a:t>• توسط والدين خود تحت فشار </a:t>
            </a:r>
            <a:r>
              <a:rPr lang="fa-IR" dirty="0" smtClean="0">
                <a:solidFill>
                  <a:schemeClr val="bg1"/>
                </a:solidFill>
              </a:rPr>
              <a:t>باشد(فشار خارجی)</a:t>
            </a:r>
          </a:p>
          <a:p>
            <a:pPr algn="r" rtl="1"/>
            <a:r>
              <a:rPr lang="fa-IR" dirty="0" smtClean="0">
                <a:solidFill>
                  <a:schemeClr val="bg1"/>
                </a:solidFill>
              </a:rPr>
              <a:t>• </a:t>
            </a:r>
            <a:r>
              <a:rPr lang="fa-IR" dirty="0">
                <a:solidFill>
                  <a:schemeClr val="bg1"/>
                </a:solidFill>
              </a:rPr>
              <a:t>خود اين فشار بر خود تحميل نمايد </a:t>
            </a:r>
            <a:r>
              <a:rPr lang="fa-IR" dirty="0" smtClean="0">
                <a:solidFill>
                  <a:schemeClr val="bg1"/>
                </a:solidFill>
              </a:rPr>
              <a:t>(فشار داخلی)</a:t>
            </a:r>
          </a:p>
          <a:p>
            <a:pPr algn="r" rtl="1"/>
            <a:endParaRPr lang="fa-IR" dirty="0">
              <a:solidFill>
                <a:schemeClr val="bg1"/>
              </a:solidFill>
            </a:endParaRPr>
          </a:p>
          <a:p>
            <a:pPr algn="r" rtl="1"/>
            <a:endParaRPr lang="fa-IR" dirty="0" smtClean="0">
              <a:solidFill>
                <a:schemeClr val="bg1"/>
              </a:solidFill>
            </a:endParaRPr>
          </a:p>
        </p:txBody>
      </p:sp>
      <p:sp>
        <p:nvSpPr>
          <p:cNvPr id="3" name="Rectangle 2"/>
          <p:cNvSpPr/>
          <p:nvPr/>
        </p:nvSpPr>
        <p:spPr>
          <a:xfrm>
            <a:off x="5614183" y="2977047"/>
            <a:ext cx="5836919" cy="2031325"/>
          </a:xfrm>
          <a:prstGeom prst="rect">
            <a:avLst/>
          </a:prstGeom>
        </p:spPr>
        <p:txBody>
          <a:bodyPr wrap="none">
            <a:spAutoFit/>
          </a:bodyPr>
          <a:lstStyle/>
          <a:p>
            <a:r>
              <a:rPr lang="fa-IR" b="1" dirty="0">
                <a:solidFill>
                  <a:schemeClr val="bg1"/>
                </a:solidFill>
              </a:rPr>
              <a:t>بطور کلی 3 نوع فشار روانی شناسایی شده </a:t>
            </a:r>
            <a:r>
              <a:rPr lang="fa-IR" b="1" dirty="0" smtClean="0">
                <a:solidFill>
                  <a:schemeClr val="bg1"/>
                </a:solidFill>
              </a:rPr>
              <a:t>است:</a:t>
            </a:r>
          </a:p>
          <a:p>
            <a:endParaRPr lang="fa-IR" b="1" dirty="0" smtClean="0">
              <a:solidFill>
                <a:schemeClr val="bg1"/>
              </a:solidFill>
            </a:endParaRPr>
          </a:p>
          <a:p>
            <a:pPr algn="r"/>
            <a:r>
              <a:rPr lang="fa-IR" dirty="0" smtClean="0">
                <a:solidFill>
                  <a:schemeClr val="bg1"/>
                </a:solidFill>
              </a:rPr>
              <a:t>الف-فشار </a:t>
            </a:r>
            <a:r>
              <a:rPr lang="fa-IR" dirty="0">
                <a:solidFill>
                  <a:schemeClr val="bg1"/>
                </a:solidFill>
              </a:rPr>
              <a:t>روانی مزمن </a:t>
            </a:r>
            <a:endParaRPr lang="fa-IR" dirty="0" smtClean="0">
              <a:solidFill>
                <a:schemeClr val="bg1"/>
              </a:solidFill>
            </a:endParaRPr>
          </a:p>
          <a:p>
            <a:pPr algn="r"/>
            <a:endParaRPr lang="fa-IR" dirty="0" smtClean="0">
              <a:solidFill>
                <a:schemeClr val="bg1"/>
              </a:solidFill>
            </a:endParaRPr>
          </a:p>
          <a:p>
            <a:pPr algn="r"/>
            <a:r>
              <a:rPr lang="fa-IR" dirty="0" smtClean="0">
                <a:solidFill>
                  <a:schemeClr val="bg1"/>
                </a:solidFill>
              </a:rPr>
              <a:t>ب-مسائل روزمره</a:t>
            </a:r>
          </a:p>
          <a:p>
            <a:pPr algn="r"/>
            <a:endParaRPr lang="fa-IR" dirty="0" smtClean="0">
              <a:solidFill>
                <a:schemeClr val="bg1"/>
              </a:solidFill>
            </a:endParaRPr>
          </a:p>
          <a:p>
            <a:pPr algn="r"/>
            <a:r>
              <a:rPr lang="fa-IR" dirty="0" smtClean="0">
                <a:solidFill>
                  <a:schemeClr val="bg1"/>
                </a:solidFill>
              </a:rPr>
              <a:t>ج-رويدادهای </a:t>
            </a:r>
            <a:r>
              <a:rPr lang="fa-IR" dirty="0">
                <a:solidFill>
                  <a:schemeClr val="bg1"/>
                </a:solidFill>
              </a:rPr>
              <a:t>پر فشار زندگی</a:t>
            </a:r>
            <a:endParaRPr lang="en-US" b="1" dirty="0">
              <a:solidFill>
                <a:schemeClr val="bg1"/>
              </a:solidFill>
            </a:endParaRPr>
          </a:p>
        </p:txBody>
      </p:sp>
    </p:spTree>
    <p:extLst>
      <p:ext uri="{BB962C8B-B14F-4D97-AF65-F5344CB8AC3E}">
        <p14:creationId xmlns:p14="http://schemas.microsoft.com/office/powerpoint/2010/main" val="2020060872"/>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bg>
      <p:bgPr>
        <a:solidFill>
          <a:schemeClr val="tx1"/>
        </a:solidFill>
        <a:effectLst/>
      </p:bgPr>
    </p:bg>
    <p:spTree>
      <p:nvGrpSpPr>
        <p:cNvPr id="1" name=""/>
        <p:cNvGrpSpPr/>
        <p:nvPr/>
      </p:nvGrpSpPr>
      <p:grpSpPr>
        <a:xfrm>
          <a:off x="0" y="0"/>
          <a:ext cx="0" cy="0"/>
          <a:chOff x="0" y="0"/>
          <a:chExt cx="0" cy="0"/>
        </a:xfrm>
      </p:grpSpPr>
      <p:sp>
        <p:nvSpPr>
          <p:cNvPr id="2" name="Rectangle 1"/>
          <p:cNvSpPr/>
          <p:nvPr/>
        </p:nvSpPr>
        <p:spPr>
          <a:xfrm>
            <a:off x="1026942" y="335846"/>
            <a:ext cx="10466363" cy="5632311"/>
          </a:xfrm>
          <a:prstGeom prst="rect">
            <a:avLst/>
          </a:prstGeom>
        </p:spPr>
        <p:txBody>
          <a:bodyPr wrap="square">
            <a:spAutoFit/>
          </a:bodyPr>
          <a:lstStyle/>
          <a:p>
            <a:pPr algn="r" rtl="1"/>
            <a:r>
              <a:rPr lang="fa-IR" dirty="0">
                <a:solidFill>
                  <a:schemeClr val="bg1"/>
                </a:solidFill>
              </a:rPr>
              <a:t>الف-فشار روانی مزمن: </a:t>
            </a:r>
            <a:endParaRPr lang="fa-IR" dirty="0" smtClean="0">
              <a:solidFill>
                <a:schemeClr val="bg1"/>
              </a:solidFill>
            </a:endParaRPr>
          </a:p>
          <a:p>
            <a:pPr algn="r" rtl="1"/>
            <a:endParaRPr lang="fa-IR" dirty="0" smtClean="0">
              <a:solidFill>
                <a:schemeClr val="bg1"/>
              </a:solidFill>
            </a:endParaRPr>
          </a:p>
          <a:p>
            <a:pPr algn="r" rtl="1"/>
            <a:r>
              <a:rPr lang="fa-IR" dirty="0" smtClean="0">
                <a:solidFill>
                  <a:schemeClr val="bg1"/>
                </a:solidFill>
              </a:rPr>
              <a:t>اين </a:t>
            </a:r>
            <a:r>
              <a:rPr lang="fa-IR" dirty="0">
                <a:solidFill>
                  <a:schemeClr val="bg1"/>
                </a:solidFill>
              </a:rPr>
              <a:t>نوع فشار روانی </a:t>
            </a:r>
            <a:r>
              <a:rPr lang="fa-IR" dirty="0" smtClean="0">
                <a:solidFill>
                  <a:schemeClr val="bg1"/>
                </a:solidFill>
              </a:rPr>
              <a:t>معمولا </a:t>
            </a:r>
            <a:r>
              <a:rPr lang="fa-IR" dirty="0">
                <a:solidFill>
                  <a:schemeClr val="bg1"/>
                </a:solidFill>
              </a:rPr>
              <a:t>زمانی بوجود می آيد که شخص بطور وسيعی تحت محرک های فشار زا قرار داشته و برای مقابله با آن منابع کافی در اختيار نداشته باشد. </a:t>
            </a:r>
            <a:r>
              <a:rPr lang="fa-IR" dirty="0" smtClean="0">
                <a:solidFill>
                  <a:schemeClr val="bg1"/>
                </a:solidFill>
              </a:rPr>
              <a:t>در </a:t>
            </a:r>
            <a:r>
              <a:rPr lang="fa-IR" dirty="0">
                <a:solidFill>
                  <a:schemeClr val="bg1"/>
                </a:solidFill>
              </a:rPr>
              <a:t>اين صورت برخی از محرکهای فشارزا قادر به اعمال فشارهای مزمن در شخص خواهند شد. </a:t>
            </a:r>
            <a:r>
              <a:rPr lang="fa-IR" dirty="0" smtClean="0">
                <a:solidFill>
                  <a:schemeClr val="bg1"/>
                </a:solidFill>
              </a:rPr>
              <a:t>نمونه </a:t>
            </a:r>
            <a:r>
              <a:rPr lang="fa-IR" dirty="0">
                <a:solidFill>
                  <a:schemeClr val="bg1"/>
                </a:solidFill>
              </a:rPr>
              <a:t>ای از اين نوع فشارهای روانی در مشاغلی ديده می شود که در آن شخص نيازمند حس مسئوليت فراوانی است. </a:t>
            </a:r>
            <a:r>
              <a:rPr lang="fa-IR" dirty="0" smtClean="0">
                <a:solidFill>
                  <a:schemeClr val="bg1"/>
                </a:solidFill>
              </a:rPr>
              <a:t>مانند </a:t>
            </a:r>
            <a:r>
              <a:rPr lang="fa-IR" dirty="0">
                <a:solidFill>
                  <a:schemeClr val="bg1"/>
                </a:solidFill>
              </a:rPr>
              <a:t>اشخاصی که در برج مراقبت پرواز و يا مراکز مراقبتهای ويژه کار می کنند. </a:t>
            </a:r>
            <a:r>
              <a:rPr lang="fa-IR" dirty="0" smtClean="0">
                <a:solidFill>
                  <a:schemeClr val="bg1"/>
                </a:solidFill>
              </a:rPr>
              <a:t>احتمال ابتلا </a:t>
            </a:r>
            <a:r>
              <a:rPr lang="fa-IR" dirty="0">
                <a:solidFill>
                  <a:schemeClr val="bg1"/>
                </a:solidFill>
              </a:rPr>
              <a:t>به انواع بيماريهای روان تنی همچون فشار خون </a:t>
            </a:r>
            <a:r>
              <a:rPr lang="fa-IR" dirty="0" smtClean="0">
                <a:solidFill>
                  <a:schemeClr val="bg1"/>
                </a:solidFill>
              </a:rPr>
              <a:t>بالا </a:t>
            </a:r>
            <a:r>
              <a:rPr lang="fa-IR" dirty="0">
                <a:solidFill>
                  <a:schemeClr val="bg1"/>
                </a:solidFill>
              </a:rPr>
              <a:t>يا زخم معده در اين دسته از افراد بيش از سايرين می باشد</a:t>
            </a:r>
            <a:r>
              <a:rPr lang="fa-IR" dirty="0" smtClean="0">
                <a:solidFill>
                  <a:schemeClr val="bg1"/>
                </a:solidFill>
              </a:rPr>
              <a:t>.</a:t>
            </a:r>
          </a:p>
          <a:p>
            <a:pPr algn="r" rtl="1"/>
            <a:r>
              <a:rPr lang="fa-IR" dirty="0" smtClean="0">
                <a:solidFill>
                  <a:schemeClr val="bg1"/>
                </a:solidFill>
              </a:rPr>
              <a:t> </a:t>
            </a:r>
          </a:p>
          <a:p>
            <a:pPr algn="r" rtl="1"/>
            <a:r>
              <a:rPr lang="fa-IR" dirty="0" smtClean="0">
                <a:solidFill>
                  <a:schemeClr val="bg1"/>
                </a:solidFill>
              </a:rPr>
              <a:t>ب- </a:t>
            </a:r>
            <a:r>
              <a:rPr lang="fa-IR" dirty="0">
                <a:solidFill>
                  <a:schemeClr val="bg1"/>
                </a:solidFill>
              </a:rPr>
              <a:t>مسائل روزمره زندگی</a:t>
            </a:r>
            <a:r>
              <a:rPr lang="fa-IR" dirty="0" smtClean="0">
                <a:solidFill>
                  <a:schemeClr val="bg1"/>
                </a:solidFill>
              </a:rPr>
              <a:t>:</a:t>
            </a:r>
          </a:p>
          <a:p>
            <a:pPr algn="r" rtl="1"/>
            <a:endParaRPr lang="fa-IR" dirty="0" smtClean="0">
              <a:solidFill>
                <a:schemeClr val="bg1"/>
              </a:solidFill>
            </a:endParaRPr>
          </a:p>
          <a:p>
            <a:pPr algn="r" rtl="1"/>
            <a:r>
              <a:rPr lang="fa-IR" dirty="0" smtClean="0">
                <a:solidFill>
                  <a:schemeClr val="bg1"/>
                </a:solidFill>
              </a:rPr>
              <a:t> زندگی </a:t>
            </a:r>
            <a:r>
              <a:rPr lang="fa-IR" dirty="0">
                <a:solidFill>
                  <a:schemeClr val="bg1"/>
                </a:solidFill>
              </a:rPr>
              <a:t>روزمره پيوسته با رويدادهای نسبتا کم اهميتی مانند گم کردن دسته کليد, دريافت برگ جريمه, شکستن ظروف مورد عالقه و غيره همراه است که در مجموع فشارهای روانی زيادی بوجود می آورند. </a:t>
            </a:r>
            <a:r>
              <a:rPr lang="fa-IR" dirty="0" smtClean="0">
                <a:solidFill>
                  <a:schemeClr val="bg1"/>
                </a:solidFill>
              </a:rPr>
              <a:t>اين </a:t>
            </a:r>
            <a:r>
              <a:rPr lang="fa-IR" dirty="0">
                <a:solidFill>
                  <a:schemeClr val="bg1"/>
                </a:solidFill>
              </a:rPr>
              <a:t>رويدادها عمدتا بدليل آن که شخص سريعا برای مقابله با آنها هيچ پاسخی را در اختيار ندارد, موجب فشار روانی می گردند</a:t>
            </a:r>
            <a:r>
              <a:rPr lang="fa-IR" dirty="0" smtClean="0">
                <a:solidFill>
                  <a:schemeClr val="bg1"/>
                </a:solidFill>
              </a:rPr>
              <a:t>.</a:t>
            </a:r>
          </a:p>
          <a:p>
            <a:pPr algn="r" rtl="1"/>
            <a:endParaRPr lang="fa-IR" dirty="0" smtClean="0">
              <a:solidFill>
                <a:schemeClr val="bg1"/>
              </a:solidFill>
            </a:endParaRPr>
          </a:p>
          <a:p>
            <a:pPr algn="r" rtl="1"/>
            <a:r>
              <a:rPr lang="fa-IR" dirty="0" smtClean="0">
                <a:solidFill>
                  <a:schemeClr val="bg1"/>
                </a:solidFill>
              </a:rPr>
              <a:t> ج-رویدادهای </a:t>
            </a:r>
            <a:r>
              <a:rPr lang="fa-IR" dirty="0">
                <a:solidFill>
                  <a:schemeClr val="bg1"/>
                </a:solidFill>
              </a:rPr>
              <a:t>پر فشار زندگی: </a:t>
            </a:r>
            <a:endParaRPr lang="fa-IR" dirty="0" smtClean="0">
              <a:solidFill>
                <a:schemeClr val="bg1"/>
              </a:solidFill>
            </a:endParaRPr>
          </a:p>
          <a:p>
            <a:pPr algn="r" rtl="1"/>
            <a:endParaRPr lang="fa-IR" dirty="0" smtClean="0">
              <a:solidFill>
                <a:schemeClr val="bg1"/>
              </a:solidFill>
            </a:endParaRPr>
          </a:p>
          <a:p>
            <a:pPr algn="r" rtl="1"/>
            <a:r>
              <a:rPr lang="fa-IR" dirty="0" smtClean="0">
                <a:solidFill>
                  <a:schemeClr val="bg1"/>
                </a:solidFill>
              </a:rPr>
              <a:t>طلاق، </a:t>
            </a:r>
            <a:r>
              <a:rPr lang="fa-IR" dirty="0">
                <a:solidFill>
                  <a:schemeClr val="bg1"/>
                </a:solidFill>
              </a:rPr>
              <a:t>فوت همسر يا ديگر </a:t>
            </a:r>
            <a:r>
              <a:rPr lang="fa-IR" dirty="0" smtClean="0">
                <a:solidFill>
                  <a:schemeClr val="bg1"/>
                </a:solidFill>
              </a:rPr>
              <a:t>عزيزان،اخراج </a:t>
            </a:r>
            <a:r>
              <a:rPr lang="fa-IR" dirty="0">
                <a:solidFill>
                  <a:schemeClr val="bg1"/>
                </a:solidFill>
              </a:rPr>
              <a:t>از </a:t>
            </a:r>
            <a:r>
              <a:rPr lang="fa-IR" dirty="0" smtClean="0">
                <a:solidFill>
                  <a:schemeClr val="bg1"/>
                </a:solidFill>
              </a:rPr>
              <a:t>کار،بازنشستگی،بيماری </a:t>
            </a:r>
            <a:r>
              <a:rPr lang="fa-IR" dirty="0">
                <a:solidFill>
                  <a:schemeClr val="bg1"/>
                </a:solidFill>
              </a:rPr>
              <a:t>يا جراحت </a:t>
            </a:r>
            <a:r>
              <a:rPr lang="fa-IR" dirty="0" smtClean="0">
                <a:solidFill>
                  <a:schemeClr val="bg1"/>
                </a:solidFill>
              </a:rPr>
              <a:t>شديد،بارداری و ... اين </a:t>
            </a:r>
            <a:r>
              <a:rPr lang="fa-IR" dirty="0">
                <a:solidFill>
                  <a:schemeClr val="bg1"/>
                </a:solidFill>
              </a:rPr>
              <a:t>رويدادها فشار روانی زيادی را ايجاد می </a:t>
            </a:r>
            <a:r>
              <a:rPr lang="fa-IR" dirty="0" smtClean="0">
                <a:solidFill>
                  <a:schemeClr val="bg1"/>
                </a:solidFill>
              </a:rPr>
              <a:t>کنند.</a:t>
            </a:r>
            <a:endParaRPr lang="en-US" dirty="0">
              <a:solidFill>
                <a:schemeClr val="bg1"/>
              </a:solidFill>
            </a:endParaRPr>
          </a:p>
        </p:txBody>
      </p:sp>
      <p:sp>
        <p:nvSpPr>
          <p:cNvPr id="3" name="Rectangle 2"/>
          <p:cNvSpPr/>
          <p:nvPr/>
        </p:nvSpPr>
        <p:spPr>
          <a:xfrm>
            <a:off x="9059594" y="407963"/>
            <a:ext cx="2391508" cy="267286"/>
          </a:xfrm>
          <a:prstGeom prst="rect">
            <a:avLst/>
          </a:prstGeom>
          <a:no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 name="Rectangle 3"/>
          <p:cNvSpPr/>
          <p:nvPr/>
        </p:nvSpPr>
        <p:spPr>
          <a:xfrm>
            <a:off x="8834511" y="2865791"/>
            <a:ext cx="2616591" cy="295421"/>
          </a:xfrm>
          <a:prstGeom prst="rect">
            <a:avLst/>
          </a:prstGeom>
          <a:no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 name="Rectangle 4"/>
          <p:cNvSpPr/>
          <p:nvPr/>
        </p:nvSpPr>
        <p:spPr>
          <a:xfrm>
            <a:off x="8271803" y="4731772"/>
            <a:ext cx="3179299" cy="323557"/>
          </a:xfrm>
          <a:prstGeom prst="rect">
            <a:avLst/>
          </a:prstGeom>
          <a:no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831498405"/>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Oval 1"/>
          <p:cNvSpPr/>
          <p:nvPr/>
        </p:nvSpPr>
        <p:spPr>
          <a:xfrm>
            <a:off x="2307102" y="942535"/>
            <a:ext cx="7948246" cy="4923692"/>
          </a:xfrm>
          <a:prstGeom prst="ellipse">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fa-IR" sz="9600" dirty="0" smtClean="0">
                <a:solidFill>
                  <a:schemeClr val="bg1"/>
                </a:solidFill>
              </a:rPr>
              <a:t>پایان</a:t>
            </a:r>
            <a:endParaRPr lang="en-US" sz="9600" dirty="0">
              <a:solidFill>
                <a:schemeClr val="bg1"/>
              </a:solidFill>
            </a:endParaRPr>
          </a:p>
        </p:txBody>
      </p:sp>
    </p:spTree>
    <p:extLst>
      <p:ext uri="{BB962C8B-B14F-4D97-AF65-F5344CB8AC3E}">
        <p14:creationId xmlns:p14="http://schemas.microsoft.com/office/powerpoint/2010/main" val="1107866675"/>
      </p:ext>
    </p:extLst>
  </p:cSld>
  <p:clrMapOvr>
    <a:masterClrMapping/>
  </p:clrMapOvr>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Banded">
  <a:themeElements>
    <a:clrScheme name="Banded">
      <a:dk1>
        <a:srgbClr val="2C2C2C"/>
      </a:dk1>
      <a:lt1>
        <a:srgbClr val="FFFFFF"/>
      </a:lt1>
      <a:dk2>
        <a:srgbClr val="099BDD"/>
      </a:dk2>
      <a:lt2>
        <a:srgbClr val="F2F2F2"/>
      </a:lt2>
      <a:accent1>
        <a:srgbClr val="FFC000"/>
      </a:accent1>
      <a:accent2>
        <a:srgbClr val="A5D028"/>
      </a:accent2>
      <a:accent3>
        <a:srgbClr val="08CC78"/>
      </a:accent3>
      <a:accent4>
        <a:srgbClr val="F24099"/>
      </a:accent4>
      <a:accent5>
        <a:srgbClr val="828288"/>
      </a:accent5>
      <a:accent6>
        <a:srgbClr val="F56617"/>
      </a:accent6>
      <a:hlink>
        <a:srgbClr val="005DBA"/>
      </a:hlink>
      <a:folHlink>
        <a:srgbClr val="6C606A"/>
      </a:folHlink>
    </a:clrScheme>
    <a:fontScheme name="Banded">
      <a:majorFont>
        <a:latin typeface="Corbel" panose="020B0503020204020204"/>
        <a:ea typeface=""/>
        <a:cs typeface=""/>
        <a:font script="Jpan" typeface="ＭＳ ゴシック"/>
        <a:font script="Hang" typeface="맑은 고딕"/>
        <a:font script="Hans" typeface="宋体"/>
        <a:font script="Hant" typeface="新細明體"/>
        <a:font script="Arab" typeface="Tahoma"/>
        <a:font script="Hebr" typeface="Gisha"/>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Corbel" panose="020B0503020204020204"/>
        <a:ea typeface=""/>
        <a:cs typeface=""/>
        <a:font script="Jpan" typeface="ＭＳ ゴシック"/>
        <a:font script="Hang" typeface="맑은 고딕"/>
        <a:font script="Hans" typeface="宋体"/>
        <a:font script="Hant" typeface="新細明體"/>
        <a:font script="Arab" typeface="Tahoma"/>
        <a:font script="Hebr" typeface="Gisha"/>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Verdana"/>
        <a:font script="Uigh" typeface="Microsoft Uighur"/>
        <a:font script="Geor" typeface="Sylfaen"/>
      </a:minorFont>
    </a:fontScheme>
    <a:fmtScheme name="Banded">
      <a:fillStyleLst>
        <a:solidFill>
          <a:schemeClr val="phClr"/>
        </a:solidFill>
        <a:gradFill rotWithShape="1">
          <a:gsLst>
            <a:gs pos="0">
              <a:schemeClr val="phClr">
                <a:tint val="65000"/>
                <a:satMod val="120000"/>
                <a:lumMod val="107000"/>
              </a:schemeClr>
            </a:gs>
            <a:gs pos="50000">
              <a:schemeClr val="phClr">
                <a:tint val="70000"/>
                <a:satMod val="124000"/>
                <a:lumMod val="103000"/>
              </a:schemeClr>
            </a:gs>
            <a:gs pos="100000">
              <a:schemeClr val="phClr">
                <a:tint val="85000"/>
                <a:satMod val="120000"/>
                <a:lumMod val="100000"/>
              </a:schemeClr>
            </a:gs>
          </a:gsLst>
          <a:lin ang="5400000" scaled="0"/>
        </a:gradFill>
        <a:gradFill rotWithShape="1">
          <a:gsLst>
            <a:gs pos="0">
              <a:schemeClr val="phClr">
                <a:tint val="85000"/>
                <a:shade val="98000"/>
                <a:satMod val="110000"/>
                <a:lumMod val="103000"/>
              </a:schemeClr>
            </a:gs>
            <a:gs pos="50000">
              <a:schemeClr val="phClr">
                <a:shade val="85000"/>
                <a:satMod val="105000"/>
                <a:lumMod val="100000"/>
              </a:schemeClr>
            </a:gs>
            <a:gs pos="100000">
              <a:schemeClr val="phClr">
                <a:shade val="60000"/>
                <a:satMod val="120000"/>
                <a:lumMod val="100000"/>
              </a:schemeClr>
            </a:gs>
          </a:gsLst>
          <a:lin ang="5400000" scaled="0"/>
        </a:gradFill>
      </a:fillStyleLst>
      <a:lnStyleLst>
        <a:ln w="9525" cap="flat" cmpd="sng" algn="ctr">
          <a:solidFill>
            <a:schemeClr val="phClr"/>
          </a:solidFill>
          <a:prstDash val="solid"/>
        </a:ln>
        <a:ln w="12700" cap="flat" cmpd="sng" algn="ctr">
          <a:solidFill>
            <a:schemeClr val="phClr"/>
          </a:solidFill>
          <a:prstDash val="solid"/>
        </a:ln>
        <a:ln w="25400" cap="flat" cmpd="sng" algn="ctr">
          <a:solidFill>
            <a:schemeClr val="phClr"/>
          </a:solidFill>
          <a:prstDash val="solid"/>
        </a:ln>
      </a:lnStyleLst>
      <a:effectStyleLst>
        <a:effectStyle>
          <a:effectLst/>
        </a:effectStyle>
        <a:effectStyle>
          <a:effectLst>
            <a:outerShdw blurRad="50800" dist="15875" dir="5400000" algn="ctr" rotWithShape="0">
              <a:srgbClr val="000000">
                <a:alpha val="68000"/>
              </a:srgbClr>
            </a:outerShdw>
          </a:effectLst>
        </a:effectStyle>
        <a:effectStyle>
          <a:effectLst>
            <a:outerShdw blurRad="88900" dist="27940" dir="5400000" algn="ctr" rotWithShape="0">
              <a:srgbClr val="000000">
                <a:alpha val="63000"/>
              </a:srgbClr>
            </a:outerShdw>
          </a:effectLst>
        </a:effectStyle>
      </a:effectStyleLst>
      <a:bgFillStyleLst>
        <a:solidFill>
          <a:schemeClr val="phClr"/>
        </a:solidFill>
        <a:blipFill rotWithShape="1">
          <a:blip xmlns:r="http://schemas.openxmlformats.org/officeDocument/2006/relationships" r:embed="rId1">
            <a:duotone>
              <a:schemeClr val="phClr"/>
              <a:schemeClr val="phClr">
                <a:shade val="91000"/>
                <a:satMod val="105000"/>
              </a:schemeClr>
            </a:duotone>
          </a:blip>
          <a:tile tx="0" ty="0" sx="100000" sy="100000" flip="none" algn="tl"/>
        </a:blipFill>
        <a:gradFill rotWithShape="1">
          <a:gsLst>
            <a:gs pos="0">
              <a:schemeClr val="phClr">
                <a:tint val="100000"/>
                <a:shade val="0"/>
                <a:satMod val="100000"/>
              </a:schemeClr>
            </a:gs>
            <a:gs pos="100000">
              <a:schemeClr val="phClr">
                <a:shade val="100000"/>
                <a:satMod val="100000"/>
              </a:schemeClr>
            </a:gs>
          </a:gsLst>
          <a:lin ang="5400000" scaled="0"/>
        </a:gradFill>
      </a:bgFillStyleLst>
    </a:fmtScheme>
  </a:themeElements>
  <a:objectDefaults/>
  <a:extraClrSchemeLst/>
  <a:extLst>
    <a:ext uri="{05A4C25C-085E-4340-85A3-A5531E510DB2}">
      <thm15:themeFamily xmlns:thm15="http://schemas.microsoft.com/office/thememl/2012/main" name="Banded" id="{98DFF888-2449-4D28-977C-6306C017633E}" vid="{9792607F-9579-4224-82FF-9C88C3E1E53D}"/>
    </a:ext>
  </a:extLst>
</a:theme>
</file>

<file path=docProps/app.xml><?xml version="1.0" encoding="utf-8"?>
<Properties xmlns="http://schemas.openxmlformats.org/officeDocument/2006/extended-properties" xmlns:vt="http://schemas.openxmlformats.org/officeDocument/2006/docPropsVTypes">
  <Template>TM03090430[[fn=Banded]]</Template>
  <TotalTime>226</TotalTime>
  <Words>1722</Words>
  <Application>Microsoft Office PowerPoint</Application>
  <PresentationFormat>Widescreen</PresentationFormat>
  <Paragraphs>124</Paragraphs>
  <Slides>17</Slides>
  <Notes>0</Notes>
  <HiddenSlides>0</HiddenSlides>
  <MMClips>0</MMClips>
  <ScaleCrop>false</ScaleCrop>
  <HeadingPairs>
    <vt:vector size="6" baseType="variant">
      <vt:variant>
        <vt:lpstr>Fonts Used</vt:lpstr>
      </vt:variant>
      <vt:variant>
        <vt:i4>5</vt:i4>
      </vt:variant>
      <vt:variant>
        <vt:lpstr>Theme</vt:lpstr>
      </vt:variant>
      <vt:variant>
        <vt:i4>1</vt:i4>
      </vt:variant>
      <vt:variant>
        <vt:lpstr>Slide Titles</vt:lpstr>
      </vt:variant>
      <vt:variant>
        <vt:i4>17</vt:i4>
      </vt:variant>
    </vt:vector>
  </HeadingPairs>
  <TitlesOfParts>
    <vt:vector size="23" baseType="lpstr">
      <vt:lpstr>Arial</vt:lpstr>
      <vt:lpstr>B Homa</vt:lpstr>
      <vt:lpstr>Corbel</vt:lpstr>
      <vt:lpstr>Tahoma</vt:lpstr>
      <vt:lpstr>Wingdings</vt:lpstr>
      <vt:lpstr>Banded</vt:lpstr>
      <vt:lpstr>عوامل روانی مرتبط و غیرمرتبط به کار</vt:lpstr>
      <vt:lpstr>PowerPoint Presentation</vt:lpstr>
      <vt:lpstr>PowerPoint Presentation</vt:lpstr>
      <vt:lpstr>سورمناژ</vt:lpstr>
      <vt:lpstr>PowerPoint Presentation</vt:lpstr>
      <vt:lpstr>علائم سورمناژ</vt:lpstr>
      <vt:lpstr>علل دیگر در ایجاد اختلالات روانی نزد کارگران</vt:lpstr>
      <vt:lpstr>1.مشکلات اولین برخورد در محیط کار</vt:lpstr>
      <vt:lpstr>2. سن و سال</vt:lpstr>
      <vt:lpstr>PowerPoint Presentation</vt:lpstr>
      <vt:lpstr>PowerPoint Presentation</vt:lpstr>
      <vt:lpstr>عوامل روانی غیر مرتبط به کار</vt:lpstr>
      <vt:lpstr>PowerPoint Presentation</vt:lpstr>
      <vt:lpstr>PowerPoint Presentation</vt:lpstr>
      <vt:lpstr>PowerPoint Presentation</vt:lpstr>
      <vt:lpstr>PowerPoint Presentation</vt:lpstr>
      <vt:lpstr>PowerPoint Presentation</vt:lpstr>
    </vt:vector>
  </TitlesOfParts>
  <Company/>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عوامل روانی مرتبط و غیرمرتبط به کار</dc:title>
  <dc:creator>TARANEH</dc:creator>
  <cp:lastModifiedBy>DadeFam-43262657</cp:lastModifiedBy>
  <cp:revision>22</cp:revision>
  <dcterms:created xsi:type="dcterms:W3CDTF">2020-05-20T08:20:58Z</dcterms:created>
  <dcterms:modified xsi:type="dcterms:W3CDTF">2023-08-09T21:50:20Z</dcterms:modified>
</cp:coreProperties>
</file>