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84" r:id="rId9"/>
    <p:sldId id="285" r:id="rId10"/>
    <p:sldId id="286" r:id="rId11"/>
    <p:sldId id="272" r:id="rId12"/>
    <p:sldId id="288" r:id="rId13"/>
    <p:sldId id="283" r:id="rId14"/>
    <p:sldId id="287" r:id="rId15"/>
    <p:sldId id="281" r:id="rId16"/>
    <p:sldId id="28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9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05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40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548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82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609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357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565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31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745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268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929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668C8-A743-4221-B44B-7944F7B94E5C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01464-5759-4605-9B3B-ABD3815ED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905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668867"/>
            <a:ext cx="9144000" cy="4588933"/>
          </a:xfrm>
        </p:spPr>
        <p:txBody>
          <a:bodyPr/>
          <a:lstStyle/>
          <a:p>
            <a:r>
              <a:rPr lang="fa-IR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69" y="668867"/>
            <a:ext cx="4333461" cy="514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12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35000"/>
            <a:ext cx="10515600" cy="5541963"/>
          </a:xfrm>
        </p:spPr>
        <p:txBody>
          <a:bodyPr>
            <a:normAutofit/>
          </a:bodyPr>
          <a:lstStyle/>
          <a:p>
            <a:pPr algn="r"/>
            <a:r>
              <a:rPr lang="fa-IR" dirty="0" smtClean="0"/>
              <a:t>موضوع ارائه:اکولوژی وبهداشت محیط</a:t>
            </a:r>
          </a:p>
          <a:p>
            <a:pPr algn="r"/>
            <a:endParaRPr lang="fa-IR" dirty="0"/>
          </a:p>
          <a:p>
            <a:pPr algn="r"/>
            <a:endParaRPr lang="fa-IR" dirty="0" smtClean="0"/>
          </a:p>
          <a:p>
            <a:pPr algn="r"/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21646666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02733"/>
            <a:ext cx="10515600" cy="5474230"/>
          </a:xfrm>
        </p:spPr>
        <p:txBody>
          <a:bodyPr/>
          <a:lstStyle/>
          <a:p>
            <a:pPr marL="0" indent="0" algn="r">
              <a:buNone/>
            </a:pPr>
            <a:r>
              <a:rPr lang="fa-IR" dirty="0" smtClean="0"/>
              <a:t>اهداف جلسه</a:t>
            </a:r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sz="2000" dirty="0" smtClean="0"/>
              <a:t>از فراگیران انتظار میرود </a:t>
            </a:r>
          </a:p>
          <a:p>
            <a:pPr marL="0" indent="0" algn="r">
              <a:buNone/>
            </a:pPr>
            <a:r>
              <a:rPr lang="fa-IR" sz="2000" dirty="0" smtClean="0"/>
              <a:t>-اکولوژی را تعریف کنند و تاثیر انسان در اکولوژی محیط را بیان کنند.</a:t>
            </a:r>
            <a:endParaRPr lang="en-US" sz="2000" dirty="0" smtClean="0"/>
          </a:p>
          <a:p>
            <a:pPr marL="0" indent="0" algn="r">
              <a:buNone/>
            </a:pPr>
            <a:r>
              <a:rPr lang="fa-IR" sz="2000" dirty="0" smtClean="0"/>
              <a:t>-عوامل عمده در دگرگونی محیط زیست را شرح دهید.</a:t>
            </a:r>
          </a:p>
          <a:p>
            <a:pPr marL="0" indent="0" algn="r">
              <a:buNone/>
            </a:pPr>
            <a:r>
              <a:rPr lang="fa-IR" sz="2000" dirty="0" smtClean="0"/>
              <a:t>-فعالیتهای مرتبط با سطوح پیش گیری از دگرگونی محیط زیست را نام ببرید.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4673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55600"/>
            <a:ext cx="10515600" cy="5821363"/>
          </a:xfrm>
        </p:spPr>
        <p:txBody>
          <a:bodyPr/>
          <a:lstStyle/>
          <a:p>
            <a:pPr marL="0" indent="0" algn="r">
              <a:buNone/>
            </a:pPr>
            <a:r>
              <a:rPr lang="fa-IR" sz="3600" dirty="0" smtClean="0"/>
              <a:t>اکولوژی</a:t>
            </a:r>
          </a:p>
          <a:p>
            <a:pPr marL="0" indent="0" algn="r">
              <a:buNone/>
            </a:pPr>
            <a:r>
              <a:rPr lang="fa-IR" dirty="0" smtClean="0"/>
              <a:t>اکولوژی دانشی است که از یک طرف به بررسی روابط متقابل میان موجودات زنده در بین خود و از سوی دیگر به تحقیق درباره ی روابط متقابل این موجودات زنده و زیستگاه اشغال شده،توسط انها میپردازد.در واقع اکولوژی علم مطالعه روابط متقابل بین موجودات زنده و محیط زیست است.</a:t>
            </a:r>
          </a:p>
          <a:p>
            <a:pPr marL="0" indent="0" algn="r">
              <a:buNone/>
            </a:pPr>
            <a:r>
              <a:rPr lang="fa-IR" dirty="0" smtClean="0"/>
              <a:t>اکولوژی از ترکیب دو کلمه یونانی </a:t>
            </a:r>
          </a:p>
          <a:p>
            <a:pPr marL="0" indent="0" algn="r">
              <a:buNone/>
            </a:pPr>
            <a:r>
              <a:rPr lang="fa-IR" dirty="0" smtClean="0"/>
              <a:t>  به معنی علم به وجود امده است</a:t>
            </a:r>
            <a:r>
              <a:rPr lang="en-US" dirty="0" err="1" smtClean="0"/>
              <a:t>logus</a:t>
            </a:r>
            <a:r>
              <a:rPr lang="en-US" dirty="0" smtClean="0"/>
              <a:t> </a:t>
            </a:r>
            <a:r>
              <a:rPr lang="fa-IR" dirty="0" smtClean="0"/>
              <a:t>به معنی زندگی و خانه و</a:t>
            </a:r>
            <a:r>
              <a:rPr lang="en-US" dirty="0" err="1" smtClean="0"/>
              <a:t>oikos</a:t>
            </a:r>
            <a:endParaRPr lang="en-US" dirty="0" smtClean="0"/>
          </a:p>
          <a:p>
            <a:pPr marL="0" indent="0" algn="r">
              <a:buNone/>
            </a:pPr>
            <a:r>
              <a:rPr lang="fa-IR" dirty="0" smtClean="0"/>
              <a:t>تعاریف دیگر :مطالعه موجود زنده و محیط .مطالعه روابط متقابل بین موجودات زنده و محیط .مطالعه ساختمان و کیفیت ونوع پدیده های زمینی محیط .مطالعه ساختمان و نحوه کاکرد طبیعت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77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81000"/>
            <a:ext cx="10515600" cy="5842000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fa-IR" sz="3200" dirty="0" smtClean="0"/>
              <a:t>اکولوژی همواره دو موضوع را مورد مطالعه قرار میدهد.</a:t>
            </a:r>
          </a:p>
          <a:p>
            <a:pPr marL="0" indent="0" algn="r">
              <a:buNone/>
            </a:pPr>
            <a:r>
              <a:rPr lang="fa-IR" dirty="0" smtClean="0"/>
              <a:t>۱-موجودات زنده ،گیاه ،حیوان ،انسان و روابط بین انها و تاثیر انها بریکدیگر.</a:t>
            </a:r>
          </a:p>
          <a:p>
            <a:pPr marL="0" indent="0" algn="r">
              <a:buNone/>
            </a:pPr>
            <a:r>
              <a:rPr lang="fa-IR" dirty="0" smtClean="0"/>
              <a:t>۲-تاثیر و روبط انها با محیط ،محیط میتواند فیزیکی،شیمیایی،حیاتی،اجتماعی،اقتصادی وغیره باشد مانند خاک،هوا،اب،جنگل،شهر ،روستا و...</a:t>
            </a:r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sz="3200" dirty="0" smtClean="0"/>
              <a:t>تقسیم بندی اکولوژی براساس موجودات زنده مورد مطالعه و هدف های اموزشی:</a:t>
            </a:r>
          </a:p>
          <a:p>
            <a:pPr marL="0" indent="0" algn="r">
              <a:buNone/>
            </a:pPr>
            <a:r>
              <a:rPr lang="fa-IR" dirty="0" smtClean="0"/>
              <a:t>۱-اکولوژی گیاهی:اکولوژی مرتع،اکولوژی جنگل</a:t>
            </a:r>
          </a:p>
          <a:p>
            <a:pPr marL="0" indent="0" algn="r">
              <a:buNone/>
            </a:pPr>
            <a:r>
              <a:rPr lang="fa-IR" dirty="0" smtClean="0"/>
              <a:t>۲-اکولوژی جانوری :شامل اکولوژی موجودات خشکی وخود شامل حیات وحش وحیات اهل(گاو و گوسفند)اکولوژی موجودات ابزی  دریایی،اب های شیرین</a:t>
            </a:r>
          </a:p>
          <a:p>
            <a:pPr marL="0" indent="0" algn="r">
              <a:buNone/>
            </a:pPr>
            <a:r>
              <a:rPr lang="fa-IR" dirty="0" smtClean="0"/>
              <a:t>۳-اکولوژی انسانی شامل اکولوژی شهری ،اکولوژی روستایی</a:t>
            </a:r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8843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81000"/>
            <a:ext cx="10515600" cy="5795963"/>
          </a:xfrm>
        </p:spPr>
        <p:txBody>
          <a:bodyPr/>
          <a:lstStyle/>
          <a:p>
            <a:pPr marL="0" indent="0" algn="r">
              <a:buNone/>
            </a:pPr>
            <a:r>
              <a:rPr lang="fa-IR" sz="3600" dirty="0" smtClean="0"/>
              <a:t>اکوسیستم</a:t>
            </a:r>
          </a:p>
          <a:p>
            <a:pPr marL="0" indent="0" algn="r">
              <a:buNone/>
            </a:pPr>
            <a:r>
              <a:rPr lang="fa-IR" dirty="0" smtClean="0"/>
              <a:t>لغت اکوسیستم برای اولین بار در کمتر از ۶۵ سال پیش  توسط اکولوژیست انگلیسی به نام تانسلی به کار رفته است.</a:t>
            </a:r>
          </a:p>
          <a:p>
            <a:pPr marL="0" indent="0" algn="r">
              <a:buNone/>
            </a:pPr>
            <a:r>
              <a:rPr lang="fa-IR" dirty="0" smtClean="0"/>
              <a:t>اکوسیستم واحد اساسی مطالعات اکولوژیکی است اجزا اکوسیستم شامل انرژی بالقوه و مواد الی در بدن موجودات زنده یا مرده ،مواد معدنی شامل نمک ها و اب موجود در خاک و یا مواد باقیمانده به صورت گاز ها و رطوبت در محیط زیستگاه اکوسیستم می باشند.</a:t>
            </a:r>
          </a:p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sz="3600" dirty="0" smtClean="0"/>
              <a:t>انواع اکوسیستم </a:t>
            </a:r>
          </a:p>
          <a:p>
            <a:pPr marL="0" indent="0" algn="r">
              <a:buNone/>
            </a:pPr>
            <a:r>
              <a:rPr lang="fa-IR" dirty="0" smtClean="0"/>
              <a:t>الف)اکوسیستم های خشکی و اکوسیستم های ابی </a:t>
            </a:r>
          </a:p>
          <a:p>
            <a:pPr marL="0" indent="0" algn="r">
              <a:buNone/>
            </a:pPr>
            <a:r>
              <a:rPr lang="fa-IR" dirty="0" smtClean="0"/>
              <a:t>۱-اکوسیستم خشکی مانند جنگل ها ،مراتع،کویر ها ،بیابان ها،کشتزارها و حیات وحش</a:t>
            </a:r>
          </a:p>
          <a:p>
            <a:pPr marL="0" indent="0" algn="r">
              <a:buNone/>
            </a:pPr>
            <a:r>
              <a:rPr lang="fa-IR" dirty="0" smtClean="0"/>
              <a:t>۲-اکوسیستم ابی مانند دریاها و دریاچه ها ،مرداب ها،باتلاق ها چاله های ابدار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8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800"/>
            <a:ext cx="10515600" cy="5745163"/>
          </a:xfrm>
        </p:spPr>
        <p:txBody>
          <a:bodyPr/>
          <a:lstStyle/>
          <a:p>
            <a:pPr marL="0" indent="0" algn="r">
              <a:buNone/>
            </a:pPr>
            <a:r>
              <a:rPr lang="fa-IR" dirty="0" smtClean="0"/>
              <a:t>ب)اکوسیستم های گیاهی و اکوسیستم های جانوری </a:t>
            </a:r>
          </a:p>
          <a:p>
            <a:pPr marL="0" indent="0" algn="r">
              <a:buNone/>
            </a:pPr>
            <a:r>
              <a:rPr lang="fa-IR" dirty="0" smtClean="0"/>
              <a:t>۱-اکوسیستم گیاهی :جنگل ،مرتع،مزرعه</a:t>
            </a:r>
          </a:p>
          <a:p>
            <a:pPr marL="0" indent="0" algn="r">
              <a:buNone/>
            </a:pPr>
            <a:r>
              <a:rPr lang="fa-IR" dirty="0" smtClean="0"/>
              <a:t>۲-اکوسیستم های حیوانی و ماهی های دریا ،حیات وحش خشکی مانند اهو</a:t>
            </a:r>
          </a:p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sz="3600" dirty="0" smtClean="0"/>
              <a:t>اکولوژی انسانی </a:t>
            </a:r>
          </a:p>
          <a:p>
            <a:pPr marL="0" indent="0" algn="r">
              <a:buNone/>
            </a:pPr>
            <a:r>
              <a:rPr lang="fa-IR" dirty="0" smtClean="0"/>
              <a:t>اکولوژی انسانی زیر مجموعه اکولوژی میباشد و به بررسی ارتباط متقابل بین انسان و محیط میپردازد.با توجه به پیشرفت های اخیر در کشور های در حال توسعه ،بیشترین خطری که افراد را تهدید میکند،رشد برنامه ریزی نشده شهرنشینی ،زاغه نشینی و نابود کردن محیط زیست طبیعی است.</a:t>
            </a:r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08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9000" y="568960"/>
            <a:ext cx="10515600" cy="490696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dirty="0" smtClean="0"/>
              <a:t>-انسان به عنوان بخشی از اکوسیستم در نظر گرفته میشود.</a:t>
            </a:r>
          </a:p>
          <a:p>
            <a:pPr marL="0" indent="0" algn="r">
              <a:buNone/>
            </a:pPr>
            <a:r>
              <a:rPr lang="fa-IR" dirty="0" smtClean="0"/>
              <a:t>اکوسیستم انسانی:محیط فیزیکی، شیمیایی،زیست شناختی و روانشناختی و به طور خلاصه فرهنگ و همه دستاوردهای ان است.</a:t>
            </a:r>
          </a:p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sz="3200" dirty="0" smtClean="0"/>
              <a:t>سلامتی</a:t>
            </a:r>
            <a:r>
              <a:rPr lang="fa-IR" dirty="0" smtClean="0"/>
              <a:t>(از نظر بوم شناختی):</a:t>
            </a:r>
            <a:r>
              <a:rPr lang="fa-IR" sz="3200" dirty="0" smtClean="0"/>
              <a:t>حالت تعادل پویا بین انسان و محیط زیست</a:t>
            </a:r>
          </a:p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dirty="0" smtClean="0"/>
              <a:t>عامل محیطی به محیط زیست ،محیط اجتماعی و محیط فیزیکی تقسیم میشوندکه روی سلامتی انسان تاثیر میگذارند.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40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97840"/>
            <a:ext cx="10515600" cy="5679123"/>
          </a:xfrm>
        </p:spPr>
        <p:txBody>
          <a:bodyPr/>
          <a:lstStyle/>
          <a:p>
            <a:pPr marL="0" indent="0" algn="ctr">
              <a:buNone/>
            </a:pPr>
            <a:r>
              <a:rPr lang="fa-IR" dirty="0" smtClean="0"/>
              <a:t>انسان برای رفع نیاز های خود سعی در تطابق با محیط دارد</a:t>
            </a:r>
          </a:p>
          <a:p>
            <a:pPr marL="0" indent="0" algn="ctr">
              <a:buNone/>
            </a:pPr>
            <a:r>
              <a:rPr lang="fa-IR" dirty="0" smtClean="0"/>
              <a:t>.</a:t>
            </a:r>
          </a:p>
          <a:p>
            <a:pPr marL="0" indent="0" algn="ctr">
              <a:buNone/>
            </a:pPr>
            <a:r>
              <a:rPr lang="fa-IR" dirty="0" smtClean="0"/>
              <a:t>.</a:t>
            </a:r>
          </a:p>
          <a:p>
            <a:pPr marL="0" indent="0" algn="ctr">
              <a:buNone/>
            </a:pPr>
            <a:r>
              <a:rPr lang="fa-IR" dirty="0" smtClean="0"/>
              <a:t>ایجاد تغییرات در محیط</a:t>
            </a:r>
          </a:p>
          <a:p>
            <a:pPr marL="0" indent="0" algn="ctr">
              <a:buNone/>
            </a:pPr>
            <a:r>
              <a:rPr lang="fa-IR" sz="2400" dirty="0" smtClean="0"/>
              <a:t>(مانند:استفاده از منابع طبیعی،استفاده از منابع انرژی و سوخت های فسیلی ونیز افزایش تولیدات صنعتی تهی کرده،تبدیل جنگل به زمین زراعی،کوه را با خاک یکسان کرده و به محل مسکونی تبدیل کرده)</a:t>
            </a:r>
          </a:p>
          <a:p>
            <a:pPr marL="0" indent="0" algn="ctr">
              <a:buNone/>
            </a:pPr>
            <a:r>
              <a:rPr lang="fa-IR" sz="2400" dirty="0" smtClean="0"/>
              <a:t>.</a:t>
            </a:r>
          </a:p>
          <a:p>
            <a:pPr marL="0" indent="0" algn="ctr">
              <a:buNone/>
            </a:pPr>
            <a:r>
              <a:rPr lang="fa-IR" sz="2400" dirty="0" smtClean="0"/>
              <a:t>.</a:t>
            </a:r>
          </a:p>
          <a:p>
            <a:pPr marL="0" indent="0" algn="ctr">
              <a:buNone/>
            </a:pPr>
            <a:r>
              <a:rPr lang="fa-IR" dirty="0" smtClean="0"/>
              <a:t>دگرگونی محیط زیست</a:t>
            </a:r>
          </a:p>
        </p:txBody>
      </p:sp>
    </p:spTree>
    <p:extLst>
      <p:ext uri="{BB962C8B-B14F-4D97-AF65-F5344CB8AC3E}">
        <p14:creationId xmlns:p14="http://schemas.microsoft.com/office/powerpoint/2010/main" val="98738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7720" y="609600"/>
            <a:ext cx="10515600" cy="569944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600" dirty="0" smtClean="0"/>
              <a:t>عوامل عمده در دگرگونی محیط زیست</a:t>
            </a:r>
          </a:p>
          <a:p>
            <a:pPr marL="0" indent="0" algn="r">
              <a:buNone/>
            </a:pPr>
            <a:r>
              <a:rPr lang="fa-IR" dirty="0" smtClean="0"/>
              <a:t>دو عامل عمده:</a:t>
            </a:r>
          </a:p>
          <a:p>
            <a:pPr marL="0" indent="0" algn="r">
              <a:buNone/>
            </a:pPr>
            <a:r>
              <a:rPr lang="fa-IR" dirty="0" smtClean="0"/>
              <a:t>۱-تهی شدن منابع طبیعی توسط انسان(استفاده بی رویه انسان ها از منابع انرژی مانند جنگل ها وذخایر زیر زمینی)</a:t>
            </a:r>
          </a:p>
          <a:p>
            <a:pPr marL="0" indent="0" algn="r">
              <a:buNone/>
            </a:pPr>
            <a:r>
              <a:rPr lang="fa-IR" dirty="0" smtClean="0"/>
              <a:t>۲-انواع الودگی از قبیل الودگی هوا،اب ،خاک وتجمع مواد زاید و الوده کننده د محیط و باید یاد اوری کرد که تمام تطابق ها همیشه نتیجه مثبت ندارد.</a:t>
            </a:r>
          </a:p>
          <a:p>
            <a:pPr marL="0" indent="0" algn="r">
              <a:buNone/>
            </a:pPr>
            <a:r>
              <a:rPr lang="fa-IR" dirty="0" smtClean="0"/>
              <a:t>و عوامل دیگر مانند :افزایش جمعیت ،استفاده از مواد تجدید ناپذیر</a:t>
            </a:r>
            <a:endParaRPr lang="fa-IR" dirty="0"/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r>
              <a:rPr lang="fa-IR" dirty="0" smtClean="0"/>
              <a:t>دستکاری در اکولوژی جهت پیشگیری از بیماری ها:</a:t>
            </a:r>
            <a:r>
              <a:rPr lang="fa-IR" sz="3600" dirty="0" smtClean="0"/>
              <a:t>مطمئن تر،ارزان وموثرتر</a:t>
            </a:r>
            <a:r>
              <a:rPr lang="fa-IR" dirty="0" smtClean="0"/>
              <a:t>از سایرروش های مبارزه با بیماری</a:t>
            </a:r>
            <a:endParaRPr lang="fa-IR" sz="3600" dirty="0" smtClean="0"/>
          </a:p>
        </p:txBody>
      </p:sp>
    </p:spTree>
    <p:extLst>
      <p:ext uri="{BB962C8B-B14F-4D97-AF65-F5344CB8AC3E}">
        <p14:creationId xmlns:p14="http://schemas.microsoft.com/office/powerpoint/2010/main" val="193458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81000"/>
            <a:ext cx="10515600" cy="5795963"/>
          </a:xfrm>
        </p:spPr>
        <p:txBody>
          <a:bodyPr/>
          <a:lstStyle/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sz="3600" dirty="0" smtClean="0"/>
              <a:t>سیستم ساپروبین</a:t>
            </a:r>
          </a:p>
          <a:p>
            <a:pPr marL="0" indent="0" algn="r">
              <a:buNone/>
            </a:pPr>
            <a:r>
              <a:rPr lang="fa-IR" dirty="0" smtClean="0"/>
              <a:t>برهم خوردن اکوسیستم میباشد.سیستمی که در نتیجه الودگی اب به وجود میاد و ان سیستم ساپروبین است.ساپروبین سیستم الودگی یک اب جاری بر اثر فاضلاب خانگی و تغییرات بعدی در جامعه موجودات زنده میباشد .به عنوان اعلام خود پالایی،با کاهش اکسیژن همراه است و ماهی ها نیز ناپدید میشوند.</a:t>
            </a:r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20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09600"/>
            <a:ext cx="10515600" cy="5567363"/>
          </a:xfrm>
        </p:spPr>
        <p:txBody>
          <a:bodyPr/>
          <a:lstStyle/>
          <a:p>
            <a:pPr marL="0" indent="0" algn="r">
              <a:buNone/>
            </a:pPr>
            <a:r>
              <a:rPr lang="fa-IR" dirty="0" smtClean="0"/>
              <a:t>چالش های محیط زیستی کشور:</a:t>
            </a:r>
          </a:p>
          <a:p>
            <a:pPr marL="0" indent="0" algn="r">
              <a:buNone/>
            </a:pPr>
            <a:r>
              <a:rPr lang="fa-IR" dirty="0" smtClean="0"/>
              <a:t>۱-آب:</a:t>
            </a:r>
            <a:r>
              <a:rPr lang="fa-IR" sz="2400" dirty="0" smtClean="0"/>
              <a:t>اولین و مم ترین اب است.</a:t>
            </a:r>
          </a:p>
          <a:p>
            <a:pPr marL="0" indent="0" algn="r">
              <a:buNone/>
            </a:pPr>
            <a:r>
              <a:rPr lang="fa-IR" dirty="0" smtClean="0"/>
              <a:t>۲-اسیب دیدگی و فرسایش خاک:</a:t>
            </a:r>
            <a:r>
              <a:rPr lang="fa-IR" sz="2400" dirty="0" smtClean="0"/>
              <a:t>بیابان زایی وجنگل زدایی (علت بیابان زایی:تغییرات اب و هوا،فشار جمعیت با استفاده بیش از حد از اب و چرای بی رویه نیز بیابان زایی را تشدید میکند)</a:t>
            </a:r>
          </a:p>
          <a:p>
            <a:pPr marL="0" indent="0" algn="r">
              <a:buNone/>
            </a:pPr>
            <a:r>
              <a:rPr lang="fa-IR" dirty="0" smtClean="0"/>
              <a:t>۳-انرژی:</a:t>
            </a:r>
            <a:r>
              <a:rPr lang="fa-IR" sz="2400" dirty="0" smtClean="0"/>
              <a:t>استفاده از سوخت های فسیلی در شبکه مصرف مسکونی ،صنعتی و حمل و نقل شهری</a:t>
            </a:r>
          </a:p>
          <a:p>
            <a:pPr marL="0" indent="0" algn="r">
              <a:buNone/>
            </a:pPr>
            <a:r>
              <a:rPr lang="fa-IR" dirty="0" smtClean="0"/>
              <a:t>۴-الودگی هوا:</a:t>
            </a:r>
            <a:r>
              <a:rPr lang="fa-IR" sz="2400" dirty="0" smtClean="0"/>
              <a:t>سوزاندن سوخت های فسیلی.گازهای خروجی کارخانجات و صنایع</a:t>
            </a:r>
          </a:p>
          <a:p>
            <a:pPr marL="0" indent="0" algn="r">
              <a:buNone/>
            </a:pPr>
            <a:r>
              <a:rPr lang="fa-IR" dirty="0" smtClean="0"/>
              <a:t>۵-خسارات تنوع زیستی :</a:t>
            </a:r>
            <a:r>
              <a:rPr lang="fa-IR" sz="2400" dirty="0" smtClean="0"/>
              <a:t>کاهش انواع و گونه ها حیوانی وگیاهی در کشور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65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0267"/>
            <a:ext cx="10515600" cy="573669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600" dirty="0" smtClean="0"/>
              <a:t>سطوح پیش گیری </a:t>
            </a:r>
          </a:p>
          <a:p>
            <a:pPr marL="0" indent="0" algn="r">
              <a:buNone/>
            </a:pPr>
            <a:r>
              <a:rPr lang="fa-IR" dirty="0" smtClean="0"/>
              <a:t>پیش گیری سطح اول :روشی است جامع ومتکی بر تدابیر طرح ریزی شده برای ارتقا سلامت یا محافظت اشخاص در برابر عامل بیماری زا خاص و خطر محیط زیست .در پیشگیری اولیه اگاهی از مرحله پیش از بروز علایم بالینی از جمله عامل بیماری زا میزبان ومحیط زیست  و راه انتقال ضرورت دارد.اقدامات مطمئن و ارزان پیشگیری سطح اول ،کاربرد وسیع ان را توضیح دهد.</a:t>
            </a:r>
          </a:p>
          <a:p>
            <a:pPr marL="0" indent="0" algn="r">
              <a:buNone/>
            </a:pPr>
            <a:r>
              <a:rPr lang="fa-IR" dirty="0" smtClean="0"/>
              <a:t>مانند:اموزش به مردم و تولید کنندگان،بکارگیری معیارهای استاندارد در تولید</a:t>
            </a:r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r>
              <a:rPr lang="fa-IR" dirty="0" smtClean="0"/>
              <a:t>پیشگیری ثانویه:انجام تست های غربالگری ،کاهش الودگی محیطی</a:t>
            </a:r>
          </a:p>
          <a:p>
            <a:pPr marL="0" indent="0" algn="r">
              <a:buNone/>
            </a:pPr>
            <a:r>
              <a:rPr lang="fa-IR" dirty="0" smtClean="0"/>
              <a:t>پیشگیری سطح سوم:مبارزه با عوامل عمده دگرگونی و ریشه کنی انها.مانند عواملی که باعث الودگی محیط زیست میشوند.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2449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72160"/>
            <a:ext cx="10515600" cy="5404803"/>
          </a:xfrm>
        </p:spPr>
        <p:txBody>
          <a:bodyPr/>
          <a:lstStyle/>
          <a:p>
            <a:pPr marL="0" indent="0" algn="r">
              <a:buNone/>
            </a:pPr>
            <a:r>
              <a:rPr lang="fa-IR" dirty="0" smtClean="0"/>
              <a:t>بیشترین توجهات مربوط به بهداشت محیط حدود سال ۱۸۴۳میلادی در رابطه با پیشگیری از دود ،کنترل افات نباتی،پاکیزه سازی محیط زیست و تغذیه بوده است و از ان به بعد بتدریج این توجهات به مسائل مربوط به تکنولوژی پیشرفته و عوارض ان نظیر مواد شیمیایی و .. کشیده شده است.</a:t>
            </a:r>
          </a:p>
          <a:p>
            <a:pPr marL="0" indent="0" algn="r">
              <a:buNone/>
            </a:pPr>
            <a:r>
              <a:rPr lang="fa-IR" dirty="0" smtClean="0"/>
              <a:t>پرستاران از گذشته تاکنون نقش مهمی در پیدا کردن خطرات محیط زیست واجرای برنامه های مربوط به ارتقای سطح سلامت و پیشگیری از بیماری ها داشته اند بخصوص که امروزه روش مراقبت از بیمار و فعالیت های پرستاران در جامعه توسعه یافته برخلاف گذشته که فقط محیط زندگی بیمار را بطور لحظه ای و موقتی  و فقط در محیط خانه یا بیمارستان مورد توجه قرار میدادند اکنون با استفاده از فرایند پرستاری محیط زیست فرد و خانواده و جامعه را بررسی مینمایند.</a:t>
            </a:r>
          </a:p>
          <a:p>
            <a:pPr marL="0" indent="0" algn="r">
              <a:buNone/>
            </a:pPr>
            <a:r>
              <a:rPr lang="fa-IR" dirty="0" smtClean="0"/>
              <a:t>به این ترتیب پرستاران با توسعه اگاهی خود در زمینه بهداشت محیط به صورت یک شهروند و یک پرستار حرفه ای میتوانند به پیشگیری از عوارض ناشی از محیط زیست و تصحیح مسایل مربوط بپردازند.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3089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5133" y="220133"/>
            <a:ext cx="10515600" cy="5948363"/>
          </a:xfrm>
        </p:spPr>
        <p:txBody>
          <a:bodyPr/>
          <a:lstStyle/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sz="4000" dirty="0" smtClean="0"/>
              <a:t>منابع</a:t>
            </a:r>
          </a:p>
          <a:p>
            <a:pPr marL="0" indent="0" algn="r">
              <a:buNone/>
            </a:pPr>
            <a:r>
              <a:rPr lang="fa-IR" dirty="0" smtClean="0"/>
              <a:t>درسنامه پرستاری بهداشت جامعه،اسحق ایلدر ابادی</a:t>
            </a:r>
          </a:p>
          <a:p>
            <a:pPr marL="0" indent="0" algn="r">
              <a:buNone/>
            </a:pPr>
            <a:r>
              <a:rPr lang="fa-IR" dirty="0" smtClean="0"/>
              <a:t>کتاب جامع بهداشت عمومی ویرایش سوم .جلد اول .دکتر حسین حاتمی و همکاران</a:t>
            </a:r>
          </a:p>
          <a:p>
            <a:pPr marL="0" indent="0" algn="r">
              <a:buNone/>
            </a:pPr>
            <a:r>
              <a:rPr lang="fa-IR" dirty="0" smtClean="0"/>
              <a:t>پرستاری بهداشت جامعه ۱و۲و۳،مریم جدید میلانی،دکتر فرخ سهیل ارشد ،احمد علی اسدی نوقابی</a:t>
            </a:r>
          </a:p>
          <a:p>
            <a:pPr marL="0" indent="0" algn="r">
              <a:buNone/>
            </a:pPr>
            <a:r>
              <a:rPr lang="fa-IR" dirty="0" smtClean="0"/>
              <a:t>مبانی بهداشت جامعه۱و۲و۳ .زهرا بهنودی</a:t>
            </a:r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580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با تشکر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397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</TotalTime>
  <Words>1106</Words>
  <Application>Microsoft Office PowerPoint</Application>
  <PresentationFormat>Custom</PresentationFormat>
  <Paragraphs>84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با تشکر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31</cp:revision>
  <dcterms:created xsi:type="dcterms:W3CDTF">2020-02-09T18:38:04Z</dcterms:created>
  <dcterms:modified xsi:type="dcterms:W3CDTF">2020-04-27T17:48:12Z</dcterms:modified>
</cp:coreProperties>
</file>