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44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78949C-4DB5-4782-8102-EFA2B5EFECAC}" type="datetimeFigureOut">
              <a:rPr lang="fa-IR" smtClean="0"/>
              <a:t>25/06/1441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662E5B2-2376-4928-9D33-B6E4338FDC27}" type="slidenum">
              <a:rPr lang="fa-IR" smtClean="0"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255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928670"/>
            <a:ext cx="1047083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000" dirty="0" smtClean="0">
                <a:solidFill>
                  <a:srgbClr val="FF0000"/>
                </a:solidFill>
                <a:latin typeface="Titr" pitchFamily="2" charset="-78"/>
                <a:cs typeface="Titr" pitchFamily="2" charset="-78"/>
              </a:rPr>
              <a:t>الهی</a:t>
            </a:r>
            <a:endParaRPr lang="fa-IR" sz="4000" dirty="0">
              <a:solidFill>
                <a:srgbClr val="FF0000"/>
              </a:solidFill>
              <a:latin typeface="Titr" pitchFamily="2" charset="-78"/>
              <a:cs typeface="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00166" y="3857628"/>
            <a:ext cx="5410455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800" dirty="0" smtClean="0">
                <a:solidFill>
                  <a:srgbClr val="0070C0"/>
                </a:solidFill>
                <a:latin typeface="Titr" pitchFamily="2" charset="-78"/>
                <a:cs typeface="Titr" pitchFamily="2" charset="-78"/>
              </a:rPr>
              <a:t>ضرب کسر و عدد مخلوط</a:t>
            </a:r>
            <a:endParaRPr lang="fa-IR" sz="4800" dirty="0">
              <a:solidFill>
                <a:srgbClr val="0070C0"/>
              </a:solidFill>
              <a:latin typeface="Titr" pitchFamily="2" charset="-78"/>
              <a:cs typeface="Titr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7554" y="2357430"/>
            <a:ext cx="1794082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4000" dirty="0" smtClean="0">
                <a:solidFill>
                  <a:srgbClr val="00B050"/>
                </a:solidFill>
                <a:latin typeface="Titr" pitchFamily="2" charset="-78"/>
                <a:cs typeface="Titr" pitchFamily="2" charset="-78"/>
              </a:rPr>
              <a:t>فصل اول</a:t>
            </a:r>
            <a:endParaRPr lang="fa-IR" sz="4000" dirty="0">
              <a:solidFill>
                <a:srgbClr val="00B050"/>
              </a:solidFill>
              <a:latin typeface="Titr" pitchFamily="2" charset="-78"/>
              <a:cs typeface="Titr" pitchFamily="2" charset="-78"/>
            </a:endParaRPr>
          </a:p>
        </p:txBody>
      </p:sp>
    </p:spTree>
  </p:cSld>
  <p:clrMapOvr>
    <a:masterClrMapping/>
  </p:clrMapOvr>
  <p:transition spd="slow">
    <p:fade/>
    <p:sndAc>
      <p:stSnd>
        <p:snd r:embed="rId2" name="chimes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0430" y="571480"/>
            <a:ext cx="5208478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1">
            <a:spAutoFit/>
          </a:bodyPr>
          <a:lstStyle/>
          <a:p>
            <a:r>
              <a:rPr lang="fa-IR" sz="2400" dirty="0" smtClean="0">
                <a:latin typeface="Titr" pitchFamily="2" charset="-78"/>
                <a:cs typeface="Titr" pitchFamily="2" charset="-78"/>
              </a:rPr>
              <a:t>ضرب کسر در کسر از طریق محاسبه ی مساحت</a:t>
            </a:r>
            <a:endParaRPr lang="fa-IR" sz="2400" dirty="0">
              <a:latin typeface="Titr" pitchFamily="2" charset="-78"/>
              <a:cs typeface="Titr" pitchFamily="2" charset="-7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28728" y="3286124"/>
          <a:ext cx="5500725" cy="3071836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83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7959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7959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7959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7959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5786" y="1285860"/>
            <a:ext cx="356188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1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42910" y="1785926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14348" y="1857364"/>
            <a:ext cx="452368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3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28728" y="1571612"/>
            <a:ext cx="421910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 smtClean="0">
                <a:latin typeface="Titr" pitchFamily="2" charset="-78"/>
                <a:cs typeface="Titr" pitchFamily="2" charset="-78"/>
              </a:rPr>
              <a:t>×</a:t>
            </a:r>
            <a:endParaRPr lang="fa-IR" sz="2800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1857356" y="1785926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143240" y="1785926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928794" y="1857364"/>
            <a:ext cx="439544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4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00232" y="1285860"/>
            <a:ext cx="3561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1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428992" y="1285860"/>
            <a:ext cx="2143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1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214678" y="1857364"/>
            <a:ext cx="3561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1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43174" y="1428736"/>
            <a:ext cx="521298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600" dirty="0" smtClean="0"/>
              <a:t>=</a:t>
            </a:r>
            <a:endParaRPr lang="fa-IR" sz="3600" dirty="0"/>
          </a:p>
        </p:txBody>
      </p:sp>
      <p:sp>
        <p:nvSpPr>
          <p:cNvPr id="20" name="TextBox 19"/>
          <p:cNvSpPr txBox="1"/>
          <p:nvPr/>
        </p:nvSpPr>
        <p:spPr>
          <a:xfrm>
            <a:off x="3643306" y="1857364"/>
            <a:ext cx="7143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2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7224" y="3214686"/>
            <a:ext cx="292068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Titr" pitchFamily="2" charset="-78"/>
              </a:rPr>
              <a:t>1</a:t>
            </a:r>
            <a:endParaRPr lang="fa-IR" sz="20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14546" y="2500306"/>
            <a:ext cx="2118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2143108" y="2857496"/>
            <a:ext cx="35719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85786" y="3571876"/>
            <a:ext cx="428628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2143108" y="2928934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57224" y="3643314"/>
            <a:ext cx="327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4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</p:spTree>
  </p:cSld>
  <p:clrMapOvr>
    <a:masterClrMapping/>
  </p:clrMapOvr>
  <p:transition spd="slow">
    <p:push dir="d"/>
    <p:sndAc>
      <p:stSnd>
        <p:snd r:embed="rId2" name="cashreg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0298" y="500042"/>
            <a:ext cx="6195927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 smtClean="0">
                <a:solidFill>
                  <a:srgbClr val="FF0000"/>
                </a:solidFill>
                <a:latin typeface="Titr" pitchFamily="2" charset="-78"/>
                <a:cs typeface="Titr" pitchFamily="2" charset="-78"/>
              </a:rPr>
              <a:t>ضرب دو عدد مخلوط از روش محاسبه ی مساحت</a:t>
            </a:r>
            <a:endParaRPr lang="fa-IR" sz="2800" dirty="0">
              <a:solidFill>
                <a:srgbClr val="FF0000"/>
              </a:solidFill>
              <a:latin typeface="Titr" pitchFamily="2" charset="-78"/>
              <a:cs typeface="Titr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57422" y="1928802"/>
            <a:ext cx="405881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2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158" y="1500174"/>
            <a:ext cx="405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2</a:t>
            </a:r>
            <a:endParaRPr lang="fa-IR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928662" y="1357298"/>
            <a:ext cx="356188" cy="58477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1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714348" y="1857364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214546" y="1857364"/>
            <a:ext cx="71438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43042" y="414338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57356" y="1571612"/>
            <a:ext cx="3561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1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43240" y="1571612"/>
            <a:ext cx="4796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600" dirty="0" smtClean="0">
                <a:latin typeface="Titr" pitchFamily="2" charset="-78"/>
                <a:cs typeface="Titr" pitchFamily="2" charset="-78"/>
              </a:rPr>
              <a:t>=</a:t>
            </a:r>
            <a:endParaRPr lang="fa-IR" sz="36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8662" y="1928802"/>
            <a:ext cx="40290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3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00166" y="1643050"/>
            <a:ext cx="4555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×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14546" y="1357298"/>
            <a:ext cx="5000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1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2143108" y="3571876"/>
          <a:ext cx="4021370" cy="250033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559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3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8147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2183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928926" y="3143248"/>
            <a:ext cx="28084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4876" y="3143248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15008" y="300037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643042" y="5286388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86512" y="435769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715008" y="6143644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357950" y="542926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43042" y="5715016"/>
            <a:ext cx="30970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357950" y="5786454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1643042" y="5643578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6357950" y="5715016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715008" y="6429396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715008" y="3286124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715008" y="6488668"/>
            <a:ext cx="33534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715008" y="3286124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</p:spTree>
  </p:cSld>
  <p:clrMapOvr>
    <a:masterClrMapping/>
  </p:clrMapOvr>
  <p:transition spd="slow">
    <p:cover/>
    <p:sndAc>
      <p:stSnd>
        <p:snd r:embed="rId2" name="camera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158" y="150017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857224" y="928670"/>
          <a:ext cx="4021370" cy="250033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559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89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33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8147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2183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643042" y="500042"/>
            <a:ext cx="28084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28992" y="50004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29124" y="357166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7158" y="264318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00628" y="1714488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72066" y="2786058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58" y="3071810"/>
            <a:ext cx="30970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72066" y="314324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57158" y="3000372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072066" y="3071810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500562" y="3714752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429124" y="642918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500562" y="3786190"/>
            <a:ext cx="33534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29124" y="64291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14546" y="4929198"/>
            <a:ext cx="6027612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tlCol="1">
            <a:spAutoFit/>
          </a:bodyPr>
          <a:lstStyle/>
          <a:p>
            <a:r>
              <a:rPr lang="fa-IR" sz="2400" dirty="0" smtClean="0">
                <a:latin typeface="Titr" pitchFamily="2" charset="-78"/>
                <a:cs typeface="Titr" pitchFamily="2" charset="-78"/>
              </a:rPr>
              <a:t>به محاسبه ی مساحت شکل در صفحه ی بعد توجه کنید .</a:t>
            </a:r>
            <a:endParaRPr lang="fa-IR" sz="24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500562" y="3429000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</p:spTree>
  </p:cSld>
  <p:clrMapOvr>
    <a:masterClrMapping/>
  </p:clrMapOvr>
  <p:transition spd="slow">
    <p:checker/>
    <p:sndAc>
      <p:stSnd>
        <p:snd r:embed="rId2" name="chimes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14480" y="1142984"/>
            <a:ext cx="30970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158" y="928670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48" y="714356"/>
            <a:ext cx="280846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642910" y="1071546"/>
            <a:ext cx="428628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43042" y="1071546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357290" y="92867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14546" y="785794"/>
            <a:ext cx="4475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=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1142984"/>
            <a:ext cx="40290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71538" y="928670"/>
            <a:ext cx="336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×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43042" y="71435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5786" y="3571876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85720" y="3571876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7158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429124" y="3571876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00034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000100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428728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1357290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1428728" y="3786190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785918" y="3500438"/>
            <a:ext cx="83388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l"/>
            <a:r>
              <a:rPr lang="fa-IR" dirty="0" smtClean="0"/>
              <a:t>         </a:t>
            </a:r>
            <a:endParaRPr lang="fa-IR" dirty="0"/>
          </a:p>
        </p:txBody>
      </p:sp>
      <p:sp>
        <p:nvSpPr>
          <p:cNvPr id="53" name="Rectangle 52"/>
          <p:cNvSpPr/>
          <p:nvPr/>
        </p:nvSpPr>
        <p:spPr>
          <a:xfrm>
            <a:off x="2143108" y="335756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2143108" y="3786190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>
            <a:off x="2143108" y="3714752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1785918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500298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857488" y="3357562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2857488" y="3786190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60" name="Straight Connector 59"/>
          <p:cNvCxnSpPr/>
          <p:nvPr/>
        </p:nvCxnSpPr>
        <p:spPr>
          <a:xfrm>
            <a:off x="2857488" y="3714752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Rectangle 60"/>
          <p:cNvSpPr/>
          <p:nvPr/>
        </p:nvSpPr>
        <p:spPr>
          <a:xfrm>
            <a:off x="3214678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643306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3643306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6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>
            <a:off x="3571868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4071934" y="3429000"/>
            <a:ext cx="4475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latin typeface="Titr" pitchFamily="2" charset="-78"/>
                <a:cs typeface="Titr" pitchFamily="2" charset="-78"/>
              </a:rPr>
              <a:t>=</a:t>
            </a:r>
            <a:endParaRPr lang="fa-IR" sz="32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4643438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5072066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5072066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6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>
            <a:off x="5000628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0" name="Rectangle 69"/>
          <p:cNvSpPr/>
          <p:nvPr/>
        </p:nvSpPr>
        <p:spPr>
          <a:xfrm>
            <a:off x="5857884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5857884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6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72" name="Straight Connector 71"/>
          <p:cNvCxnSpPr/>
          <p:nvPr/>
        </p:nvCxnSpPr>
        <p:spPr>
          <a:xfrm>
            <a:off x="5786446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3" name="Rectangle 72"/>
          <p:cNvSpPr/>
          <p:nvPr/>
        </p:nvSpPr>
        <p:spPr>
          <a:xfrm>
            <a:off x="6643702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6643702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6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>
            <a:off x="6572264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>
            <a:off x="5429256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6215074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7358082" y="335756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7358082" y="378619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6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80" name="Straight Connector 79"/>
          <p:cNvCxnSpPr/>
          <p:nvPr/>
        </p:nvCxnSpPr>
        <p:spPr>
          <a:xfrm>
            <a:off x="7286644" y="371475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Rectangle 80"/>
          <p:cNvSpPr/>
          <p:nvPr/>
        </p:nvSpPr>
        <p:spPr>
          <a:xfrm>
            <a:off x="7000892" y="357187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7786710" y="3500438"/>
            <a:ext cx="41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latin typeface="Titr" pitchFamily="2" charset="-78"/>
                <a:cs typeface="Titr" pitchFamily="2" charset="-78"/>
              </a:rPr>
              <a:t>=</a:t>
            </a:r>
            <a:endParaRPr lang="fa-IR" sz="28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2500298" y="2000240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1142976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3286116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1571604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1928794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85786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500430" y="2214554"/>
            <a:ext cx="311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×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5929322" y="2214554"/>
            <a:ext cx="336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×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2143108" y="2214554"/>
            <a:ext cx="336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×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1357290" y="2214554"/>
            <a:ext cx="336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×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571472" y="2214554"/>
            <a:ext cx="336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×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928662" y="2214554"/>
            <a:ext cx="370614" cy="40011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Titr" pitchFamily="2" charset="-78"/>
              </a:rPr>
              <a:t>+</a:t>
            </a:r>
            <a:endParaRPr lang="fa-IR" sz="20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3000364" y="2214554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Titr" pitchFamily="2" charset="-78"/>
              </a:rPr>
              <a:t>+</a:t>
            </a:r>
            <a:endParaRPr lang="fa-IR" sz="20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1714480" y="2214554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Titr" pitchFamily="2" charset="-78"/>
              </a:rPr>
              <a:t>+</a:t>
            </a:r>
            <a:endParaRPr lang="fa-IR" sz="20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5286380" y="2214554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Titr" pitchFamily="2" charset="-78"/>
              </a:rPr>
              <a:t>+</a:t>
            </a:r>
            <a:endParaRPr lang="fa-IR" sz="2000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99" name="Straight Connector 98"/>
          <p:cNvCxnSpPr/>
          <p:nvPr/>
        </p:nvCxnSpPr>
        <p:spPr>
          <a:xfrm>
            <a:off x="2428860" y="2357430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0" name="Rectangle 99"/>
          <p:cNvSpPr/>
          <p:nvPr/>
        </p:nvSpPr>
        <p:spPr>
          <a:xfrm>
            <a:off x="2500298" y="242886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786182" y="200024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3786182" y="242886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786182" y="2357430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" name="Rectangle 103"/>
          <p:cNvSpPr/>
          <p:nvPr/>
        </p:nvSpPr>
        <p:spPr>
          <a:xfrm>
            <a:off x="4429124" y="2214554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4643438" y="2214554"/>
            <a:ext cx="3113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×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4143372" y="2214554"/>
            <a:ext cx="3706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000" dirty="0" smtClean="0">
                <a:latin typeface="Titr" pitchFamily="2" charset="-78"/>
                <a:cs typeface="Titr" pitchFamily="2" charset="-78"/>
              </a:rPr>
              <a:t>+</a:t>
            </a:r>
            <a:endParaRPr lang="fa-IR" sz="20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4929190" y="200024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4929190" y="242886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109" name="Straight Connector 108"/>
          <p:cNvCxnSpPr/>
          <p:nvPr/>
        </p:nvCxnSpPr>
        <p:spPr>
          <a:xfrm>
            <a:off x="4929190" y="2357430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0" name="Rectangle 109"/>
          <p:cNvSpPr/>
          <p:nvPr/>
        </p:nvSpPr>
        <p:spPr>
          <a:xfrm>
            <a:off x="5643570" y="2000240"/>
            <a:ext cx="280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5643570" y="2428868"/>
            <a:ext cx="309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2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112" name="Straight Connector 111"/>
          <p:cNvCxnSpPr/>
          <p:nvPr/>
        </p:nvCxnSpPr>
        <p:spPr>
          <a:xfrm>
            <a:off x="5643570" y="2357430"/>
            <a:ext cx="357190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3" name="Rectangle 112"/>
          <p:cNvSpPr/>
          <p:nvPr/>
        </p:nvSpPr>
        <p:spPr>
          <a:xfrm>
            <a:off x="6286512" y="2000240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1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6286512" y="242886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115" name="Straight Connector 114"/>
          <p:cNvCxnSpPr/>
          <p:nvPr/>
        </p:nvCxnSpPr>
        <p:spPr>
          <a:xfrm>
            <a:off x="6215074" y="2357430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6" name="Rectangle 115"/>
          <p:cNvSpPr/>
          <p:nvPr/>
        </p:nvSpPr>
        <p:spPr>
          <a:xfrm>
            <a:off x="6704825" y="2143116"/>
            <a:ext cx="41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latin typeface="Titr" pitchFamily="2" charset="-78"/>
                <a:cs typeface="Titr" pitchFamily="2" charset="-78"/>
              </a:rPr>
              <a:t>=</a:t>
            </a:r>
            <a:endParaRPr lang="fa-IR" sz="28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613151" y="5000636"/>
            <a:ext cx="30970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latin typeface="+mj-lt"/>
                <a:cs typeface="Titr" pitchFamily="2" charset="-78"/>
              </a:rPr>
              <a:t>2</a:t>
            </a:r>
            <a:endParaRPr lang="fa-IR" dirty="0">
              <a:latin typeface="+mj-lt"/>
              <a:cs typeface="Titr" pitchFamily="2" charset="-78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857224" y="5000636"/>
            <a:ext cx="351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+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1285852" y="478632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9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1285852" y="521495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6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121" name="Straight Connector 120"/>
          <p:cNvCxnSpPr/>
          <p:nvPr/>
        </p:nvCxnSpPr>
        <p:spPr>
          <a:xfrm>
            <a:off x="1214414" y="514351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" name="Rectangle 121"/>
          <p:cNvSpPr/>
          <p:nvPr/>
        </p:nvSpPr>
        <p:spPr>
          <a:xfrm>
            <a:off x="1785918" y="4929198"/>
            <a:ext cx="4138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800" dirty="0" smtClean="0">
                <a:latin typeface="Titr" pitchFamily="2" charset="-78"/>
                <a:cs typeface="Titr" pitchFamily="2" charset="-78"/>
              </a:rPr>
              <a:t>=</a:t>
            </a:r>
            <a:endParaRPr lang="fa-IR" sz="2800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23" name="Rectangle 122"/>
          <p:cNvSpPr/>
          <p:nvPr/>
        </p:nvSpPr>
        <p:spPr>
          <a:xfrm>
            <a:off x="2117460" y="4929198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25" name="Rectangle 124"/>
          <p:cNvSpPr/>
          <p:nvPr/>
        </p:nvSpPr>
        <p:spPr>
          <a:xfrm>
            <a:off x="2500298" y="4786322"/>
            <a:ext cx="285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3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sp>
        <p:nvSpPr>
          <p:cNvPr id="126" name="Rectangle 125"/>
          <p:cNvSpPr/>
          <p:nvPr/>
        </p:nvSpPr>
        <p:spPr>
          <a:xfrm>
            <a:off x="2500298" y="5214950"/>
            <a:ext cx="320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>
                <a:latin typeface="Titr" pitchFamily="2" charset="-78"/>
                <a:cs typeface="Titr" pitchFamily="2" charset="-78"/>
              </a:rPr>
              <a:t>6</a:t>
            </a:r>
            <a:endParaRPr lang="fa-IR" dirty="0">
              <a:latin typeface="Titr" pitchFamily="2" charset="-78"/>
              <a:cs typeface="Titr" pitchFamily="2" charset="-78"/>
            </a:endParaRPr>
          </a:p>
        </p:txBody>
      </p:sp>
      <p:cxnSp>
        <p:nvCxnSpPr>
          <p:cNvPr id="127" name="Straight Connector 126"/>
          <p:cNvCxnSpPr/>
          <p:nvPr/>
        </p:nvCxnSpPr>
        <p:spPr>
          <a:xfrm>
            <a:off x="2428860" y="5143512"/>
            <a:ext cx="500066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8" name="TextBox 127"/>
          <p:cNvSpPr txBox="1"/>
          <p:nvPr/>
        </p:nvSpPr>
        <p:spPr>
          <a:xfrm>
            <a:off x="3571868" y="785794"/>
            <a:ext cx="5046379" cy="461665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1">
            <a:spAutoFit/>
          </a:bodyPr>
          <a:lstStyle/>
          <a:p>
            <a:r>
              <a:rPr lang="fa-IR" sz="2400" dirty="0" smtClean="0">
                <a:solidFill>
                  <a:srgbClr val="FF0000"/>
                </a:solidFill>
                <a:latin typeface="Titr" pitchFamily="2" charset="-78"/>
                <a:cs typeface="Titr" pitchFamily="2" charset="-78"/>
              </a:rPr>
              <a:t>ضرب اعداد مخلوط به روش گسترده نویسی</a:t>
            </a:r>
            <a:endParaRPr lang="fa-IR" sz="2400" dirty="0">
              <a:solidFill>
                <a:srgbClr val="FF0000"/>
              </a:solidFill>
              <a:latin typeface="Titr" pitchFamily="2" charset="-78"/>
              <a:cs typeface="Titr" pitchFamily="2" charset="-78"/>
            </a:endParaRPr>
          </a:p>
        </p:txBody>
      </p:sp>
    </p:spTree>
  </p:cSld>
  <p:clrMapOvr>
    <a:masterClrMapping/>
  </p:clrMapOvr>
  <p:transition spd="slow">
    <p:wheel spokes="3"/>
    <p:sndAc>
      <p:stSnd>
        <p:snd r:embed="rId2" name="chimes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357158" y="357166"/>
            <a:ext cx="8429684" cy="614366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  <a:p>
            <a:pPr algn="ctr"/>
            <a:endParaRPr lang="fa-IR" dirty="0" smtClean="0"/>
          </a:p>
          <a:p>
            <a:pPr algn="ctr"/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2285984" y="3000372"/>
            <a:ext cx="42148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4800" dirty="0" smtClean="0">
                <a:solidFill>
                  <a:srgbClr val="FF0000"/>
                </a:solidFill>
                <a:latin typeface="Aharoni" pitchFamily="2" charset="-79"/>
              </a:rPr>
              <a:t>خسته نباشید</a:t>
            </a:r>
            <a:endParaRPr lang="fa-IR" sz="4800" dirty="0">
              <a:solidFill>
                <a:srgbClr val="FF0000"/>
              </a:solidFill>
              <a:latin typeface="Aharoni" pitchFamily="2" charset="-79"/>
            </a:endParaRPr>
          </a:p>
        </p:txBody>
      </p:sp>
    </p:spTree>
  </p:cSld>
  <p:clrMapOvr>
    <a:masterClrMapping/>
  </p:clrMapOvr>
  <p:transition spd="slow">
    <p:blinds/>
    <p:sndAc>
      <p:stSnd>
        <p:snd r:embed="rId2" name="explode.wav"/>
      </p:stSnd>
    </p:sndAc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162</TotalTime>
  <Words>170</Words>
  <Application>Microsoft Office PowerPoint</Application>
  <PresentationFormat>On-screen Show (4:3)</PresentationFormat>
  <Paragraphs>145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Aharoni</vt:lpstr>
      <vt:lpstr>Franklin Gothic Book</vt:lpstr>
      <vt:lpstr>Franklin Gothic Medium</vt:lpstr>
      <vt:lpstr>Tahoma</vt:lpstr>
      <vt:lpstr>Titr</vt:lpstr>
      <vt:lpstr>Wingdings 2</vt:lpstr>
      <vt:lpstr>Trek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nakhil</dc:creator>
  <cp:lastModifiedBy>Windows User</cp:lastModifiedBy>
  <cp:revision>18</cp:revision>
  <dcterms:created xsi:type="dcterms:W3CDTF">2012-08-15T20:56:12Z</dcterms:created>
  <dcterms:modified xsi:type="dcterms:W3CDTF">2020-02-19T12:41:32Z</dcterms:modified>
</cp:coreProperties>
</file>