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4"/>
  </p:notesMasterIdLst>
  <p:sldIdLst>
    <p:sldId id="256" r:id="rId2"/>
    <p:sldId id="257" r:id="rId3"/>
    <p:sldId id="258" r:id="rId4"/>
    <p:sldId id="259" r:id="rId5"/>
    <p:sldId id="260" r:id="rId6"/>
    <p:sldId id="261" r:id="rId7"/>
    <p:sldId id="269" r:id="rId8"/>
    <p:sldId id="270" r:id="rId9"/>
    <p:sldId id="263" r:id="rId10"/>
    <p:sldId id="271" r:id="rId11"/>
    <p:sldId id="272" r:id="rId12"/>
    <p:sldId id="265" r:id="rId13"/>
    <p:sldId id="266" r:id="rId14"/>
    <p:sldId id="267" r:id="rId15"/>
    <p:sldId id="268"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7" r:id="rId40"/>
    <p:sldId id="298" r:id="rId41"/>
    <p:sldId id="296" r:id="rId42"/>
    <p:sldId id="300" r:id="rId4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ahoma" panose="020B0604030504040204" pitchFamily="34" charset="0"/>
        <a:ea typeface="+mn-ea"/>
        <a:cs typeface="B Nazanin" panose="00000400000000000000" pitchFamily="2" charset="-78"/>
      </a:defRPr>
    </a:lvl1pPr>
    <a:lvl2pPr marL="457200" algn="l" rtl="0" fontAlgn="base">
      <a:spcBef>
        <a:spcPct val="0"/>
      </a:spcBef>
      <a:spcAft>
        <a:spcPct val="0"/>
      </a:spcAft>
      <a:defRPr kern="1200">
        <a:solidFill>
          <a:schemeClr val="tx1"/>
        </a:solidFill>
        <a:latin typeface="Tahoma" panose="020B0604030504040204" pitchFamily="34" charset="0"/>
        <a:ea typeface="+mn-ea"/>
        <a:cs typeface="B Nazanin" panose="00000400000000000000" pitchFamily="2" charset="-78"/>
      </a:defRPr>
    </a:lvl2pPr>
    <a:lvl3pPr marL="914400" algn="l" rtl="0" fontAlgn="base">
      <a:spcBef>
        <a:spcPct val="0"/>
      </a:spcBef>
      <a:spcAft>
        <a:spcPct val="0"/>
      </a:spcAft>
      <a:defRPr kern="1200">
        <a:solidFill>
          <a:schemeClr val="tx1"/>
        </a:solidFill>
        <a:latin typeface="Tahoma" panose="020B0604030504040204" pitchFamily="34" charset="0"/>
        <a:ea typeface="+mn-ea"/>
        <a:cs typeface="B Nazanin" panose="00000400000000000000" pitchFamily="2" charset="-78"/>
      </a:defRPr>
    </a:lvl3pPr>
    <a:lvl4pPr marL="1371600" algn="l" rtl="0" fontAlgn="base">
      <a:spcBef>
        <a:spcPct val="0"/>
      </a:spcBef>
      <a:spcAft>
        <a:spcPct val="0"/>
      </a:spcAft>
      <a:defRPr kern="1200">
        <a:solidFill>
          <a:schemeClr val="tx1"/>
        </a:solidFill>
        <a:latin typeface="Tahoma" panose="020B0604030504040204" pitchFamily="34" charset="0"/>
        <a:ea typeface="+mn-ea"/>
        <a:cs typeface="B Nazanin" panose="00000400000000000000" pitchFamily="2" charset="-78"/>
      </a:defRPr>
    </a:lvl4pPr>
    <a:lvl5pPr marL="1828800" algn="l" rtl="0" fontAlgn="base">
      <a:spcBef>
        <a:spcPct val="0"/>
      </a:spcBef>
      <a:spcAft>
        <a:spcPct val="0"/>
      </a:spcAft>
      <a:defRPr kern="1200">
        <a:solidFill>
          <a:schemeClr val="tx1"/>
        </a:solidFill>
        <a:latin typeface="Tahoma" panose="020B0604030504040204" pitchFamily="34" charset="0"/>
        <a:ea typeface="+mn-ea"/>
        <a:cs typeface="B Nazanin" panose="00000400000000000000" pitchFamily="2" charset="-78"/>
      </a:defRPr>
    </a:lvl5pPr>
    <a:lvl6pPr marL="2286000" algn="r" defTabSz="914400" rtl="1" eaLnBrk="1" latinLnBrk="0" hangingPunct="1">
      <a:defRPr kern="1200">
        <a:solidFill>
          <a:schemeClr val="tx1"/>
        </a:solidFill>
        <a:latin typeface="Tahoma" panose="020B0604030504040204" pitchFamily="34" charset="0"/>
        <a:ea typeface="+mn-ea"/>
        <a:cs typeface="B Nazanin" panose="00000400000000000000" pitchFamily="2" charset="-78"/>
      </a:defRPr>
    </a:lvl6pPr>
    <a:lvl7pPr marL="2743200" algn="r" defTabSz="914400" rtl="1" eaLnBrk="1" latinLnBrk="0" hangingPunct="1">
      <a:defRPr kern="1200">
        <a:solidFill>
          <a:schemeClr val="tx1"/>
        </a:solidFill>
        <a:latin typeface="Tahoma" panose="020B0604030504040204" pitchFamily="34" charset="0"/>
        <a:ea typeface="+mn-ea"/>
        <a:cs typeface="B Nazanin" panose="00000400000000000000" pitchFamily="2" charset="-78"/>
      </a:defRPr>
    </a:lvl7pPr>
    <a:lvl8pPr marL="3200400" algn="r" defTabSz="914400" rtl="1" eaLnBrk="1" latinLnBrk="0" hangingPunct="1">
      <a:defRPr kern="1200">
        <a:solidFill>
          <a:schemeClr val="tx1"/>
        </a:solidFill>
        <a:latin typeface="Tahoma" panose="020B0604030504040204" pitchFamily="34" charset="0"/>
        <a:ea typeface="+mn-ea"/>
        <a:cs typeface="B Nazanin" panose="00000400000000000000" pitchFamily="2" charset="-78"/>
      </a:defRPr>
    </a:lvl8pPr>
    <a:lvl9pPr marL="3657600" algn="r" defTabSz="914400" rtl="1" eaLnBrk="1" latinLnBrk="0" hangingPunct="1">
      <a:defRPr kern="1200">
        <a:solidFill>
          <a:schemeClr val="tx1"/>
        </a:solidFill>
        <a:latin typeface="Tahoma" panose="020B0604030504040204" pitchFamily="34" charset="0"/>
        <a:ea typeface="+mn-ea"/>
        <a:cs typeface="B Nazanin" panose="00000400000000000000" pitchFamily="2" charset="-7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00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D9B623C-5001-4494-95F2-6EBF56646B1D}" type="datetimeFigureOut">
              <a:rPr lang="fa-IR" smtClean="0"/>
              <a:t>09/12/1444</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78CF33CE-277B-47E7-8FB8-BA1F6EDC5595}" type="slidenum">
              <a:rPr lang="fa-IR" smtClean="0"/>
              <a:t>‹#›</a:t>
            </a:fld>
            <a:endParaRPr lang="fa-IR"/>
          </a:p>
        </p:txBody>
      </p:sp>
    </p:spTree>
    <p:extLst>
      <p:ext uri="{BB962C8B-B14F-4D97-AF65-F5344CB8AC3E}">
        <p14:creationId xmlns:p14="http://schemas.microsoft.com/office/powerpoint/2010/main" val="152038869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0482" name="Rectangle 2"/>
          <p:cNvSpPr>
            <a:spLocks noGrp="1" noChangeArrowheads="1"/>
          </p:cNvSpPr>
          <p:nvPr>
            <p:ph type="ctrTitle" sz="quarter"/>
          </p:nvPr>
        </p:nvSpPr>
        <p:spPr>
          <a:xfrm>
            <a:off x="685800" y="1676400"/>
            <a:ext cx="7772400" cy="1828800"/>
          </a:xfrm>
        </p:spPr>
        <p:txBody>
          <a:bodyPr/>
          <a:lstStyle>
            <a:lvl1pPr>
              <a:defRPr/>
            </a:lvl1pPr>
          </a:lstStyle>
          <a:p>
            <a:pPr lvl="0"/>
            <a:r>
              <a:rPr lang="en-US" noProof="0" smtClean="0"/>
              <a:t>Click to edit Master title style</a:t>
            </a:r>
          </a:p>
        </p:txBody>
      </p:sp>
      <p:sp>
        <p:nvSpPr>
          <p:cNvPr id="20483" name="Rectangle 3"/>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noProof="0" smtClean="0"/>
              <a:t>Click to edit Master subtitle style</a:t>
            </a:r>
          </a:p>
        </p:txBody>
      </p:sp>
      <p:sp>
        <p:nvSpPr>
          <p:cNvPr id="20484" name="Rectangle 4"/>
          <p:cNvSpPr>
            <a:spLocks noGrp="1" noChangeArrowheads="1"/>
          </p:cNvSpPr>
          <p:nvPr>
            <p:ph type="dt" sz="quarter" idx="2"/>
          </p:nvPr>
        </p:nvSpPr>
        <p:spPr/>
        <p:txBody>
          <a:bodyPr/>
          <a:lstStyle>
            <a:lvl1pPr>
              <a:defRPr/>
            </a:lvl1pPr>
          </a:lstStyle>
          <a:p>
            <a:endParaRPr lang="en-US"/>
          </a:p>
        </p:txBody>
      </p:sp>
      <p:sp>
        <p:nvSpPr>
          <p:cNvPr id="20485" name="Rectangle 5"/>
          <p:cNvSpPr>
            <a:spLocks noGrp="1" noChangeArrowheads="1"/>
          </p:cNvSpPr>
          <p:nvPr>
            <p:ph type="ftr" sz="quarter" idx="3"/>
          </p:nvPr>
        </p:nvSpPr>
        <p:spPr/>
        <p:txBody>
          <a:bodyPr/>
          <a:lstStyle>
            <a:lvl1pPr>
              <a:defRPr/>
            </a:lvl1pPr>
          </a:lstStyle>
          <a:p>
            <a:endParaRPr lang="en-US"/>
          </a:p>
        </p:txBody>
      </p:sp>
      <p:sp>
        <p:nvSpPr>
          <p:cNvPr id="20486" name="Rectangle 6"/>
          <p:cNvSpPr>
            <a:spLocks noGrp="1" noChangeArrowheads="1"/>
          </p:cNvSpPr>
          <p:nvPr>
            <p:ph type="sldNum" sz="quarter" idx="4"/>
          </p:nvPr>
        </p:nvSpPr>
        <p:spPr/>
        <p:txBody>
          <a:bodyPr/>
          <a:lstStyle>
            <a:lvl1pPr>
              <a:defRPr/>
            </a:lvl1pPr>
          </a:lstStyle>
          <a:p>
            <a:fld id="{0AA877E8-CC0F-40E9-801B-F3FD0A5DBD9C}"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7591862-5F14-478C-88C3-3B504DFFC948}" type="slidenum">
              <a:rPr lang="en-US"/>
              <a:pPr/>
              <a:t>‹#›</a:t>
            </a:fld>
            <a:endParaRPr lang="en-US"/>
          </a:p>
        </p:txBody>
      </p:sp>
    </p:spTree>
    <p:extLst>
      <p:ext uri="{BB962C8B-B14F-4D97-AF65-F5344CB8AC3E}">
        <p14:creationId xmlns:p14="http://schemas.microsoft.com/office/powerpoint/2010/main" val="285426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5248C86-609A-4861-A374-66F9318B2CCF}" type="slidenum">
              <a:rPr lang="en-US"/>
              <a:pPr/>
              <a:t>‹#›</a:t>
            </a:fld>
            <a:endParaRPr lang="en-US"/>
          </a:p>
        </p:txBody>
      </p:sp>
    </p:spTree>
    <p:extLst>
      <p:ext uri="{BB962C8B-B14F-4D97-AF65-F5344CB8AC3E}">
        <p14:creationId xmlns:p14="http://schemas.microsoft.com/office/powerpoint/2010/main" val="2234168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1C6410B-FAF9-42C4-98C6-C00914F5E1C3}" type="slidenum">
              <a:rPr lang="en-US"/>
              <a:pPr/>
              <a:t>‹#›</a:t>
            </a:fld>
            <a:endParaRPr lang="en-US"/>
          </a:p>
        </p:txBody>
      </p:sp>
    </p:spTree>
    <p:extLst>
      <p:ext uri="{BB962C8B-B14F-4D97-AF65-F5344CB8AC3E}">
        <p14:creationId xmlns:p14="http://schemas.microsoft.com/office/powerpoint/2010/main" val="4047900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93A34B91-71FA-45E9-9384-3A18B103E504}" type="slidenum">
              <a:rPr lang="en-US"/>
              <a:pPr/>
              <a:t>‹#›</a:t>
            </a:fld>
            <a:endParaRPr lang="en-US"/>
          </a:p>
        </p:txBody>
      </p:sp>
    </p:spTree>
    <p:extLst>
      <p:ext uri="{BB962C8B-B14F-4D97-AF65-F5344CB8AC3E}">
        <p14:creationId xmlns:p14="http://schemas.microsoft.com/office/powerpoint/2010/main" val="3630133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53D1FE2-1889-4CE8-9340-ED945BE6CF10}" type="slidenum">
              <a:rPr lang="en-US"/>
              <a:pPr/>
              <a:t>‹#›</a:t>
            </a:fld>
            <a:endParaRPr lang="en-US"/>
          </a:p>
        </p:txBody>
      </p:sp>
    </p:spTree>
    <p:extLst>
      <p:ext uri="{BB962C8B-B14F-4D97-AF65-F5344CB8AC3E}">
        <p14:creationId xmlns:p14="http://schemas.microsoft.com/office/powerpoint/2010/main" val="675962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B2C7FF9-B671-42D8-9429-A0DE767BC577}" type="slidenum">
              <a:rPr lang="en-US"/>
              <a:pPr/>
              <a:t>‹#›</a:t>
            </a:fld>
            <a:endParaRPr lang="en-US"/>
          </a:p>
        </p:txBody>
      </p:sp>
    </p:spTree>
    <p:extLst>
      <p:ext uri="{BB962C8B-B14F-4D97-AF65-F5344CB8AC3E}">
        <p14:creationId xmlns:p14="http://schemas.microsoft.com/office/powerpoint/2010/main" val="3558590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D81788F-8E0F-4118-A76C-AD86E6ADC8EC}" type="slidenum">
              <a:rPr lang="en-US"/>
              <a:pPr/>
              <a:t>‹#›</a:t>
            </a:fld>
            <a:endParaRPr lang="en-US"/>
          </a:p>
        </p:txBody>
      </p:sp>
    </p:spTree>
    <p:extLst>
      <p:ext uri="{BB962C8B-B14F-4D97-AF65-F5344CB8AC3E}">
        <p14:creationId xmlns:p14="http://schemas.microsoft.com/office/powerpoint/2010/main" val="426093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5A7EFB3-319E-4678-BC8D-777A5F46AA7A}" type="slidenum">
              <a:rPr lang="en-US"/>
              <a:pPr/>
              <a:t>‹#›</a:t>
            </a:fld>
            <a:endParaRPr lang="en-US"/>
          </a:p>
        </p:txBody>
      </p:sp>
    </p:spTree>
    <p:extLst>
      <p:ext uri="{BB962C8B-B14F-4D97-AF65-F5344CB8AC3E}">
        <p14:creationId xmlns:p14="http://schemas.microsoft.com/office/powerpoint/2010/main" val="1011395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69C3930-741B-474A-A0E5-4A3339B48530}" type="slidenum">
              <a:rPr lang="en-US"/>
              <a:pPr/>
              <a:t>‹#›</a:t>
            </a:fld>
            <a:endParaRPr lang="en-US"/>
          </a:p>
        </p:txBody>
      </p:sp>
    </p:spTree>
    <p:extLst>
      <p:ext uri="{BB962C8B-B14F-4D97-AF65-F5344CB8AC3E}">
        <p14:creationId xmlns:p14="http://schemas.microsoft.com/office/powerpoint/2010/main" val="2620371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C00A432-75B8-4ACC-92FE-884EB74DBCA3}" type="slidenum">
              <a:rPr lang="en-US"/>
              <a:pPr/>
              <a:t>‹#›</a:t>
            </a:fld>
            <a:endParaRPr lang="en-US"/>
          </a:p>
        </p:txBody>
      </p:sp>
    </p:spTree>
    <p:extLst>
      <p:ext uri="{BB962C8B-B14F-4D97-AF65-F5344CB8AC3E}">
        <p14:creationId xmlns:p14="http://schemas.microsoft.com/office/powerpoint/2010/main" val="3736293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xfrm>
            <a:off x="457200" y="3810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9459" name="Rectangle 3"/>
          <p:cNvSpPr>
            <a:spLocks noGrp="1" noChangeArrowheads="1"/>
          </p:cNvSpPr>
          <p:nvPr>
            <p:ph type="body" idx="1"/>
          </p:nvPr>
        </p:nvSpPr>
        <p:spPr bwMode="auto">
          <a:xfrm>
            <a:off x="457200" y="19812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0"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panose="020B0604020202020204" pitchFamily="34" charset="0"/>
                <a:cs typeface="+mn-cs"/>
              </a:defRPr>
            </a:lvl1pPr>
          </a:lstStyle>
          <a:p>
            <a:endParaRPr lang="en-US"/>
          </a:p>
        </p:txBody>
      </p:sp>
      <p:sp>
        <p:nvSpPr>
          <p:cNvPr id="1946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panose="020B0604020202020204" pitchFamily="34" charset="0"/>
                <a:cs typeface="+mn-cs"/>
              </a:defRPr>
            </a:lvl1pPr>
          </a:lstStyle>
          <a:p>
            <a:endParaRPr lang="en-US"/>
          </a:p>
        </p:txBody>
      </p:sp>
      <p:sp>
        <p:nvSpPr>
          <p:cNvPr id="1946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panose="020B0604020202020204" pitchFamily="34" charset="0"/>
                <a:cs typeface="+mn-cs"/>
              </a:defRPr>
            </a:lvl1pPr>
          </a:lstStyle>
          <a:p>
            <a:fld id="{C06A21F0-EFC9-4388-9176-06910DA2A22B}"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p:titleStyle>
    <p:bodyStyle>
      <a:lvl1pPr marL="342900" indent="-342900" algn="l" rtl="0" fontAlgn="base">
        <a:spcBef>
          <a:spcPct val="20000"/>
        </a:spcBef>
        <a:spcAft>
          <a:spcPct val="0"/>
        </a:spcAft>
        <a:buClr>
          <a:schemeClr val="hlink"/>
        </a:buClr>
        <a:buSzPct val="65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5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hlink"/>
        </a:buClr>
        <a:buSzPct val="65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lr>
          <a:schemeClr val="folHlink"/>
        </a:buClr>
        <a:buSzPct val="65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SzPct val="65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zeitoon.net/" TargetMode="Externa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diplomasy.ir/"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diplomasy.ir/"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bfnews.ir/"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goldk3nt.persiangig.ir/documemt/shita.ppt#285"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diplomasy.ir/"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pishgo.ir/2008/02/17/shaitan" TargetMode="External"/><Relationship Id="rId2" Type="http://schemas.openxmlformats.org/officeDocument/2006/relationships/hyperlink" Target="http://goldk3nt.persiangig.ir/documemt/shita.ppt#285"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pishgo.ir/2008/02/17/shaitan"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 Id="rId9"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8" name="WordArt 4"/>
          <p:cNvSpPr>
            <a:spLocks noChangeArrowheads="1" noChangeShapeType="1" noTextEdit="1"/>
          </p:cNvSpPr>
          <p:nvPr/>
        </p:nvSpPr>
        <p:spPr bwMode="auto">
          <a:xfrm>
            <a:off x="1981200" y="2057400"/>
            <a:ext cx="4800600" cy="3089275"/>
          </a:xfrm>
          <a:prstGeom prst="rect">
            <a:avLst/>
          </a:prstGeom>
        </p:spPr>
        <p:txBody>
          <a:bodyPr wrap="none" fromWordArt="1">
            <a:prstTxWarp prst="textPlain">
              <a:avLst>
                <a:gd name="adj" fmla="val 50000"/>
              </a:avLst>
            </a:prstTxWarp>
          </a:bodyPr>
          <a:lstStyle/>
          <a:p>
            <a:pPr algn="ctr" rtl="1"/>
            <a:r>
              <a:rPr lang="fa-IR" sz="7200" b="1" kern="10">
                <a:ln w="12700">
                  <a:solidFill>
                    <a:srgbClr val="EAEAEA"/>
                  </a:solidFill>
                  <a:round/>
                  <a:headEnd/>
                  <a:tailEnd/>
                </a:ln>
                <a:solidFill>
                  <a:srgbClr val="0000FF"/>
                </a:solidFill>
                <a:effectLst>
                  <a:outerShdw dist="35921" dir="2700000" sy="50000" kx="2115830" algn="bl" rotWithShape="0">
                    <a:srgbClr val="C0C0C0">
                      <a:alpha val="80000"/>
                    </a:srgbClr>
                  </a:outerShdw>
                </a:effectLst>
                <a:latin typeface="IranNastaliq" panose="02000503000000020003" pitchFamily="2" charset="0"/>
                <a:cs typeface="IranNastaliq" panose="02000503000000020003" pitchFamily="2" charset="0"/>
              </a:rPr>
              <a:t>بسم اللّه الرحمن الرحیم</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WordArt 4"/>
          <p:cNvSpPr>
            <a:spLocks noChangeArrowheads="1" noChangeShapeType="1" noTextEdit="1"/>
          </p:cNvSpPr>
          <p:nvPr/>
        </p:nvSpPr>
        <p:spPr bwMode="auto">
          <a:xfrm>
            <a:off x="1447800" y="762000"/>
            <a:ext cx="5867400" cy="1371600"/>
          </a:xfrm>
          <a:prstGeom prst="rect">
            <a:avLst/>
          </a:prstGeom>
        </p:spPr>
        <p:txBody>
          <a:bodyPr wrap="none" fromWordArt="1">
            <a:prstTxWarp prst="textPlain">
              <a:avLst>
                <a:gd name="adj" fmla="val 50000"/>
              </a:avLst>
            </a:prstTxWarp>
          </a:bodyPr>
          <a:lstStyle/>
          <a:p>
            <a:pPr algn="ctr" rtl="1"/>
            <a:r>
              <a:rPr lang="fa-IR" sz="4000" b="1"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cs typeface="B Zar" panose="00000400000000000000" pitchFamily="2" charset="-78"/>
              </a:rPr>
              <a:t>موضوع: شیطان پرستی</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96" y="6435937"/>
            <a:ext cx="965099" cy="38453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fa-IR" b="1">
                <a:solidFill>
                  <a:srgbClr val="FF00FF"/>
                </a:solidFill>
                <a:effectLst/>
                <a:cs typeface="B Nazanin" panose="00000400000000000000" pitchFamily="2" charset="-78"/>
              </a:rPr>
              <a:t>اهداف تحقیق</a:t>
            </a:r>
            <a:r>
              <a:rPr lang="fa-IR"/>
              <a:t> </a:t>
            </a:r>
            <a:endParaRPr lang="en-US"/>
          </a:p>
        </p:txBody>
      </p:sp>
      <p:sp>
        <p:nvSpPr>
          <p:cNvPr id="8195" name="Rectangle 3"/>
          <p:cNvSpPr>
            <a:spLocks noGrp="1" noChangeArrowheads="1"/>
          </p:cNvSpPr>
          <p:nvPr>
            <p:ph type="body" idx="1"/>
          </p:nvPr>
        </p:nvSpPr>
        <p:spPr/>
        <p:txBody>
          <a:bodyPr/>
          <a:lstStyle/>
          <a:p>
            <a:pPr algn="r" rtl="1">
              <a:buFont typeface="Wingdings" panose="05000000000000000000" pitchFamily="2" charset="2"/>
              <a:buNone/>
            </a:pPr>
            <a:r>
              <a:rPr lang="fa-IR" b="1">
                <a:solidFill>
                  <a:srgbClr val="00FF00"/>
                </a:solidFill>
                <a:effectLst/>
                <a:cs typeface="B Nazanin" panose="00000400000000000000" pitchFamily="2" charset="-78"/>
              </a:rPr>
              <a:t>آشنایی خوانندگان با مکتب شیطان پرستی،چگونگی شکل گیری آن وبدست آوردن اطلاعاتی در مورد طرز تفکر ونشانه های شیطان پرستان.</a:t>
            </a:r>
            <a:endParaRPr lang="en-US" b="1">
              <a:solidFill>
                <a:srgbClr val="00FF00"/>
              </a:solidFill>
              <a:effectLst/>
              <a:cs typeface="B Nazanin" panose="00000400000000000000"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fa-IR" b="1">
                <a:solidFill>
                  <a:srgbClr val="FF00FF"/>
                </a:solidFill>
                <a:effectLst/>
                <a:cs typeface="B Nazanin" panose="00000400000000000000" pitchFamily="2" charset="-78"/>
              </a:rPr>
              <a:t>فهرست </a:t>
            </a:r>
            <a:endParaRPr lang="en-US" b="1">
              <a:solidFill>
                <a:srgbClr val="FF00FF"/>
              </a:solidFill>
              <a:effectLst/>
              <a:cs typeface="B Nazanin" panose="00000400000000000000" pitchFamily="2" charset="-78"/>
            </a:endParaRPr>
          </a:p>
        </p:txBody>
      </p:sp>
      <p:sp>
        <p:nvSpPr>
          <p:cNvPr id="9219" name="Rectangle 3"/>
          <p:cNvSpPr>
            <a:spLocks noGrp="1" noChangeArrowheads="1"/>
          </p:cNvSpPr>
          <p:nvPr>
            <p:ph type="body" idx="1"/>
          </p:nvPr>
        </p:nvSpPr>
        <p:spPr/>
        <p:txBody>
          <a:bodyPr/>
          <a:lstStyle/>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مقدمه </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تعریف شیطان پرستی </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تاریخچه</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اطلاعاتی در مورد بنیانگذار </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اطلاعاتی در مورد آیین شیطان پرستی</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اصول نه گانه شیطان </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نشانه های شیطان پرستان </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شیطان پرستی در ایران </a:t>
            </a:r>
          </a:p>
          <a:p>
            <a:pPr marL="533400" indent="-533400" algn="r" rtl="1">
              <a:lnSpc>
                <a:spcPct val="80000"/>
              </a:lnSpc>
              <a:buFont typeface="Wingdings" panose="05000000000000000000" pitchFamily="2" charset="2"/>
              <a:buAutoNum type="arabicPeriod"/>
            </a:pPr>
            <a:r>
              <a:rPr lang="fa-IR" sz="2800" b="1">
                <a:solidFill>
                  <a:srgbClr val="00FF00"/>
                </a:solidFill>
                <a:effectLst/>
                <a:cs typeface="B Nazanin" panose="00000400000000000000" pitchFamily="2" charset="-78"/>
              </a:rPr>
              <a:t>شیوه های تبلیغ شیطان پرستان در ایران</a:t>
            </a:r>
            <a:endParaRPr lang="en-US" sz="2800" b="1">
              <a:solidFill>
                <a:srgbClr val="00FF00"/>
              </a:solidFill>
              <a:effectLst/>
              <a:cs typeface="B Nazanin" panose="00000400000000000000"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fa-IR" b="1">
                <a:solidFill>
                  <a:srgbClr val="FF00FF"/>
                </a:solidFill>
                <a:effectLst/>
                <a:cs typeface="B Nazanin" panose="00000400000000000000" pitchFamily="2" charset="-78"/>
              </a:rPr>
              <a:t>مقدمه</a:t>
            </a:r>
            <a:endParaRPr lang="en-US" b="1">
              <a:solidFill>
                <a:srgbClr val="FF00FF"/>
              </a:solidFill>
              <a:effectLst/>
              <a:cs typeface="B Nazanin" panose="00000400000000000000" pitchFamily="2" charset="-78"/>
            </a:endParaRPr>
          </a:p>
        </p:txBody>
      </p:sp>
      <p:sp>
        <p:nvSpPr>
          <p:cNvPr id="10243" name="Rectangle 3"/>
          <p:cNvSpPr>
            <a:spLocks noGrp="1" noChangeArrowheads="1"/>
          </p:cNvSpPr>
          <p:nvPr>
            <p:ph type="body" idx="1"/>
          </p:nvPr>
        </p:nvSpPr>
        <p:spPr>
          <a:xfrm>
            <a:off x="381000" y="2743200"/>
            <a:ext cx="8229600" cy="4114800"/>
          </a:xfrm>
        </p:spPr>
        <p:txBody>
          <a:bodyPr/>
          <a:lstStyle/>
          <a:p>
            <a:pPr algn="r" rtl="1">
              <a:buFont typeface="Wingdings" panose="05000000000000000000" pitchFamily="2" charset="2"/>
              <a:buNone/>
            </a:pPr>
            <a:r>
              <a:rPr lang="fa-IR" b="1">
                <a:solidFill>
                  <a:srgbClr val="00FF00"/>
                </a:solidFill>
                <a:effectLst/>
                <a:cs typeface="B Nazanin" panose="00000400000000000000" pitchFamily="2" charset="-78"/>
              </a:rPr>
              <a:t>در طی 25سال گذشته به دنبال روی آوردن مردم به سوی معنویات وبه منظور جلوگیری از گرایش مردم به سوی ادیان الهی 2500فرقه جدید ساخته شد که با یک حساب سر انگشتی یعنی تقریبا هفته ای 2فرقه </a:t>
            </a:r>
          </a:p>
          <a:p>
            <a:pPr algn="r" rtl="1">
              <a:buFont typeface="Wingdings" panose="05000000000000000000" pitchFamily="2" charset="2"/>
              <a:buNone/>
            </a:pPr>
            <a:r>
              <a:rPr lang="fa-IR" b="1">
                <a:solidFill>
                  <a:srgbClr val="00FF00"/>
                </a:solidFill>
                <a:effectLst/>
                <a:cs typeface="B Nazanin" panose="00000400000000000000" pitchFamily="2" charset="-78"/>
              </a:rPr>
              <a:t>یکی از فرقه ها شیطان پرستی است که شباهت زیادی به جادوگری دارد که جوانان زیادی را به دنبال خود کشانده وبیشتر از همه خود را در غالب گروهای موسیقی به جوامع معرفی کرده است .</a:t>
            </a:r>
            <a:endParaRPr lang="en-US" b="1">
              <a:solidFill>
                <a:srgbClr val="00FF00"/>
              </a:solidFill>
              <a:effectLst/>
              <a:cs typeface="B Nazanin" panose="00000400000000000000" pitchFamily="2" charset="-78"/>
            </a:endParaRPr>
          </a:p>
        </p:txBody>
      </p:sp>
      <p:pic>
        <p:nvPicPr>
          <p:cNvPr id="10244" name="Picture 4"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0"/>
            <a:ext cx="3048000" cy="2819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dissolve">
                                      <p:cBhvr>
                                        <p:cTn id="7"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p:txBody>
          <a:bodyPr/>
          <a:lstStyle/>
          <a:p>
            <a:pPr algn="r" rtl="1">
              <a:buFont typeface="Wingdings" panose="05000000000000000000" pitchFamily="2" charset="2"/>
              <a:buNone/>
            </a:pPr>
            <a:r>
              <a:rPr lang="fa-IR" sz="2800" b="1">
                <a:solidFill>
                  <a:srgbClr val="00FF00"/>
                </a:solidFill>
                <a:effectLst/>
                <a:cs typeface="B Nazanin" panose="00000400000000000000" pitchFamily="2" charset="-78"/>
              </a:rPr>
              <a:t>شیطان پرستی آیینی است برگرفته از تفکرات وایده های مختلف واز اصول اصلی آن می توان به ضدیت شدید دینی ،مسخره کردن ادیان واهمیت بسیار زیاد دادن به مسایل جنسی اشاره کرد.شیطان پرستی دارای یک سری اعتقاداتی است که در انجیل شیطانی آمده است ودارای کلیسا هستند.</a:t>
            </a:r>
          </a:p>
          <a:p>
            <a:pPr algn="r" rtl="1">
              <a:buFont typeface="Wingdings" panose="05000000000000000000" pitchFamily="2" charset="2"/>
              <a:buNone/>
            </a:pPr>
            <a:r>
              <a:rPr lang="fa-IR" sz="2800" b="1">
                <a:solidFill>
                  <a:srgbClr val="00FF00"/>
                </a:solidFill>
                <a:effectLst/>
                <a:cs typeface="B Nazanin" panose="00000400000000000000" pitchFamily="2" charset="-78"/>
              </a:rPr>
              <a:t>این کلیسا تنها کلیسایی است که بدون کمک های مالی دولت اداره می شود و ورود افراد غیر شیطان پرست به آنجا بدون ایراد است.</a:t>
            </a:r>
          </a:p>
          <a:p>
            <a:pPr algn="r" rtl="1">
              <a:buFont typeface="Wingdings" panose="05000000000000000000" pitchFamily="2" charset="2"/>
              <a:buNone/>
            </a:pPr>
            <a:r>
              <a:rPr lang="fa-IR" sz="2800" b="1">
                <a:solidFill>
                  <a:srgbClr val="00FF00"/>
                </a:solidFill>
                <a:effectLst/>
                <a:cs typeface="B Nazanin" panose="00000400000000000000" pitchFamily="2" charset="-78"/>
              </a:rPr>
              <a:t>منبع</a:t>
            </a:r>
            <a:r>
              <a:rPr lang="en-US" sz="2800" b="1">
                <a:solidFill>
                  <a:srgbClr val="00FF00"/>
                </a:solidFill>
                <a:effectLst/>
                <a:cs typeface="B Nazanin" panose="00000400000000000000" pitchFamily="2" charset="-78"/>
              </a:rPr>
              <a:t>:</a:t>
            </a:r>
            <a:r>
              <a:rPr lang="fa-IR" sz="2800" b="1">
                <a:solidFill>
                  <a:srgbClr val="00FF00"/>
                </a:solidFill>
                <a:effectLst/>
                <a:cs typeface="B Nazanin" panose="00000400000000000000" pitchFamily="2" charset="-78"/>
              </a:rPr>
              <a:t> </a:t>
            </a:r>
            <a:r>
              <a:rPr lang="en-US" sz="2800" b="1">
                <a:solidFill>
                  <a:srgbClr val="00FF00"/>
                </a:solidFill>
                <a:effectLst/>
                <a:cs typeface="B Nazanin" panose="00000400000000000000" pitchFamily="2" charset="-78"/>
                <a:hlinkClick r:id="rId2"/>
              </a:rPr>
              <a:t>www.zeitoon.net</a:t>
            </a:r>
            <a:r>
              <a:rPr lang="en-US" sz="2800" b="1">
                <a:solidFill>
                  <a:srgbClr val="00FF00"/>
                </a:solidFill>
                <a:effectLst/>
                <a:cs typeface="B Nazanin" panose="00000400000000000000" pitchFamily="2" charset="-78"/>
              </a:rPr>
              <a:t> </a:t>
            </a:r>
          </a:p>
        </p:txBody>
      </p:sp>
      <p:pic>
        <p:nvPicPr>
          <p:cNvPr id="11268" name="Picture 4" descr="images[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0"/>
            <a:ext cx="28194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descr="images[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0"/>
            <a:ext cx="2819400" cy="1981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381000"/>
            <a:ext cx="8229600" cy="896938"/>
          </a:xfrm>
        </p:spPr>
        <p:txBody>
          <a:bodyPr/>
          <a:lstStyle/>
          <a:p>
            <a:r>
              <a:rPr lang="fa-IR" b="1">
                <a:solidFill>
                  <a:srgbClr val="FF00FF"/>
                </a:solidFill>
                <a:effectLst/>
                <a:cs typeface="B Nazanin" panose="00000400000000000000" pitchFamily="2" charset="-78"/>
              </a:rPr>
              <a:t>تعریف شیطان پرستی :</a:t>
            </a:r>
            <a:endParaRPr lang="en-US" b="1">
              <a:solidFill>
                <a:srgbClr val="FF00FF"/>
              </a:solidFill>
              <a:effectLst/>
              <a:cs typeface="B Nazanin" panose="00000400000000000000" pitchFamily="2" charset="-78"/>
            </a:endParaRPr>
          </a:p>
        </p:txBody>
      </p:sp>
      <p:sp>
        <p:nvSpPr>
          <p:cNvPr id="22531" name="Rectangle 3"/>
          <p:cNvSpPr>
            <a:spLocks noGrp="1" noChangeArrowheads="1"/>
          </p:cNvSpPr>
          <p:nvPr>
            <p:ph type="body" idx="1"/>
          </p:nvPr>
        </p:nvSpPr>
        <p:spPr>
          <a:xfrm>
            <a:off x="708025" y="2971800"/>
            <a:ext cx="8435975" cy="3124200"/>
          </a:xfrm>
        </p:spPr>
        <p:txBody>
          <a:bodyPr/>
          <a:lstStyle/>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در سنت یهودیان</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شیطان به عنوان بخشی از آفرینش دیده شده است که در برگیرنده قانونی است که می</a:t>
            </a:r>
            <a:r>
              <a:rPr lang="ar-SA" sz="2800" b="1">
                <a:solidFill>
                  <a:srgbClr val="00FF00"/>
                </a:solidFill>
                <a:effectLst/>
              </a:rPr>
              <a:t>‌</a:t>
            </a:r>
            <a:r>
              <a:rPr lang="ar-SA" sz="2800" b="1">
                <a:solidFill>
                  <a:srgbClr val="00FF00"/>
                </a:solidFill>
                <a:effectLst/>
                <a:cs typeface="B Nazanin" panose="00000400000000000000" pitchFamily="2" charset="-78"/>
              </a:rPr>
              <a:t>تواند در مقابل خواست خداوند مخالفت کند و با اختیار تام خود، قادر است مبارزه طلب باشد </a:t>
            </a:r>
            <a:endParaRPr lang="fa-IR" sz="2800" b="1">
              <a:solidFill>
                <a:srgbClr val="00FF00"/>
              </a:solidFill>
              <a:effectLst/>
              <a:cs typeface="B Nazanin" panose="00000400000000000000" pitchFamily="2" charset="-78"/>
            </a:endParaRPr>
          </a:p>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.شیطان پرستی به جای اطاعت از قوانین خدایی یا قوانین طبیعی و اخلاقی، عموما بر پیشرفت فیزیکی خود با راهنمایی</a:t>
            </a:r>
            <a:r>
              <a:rPr lang="ar-SA" sz="2800" b="1">
                <a:solidFill>
                  <a:srgbClr val="00FF00"/>
                </a:solidFill>
                <a:effectLst/>
              </a:rPr>
              <a:t>‌</a:t>
            </a:r>
            <a:r>
              <a:rPr lang="ar-SA" sz="2800" b="1">
                <a:solidFill>
                  <a:srgbClr val="00FF00"/>
                </a:solidFill>
                <a:effectLst/>
                <a:cs typeface="B Nazanin" panose="00000400000000000000" pitchFamily="2" charset="-78"/>
              </a:rPr>
              <a:t>های موجودی مافوق یا قوانینی فرستاده شده تمرکز دارد. به همین دلیل بسیاری از شیطان پرستان معاصر از باورها و گرایش</a:t>
            </a:r>
            <a:r>
              <a:rPr lang="ar-SA" sz="2800" b="1">
                <a:solidFill>
                  <a:srgbClr val="00FF00"/>
                </a:solidFill>
                <a:effectLst/>
              </a:rPr>
              <a:t>‌</a:t>
            </a:r>
            <a:r>
              <a:rPr lang="ar-SA" sz="2800" b="1">
                <a:solidFill>
                  <a:srgbClr val="00FF00"/>
                </a:solidFill>
                <a:effectLst/>
                <a:cs typeface="B Nazanin" panose="00000400000000000000" pitchFamily="2" charset="-78"/>
              </a:rPr>
              <a:t>های ادیان گذشته اجتناب می</a:t>
            </a:r>
            <a:r>
              <a:rPr lang="ar-SA" sz="2800" b="1">
                <a:solidFill>
                  <a:srgbClr val="00FF00"/>
                </a:solidFill>
                <a:effectLst/>
              </a:rPr>
              <a:t>‌</a:t>
            </a:r>
            <a:r>
              <a:rPr lang="ar-SA" sz="2800" b="1">
                <a:solidFill>
                  <a:srgbClr val="00FF00"/>
                </a:solidFill>
                <a:effectLst/>
                <a:cs typeface="B Nazanin" panose="00000400000000000000" pitchFamily="2" charset="-78"/>
              </a:rPr>
              <a:t>کنند و بیشتر گرایشات خودپرستانه دارند. </a:t>
            </a:r>
            <a:endParaRPr lang="en-US" sz="2800" b="1">
              <a:solidFill>
                <a:srgbClr val="00FF00"/>
              </a:solidFill>
              <a:effectLst/>
              <a:cs typeface="B Nazanin" panose="00000400000000000000" pitchFamily="2" charset="-78"/>
            </a:endParaRPr>
          </a:p>
        </p:txBody>
      </p:sp>
      <p:pic>
        <p:nvPicPr>
          <p:cNvPr id="22534" name="Picture 6" descr="images[7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384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22535" name="Picture 7" descr="CAWQ224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0"/>
            <a:ext cx="2209800" cy="2209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idx="1"/>
          </p:nvPr>
        </p:nvSpPr>
        <p:spPr>
          <a:xfrm>
            <a:off x="381000" y="2514600"/>
            <a:ext cx="8435975" cy="4010025"/>
          </a:xfrm>
        </p:spPr>
        <p:txBody>
          <a:bodyPr/>
          <a:lstStyle/>
          <a:p>
            <a:pPr algn="r">
              <a:buFont typeface="Wingdings" panose="05000000000000000000" pitchFamily="2" charset="2"/>
              <a:buNone/>
            </a:pPr>
            <a:r>
              <a:rPr lang="ar-SA" sz="2800" b="1">
                <a:solidFill>
                  <a:srgbClr val="00FF00"/>
                </a:solidFill>
                <a:effectLst/>
                <a:cs typeface="B Nazanin" panose="00000400000000000000" pitchFamily="2" charset="-78"/>
              </a:rPr>
              <a:t>این دیدگاه که هرچیزی نقطه مقابل خود را دارد و خداوند (تماماً خوب) باید یک نیروی خدای بد (شیطانی) نیز در مقابلش باشد (بسیار از الهه</a:t>
            </a:r>
            <a:r>
              <a:rPr lang="ar-SA" sz="2800" b="1">
                <a:solidFill>
                  <a:srgbClr val="00FF00"/>
                </a:solidFill>
                <a:effectLst/>
              </a:rPr>
              <a:t>‌</a:t>
            </a:r>
            <a:r>
              <a:rPr lang="ar-SA" sz="2800" b="1">
                <a:solidFill>
                  <a:srgbClr val="00FF00"/>
                </a:solidFill>
                <a:effectLst/>
                <a:cs typeface="B Nazanin" panose="00000400000000000000" pitchFamily="2" charset="-78"/>
              </a:rPr>
              <a:t>های قدیمی نیز این نیروهای بد را در خود داشته اند، به طور مثال تمدن مصر باستان نیز چنین باوری را داشته است). </a:t>
            </a:r>
            <a:endParaRPr lang="fa-IR" sz="2800" b="1">
              <a:solidFill>
                <a:srgbClr val="00FF00"/>
              </a:solidFill>
              <a:effectLst/>
              <a:cs typeface="B Nazanin" panose="00000400000000000000" pitchFamily="2" charset="-78"/>
            </a:endParaRPr>
          </a:p>
          <a:p>
            <a:pPr algn="r">
              <a:buFont typeface="Wingdings" panose="05000000000000000000" pitchFamily="2" charset="2"/>
              <a:buNone/>
            </a:pPr>
            <a:r>
              <a:rPr lang="fa-IR" sz="2800" b="1">
                <a:solidFill>
                  <a:srgbClr val="00FF00"/>
                </a:solidFill>
                <a:effectLst/>
                <a:cs typeface="B Nazanin" panose="00000400000000000000" pitchFamily="2" charset="-78"/>
              </a:rPr>
              <a:t>با اعتقاد به خدا انسان باید یکسری باید ها ونبایدها را اطاعت کند اما با شیطان پرستی همه چیز مجاز است </a:t>
            </a:r>
          </a:p>
          <a:p>
            <a:pPr algn="r">
              <a:buFont typeface="Wingdings" panose="05000000000000000000" pitchFamily="2" charset="2"/>
              <a:buNone/>
            </a:pPr>
            <a:r>
              <a:rPr lang="fa-IR" sz="2800" b="1">
                <a:solidFill>
                  <a:srgbClr val="00FF00"/>
                </a:solidFill>
                <a:effectLst/>
                <a:cs typeface="B Nazanin" panose="00000400000000000000" pitchFamily="2" charset="-78"/>
              </a:rPr>
              <a:t>خداپرستی = باید ونباید =محدودیت </a:t>
            </a:r>
          </a:p>
          <a:p>
            <a:pPr algn="r">
              <a:buFont typeface="Wingdings" panose="05000000000000000000" pitchFamily="2" charset="2"/>
              <a:buNone/>
            </a:pPr>
            <a:r>
              <a:rPr lang="fa-IR" sz="2800" b="1">
                <a:solidFill>
                  <a:srgbClr val="00FF00"/>
                </a:solidFill>
                <a:effectLst/>
                <a:cs typeface="B Nazanin" panose="00000400000000000000" pitchFamily="2" charset="-78"/>
              </a:rPr>
              <a:t>شیطان پرستی= عدم محدودیت = هر کاری مجاز  </a:t>
            </a:r>
            <a:endParaRPr lang="en-US" sz="2800" b="1">
              <a:solidFill>
                <a:srgbClr val="00FF00"/>
              </a:solidFill>
              <a:effectLst/>
              <a:cs typeface="B Nazanin" panose="00000400000000000000" pitchFamily="2" charset="-78"/>
            </a:endParaRPr>
          </a:p>
        </p:txBody>
      </p:sp>
      <p:sp>
        <p:nvSpPr>
          <p:cNvPr id="23555" name="Rectangle 3"/>
          <p:cNvSpPr>
            <a:spLocks noChangeArrowheads="1"/>
          </p:cNvSpPr>
          <p:nvPr/>
        </p:nvSpPr>
        <p:spPr bwMode="auto">
          <a:xfrm>
            <a:off x="0" y="0"/>
            <a:ext cx="9144000" cy="0"/>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r" rtl="1"/>
            <a:endParaRPr lang="fa-IR" sz="2400">
              <a:latin typeface="Arial" panose="020B0604020202020204" pitchFamily="34" charset="0"/>
              <a:cs typeface="Arial" panose="020B0604020202020204" pitchFamily="34" charset="0"/>
            </a:endParaRPr>
          </a:p>
        </p:txBody>
      </p:sp>
      <p:sp>
        <p:nvSpPr>
          <p:cNvPr id="23556" name="Rectangle 4"/>
          <p:cNvSpPr>
            <a:spLocks noChangeArrowheads="1"/>
          </p:cNvSpPr>
          <p:nvPr/>
        </p:nvSpPr>
        <p:spPr bwMode="auto">
          <a:xfrm>
            <a:off x="0" y="0"/>
            <a:ext cx="9144000" cy="0"/>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r" rtl="1"/>
            <a:endParaRPr lang="fa-IR" sz="2400">
              <a:latin typeface="Arial" panose="020B0604020202020204" pitchFamily="34" charset="0"/>
              <a:cs typeface="Arial" panose="020B0604020202020204" pitchFamily="34" charset="0"/>
            </a:endParaRPr>
          </a:p>
        </p:txBody>
      </p:sp>
      <p:sp>
        <p:nvSpPr>
          <p:cNvPr id="23557" name="Rectangle 5"/>
          <p:cNvSpPr>
            <a:spLocks noChangeArrowheads="1"/>
          </p:cNvSpPr>
          <p:nvPr/>
        </p:nvSpPr>
        <p:spPr bwMode="auto">
          <a:xfrm>
            <a:off x="0" y="0"/>
            <a:ext cx="9144000" cy="0"/>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r" rtl="1"/>
            <a:endParaRPr lang="fa-IR" sz="2400">
              <a:latin typeface="Arial" panose="020B0604020202020204" pitchFamily="34" charset="0"/>
              <a:cs typeface="Arial" panose="020B0604020202020204" pitchFamily="34" charset="0"/>
            </a:endParaRPr>
          </a:p>
        </p:txBody>
      </p:sp>
      <p:pic>
        <p:nvPicPr>
          <p:cNvPr id="23559" name="Picture 7" descr="images[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0"/>
            <a:ext cx="4343400" cy="23764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914400" y="990600"/>
            <a:ext cx="8229600" cy="1371600"/>
          </a:xfrm>
        </p:spPr>
        <p:txBody>
          <a:bodyPr/>
          <a:lstStyle/>
          <a:p>
            <a:pPr rtl="1"/>
            <a:r>
              <a:rPr lang="fa-IR" b="1">
                <a:solidFill>
                  <a:srgbClr val="FF00FF"/>
                </a:solidFill>
                <a:effectLst/>
                <a:cs typeface="B Nazanin" panose="00000400000000000000" pitchFamily="2" charset="-78"/>
              </a:rPr>
              <a:t>آنتوان لاوی :</a:t>
            </a:r>
            <a:endParaRPr lang="en-US" b="1">
              <a:solidFill>
                <a:srgbClr val="FF00FF"/>
              </a:solidFill>
              <a:effectLst/>
              <a:cs typeface="B Nazanin" panose="00000400000000000000" pitchFamily="2" charset="-78"/>
            </a:endParaRPr>
          </a:p>
        </p:txBody>
      </p:sp>
      <p:sp>
        <p:nvSpPr>
          <p:cNvPr id="13315" name="Rectangle 3"/>
          <p:cNvSpPr>
            <a:spLocks noGrp="1" noChangeArrowheads="1"/>
          </p:cNvSpPr>
          <p:nvPr>
            <p:ph type="body" idx="1"/>
          </p:nvPr>
        </p:nvSpPr>
        <p:spPr>
          <a:xfrm>
            <a:off x="304800" y="2743200"/>
            <a:ext cx="8229600" cy="4114800"/>
          </a:xfrm>
        </p:spPr>
        <p:txBody>
          <a:bodyPr/>
          <a:lstStyle/>
          <a:p>
            <a:pPr algn="r" rtl="1">
              <a:buFont typeface="Wingdings" panose="05000000000000000000" pitchFamily="2" charset="2"/>
              <a:buNone/>
            </a:pPr>
            <a:r>
              <a:rPr lang="fa-IR" b="1">
                <a:solidFill>
                  <a:srgbClr val="00FF00"/>
                </a:solidFill>
                <a:effectLst/>
                <a:cs typeface="B Nazanin" panose="00000400000000000000" pitchFamily="2" charset="-78"/>
              </a:rPr>
              <a:t>((خدایی با عظمت وبا شکوهی وجود ندارد وجهنمی هم نیست اینجا وحالا روز شکنجه وسختی ماست حالا واینجا روز خوشی ماست این روز ،این ساعت را انتخاب کن که زندگی رهایی بخشی نیست ))  </a:t>
            </a:r>
          </a:p>
          <a:p>
            <a:pPr algn="r" rtl="1">
              <a:buFont typeface="Wingdings" panose="05000000000000000000" pitchFamily="2" charset="2"/>
              <a:buNone/>
            </a:pPr>
            <a:r>
              <a:rPr lang="en-US" b="1">
                <a:solidFill>
                  <a:srgbClr val="00FF00"/>
                </a:solidFill>
                <a:effectLst/>
                <a:cs typeface="B Nazanin" panose="00000400000000000000" pitchFamily="2" charset="-78"/>
                <a:hlinkClick r:id="rId2"/>
              </a:rPr>
              <a:t>www.diplomasy.ir</a:t>
            </a:r>
            <a:r>
              <a:rPr lang="en-US" b="1">
                <a:solidFill>
                  <a:srgbClr val="00FF00"/>
                </a:solidFill>
                <a:effectLst/>
                <a:cs typeface="B Nazanin" panose="00000400000000000000" pitchFamily="2" charset="-78"/>
              </a:rPr>
              <a:t> </a:t>
            </a:r>
          </a:p>
          <a:p>
            <a:pPr algn="r" rtl="1">
              <a:buFont typeface="Wingdings" panose="05000000000000000000" pitchFamily="2" charset="2"/>
              <a:buNone/>
            </a:pPr>
            <a:r>
              <a:rPr lang="en-US" b="1">
                <a:solidFill>
                  <a:schemeClr val="hlink"/>
                </a:solidFill>
                <a:effectLst/>
                <a:cs typeface="B Nazanin" panose="00000400000000000000" pitchFamily="2" charset="-78"/>
              </a:rPr>
              <a:t>Http.majid latifian.persianblog.ir </a:t>
            </a:r>
          </a:p>
        </p:txBody>
      </p:sp>
      <p:pic>
        <p:nvPicPr>
          <p:cNvPr id="13317" name="Picture 5" descr="anton%20lav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895600" cy="252095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s[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5600" y="0"/>
            <a:ext cx="2438400" cy="2514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1219200"/>
            <a:ext cx="8229600" cy="1039813"/>
          </a:xfrm>
        </p:spPr>
        <p:txBody>
          <a:bodyPr/>
          <a:lstStyle/>
          <a:p>
            <a:r>
              <a:rPr lang="fa-IR" b="1">
                <a:solidFill>
                  <a:srgbClr val="FF00FF"/>
                </a:solidFill>
                <a:effectLst/>
                <a:cs typeface="B Nazanin" panose="00000400000000000000" pitchFamily="2" charset="-78"/>
              </a:rPr>
              <a:t>تاریخچه شیطان پرستی :</a:t>
            </a:r>
            <a:endParaRPr lang="en-US" b="1">
              <a:solidFill>
                <a:srgbClr val="FF00FF"/>
              </a:solidFill>
              <a:effectLst/>
              <a:cs typeface="B Nazanin" panose="00000400000000000000" pitchFamily="2" charset="-78"/>
            </a:endParaRPr>
          </a:p>
        </p:txBody>
      </p:sp>
      <p:sp>
        <p:nvSpPr>
          <p:cNvPr id="24579" name="Rectangle 3"/>
          <p:cNvSpPr>
            <a:spLocks noGrp="1" noChangeArrowheads="1"/>
          </p:cNvSpPr>
          <p:nvPr>
            <p:ph type="body" idx="1"/>
          </p:nvPr>
        </p:nvSpPr>
        <p:spPr>
          <a:xfrm>
            <a:off x="152400" y="2286000"/>
            <a:ext cx="8686800" cy="4967288"/>
          </a:xfrm>
        </p:spPr>
        <p:txBody>
          <a:bodyPr/>
          <a:lstStyle/>
          <a:p>
            <a:pPr algn="r" rtl="1">
              <a:buFont typeface="Wingdings" panose="05000000000000000000" pitchFamily="2" charset="2"/>
              <a:buNone/>
            </a:pPr>
            <a:r>
              <a:rPr lang="fa-IR" b="1">
                <a:solidFill>
                  <a:srgbClr val="00FF00"/>
                </a:solidFill>
                <a:effectLst/>
                <a:cs typeface="B Nazanin" panose="00000400000000000000" pitchFamily="2" charset="-78"/>
              </a:rPr>
              <a:t>از ابتدایی ترین تمدنهای زمین وجود داشته (در آمریکای لاتین و آمریکای جنوبی و آفریقای مرکزی)</a:t>
            </a:r>
          </a:p>
          <a:p>
            <a:pPr algn="r" rtl="1">
              <a:buFont typeface="Wingdings" panose="05000000000000000000" pitchFamily="2" charset="2"/>
              <a:buNone/>
            </a:pPr>
            <a:r>
              <a:rPr lang="fa-IR" b="1">
                <a:solidFill>
                  <a:srgbClr val="00FF00"/>
                </a:solidFill>
                <a:effectLst/>
                <a:cs typeface="B Nazanin" panose="00000400000000000000" pitchFamily="2" charset="-78"/>
              </a:rPr>
              <a:t>در قدیمیترین فلسفه های بشری  مفاهیمی مثل خیر وشر ،</a:t>
            </a:r>
          </a:p>
          <a:p>
            <a:pPr algn="r" rtl="1">
              <a:buFont typeface="Wingdings" panose="05000000000000000000" pitchFamily="2" charset="2"/>
              <a:buNone/>
            </a:pPr>
            <a:r>
              <a:rPr lang="fa-IR" b="1">
                <a:solidFill>
                  <a:srgbClr val="00FF00"/>
                </a:solidFill>
                <a:effectLst/>
                <a:cs typeface="B Nazanin" panose="00000400000000000000" pitchFamily="2" charset="-78"/>
              </a:rPr>
              <a:t>تاریکی و روشنایی ،نور وظلمت و ..... وجود داشته است .</a:t>
            </a:r>
          </a:p>
          <a:p>
            <a:pPr algn="r" rtl="1">
              <a:buFont typeface="Wingdings" panose="05000000000000000000" pitchFamily="2" charset="2"/>
              <a:buNone/>
            </a:pPr>
            <a:r>
              <a:rPr lang="fa-IR" b="1">
                <a:solidFill>
                  <a:srgbClr val="00FF00"/>
                </a:solidFill>
                <a:effectLst/>
                <a:cs typeface="B Nazanin" panose="00000400000000000000" pitchFamily="2" charset="-78"/>
              </a:rPr>
              <a:t>وجود جادوگران نمادهایی از ابلیس است </a:t>
            </a:r>
          </a:p>
          <a:p>
            <a:pPr algn="r" rtl="1">
              <a:buFont typeface="Wingdings" panose="05000000000000000000" pitchFamily="2" charset="2"/>
              <a:buNone/>
            </a:pPr>
            <a:r>
              <a:rPr lang="fa-IR" b="1">
                <a:solidFill>
                  <a:srgbClr val="00FF00"/>
                </a:solidFill>
                <a:effectLst/>
                <a:cs typeface="B Nazanin" panose="00000400000000000000" pitchFamily="2" charset="-78"/>
              </a:rPr>
              <a:t>در واقع شیطان پرستی نوعی طغیان وشورش بر علیه مذهب و کلیسا ی مسیحی است </a:t>
            </a:r>
          </a:p>
          <a:p>
            <a:pPr algn="r" rtl="1">
              <a:buFont typeface="Wingdings" panose="05000000000000000000" pitchFamily="2" charset="2"/>
              <a:buNone/>
            </a:pPr>
            <a:r>
              <a:rPr lang="fa-IR" b="1">
                <a:solidFill>
                  <a:srgbClr val="00FF00"/>
                </a:solidFill>
                <a:effectLst/>
                <a:cs typeface="B Nazanin" panose="00000400000000000000" pitchFamily="2" charset="-78"/>
              </a:rPr>
              <a:t> </a:t>
            </a:r>
            <a:endParaRPr lang="en-US" b="1">
              <a:solidFill>
                <a:srgbClr val="00FF00"/>
              </a:solidFill>
              <a:effectLst/>
              <a:cs typeface="B Nazanin" panose="00000400000000000000" pitchFamily="2" charset="-78"/>
            </a:endParaRPr>
          </a:p>
        </p:txBody>
      </p:sp>
      <p:pic>
        <p:nvPicPr>
          <p:cNvPr id="24580" name="Picture 4" descr="CAOYKXG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4320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24581" name="Picture 5" descr="CAWPEBS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0"/>
            <a:ext cx="2133600" cy="1752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381000"/>
            <a:ext cx="8229600" cy="896938"/>
          </a:xfrm>
        </p:spPr>
        <p:txBody>
          <a:bodyPr/>
          <a:lstStyle/>
          <a:p>
            <a:pPr rtl="1"/>
            <a:r>
              <a:rPr lang="fa-IR" b="1">
                <a:solidFill>
                  <a:srgbClr val="FF00FF"/>
                </a:solidFill>
                <a:effectLst/>
                <a:cs typeface="B Nazanin" panose="00000400000000000000" pitchFamily="2" charset="-78"/>
              </a:rPr>
              <a:t>شیطان پرستی جدید:</a:t>
            </a:r>
            <a:endParaRPr lang="en-US" b="1">
              <a:solidFill>
                <a:srgbClr val="FF00FF"/>
              </a:solidFill>
              <a:effectLst/>
              <a:cs typeface="B Nazanin" panose="00000400000000000000" pitchFamily="2" charset="-78"/>
            </a:endParaRPr>
          </a:p>
        </p:txBody>
      </p:sp>
      <p:sp>
        <p:nvSpPr>
          <p:cNvPr id="25603" name="Rectangle 3"/>
          <p:cNvSpPr>
            <a:spLocks noGrp="1" noChangeArrowheads="1"/>
          </p:cNvSpPr>
          <p:nvPr>
            <p:ph type="body" idx="1"/>
          </p:nvPr>
        </p:nvSpPr>
        <p:spPr>
          <a:xfrm>
            <a:off x="457200" y="1341438"/>
            <a:ext cx="8229600" cy="4678362"/>
          </a:xfrm>
        </p:spPr>
        <p:txBody>
          <a:bodyPr/>
          <a:lstStyle/>
          <a:p>
            <a:pPr algn="r" rtl="1">
              <a:buFont typeface="Wingdings" panose="05000000000000000000" pitchFamily="2" charset="2"/>
              <a:buNone/>
            </a:pPr>
            <a:r>
              <a:rPr lang="fa-IR" b="1">
                <a:solidFill>
                  <a:srgbClr val="00FF00"/>
                </a:solidFill>
                <a:effectLst/>
                <a:cs typeface="B Nazanin" panose="00000400000000000000" pitchFamily="2" charset="-78"/>
              </a:rPr>
              <a:t>از انگلستان سرچشمه گرفت !!!!!!!</a:t>
            </a:r>
          </a:p>
          <a:p>
            <a:pPr algn="r" rtl="1">
              <a:buFont typeface="Wingdings" panose="05000000000000000000" pitchFamily="2" charset="2"/>
              <a:buNone/>
            </a:pPr>
            <a:r>
              <a:rPr lang="fa-IR" b="1">
                <a:solidFill>
                  <a:srgbClr val="00FF00"/>
                </a:solidFill>
                <a:effectLst/>
                <a:cs typeface="B Nazanin" panose="00000400000000000000" pitchFamily="2" charset="-78"/>
              </a:rPr>
              <a:t>در این دیدگاه شیطان در خارج از وجود انسان وجود ندارد بلکه شیطان همان نفس  اهریمنی انسان است واین شیطان درونی و باطنی با اعمال جنسی آرام گرفته وارضا میشود آنها جسم پرست و شهوت پرست هستند و همه چیز را در ارضاء جنسی میدانند .</a:t>
            </a:r>
          </a:p>
          <a:p>
            <a:pPr algn="r" rtl="1">
              <a:buFont typeface="Wingdings" panose="05000000000000000000" pitchFamily="2" charset="2"/>
              <a:buNone/>
            </a:pPr>
            <a:r>
              <a:rPr lang="fa-IR" b="1">
                <a:solidFill>
                  <a:srgbClr val="00FF00"/>
                </a:solidFill>
                <a:effectLst/>
                <a:cs typeface="B Nazanin" panose="00000400000000000000" pitchFamily="2" charset="-78"/>
              </a:rPr>
              <a:t>آنها میگویند پس از مرگ روح انسانهایی که در این دنیا از این لذات بهره نبرده اند به دنیا بازگشته و از لذت جنسی بهره مند می شوند      </a:t>
            </a:r>
            <a:endParaRPr lang="en-US" b="1">
              <a:solidFill>
                <a:srgbClr val="00FF00"/>
              </a:solidFill>
              <a:effectLst/>
              <a:cs typeface="B Nazanin" panose="00000400000000000000" pitchFamily="2" charset="-78"/>
            </a:endParaRPr>
          </a:p>
        </p:txBody>
      </p:sp>
      <p:pic>
        <p:nvPicPr>
          <p:cNvPr id="25605" name="Picture 5" descr="images[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5146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CACNMT6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0"/>
            <a:ext cx="1752600" cy="1295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p:txBody>
          <a:bodyPr/>
          <a:lstStyle/>
          <a:p>
            <a:pPr algn="r" rtl="1">
              <a:buFont typeface="Wingdings" panose="05000000000000000000" pitchFamily="2" charset="2"/>
              <a:buNone/>
            </a:pPr>
            <a:r>
              <a:rPr lang="fa-IR" sz="2800" b="1">
                <a:solidFill>
                  <a:srgbClr val="00FF00"/>
                </a:solidFill>
                <a:effectLst/>
                <a:cs typeface="B Nazanin" panose="00000400000000000000" pitchFamily="2" charset="-78"/>
              </a:rPr>
              <a:t>شیطان پرستی جدید در تاریخ 30آوریل سال 1966 توسط آنتوان لاوی در شهر سانفرانسیسکو انگلستان در محلی به نام کلیسای شیطان با کتاب (انجیل شیطانی) نوشته انتوان لاوی شروع به کار کرد ودر حال حاظر متون مقدسش عبارتند از ( کتاب مقدس شیطان ) 1969 ،(جادوی شیطانی ) 1970 و (مناسک شیطانی )1972 که تمامی کتاب ها را لاوی نوشته است .</a:t>
            </a:r>
          </a:p>
          <a:p>
            <a:pPr algn="r" rtl="1">
              <a:buFont typeface="Wingdings" panose="05000000000000000000" pitchFamily="2" charset="2"/>
              <a:buNone/>
            </a:pPr>
            <a:r>
              <a:rPr lang="fa-IR" sz="2800" b="1">
                <a:solidFill>
                  <a:srgbClr val="00FF00"/>
                </a:solidFill>
                <a:effectLst/>
                <a:cs typeface="B Nazanin" panose="00000400000000000000" pitchFamily="2" charset="-78"/>
              </a:rPr>
              <a:t>جمعیت : مطابق با ادعای کلیسا بیش از 10هزار نفر </a:t>
            </a:r>
            <a:endParaRPr lang="en-US" sz="2800" b="1">
              <a:solidFill>
                <a:srgbClr val="00FF00"/>
              </a:solidFill>
              <a:effectLst/>
              <a:cs typeface="B Nazanin" panose="00000400000000000000" pitchFamily="2" charset="-78"/>
            </a:endParaRPr>
          </a:p>
        </p:txBody>
      </p:sp>
      <p:pic>
        <p:nvPicPr>
          <p:cNvPr id="15364" name="Picture 4" descr="CA1KJY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0"/>
            <a:ext cx="2743200" cy="1916113"/>
          </a:xfrm>
          <a:prstGeom prst="rect">
            <a:avLst/>
          </a:prstGeom>
          <a:noFill/>
          <a:extLst>
            <a:ext uri="{909E8E84-426E-40DD-AFC4-6F175D3DCCD1}">
              <a14:hiddenFill xmlns:a14="http://schemas.microsoft.com/office/drawing/2010/main">
                <a:solidFill>
                  <a:srgbClr val="FFFFFF"/>
                </a:solidFill>
              </a14:hiddenFill>
            </a:ext>
          </a:extLst>
        </p:spPr>
      </p:pic>
      <p:pic>
        <p:nvPicPr>
          <p:cNvPr id="15365" name="Picture 5" descr="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0"/>
            <a:ext cx="2895600" cy="1981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457200" y="3886200"/>
            <a:ext cx="8229600" cy="2971800"/>
          </a:xfrm>
        </p:spPr>
        <p:txBody>
          <a:bodyPr/>
          <a:lstStyle/>
          <a:p>
            <a:pPr algn="r" rtl="1">
              <a:buFont typeface="Wingdings" panose="05000000000000000000" pitchFamily="2" charset="2"/>
              <a:buNone/>
            </a:pPr>
            <a:r>
              <a:rPr lang="fa-IR" sz="2800" b="1">
                <a:solidFill>
                  <a:srgbClr val="00FF00"/>
                </a:solidFill>
                <a:effectLst/>
                <a:cs typeface="B Nazanin" panose="00000400000000000000" pitchFamily="2" charset="-78"/>
              </a:rPr>
              <a:t>در حال حاظر بالاترین مقام رسمی کلیسای شیطان ،اسقف اعظم ”بلانکه بارتون“ صمیمی ترین رفیق وهمراه لاوی تا دم مرگش است.که بعد از مرگش کنترل کلیسا را بر عهده گرفت.</a:t>
            </a:r>
          </a:p>
          <a:p>
            <a:pPr algn="r" rtl="1">
              <a:buFont typeface="Wingdings" panose="05000000000000000000" pitchFamily="2" charset="2"/>
              <a:buNone/>
            </a:pPr>
            <a:r>
              <a:rPr lang="en-US" sz="2800" b="1">
                <a:solidFill>
                  <a:schemeClr val="hlink"/>
                </a:solidFill>
                <a:effectLst/>
                <a:cs typeface="B Nazanin" panose="00000400000000000000" pitchFamily="2" charset="-78"/>
              </a:rPr>
              <a:t>http.//www.bfnews.ir</a:t>
            </a:r>
            <a:r>
              <a:rPr lang="en-US" sz="2800" b="1">
                <a:solidFill>
                  <a:srgbClr val="00FF00"/>
                </a:solidFill>
                <a:effectLst/>
                <a:cs typeface="B Nazanin" panose="00000400000000000000" pitchFamily="2" charset="-78"/>
              </a:rPr>
              <a:t> </a:t>
            </a:r>
          </a:p>
          <a:p>
            <a:pPr algn="r" rtl="1">
              <a:buFont typeface="Wingdings" panose="05000000000000000000" pitchFamily="2" charset="2"/>
              <a:buNone/>
            </a:pPr>
            <a:r>
              <a:rPr lang="en-US" sz="2800" b="1">
                <a:solidFill>
                  <a:srgbClr val="00FF00"/>
                </a:solidFill>
                <a:effectLst/>
                <a:cs typeface="B Nazanin" panose="00000400000000000000" pitchFamily="2" charset="-78"/>
                <a:hlinkClick r:id="rId2"/>
              </a:rPr>
              <a:t>www.diplomasy.ir</a:t>
            </a:r>
            <a:r>
              <a:rPr lang="en-US" sz="2800" b="1">
                <a:solidFill>
                  <a:srgbClr val="00FF00"/>
                </a:solidFill>
                <a:effectLst/>
                <a:cs typeface="B Nazanin" panose="00000400000000000000" pitchFamily="2" charset="-78"/>
              </a:rPr>
              <a:t> </a:t>
            </a:r>
          </a:p>
          <a:p>
            <a:pPr algn="r" rtl="1">
              <a:buFont typeface="Wingdings" panose="05000000000000000000" pitchFamily="2" charset="2"/>
              <a:buNone/>
            </a:pPr>
            <a:endParaRPr lang="en-US" sz="2800" b="1">
              <a:solidFill>
                <a:srgbClr val="00FF00"/>
              </a:solidFill>
              <a:effectLst/>
              <a:cs typeface="B Nazanin" panose="00000400000000000000" pitchFamily="2" charset="-78"/>
            </a:endParaRPr>
          </a:p>
        </p:txBody>
      </p:sp>
      <p:pic>
        <p:nvPicPr>
          <p:cNvPr id="16389" name="Picture 5" descr="images[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0"/>
            <a:ext cx="5791200" cy="381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rtl="1"/>
            <a:r>
              <a:rPr lang="fa-IR" b="1">
                <a:solidFill>
                  <a:srgbClr val="0066FF"/>
                </a:solidFill>
                <a:effectLst/>
                <a:cs typeface="B Nazanin" panose="00000400000000000000" pitchFamily="2" charset="-78"/>
              </a:rPr>
              <a:t>اطلاعاتی در مورد بنیانگذار:</a:t>
            </a:r>
            <a:endParaRPr lang="en-US" b="1">
              <a:solidFill>
                <a:srgbClr val="0066FF"/>
              </a:solidFill>
              <a:effectLst/>
              <a:cs typeface="B Nazanin" panose="00000400000000000000" pitchFamily="2" charset="-78"/>
            </a:endParaRPr>
          </a:p>
        </p:txBody>
      </p:sp>
      <p:sp>
        <p:nvSpPr>
          <p:cNvPr id="17411" name="Rectangle 3"/>
          <p:cNvSpPr>
            <a:spLocks noGrp="1" noChangeArrowheads="1"/>
          </p:cNvSpPr>
          <p:nvPr>
            <p:ph type="body" idx="1"/>
          </p:nvPr>
        </p:nvSpPr>
        <p:spPr/>
        <p:txBody>
          <a:bodyPr/>
          <a:lstStyle/>
          <a:p>
            <a:pPr algn="r" rtl="1">
              <a:lnSpc>
                <a:spcPct val="90000"/>
              </a:lnSpc>
              <a:buFont typeface="Wingdings" panose="05000000000000000000" pitchFamily="2" charset="2"/>
              <a:buNone/>
            </a:pPr>
            <a:r>
              <a:rPr lang="ar-SA" sz="2800" b="1">
                <a:solidFill>
                  <a:srgbClr val="FF00FF"/>
                </a:solidFill>
                <a:effectLst/>
                <a:cs typeface="B Nazanin" panose="00000400000000000000" pitchFamily="2" charset="-78"/>
              </a:rPr>
              <a:t>آنتون</a:t>
            </a:r>
            <a:r>
              <a:rPr lang="ar-SA" sz="2800" b="1">
                <a:solidFill>
                  <a:srgbClr val="FF00FF"/>
                </a:solidFill>
                <a:effectLst/>
              </a:rPr>
              <a:t>‌</a:t>
            </a:r>
            <a:r>
              <a:rPr lang="ar-SA" sz="2800" b="1">
                <a:solidFill>
                  <a:srgbClr val="FF00FF"/>
                </a:solidFill>
                <a:effectLst/>
                <a:cs typeface="B Nazanin" panose="00000400000000000000" pitchFamily="2" charset="-78"/>
              </a:rPr>
              <a:t> زندر لوی</a:t>
            </a:r>
            <a:r>
              <a:rPr lang="ar-SA" sz="2800" b="1">
                <a:solidFill>
                  <a:srgbClr val="FF00FF"/>
                </a:solidFill>
                <a:effectLst/>
              </a:rPr>
              <a:t>‌</a:t>
            </a:r>
            <a:r>
              <a:rPr lang="ar-SA" sz="2800" b="1">
                <a:solidFill>
                  <a:srgbClr val="FF00FF"/>
                </a:solidFill>
                <a:effectLst/>
                <a:cs typeface="B Nazanin" panose="00000400000000000000" pitchFamily="2" charset="-78"/>
              </a:rPr>
              <a:t> در یازدهم</a:t>
            </a:r>
            <a:r>
              <a:rPr lang="ar-SA" sz="2800" b="1">
                <a:solidFill>
                  <a:srgbClr val="FF00FF"/>
                </a:solidFill>
                <a:effectLst/>
              </a:rPr>
              <a:t>‌</a:t>
            </a:r>
            <a:r>
              <a:rPr lang="ar-SA" sz="2800" b="1">
                <a:solidFill>
                  <a:srgbClr val="FF00FF"/>
                </a:solidFill>
                <a:effectLst/>
                <a:cs typeface="B Nazanin" panose="00000400000000000000" pitchFamily="2" charset="-78"/>
              </a:rPr>
              <a:t> آوریل</a:t>
            </a:r>
            <a:r>
              <a:rPr lang="ar-SA" sz="2800" b="1">
                <a:solidFill>
                  <a:srgbClr val="FF00FF"/>
                </a:solidFill>
                <a:effectLst/>
              </a:rPr>
              <a:t>‌</a:t>
            </a:r>
            <a:r>
              <a:rPr lang="ar-SA" sz="2800" b="1">
                <a:solidFill>
                  <a:srgbClr val="FF00FF"/>
                </a:solidFill>
                <a:effectLst/>
                <a:cs typeface="B Nazanin" panose="00000400000000000000" pitchFamily="2" charset="-78"/>
              </a:rPr>
              <a:t> </a:t>
            </a:r>
            <a:r>
              <a:rPr lang="fa-IR" sz="2800" b="1">
                <a:solidFill>
                  <a:srgbClr val="FF00FF"/>
                </a:solidFill>
                <a:effectLst/>
                <a:cs typeface="B Nazanin" panose="00000400000000000000" pitchFamily="2" charset="-78"/>
              </a:rPr>
              <a:t>۱۹۳۰</a:t>
            </a:r>
            <a:r>
              <a:rPr lang="ar-SA" sz="2800" b="1">
                <a:solidFill>
                  <a:srgbClr val="FF00FF"/>
                </a:solidFill>
                <a:effectLst/>
                <a:cs typeface="B Nazanin" panose="00000400000000000000" pitchFamily="2" charset="-78"/>
              </a:rPr>
              <a:t>متولد شد</a:t>
            </a:r>
            <a:r>
              <a:rPr lang="en-US" sz="2800" b="1">
                <a:solidFill>
                  <a:srgbClr val="FF00FF"/>
                </a:solidFill>
                <a:effectLst/>
                <a:cs typeface="B Nazanin" panose="00000400000000000000" pitchFamily="2" charset="-78"/>
              </a:rPr>
              <a:t>. </a:t>
            </a:r>
            <a:r>
              <a:rPr lang="ar-SA" sz="2800" b="1">
                <a:solidFill>
                  <a:srgbClr val="FF00FF"/>
                </a:solidFill>
                <a:effectLst/>
                <a:cs typeface="B Nazanin" panose="00000400000000000000" pitchFamily="2" charset="-78"/>
              </a:rPr>
              <a:t>نام</a:t>
            </a:r>
            <a:r>
              <a:rPr lang="ar-SA" sz="2800" b="1">
                <a:solidFill>
                  <a:srgbClr val="FF00FF"/>
                </a:solidFill>
                <a:effectLst/>
              </a:rPr>
              <a:t>‌</a:t>
            </a:r>
            <a:r>
              <a:rPr lang="ar-SA" sz="2800" b="1">
                <a:solidFill>
                  <a:srgbClr val="FF00FF"/>
                </a:solidFill>
                <a:effectLst/>
                <a:cs typeface="B Nazanin" panose="00000400000000000000" pitchFamily="2" charset="-78"/>
              </a:rPr>
              <a:t> اصلی</a:t>
            </a:r>
            <a:r>
              <a:rPr lang="ar-SA" sz="2800" b="1">
                <a:solidFill>
                  <a:srgbClr val="FF00FF"/>
                </a:solidFill>
                <a:effectLst/>
              </a:rPr>
              <a:t>‌</a:t>
            </a:r>
            <a:r>
              <a:rPr lang="ar-SA" sz="2800" b="1">
                <a:solidFill>
                  <a:srgbClr val="FF00FF"/>
                </a:solidFill>
                <a:effectLst/>
                <a:cs typeface="B Nazanin" panose="00000400000000000000" pitchFamily="2" charset="-78"/>
              </a:rPr>
              <a:t> او </a:t>
            </a:r>
            <a:r>
              <a:rPr lang="fa-IR" sz="2800" b="1">
                <a:solidFill>
                  <a:srgbClr val="FF00FF"/>
                </a:solidFill>
                <a:effectLst/>
                <a:latin typeface="Arial" panose="020B0604020202020204" pitchFamily="34" charset="0"/>
                <a:cs typeface="B Nazanin" panose="00000400000000000000" pitchFamily="2" charset="-78"/>
              </a:rPr>
              <a:t>”</a:t>
            </a:r>
            <a:r>
              <a:rPr lang="ar-SA" sz="2800" b="1">
                <a:solidFill>
                  <a:srgbClr val="FF00FF"/>
                </a:solidFill>
                <a:effectLst/>
                <a:cs typeface="B Nazanin" panose="00000400000000000000" pitchFamily="2" charset="-78"/>
              </a:rPr>
              <a:t>هوارد استانتون</a:t>
            </a:r>
            <a:r>
              <a:rPr lang="ar-SA" sz="2800" b="1">
                <a:solidFill>
                  <a:srgbClr val="FF00FF"/>
                </a:solidFill>
                <a:effectLst/>
              </a:rPr>
              <a:t>‌</a:t>
            </a:r>
            <a:r>
              <a:rPr lang="ar-SA" sz="2800" b="1">
                <a:solidFill>
                  <a:srgbClr val="FF00FF"/>
                </a:solidFill>
                <a:effectLst/>
                <a:cs typeface="B Nazanin" panose="00000400000000000000" pitchFamily="2" charset="-78"/>
              </a:rPr>
              <a:t> لوی</a:t>
            </a:r>
            <a:r>
              <a:rPr lang="ar-SA" sz="2800" b="1">
                <a:solidFill>
                  <a:srgbClr val="FF00FF"/>
                </a:solidFill>
                <a:effectLst/>
              </a:rPr>
              <a:t>‌</a:t>
            </a:r>
            <a:r>
              <a:rPr lang="fa-IR" sz="2800" b="1">
                <a:solidFill>
                  <a:srgbClr val="FF00FF"/>
                </a:solidFill>
                <a:effectLst/>
                <a:latin typeface="Arial" panose="020B0604020202020204" pitchFamily="34" charset="0"/>
                <a:cs typeface="B Nazanin" panose="00000400000000000000" pitchFamily="2" charset="-78"/>
              </a:rPr>
              <a:t>“</a:t>
            </a:r>
            <a:r>
              <a:rPr lang="ar-SA" sz="2800" b="1">
                <a:solidFill>
                  <a:srgbClr val="FF00FF"/>
                </a:solidFill>
                <a:effectLst/>
                <a:cs typeface="B Nazanin" panose="00000400000000000000" pitchFamily="2" charset="-78"/>
              </a:rPr>
              <a:t> بود</a:t>
            </a:r>
            <a:r>
              <a:rPr lang="en-US" sz="2800" b="1">
                <a:solidFill>
                  <a:srgbClr val="FF00FF"/>
                </a:solidFill>
                <a:effectLst/>
                <a:cs typeface="B Nazanin" panose="00000400000000000000" pitchFamily="2" charset="-78"/>
              </a:rPr>
              <a:t>. </a:t>
            </a:r>
            <a:r>
              <a:rPr lang="ar-SA" sz="2800" b="1">
                <a:solidFill>
                  <a:srgbClr val="FF00FF"/>
                </a:solidFill>
                <a:effectLst/>
                <a:cs typeface="B Nazanin" panose="00000400000000000000" pitchFamily="2" charset="-78"/>
              </a:rPr>
              <a:t>وی</a:t>
            </a:r>
            <a:r>
              <a:rPr lang="ar-SA" sz="2800" b="1">
                <a:solidFill>
                  <a:srgbClr val="FF00FF"/>
                </a:solidFill>
                <a:effectLst/>
              </a:rPr>
              <a:t>‌</a:t>
            </a:r>
            <a:r>
              <a:rPr lang="ar-SA" sz="2800" b="1">
                <a:solidFill>
                  <a:srgbClr val="FF00FF"/>
                </a:solidFill>
                <a:effectLst/>
                <a:cs typeface="B Nazanin" panose="00000400000000000000" pitchFamily="2" charset="-78"/>
              </a:rPr>
              <a:t> در سن</a:t>
            </a:r>
            <a:r>
              <a:rPr lang="ar-SA" sz="2800" b="1">
                <a:solidFill>
                  <a:srgbClr val="FF00FF"/>
                </a:solidFill>
                <a:effectLst/>
              </a:rPr>
              <a:t>‌</a:t>
            </a:r>
            <a:r>
              <a:rPr lang="ar-SA" sz="2800" b="1">
                <a:solidFill>
                  <a:srgbClr val="FF00FF"/>
                </a:solidFill>
                <a:effectLst/>
                <a:cs typeface="B Nazanin" panose="00000400000000000000" pitchFamily="2" charset="-78"/>
              </a:rPr>
              <a:t> شانزده</a:t>
            </a:r>
            <a:r>
              <a:rPr lang="ar-SA" sz="2800" b="1">
                <a:solidFill>
                  <a:srgbClr val="FF00FF"/>
                </a:solidFill>
                <a:effectLst/>
              </a:rPr>
              <a:t>‌</a:t>
            </a:r>
            <a:r>
              <a:rPr lang="ar-SA" sz="2800" b="1">
                <a:solidFill>
                  <a:srgbClr val="FF00FF"/>
                </a:solidFill>
                <a:effectLst/>
                <a:cs typeface="B Nazanin" panose="00000400000000000000" pitchFamily="2" charset="-78"/>
              </a:rPr>
              <a:t> سالگی</a:t>
            </a:r>
            <a:r>
              <a:rPr lang="ar-SA" sz="2800" b="1">
                <a:solidFill>
                  <a:srgbClr val="FF00FF"/>
                </a:solidFill>
                <a:effectLst/>
              </a:rPr>
              <a:t>‌</a:t>
            </a:r>
            <a:r>
              <a:rPr lang="ar-SA" sz="2800" b="1">
                <a:solidFill>
                  <a:srgbClr val="FF00FF"/>
                </a:solidFill>
                <a:effectLst/>
                <a:cs typeface="B Nazanin" panose="00000400000000000000" pitchFamily="2" charset="-78"/>
              </a:rPr>
              <a:t> برای</a:t>
            </a:r>
            <a:r>
              <a:rPr lang="ar-SA" sz="2800" b="1">
                <a:solidFill>
                  <a:srgbClr val="FF00FF"/>
                </a:solidFill>
                <a:effectLst/>
              </a:rPr>
              <a:t>‌</a:t>
            </a:r>
            <a:r>
              <a:rPr lang="ar-SA" sz="2800" b="1">
                <a:solidFill>
                  <a:srgbClr val="FF00FF"/>
                </a:solidFill>
                <a:effectLst/>
                <a:cs typeface="B Nazanin" panose="00000400000000000000" pitchFamily="2" charset="-78"/>
              </a:rPr>
              <a:t> همراهی</a:t>
            </a:r>
            <a:r>
              <a:rPr lang="ar-SA" sz="2800" b="1">
                <a:solidFill>
                  <a:srgbClr val="FF00FF"/>
                </a:solidFill>
                <a:effectLst/>
              </a:rPr>
              <a:t>‌</a:t>
            </a:r>
            <a:r>
              <a:rPr lang="ar-SA" sz="2800" b="1">
                <a:solidFill>
                  <a:srgbClr val="FF00FF"/>
                </a:solidFill>
                <a:effectLst/>
                <a:cs typeface="B Nazanin" panose="00000400000000000000" pitchFamily="2" charset="-78"/>
              </a:rPr>
              <a:t> با سیرك</a:t>
            </a:r>
            <a:r>
              <a:rPr lang="ar-SA" sz="2800" b="1">
                <a:solidFill>
                  <a:srgbClr val="FF00FF"/>
                </a:solidFill>
                <a:effectLst/>
              </a:rPr>
              <a:t>‌</a:t>
            </a:r>
            <a:r>
              <a:rPr lang="ar-SA" sz="2800" b="1">
                <a:solidFill>
                  <a:srgbClr val="FF00FF"/>
                </a:solidFill>
                <a:effectLst/>
                <a:cs typeface="B Nazanin" panose="00000400000000000000" pitchFamily="2" charset="-78"/>
              </a:rPr>
              <a:t>، خانه</a:t>
            </a:r>
            <a:r>
              <a:rPr lang="ar-SA" sz="2800" b="1">
                <a:solidFill>
                  <a:srgbClr val="FF00FF"/>
                </a:solidFill>
                <a:effectLst/>
              </a:rPr>
              <a:t>‌</a:t>
            </a:r>
            <a:r>
              <a:rPr lang="ar-SA" sz="2800" b="1">
                <a:solidFill>
                  <a:srgbClr val="FF00FF"/>
                </a:solidFill>
                <a:effectLst/>
                <a:cs typeface="B Nazanin" panose="00000400000000000000" pitchFamily="2" charset="-78"/>
              </a:rPr>
              <a:t> را ترك</a:t>
            </a:r>
            <a:r>
              <a:rPr lang="ar-SA" sz="2800" b="1">
                <a:solidFill>
                  <a:srgbClr val="FF00FF"/>
                </a:solidFill>
                <a:effectLst/>
              </a:rPr>
              <a:t>‌</a:t>
            </a:r>
            <a:r>
              <a:rPr lang="ar-SA" sz="2800" b="1">
                <a:solidFill>
                  <a:srgbClr val="FF00FF"/>
                </a:solidFill>
                <a:effectLst/>
                <a:cs typeface="B Nazanin" panose="00000400000000000000" pitchFamily="2" charset="-78"/>
              </a:rPr>
              <a:t> می</a:t>
            </a:r>
            <a:r>
              <a:rPr lang="ar-SA" sz="2800" b="1">
                <a:solidFill>
                  <a:srgbClr val="FF00FF"/>
                </a:solidFill>
                <a:effectLst/>
              </a:rPr>
              <a:t>‌</a:t>
            </a:r>
            <a:r>
              <a:rPr lang="ar-SA" sz="2800" b="1">
                <a:solidFill>
                  <a:srgbClr val="FF00FF"/>
                </a:solidFill>
                <a:effectLst/>
                <a:cs typeface="B Nazanin" panose="00000400000000000000" pitchFamily="2" charset="-78"/>
              </a:rPr>
              <a:t>كند. در آن</a:t>
            </a:r>
            <a:r>
              <a:rPr lang="ar-SA" sz="2800" b="1">
                <a:solidFill>
                  <a:srgbClr val="FF00FF"/>
                </a:solidFill>
                <a:effectLst/>
              </a:rPr>
              <a:t>‌</a:t>
            </a:r>
            <a:r>
              <a:rPr lang="ar-SA" sz="2800" b="1">
                <a:solidFill>
                  <a:srgbClr val="FF00FF"/>
                </a:solidFill>
                <a:effectLst/>
                <a:cs typeface="B Nazanin" panose="00000400000000000000" pitchFamily="2" charset="-78"/>
              </a:rPr>
              <a:t> سیرك</a:t>
            </a:r>
            <a:r>
              <a:rPr lang="ar-SA" sz="2800" b="1">
                <a:solidFill>
                  <a:srgbClr val="FF00FF"/>
                </a:solidFill>
                <a:effectLst/>
              </a:rPr>
              <a:t>‌</a:t>
            </a:r>
            <a:r>
              <a:rPr lang="ar-SA" sz="2800" b="1">
                <a:solidFill>
                  <a:srgbClr val="FF00FF"/>
                </a:solidFill>
                <a:effectLst/>
                <a:cs typeface="B Nazanin" panose="00000400000000000000" pitchFamily="2" charset="-78"/>
              </a:rPr>
              <a:t> با شیرها سروكار پیدا می</a:t>
            </a:r>
            <a:r>
              <a:rPr lang="ar-SA" sz="2800" b="1">
                <a:solidFill>
                  <a:srgbClr val="FF00FF"/>
                </a:solidFill>
                <a:effectLst/>
              </a:rPr>
              <a:t>‌</a:t>
            </a:r>
            <a:r>
              <a:rPr lang="ar-SA" sz="2800" b="1">
                <a:solidFill>
                  <a:srgbClr val="FF00FF"/>
                </a:solidFill>
                <a:effectLst/>
                <a:cs typeface="B Nazanin" panose="00000400000000000000" pitchFamily="2" charset="-78"/>
              </a:rPr>
              <a:t>كند. روحیه</a:t>
            </a:r>
            <a:r>
              <a:rPr lang="ar-SA" sz="2800" b="1">
                <a:solidFill>
                  <a:srgbClr val="FF00FF"/>
                </a:solidFill>
                <a:effectLst/>
              </a:rPr>
              <a:t>‌</a:t>
            </a:r>
            <a:r>
              <a:rPr lang="ar-SA" sz="2800" b="1">
                <a:solidFill>
                  <a:srgbClr val="FF00FF"/>
                </a:solidFill>
                <a:effectLst/>
                <a:cs typeface="B Nazanin" panose="00000400000000000000" pitchFamily="2" charset="-78"/>
              </a:rPr>
              <a:t> مهربان</a:t>
            </a:r>
            <a:r>
              <a:rPr lang="ar-SA" sz="2800" b="1">
                <a:solidFill>
                  <a:srgbClr val="FF00FF"/>
                </a:solidFill>
                <a:effectLst/>
              </a:rPr>
              <a:t>‌</a:t>
            </a:r>
            <a:r>
              <a:rPr lang="ar-SA" sz="2800" b="1">
                <a:solidFill>
                  <a:srgbClr val="FF00FF"/>
                </a:solidFill>
                <a:effectLst/>
                <a:cs typeface="B Nazanin" panose="00000400000000000000" pitchFamily="2" charset="-78"/>
              </a:rPr>
              <a:t> و خوگرفته</a:t>
            </a:r>
            <a:r>
              <a:rPr lang="ar-SA" sz="2800" b="1">
                <a:solidFill>
                  <a:srgbClr val="FF00FF"/>
                </a:solidFill>
                <a:effectLst/>
              </a:rPr>
              <a:t>‌</a:t>
            </a:r>
            <a:r>
              <a:rPr lang="ar-SA" sz="2800" b="1">
                <a:solidFill>
                  <a:srgbClr val="FF00FF"/>
                </a:solidFill>
                <a:effectLst/>
                <a:cs typeface="B Nazanin" panose="00000400000000000000" pitchFamily="2" charset="-78"/>
              </a:rPr>
              <a:t> وی</a:t>
            </a:r>
            <a:r>
              <a:rPr lang="ar-SA" sz="2800" b="1">
                <a:solidFill>
                  <a:srgbClr val="FF00FF"/>
                </a:solidFill>
                <a:effectLst/>
              </a:rPr>
              <a:t>‌</a:t>
            </a:r>
            <a:r>
              <a:rPr lang="ar-SA" sz="2800" b="1">
                <a:solidFill>
                  <a:srgbClr val="FF00FF"/>
                </a:solidFill>
                <a:effectLst/>
                <a:cs typeface="B Nazanin" panose="00000400000000000000" pitchFamily="2" charset="-78"/>
              </a:rPr>
              <a:t> با حیوانات</a:t>
            </a:r>
            <a:r>
              <a:rPr lang="ar-SA" sz="2800" b="1">
                <a:solidFill>
                  <a:srgbClr val="FF00FF"/>
                </a:solidFill>
                <a:effectLst/>
              </a:rPr>
              <a:t>‌</a:t>
            </a:r>
            <a:r>
              <a:rPr lang="ar-SA" sz="2800" b="1">
                <a:solidFill>
                  <a:srgbClr val="FF00FF"/>
                </a:solidFill>
                <a:effectLst/>
                <a:cs typeface="B Nazanin" panose="00000400000000000000" pitchFamily="2" charset="-78"/>
              </a:rPr>
              <a:t> به</a:t>
            </a:r>
            <a:r>
              <a:rPr lang="ar-SA" sz="2800" b="1">
                <a:solidFill>
                  <a:srgbClr val="FF00FF"/>
                </a:solidFill>
                <a:effectLst/>
              </a:rPr>
              <a:t>‌</a:t>
            </a:r>
            <a:r>
              <a:rPr lang="ar-SA" sz="2800" b="1">
                <a:solidFill>
                  <a:srgbClr val="FF00FF"/>
                </a:solidFill>
                <a:effectLst/>
                <a:cs typeface="B Nazanin" panose="00000400000000000000" pitchFamily="2" charset="-78"/>
              </a:rPr>
              <a:t> او كمك</a:t>
            </a:r>
            <a:r>
              <a:rPr lang="ar-SA" sz="2800" b="1">
                <a:solidFill>
                  <a:srgbClr val="FF00FF"/>
                </a:solidFill>
                <a:effectLst/>
              </a:rPr>
              <a:t>‌</a:t>
            </a:r>
            <a:r>
              <a:rPr lang="ar-SA" sz="2800" b="1">
                <a:solidFill>
                  <a:srgbClr val="FF00FF"/>
                </a:solidFill>
                <a:effectLst/>
                <a:cs typeface="B Nazanin" panose="00000400000000000000" pitchFamily="2" charset="-78"/>
              </a:rPr>
              <a:t> می</a:t>
            </a:r>
            <a:r>
              <a:rPr lang="ar-SA" sz="2800" b="1">
                <a:solidFill>
                  <a:srgbClr val="FF00FF"/>
                </a:solidFill>
                <a:effectLst/>
              </a:rPr>
              <a:t>‌</a:t>
            </a:r>
            <a:r>
              <a:rPr lang="ar-SA" sz="2800" b="1">
                <a:solidFill>
                  <a:srgbClr val="FF00FF"/>
                </a:solidFill>
                <a:effectLst/>
                <a:cs typeface="B Nazanin" panose="00000400000000000000" pitchFamily="2" charset="-78"/>
              </a:rPr>
              <a:t>كند از تربیت</a:t>
            </a:r>
            <a:r>
              <a:rPr lang="ar-SA" sz="2800" b="1">
                <a:solidFill>
                  <a:srgbClr val="FF00FF"/>
                </a:solidFill>
                <a:effectLst/>
              </a:rPr>
              <a:t>‌</a:t>
            </a:r>
            <a:r>
              <a:rPr lang="ar-SA" sz="2800" b="1">
                <a:solidFill>
                  <a:srgbClr val="FF00FF"/>
                </a:solidFill>
                <a:effectLst/>
                <a:cs typeface="B Nazanin" panose="00000400000000000000" pitchFamily="2" charset="-78"/>
              </a:rPr>
              <a:t>كنندگان</a:t>
            </a:r>
            <a:r>
              <a:rPr lang="ar-SA" sz="2800" b="1">
                <a:solidFill>
                  <a:srgbClr val="FF00FF"/>
                </a:solidFill>
                <a:effectLst/>
              </a:rPr>
              <a:t>‌</a:t>
            </a:r>
            <a:r>
              <a:rPr lang="ar-SA" sz="2800" b="1">
                <a:solidFill>
                  <a:srgbClr val="FF00FF"/>
                </a:solidFill>
                <a:effectLst/>
                <a:cs typeface="B Nazanin" panose="00000400000000000000" pitchFamily="2" charset="-78"/>
              </a:rPr>
              <a:t> شیر شود. دو سال</a:t>
            </a:r>
            <a:r>
              <a:rPr lang="ar-SA" sz="2800" b="1">
                <a:solidFill>
                  <a:srgbClr val="FF00FF"/>
                </a:solidFill>
                <a:effectLst/>
              </a:rPr>
              <a:t>‌</a:t>
            </a:r>
            <a:r>
              <a:rPr lang="ar-SA" sz="2800" b="1">
                <a:solidFill>
                  <a:srgbClr val="FF00FF"/>
                </a:solidFill>
                <a:effectLst/>
                <a:cs typeface="B Nazanin" panose="00000400000000000000" pitchFamily="2" charset="-78"/>
              </a:rPr>
              <a:t> بعد در یك</a:t>
            </a:r>
            <a:r>
              <a:rPr lang="ar-SA" sz="2800" b="1">
                <a:solidFill>
                  <a:srgbClr val="FF00FF"/>
                </a:solidFill>
                <a:effectLst/>
              </a:rPr>
              <a:t>‌</a:t>
            </a:r>
            <a:r>
              <a:rPr lang="ar-SA" sz="2800" b="1">
                <a:solidFill>
                  <a:srgbClr val="FF00FF"/>
                </a:solidFill>
                <a:effectLst/>
                <a:cs typeface="B Nazanin" panose="00000400000000000000" pitchFamily="2" charset="-78"/>
              </a:rPr>
              <a:t> كارناوال</a:t>
            </a:r>
            <a:r>
              <a:rPr lang="ar-SA" sz="2800" b="1">
                <a:solidFill>
                  <a:srgbClr val="FF00FF"/>
                </a:solidFill>
                <a:effectLst/>
              </a:rPr>
              <a:t>‌</a:t>
            </a:r>
            <a:r>
              <a:rPr lang="ar-SA" sz="2800" b="1">
                <a:solidFill>
                  <a:srgbClr val="FF00FF"/>
                </a:solidFill>
                <a:effectLst/>
                <a:cs typeface="B Nazanin" panose="00000400000000000000" pitchFamily="2" charset="-78"/>
              </a:rPr>
              <a:t> در نقش</a:t>
            </a:r>
            <a:r>
              <a:rPr lang="ar-SA" sz="2800" b="1">
                <a:solidFill>
                  <a:srgbClr val="FF00FF"/>
                </a:solidFill>
                <a:effectLst/>
              </a:rPr>
              <a:t>‌</a:t>
            </a:r>
            <a:r>
              <a:rPr lang="ar-SA" sz="2800" b="1">
                <a:solidFill>
                  <a:srgbClr val="FF00FF"/>
                </a:solidFill>
                <a:effectLst/>
                <a:cs typeface="B Nazanin" panose="00000400000000000000" pitchFamily="2" charset="-78"/>
              </a:rPr>
              <a:t> نمایش</a:t>
            </a:r>
            <a:r>
              <a:rPr lang="ar-SA" sz="2800" b="1">
                <a:solidFill>
                  <a:srgbClr val="FF00FF"/>
                </a:solidFill>
                <a:effectLst/>
              </a:rPr>
              <a:t>‌</a:t>
            </a:r>
            <a:r>
              <a:rPr lang="ar-SA" sz="2800" b="1">
                <a:solidFill>
                  <a:srgbClr val="FF00FF"/>
                </a:solidFill>
                <a:effectLst/>
                <a:cs typeface="B Nazanin" panose="00000400000000000000" pitchFamily="2" charset="-78"/>
              </a:rPr>
              <a:t>دهنده</a:t>
            </a:r>
            <a:r>
              <a:rPr lang="ar-SA" sz="2800" b="1">
                <a:solidFill>
                  <a:srgbClr val="FF00FF"/>
                </a:solidFill>
                <a:effectLst/>
              </a:rPr>
              <a:t>‌</a:t>
            </a:r>
            <a:r>
              <a:rPr lang="ar-SA" sz="2800" b="1">
                <a:solidFill>
                  <a:srgbClr val="FF00FF"/>
                </a:solidFill>
                <a:effectLst/>
                <a:cs typeface="B Nazanin" panose="00000400000000000000" pitchFamily="2" charset="-78"/>
              </a:rPr>
              <a:t> زیبایی</a:t>
            </a:r>
            <a:r>
              <a:rPr lang="ar-SA" sz="2800" b="1">
                <a:solidFill>
                  <a:srgbClr val="FF00FF"/>
                </a:solidFill>
                <a:effectLst/>
              </a:rPr>
              <a:t>‌</a:t>
            </a:r>
            <a:r>
              <a:rPr lang="ar-SA" sz="2800" b="1">
                <a:solidFill>
                  <a:srgbClr val="FF00FF"/>
                </a:solidFill>
                <a:effectLst/>
                <a:cs typeface="B Nazanin" panose="00000400000000000000" pitchFamily="2" charset="-78"/>
              </a:rPr>
              <a:t> اندام</a:t>
            </a:r>
            <a:r>
              <a:rPr lang="ar-SA" sz="2800" b="1">
                <a:solidFill>
                  <a:srgbClr val="FF00FF"/>
                </a:solidFill>
                <a:effectLst/>
              </a:rPr>
              <a:t>‌</a:t>
            </a:r>
            <a:r>
              <a:rPr lang="ar-SA" sz="2800" b="1">
                <a:solidFill>
                  <a:srgbClr val="FF00FF"/>
                </a:solidFill>
                <a:effectLst/>
                <a:cs typeface="B Nazanin" panose="00000400000000000000" pitchFamily="2" charset="-78"/>
              </a:rPr>
              <a:t> ظاهر می</a:t>
            </a:r>
            <a:r>
              <a:rPr lang="ar-SA" sz="2800" b="1">
                <a:solidFill>
                  <a:srgbClr val="FF00FF"/>
                </a:solidFill>
                <a:effectLst/>
              </a:rPr>
              <a:t>‌</a:t>
            </a:r>
            <a:r>
              <a:rPr lang="ar-SA" sz="2800" b="1">
                <a:solidFill>
                  <a:srgbClr val="FF00FF"/>
                </a:solidFill>
                <a:effectLst/>
                <a:cs typeface="B Nazanin" panose="00000400000000000000" pitchFamily="2" charset="-78"/>
              </a:rPr>
              <a:t>شود و همچنین</a:t>
            </a:r>
            <a:r>
              <a:rPr lang="ar-SA" sz="2800" b="1">
                <a:solidFill>
                  <a:srgbClr val="FF00FF"/>
                </a:solidFill>
                <a:effectLst/>
              </a:rPr>
              <a:t>‌</a:t>
            </a:r>
            <a:r>
              <a:rPr lang="ar-SA" sz="2800" b="1">
                <a:solidFill>
                  <a:srgbClr val="FF00FF"/>
                </a:solidFill>
                <a:effectLst/>
                <a:cs typeface="B Nazanin" panose="00000400000000000000" pitchFamily="2" charset="-78"/>
              </a:rPr>
              <a:t> به</a:t>
            </a:r>
            <a:r>
              <a:rPr lang="ar-SA" sz="2800" b="1">
                <a:solidFill>
                  <a:srgbClr val="FF00FF"/>
                </a:solidFill>
                <a:effectLst/>
              </a:rPr>
              <a:t>‌</a:t>
            </a:r>
            <a:r>
              <a:rPr lang="ar-SA" sz="2800" b="1">
                <a:solidFill>
                  <a:srgbClr val="FF00FF"/>
                </a:solidFill>
                <a:effectLst/>
                <a:cs typeface="B Nazanin" panose="00000400000000000000" pitchFamily="2" charset="-78"/>
              </a:rPr>
              <a:t> هیپنوتیسم</a:t>
            </a:r>
            <a:r>
              <a:rPr lang="ar-SA" sz="2800" b="1">
                <a:solidFill>
                  <a:srgbClr val="FF00FF"/>
                </a:solidFill>
                <a:effectLst/>
              </a:rPr>
              <a:t>‌</a:t>
            </a:r>
            <a:r>
              <a:rPr lang="ar-SA" sz="2800" b="1">
                <a:solidFill>
                  <a:srgbClr val="FF00FF"/>
                </a:solidFill>
                <a:effectLst/>
                <a:cs typeface="B Nazanin" panose="00000400000000000000" pitchFamily="2" charset="-78"/>
              </a:rPr>
              <a:t> افراد می</a:t>
            </a:r>
            <a:r>
              <a:rPr lang="ar-SA" sz="2800" b="1">
                <a:solidFill>
                  <a:srgbClr val="FF00FF"/>
                </a:solidFill>
                <a:effectLst/>
              </a:rPr>
              <a:t>‌</a:t>
            </a:r>
            <a:r>
              <a:rPr lang="ar-SA" sz="2800" b="1">
                <a:solidFill>
                  <a:srgbClr val="FF00FF"/>
                </a:solidFill>
                <a:effectLst/>
                <a:cs typeface="B Nazanin" panose="00000400000000000000" pitchFamily="2" charset="-78"/>
              </a:rPr>
              <a:t>پردازد</a:t>
            </a:r>
            <a:r>
              <a:rPr lang="en-US" sz="2800" b="1">
                <a:solidFill>
                  <a:srgbClr val="FF00FF"/>
                </a:solidFill>
                <a:effectLst/>
                <a:cs typeface="B Nazanin" panose="00000400000000000000" pitchFamily="2" charset="-78"/>
              </a:rPr>
              <a:t>.</a:t>
            </a:r>
            <a:br>
              <a:rPr lang="en-US" sz="2800" b="1">
                <a:solidFill>
                  <a:srgbClr val="FF00FF"/>
                </a:solidFill>
                <a:effectLst/>
                <a:cs typeface="B Nazanin" panose="00000400000000000000" pitchFamily="2" charset="-78"/>
              </a:rPr>
            </a:br>
            <a:endParaRPr lang="en-US" sz="2800" b="1">
              <a:solidFill>
                <a:srgbClr val="FF00FF"/>
              </a:solidFill>
              <a:effectLst/>
              <a:cs typeface="B Nazanin" panose="00000400000000000000"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0" y="0"/>
            <a:ext cx="9144000" cy="5257800"/>
          </a:xfrm>
        </p:spPr>
        <p:txBody>
          <a:bodyPr/>
          <a:lstStyle/>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وقتی</a:t>
            </a:r>
            <a:r>
              <a:rPr lang="ar-SA" sz="2800" b="1">
                <a:solidFill>
                  <a:srgbClr val="00FF00"/>
                </a:solidFill>
                <a:effectLst/>
              </a:rPr>
              <a:t>‌</a:t>
            </a:r>
            <a:r>
              <a:rPr lang="ar-SA" sz="2800" b="1">
                <a:solidFill>
                  <a:srgbClr val="00FF00"/>
                </a:solidFill>
                <a:effectLst/>
                <a:cs typeface="B Nazanin" panose="00000400000000000000" pitchFamily="2" charset="-78"/>
              </a:rPr>
              <a:t> در سال</a:t>
            </a:r>
            <a:r>
              <a:rPr lang="ar-SA" sz="2800" b="1">
                <a:solidFill>
                  <a:srgbClr val="00FF00"/>
                </a:solidFill>
                <a:effectLst/>
              </a:rPr>
              <a:t>‌</a:t>
            </a:r>
            <a:r>
              <a:rPr lang="ar-SA" sz="2800" b="1">
                <a:solidFill>
                  <a:srgbClr val="00FF00"/>
                </a:solidFill>
                <a:effectLst/>
                <a:cs typeface="B Nazanin" panose="00000400000000000000" pitchFamily="2" charset="-78"/>
              </a:rPr>
              <a:t> 1948 دوره</a:t>
            </a:r>
            <a:r>
              <a:rPr lang="ar-SA" sz="2800" b="1">
                <a:solidFill>
                  <a:srgbClr val="00FF00"/>
                </a:solidFill>
                <a:effectLst/>
              </a:rPr>
              <a:t>‌</a:t>
            </a:r>
            <a:r>
              <a:rPr lang="ar-SA" sz="2800" b="1">
                <a:solidFill>
                  <a:srgbClr val="00FF00"/>
                </a:solidFill>
                <a:effectLst/>
                <a:cs typeface="B Nazanin" panose="00000400000000000000" pitchFamily="2" charset="-78"/>
              </a:rPr>
              <a:t> تعطیلی</a:t>
            </a:r>
            <a:r>
              <a:rPr lang="ar-SA" sz="2800" b="1">
                <a:solidFill>
                  <a:srgbClr val="00FF00"/>
                </a:solidFill>
                <a:effectLst/>
              </a:rPr>
              <a:t>‌</a:t>
            </a:r>
            <a:r>
              <a:rPr lang="ar-SA" sz="2800" b="1">
                <a:solidFill>
                  <a:srgbClr val="00FF00"/>
                </a:solidFill>
                <a:effectLst/>
                <a:cs typeface="B Nazanin" panose="00000400000000000000" pitchFamily="2" charset="-78"/>
              </a:rPr>
              <a:t> زمستانه</a:t>
            </a:r>
            <a:r>
              <a:rPr lang="ar-SA" sz="2800" b="1">
                <a:solidFill>
                  <a:srgbClr val="00FF00"/>
                </a:solidFill>
                <a:effectLst/>
              </a:rPr>
              <a:t>‌</a:t>
            </a:r>
            <a:r>
              <a:rPr lang="ar-SA" sz="2800" b="1">
                <a:solidFill>
                  <a:srgbClr val="00FF00"/>
                </a:solidFill>
                <a:effectLst/>
                <a:cs typeface="B Nazanin" panose="00000400000000000000" pitchFamily="2" charset="-78"/>
              </a:rPr>
              <a:t> كارناوال</a:t>
            </a:r>
            <a:r>
              <a:rPr lang="ar-SA" sz="2800" b="1">
                <a:solidFill>
                  <a:srgbClr val="00FF00"/>
                </a:solidFill>
                <a:effectLst/>
              </a:rPr>
              <a:t>‌</a:t>
            </a:r>
            <a:r>
              <a:rPr lang="ar-SA" sz="2800" b="1">
                <a:solidFill>
                  <a:srgbClr val="00FF00"/>
                </a:solidFill>
                <a:effectLst/>
                <a:cs typeface="B Nazanin" panose="00000400000000000000" pitchFamily="2" charset="-78"/>
              </a:rPr>
              <a:t> شروع</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شود، برای</a:t>
            </a:r>
            <a:r>
              <a:rPr lang="ar-SA" sz="2800" b="1">
                <a:solidFill>
                  <a:srgbClr val="00FF00"/>
                </a:solidFill>
                <a:effectLst/>
              </a:rPr>
              <a:t>‌</a:t>
            </a:r>
            <a:r>
              <a:rPr lang="ar-SA" sz="2800" b="1">
                <a:solidFill>
                  <a:srgbClr val="00FF00"/>
                </a:solidFill>
                <a:effectLst/>
                <a:cs typeface="B Nazanin" panose="00000400000000000000" pitchFamily="2" charset="-78"/>
              </a:rPr>
              <a:t> نمایش</a:t>
            </a:r>
            <a:r>
              <a:rPr lang="ar-SA" sz="2800" b="1">
                <a:solidFill>
                  <a:srgbClr val="00FF00"/>
                </a:solidFill>
                <a:effectLst/>
              </a:rPr>
              <a:t>‌</a:t>
            </a:r>
            <a:r>
              <a:rPr lang="ar-SA" sz="2800" b="1">
                <a:solidFill>
                  <a:srgbClr val="00FF00"/>
                </a:solidFill>
                <a:effectLst/>
                <a:cs typeface="B Nazanin" panose="00000400000000000000" pitchFamily="2" charset="-78"/>
              </a:rPr>
              <a:t> زیبایی</a:t>
            </a:r>
            <a:r>
              <a:rPr lang="ar-SA" sz="2800" b="1">
                <a:solidFill>
                  <a:srgbClr val="00FF00"/>
                </a:solidFill>
                <a:effectLst/>
              </a:rPr>
              <a:t>‌</a:t>
            </a:r>
            <a:r>
              <a:rPr lang="ar-SA" sz="2800" b="1">
                <a:solidFill>
                  <a:srgbClr val="00FF00"/>
                </a:solidFill>
                <a:effectLst/>
                <a:cs typeface="B Nazanin" panose="00000400000000000000" pitchFamily="2" charset="-78"/>
              </a:rPr>
              <a:t> اندام</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یكی</a:t>
            </a:r>
            <a:r>
              <a:rPr lang="ar-SA" sz="2800" b="1">
                <a:solidFill>
                  <a:srgbClr val="00FF00"/>
                </a:solidFill>
                <a:effectLst/>
              </a:rPr>
              <a:t>‌</a:t>
            </a:r>
            <a:r>
              <a:rPr lang="ar-SA" sz="2800" b="1">
                <a:solidFill>
                  <a:srgbClr val="00FF00"/>
                </a:solidFill>
                <a:effectLst/>
                <a:cs typeface="B Nazanin" panose="00000400000000000000" pitchFamily="2" charset="-78"/>
              </a:rPr>
              <a:t> از باشگاههای</a:t>
            </a:r>
            <a:r>
              <a:rPr lang="ar-SA" sz="2800" b="1">
                <a:solidFill>
                  <a:srgbClr val="00FF00"/>
                </a:solidFill>
                <a:effectLst/>
              </a:rPr>
              <a:t>‌</a:t>
            </a:r>
            <a:r>
              <a:rPr lang="ar-SA" sz="2800" b="1">
                <a:solidFill>
                  <a:srgbClr val="00FF00"/>
                </a:solidFill>
                <a:effectLst/>
                <a:cs typeface="B Nazanin" panose="00000400000000000000" pitchFamily="2" charset="-78"/>
              </a:rPr>
              <a:t> زیبایی</a:t>
            </a:r>
            <a:r>
              <a:rPr lang="ar-SA" sz="2800" b="1">
                <a:solidFill>
                  <a:srgbClr val="00FF00"/>
                </a:solidFill>
                <a:effectLst/>
              </a:rPr>
              <a:t>‌</a:t>
            </a:r>
            <a:r>
              <a:rPr lang="ar-SA" sz="2800" b="1">
                <a:solidFill>
                  <a:srgbClr val="00FF00"/>
                </a:solidFill>
                <a:effectLst/>
                <a:cs typeface="B Nazanin" panose="00000400000000000000" pitchFamily="2" charset="-78"/>
              </a:rPr>
              <a:t> اندام</a:t>
            </a:r>
            <a:r>
              <a:rPr lang="ar-SA" sz="2800" b="1">
                <a:solidFill>
                  <a:srgbClr val="00FF00"/>
                </a:solidFill>
                <a:effectLst/>
              </a:rPr>
              <a:t>‌</a:t>
            </a:r>
            <a:r>
              <a:rPr lang="ar-SA" sz="2800" b="1">
                <a:solidFill>
                  <a:srgbClr val="00FF00"/>
                </a:solidFill>
                <a:effectLst/>
                <a:cs typeface="B Nazanin" panose="00000400000000000000" pitchFamily="2" charset="-78"/>
              </a:rPr>
              <a:t> در كالیفرنیای</a:t>
            </a:r>
            <a:r>
              <a:rPr lang="ar-SA" sz="2800" b="1">
                <a:solidFill>
                  <a:srgbClr val="00FF00"/>
                </a:solidFill>
                <a:effectLst/>
              </a:rPr>
              <a:t>‌</a:t>
            </a:r>
            <a:r>
              <a:rPr lang="ar-SA" sz="2800" b="1">
                <a:solidFill>
                  <a:srgbClr val="00FF00"/>
                </a:solidFill>
                <a:effectLst/>
                <a:cs typeface="B Nazanin" panose="00000400000000000000" pitchFamily="2" charset="-78"/>
              </a:rPr>
              <a:t> جنوبی</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رود و در همین</a:t>
            </a:r>
            <a:r>
              <a:rPr lang="ar-SA" sz="2800" b="1">
                <a:solidFill>
                  <a:srgbClr val="00FF00"/>
                </a:solidFill>
                <a:effectLst/>
              </a:rPr>
              <a:t>‌</a:t>
            </a:r>
            <a:r>
              <a:rPr lang="ar-SA" sz="2800" b="1">
                <a:solidFill>
                  <a:srgbClr val="00FF00"/>
                </a:solidFill>
                <a:effectLst/>
                <a:cs typeface="B Nazanin" panose="00000400000000000000" pitchFamily="2" charset="-78"/>
              </a:rPr>
              <a:t> باشگاه</a:t>
            </a:r>
            <a:r>
              <a:rPr lang="ar-SA" sz="2800" b="1">
                <a:solidFill>
                  <a:srgbClr val="00FF00"/>
                </a:solidFill>
                <a:effectLst/>
              </a:rPr>
              <a:t>‌</a:t>
            </a:r>
            <a:r>
              <a:rPr lang="ar-SA" sz="2800" b="1">
                <a:solidFill>
                  <a:srgbClr val="00FF00"/>
                </a:solidFill>
                <a:effectLst/>
                <a:cs typeface="B Nazanin" panose="00000400000000000000" pitchFamily="2" charset="-78"/>
              </a:rPr>
              <a:t> با</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مرلـین</a:t>
            </a:r>
            <a:r>
              <a:rPr lang="ar-SA" sz="2800" b="1">
                <a:solidFill>
                  <a:srgbClr val="00FF00"/>
                </a:solidFill>
                <a:effectLst/>
              </a:rPr>
              <a:t>‌</a:t>
            </a:r>
            <a:r>
              <a:rPr lang="ar-SA" sz="2800" b="1">
                <a:solidFill>
                  <a:srgbClr val="00FF00"/>
                </a:solidFill>
                <a:effectLst/>
                <a:cs typeface="B Nazanin" panose="00000400000000000000" pitchFamily="2" charset="-78"/>
              </a:rPr>
              <a:t> مونرو</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آشنا می</a:t>
            </a:r>
            <a:r>
              <a:rPr lang="ar-SA" sz="2800" b="1">
                <a:solidFill>
                  <a:srgbClr val="00FF00"/>
                </a:solidFill>
                <a:effectLst/>
              </a:rPr>
              <a:t>‌</a:t>
            </a:r>
            <a:r>
              <a:rPr lang="ar-SA" sz="2800" b="1">
                <a:solidFill>
                  <a:srgbClr val="00FF00"/>
                </a:solidFill>
                <a:effectLst/>
                <a:cs typeface="B Nazanin" panose="00000400000000000000" pitchFamily="2" charset="-78"/>
              </a:rPr>
              <a:t>شود و با او ازدواج</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كـند. در سـال</a:t>
            </a:r>
            <a:r>
              <a:rPr lang="ar-SA" sz="2800" b="1">
                <a:solidFill>
                  <a:srgbClr val="00FF00"/>
                </a:solidFill>
                <a:effectLst/>
              </a:rPr>
              <a:t>‌</a:t>
            </a:r>
            <a:r>
              <a:rPr lang="ar-SA" sz="2800" b="1">
                <a:solidFill>
                  <a:srgbClr val="00FF00"/>
                </a:solidFill>
                <a:effectLst/>
                <a:cs typeface="B Nazanin" panose="00000400000000000000" pitchFamily="2" charset="-78"/>
              </a:rPr>
              <a:t> 1951 نـیـز بـا دخـتر چـهـارده</a:t>
            </a:r>
            <a:r>
              <a:rPr lang="ar-SA" sz="2800" b="1">
                <a:solidFill>
                  <a:srgbClr val="00FF00"/>
                </a:solidFill>
                <a:effectLst/>
              </a:rPr>
              <a:t>‌</a:t>
            </a:r>
            <a:r>
              <a:rPr lang="ar-SA" sz="2800" b="1">
                <a:solidFill>
                  <a:srgbClr val="00FF00"/>
                </a:solidFill>
                <a:effectLst/>
                <a:cs typeface="B Nazanin" panose="00000400000000000000" pitchFamily="2" charset="-78"/>
              </a:rPr>
              <a:t>سـالـه</a:t>
            </a:r>
            <a:r>
              <a:rPr lang="ar-SA" sz="2800" b="1">
                <a:solidFill>
                  <a:srgbClr val="00FF00"/>
                </a:solidFill>
                <a:effectLst/>
              </a:rPr>
              <a:t>‌</a:t>
            </a:r>
            <a:r>
              <a:rPr lang="ar-SA" sz="2800" b="1">
                <a:solidFill>
                  <a:srgbClr val="00FF00"/>
                </a:solidFill>
                <a:effectLst/>
                <a:cs typeface="B Nazanin" panose="00000400000000000000" pitchFamily="2" charset="-78"/>
              </a:rPr>
              <a:t>ای</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نــام</a:t>
            </a:r>
            <a:r>
              <a:rPr lang="ar-SA" sz="2800" b="1">
                <a:solidFill>
                  <a:srgbClr val="00FF00"/>
                </a:solidFill>
                <a:effectLst/>
              </a:rPr>
              <a:t>‌</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كـارول</a:t>
            </a:r>
            <a:r>
              <a:rPr lang="ar-SA" sz="2800" b="1">
                <a:solidFill>
                  <a:srgbClr val="00FF00"/>
                </a:solidFill>
                <a:effectLst/>
              </a:rPr>
              <a:t>‌</a:t>
            </a:r>
            <a:r>
              <a:rPr lang="ar-SA" sz="2800" b="1">
                <a:solidFill>
                  <a:srgbClr val="00FF00"/>
                </a:solidFill>
                <a:effectLst/>
                <a:cs typeface="B Nazanin" panose="00000400000000000000" pitchFamily="2" charset="-78"/>
              </a:rPr>
              <a:t> لانـسـینگ</a:t>
            </a:r>
            <a:r>
              <a:rPr lang="ar-SA" sz="2800" b="1">
                <a:solidFill>
                  <a:srgbClr val="00FF00"/>
                </a:solidFill>
                <a:effectLst/>
              </a:rPr>
              <a:t>‌</a:t>
            </a:r>
            <a:r>
              <a:rPr lang="en-US" sz="2800" b="1">
                <a:solidFill>
                  <a:srgbClr val="00FF00"/>
                </a:solidFill>
                <a:effectLst/>
                <a:cs typeface="B Nazanin" panose="00000400000000000000" pitchFamily="2" charset="-78"/>
              </a:rPr>
              <a:t> </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ازدواج</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كند . نتیجه این ازدواج</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کلا</a:t>
            </a:r>
            <a:r>
              <a:rPr lang="fa-IR"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را لاوی</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بود . اما چندی بعد دل در گرو مهر زنی به نام</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داین هگارتی </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داده و عاشق و دلباخته او شد پس در سال 1960 از همسر خود جدا شده و هر چند با</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داین هگارتی</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ازدواج نکرد اما روابط نامشروع او با این زن به تولد دومین دختر او در سال 1964 انجامید</a:t>
            </a:r>
            <a:r>
              <a:rPr lang="ar-SA" sz="2800" b="1">
                <a:solidFill>
                  <a:srgbClr val="00FF00"/>
                </a:solidFill>
                <a:cs typeface="B Nazanin" panose="00000400000000000000" pitchFamily="2" charset="-78"/>
              </a:rPr>
              <a:t> </a:t>
            </a:r>
            <a:r>
              <a:rPr lang="ar-SA" sz="2800" b="1">
                <a:solidFill>
                  <a:srgbClr val="00FF00"/>
                </a:solidFill>
                <a:effectLst/>
                <a:cs typeface="B Nazanin" panose="00000400000000000000" pitchFamily="2" charset="-78"/>
              </a:rPr>
              <a:t>و پس</a:t>
            </a:r>
            <a:r>
              <a:rPr lang="ar-SA" sz="2800" b="1">
                <a:solidFill>
                  <a:srgbClr val="00FF00"/>
                </a:solidFill>
                <a:effectLst/>
              </a:rPr>
              <a:t>‌</a:t>
            </a:r>
            <a:r>
              <a:rPr lang="ar-SA" sz="2800" b="1">
                <a:solidFill>
                  <a:srgbClr val="00FF00"/>
                </a:solidFill>
                <a:effectLst/>
                <a:cs typeface="B Nazanin" panose="00000400000000000000" pitchFamily="2" charset="-78"/>
              </a:rPr>
              <a:t> از آن</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مطالعه</a:t>
            </a:r>
            <a:r>
              <a:rPr lang="ar-SA" sz="2800" b="1">
                <a:solidFill>
                  <a:srgbClr val="00FF00"/>
                </a:solidFill>
                <a:effectLst/>
              </a:rPr>
              <a:t>‌</a:t>
            </a:r>
            <a:r>
              <a:rPr lang="ar-SA" sz="2800" b="1">
                <a:solidFill>
                  <a:srgbClr val="00FF00"/>
                </a:solidFill>
                <a:effectLst/>
                <a:cs typeface="B Nazanin" panose="00000400000000000000" pitchFamily="2" charset="-78"/>
              </a:rPr>
              <a:t> در جرم</a:t>
            </a:r>
            <a:r>
              <a:rPr lang="ar-SA" sz="2800" b="1">
                <a:solidFill>
                  <a:srgbClr val="00FF00"/>
                </a:solidFill>
                <a:effectLst/>
              </a:rPr>
              <a:t>‌</a:t>
            </a:r>
            <a:r>
              <a:rPr lang="ar-SA" sz="2800" b="1">
                <a:solidFill>
                  <a:srgbClr val="00FF00"/>
                </a:solidFill>
                <a:effectLst/>
                <a:cs typeface="B Nazanin" panose="00000400000000000000" pitchFamily="2" charset="-78"/>
              </a:rPr>
              <a:t>شناسی</a:t>
            </a:r>
            <a:r>
              <a:rPr lang="ar-SA" sz="2800" b="1">
                <a:solidFill>
                  <a:srgbClr val="00FF00"/>
                </a:solidFill>
                <a:effectLst/>
              </a:rPr>
              <a:t>‌</a:t>
            </a:r>
            <a:r>
              <a:rPr lang="ar-SA" sz="2800" b="1">
                <a:solidFill>
                  <a:srgbClr val="00FF00"/>
                </a:solidFill>
                <a:effectLst/>
                <a:cs typeface="B Nazanin" panose="00000400000000000000" pitchFamily="2" charset="-78"/>
              </a:rPr>
              <a:t> در كالج</a:t>
            </a:r>
            <a:r>
              <a:rPr lang="ar-SA" sz="2800" b="1">
                <a:solidFill>
                  <a:srgbClr val="00FF00"/>
                </a:solidFill>
                <a:effectLst/>
              </a:rPr>
              <a:t>‌</a:t>
            </a:r>
            <a:r>
              <a:rPr lang="ar-SA" sz="2800" b="1">
                <a:solidFill>
                  <a:srgbClr val="00FF00"/>
                </a:solidFill>
                <a:effectLst/>
                <a:cs typeface="B Nazanin" panose="00000400000000000000" pitchFamily="2" charset="-78"/>
              </a:rPr>
              <a:t> شهر سان</a:t>
            </a:r>
            <a:r>
              <a:rPr lang="ar-SA" sz="2800" b="1">
                <a:solidFill>
                  <a:srgbClr val="00FF00"/>
                </a:solidFill>
                <a:effectLst/>
              </a:rPr>
              <a:t>‌</a:t>
            </a:r>
            <a:r>
              <a:rPr lang="ar-SA" sz="2800" b="1">
                <a:solidFill>
                  <a:srgbClr val="00FF00"/>
                </a:solidFill>
                <a:effectLst/>
                <a:cs typeface="B Nazanin" panose="00000400000000000000" pitchFamily="2" charset="-78"/>
              </a:rPr>
              <a:t>فرانسیسكو مشغول</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شود تا از خدمت</a:t>
            </a:r>
            <a:r>
              <a:rPr lang="ar-SA" sz="2800" b="1">
                <a:solidFill>
                  <a:srgbClr val="00FF00"/>
                </a:solidFill>
                <a:effectLst/>
              </a:rPr>
              <a:t>‌</a:t>
            </a:r>
            <a:r>
              <a:rPr lang="ar-SA" sz="2800" b="1">
                <a:solidFill>
                  <a:srgbClr val="00FF00"/>
                </a:solidFill>
                <a:effectLst/>
                <a:cs typeface="B Nazanin" panose="00000400000000000000" pitchFamily="2" charset="-78"/>
              </a:rPr>
              <a:t> سربازی</a:t>
            </a:r>
            <a:r>
              <a:rPr lang="ar-SA" sz="2800" b="1">
                <a:solidFill>
                  <a:srgbClr val="00FF00"/>
                </a:solidFill>
                <a:effectLst/>
              </a:rPr>
              <a:t>‌</a:t>
            </a:r>
            <a:r>
              <a:rPr lang="ar-SA" sz="2800" b="1">
                <a:solidFill>
                  <a:srgbClr val="00FF00"/>
                </a:solidFill>
                <a:effectLst/>
                <a:cs typeface="B Nazanin" panose="00000400000000000000" pitchFamily="2" charset="-78"/>
              </a:rPr>
              <a:t> فرار كند. لـوی در هـمـین</a:t>
            </a:r>
            <a:r>
              <a:rPr lang="ar-SA" sz="2800" b="1">
                <a:solidFill>
                  <a:srgbClr val="00FF00"/>
                </a:solidFill>
                <a:effectLst/>
              </a:rPr>
              <a:t>‌</a:t>
            </a:r>
            <a:r>
              <a:rPr lang="ar-SA" sz="2800" b="1">
                <a:solidFill>
                  <a:srgbClr val="00FF00"/>
                </a:solidFill>
                <a:effectLst/>
                <a:cs typeface="B Nazanin" panose="00000400000000000000" pitchFamily="2" charset="-78"/>
              </a:rPr>
              <a:t> سال</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عنوان</a:t>
            </a:r>
            <a:r>
              <a:rPr lang="ar-SA" sz="2800" b="1">
                <a:solidFill>
                  <a:srgbClr val="00FF00"/>
                </a:solidFill>
                <a:effectLst/>
              </a:rPr>
              <a:t>‌</a:t>
            </a:r>
            <a:r>
              <a:rPr lang="ar-SA" sz="2800" b="1">
                <a:solidFill>
                  <a:srgbClr val="00FF00"/>
                </a:solidFill>
                <a:effectLst/>
                <a:cs typeface="B Nazanin" panose="00000400000000000000" pitchFamily="2" charset="-78"/>
              </a:rPr>
              <a:t> عكاس</a:t>
            </a:r>
            <a:r>
              <a:rPr lang="ar-SA" sz="2800" b="1">
                <a:solidFill>
                  <a:srgbClr val="00FF00"/>
                </a:solidFill>
                <a:effectLst/>
              </a:rPr>
              <a:t>‌</a:t>
            </a:r>
            <a:r>
              <a:rPr lang="ar-SA" sz="2800" b="1">
                <a:solidFill>
                  <a:srgbClr val="00FF00"/>
                </a:solidFill>
                <a:effectLst/>
                <a:cs typeface="B Nazanin" panose="00000400000000000000" pitchFamily="2" charset="-78"/>
              </a:rPr>
              <a:t> پلیس</a:t>
            </a:r>
            <a:r>
              <a:rPr lang="ar-SA" sz="2800" b="1">
                <a:solidFill>
                  <a:srgbClr val="00FF00"/>
                </a:solidFill>
                <a:effectLst/>
              </a:rPr>
              <a:t>‌</a:t>
            </a:r>
            <a:r>
              <a:rPr lang="ar-SA" sz="2800" b="1">
                <a:solidFill>
                  <a:srgbClr val="00FF00"/>
                </a:solidFill>
                <a:effectLst/>
                <a:cs typeface="B Nazanin" panose="00000400000000000000" pitchFamily="2" charset="-78"/>
              </a:rPr>
              <a:t> سان</a:t>
            </a:r>
            <a:r>
              <a:rPr lang="ar-SA" sz="2800" b="1">
                <a:solidFill>
                  <a:srgbClr val="00FF00"/>
                </a:solidFill>
                <a:effectLst/>
              </a:rPr>
              <a:t>‌</a:t>
            </a:r>
            <a:r>
              <a:rPr lang="ar-SA" sz="2800" b="1">
                <a:solidFill>
                  <a:srgbClr val="00FF00"/>
                </a:solidFill>
                <a:effectLst/>
                <a:cs typeface="B Nazanin" panose="00000400000000000000" pitchFamily="2" charset="-78"/>
              </a:rPr>
              <a:t>فرانسیسكو مشغول</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كار شده</a:t>
            </a:r>
            <a:r>
              <a:rPr lang="ar-SA" sz="2800" b="1">
                <a:solidFill>
                  <a:srgbClr val="00FF00"/>
                </a:solidFill>
                <a:effectLst/>
              </a:rPr>
              <a:t>‌</a:t>
            </a:r>
            <a:r>
              <a:rPr lang="ar-SA" sz="2800" b="1">
                <a:solidFill>
                  <a:srgbClr val="00FF00"/>
                </a:solidFill>
                <a:effectLst/>
                <a:cs typeface="B Nazanin" panose="00000400000000000000" pitchFamily="2" charset="-78"/>
              </a:rPr>
              <a:t> و با بـخش</a:t>
            </a:r>
            <a:r>
              <a:rPr lang="ar-SA" sz="2800" b="1">
                <a:solidFill>
                  <a:srgbClr val="00FF00"/>
                </a:solidFill>
                <a:effectLst/>
              </a:rPr>
              <a:t>‌</a:t>
            </a:r>
            <a:r>
              <a:rPr lang="ar-SA" sz="2800" b="1">
                <a:solidFill>
                  <a:srgbClr val="00FF00"/>
                </a:solidFill>
                <a:effectLst/>
                <a:cs typeface="B Nazanin" panose="00000400000000000000" pitchFamily="2" charset="-78"/>
              </a:rPr>
              <a:t> ناپسند كارهای</a:t>
            </a:r>
            <a:r>
              <a:rPr lang="ar-SA" sz="2800" b="1">
                <a:solidFill>
                  <a:srgbClr val="00FF00"/>
                </a:solidFill>
                <a:effectLst/>
              </a:rPr>
              <a:t>‌</a:t>
            </a:r>
            <a:r>
              <a:rPr lang="ar-SA" sz="2800" b="1">
                <a:solidFill>
                  <a:srgbClr val="00FF00"/>
                </a:solidFill>
                <a:effectLst/>
                <a:cs typeface="B Nazanin" panose="00000400000000000000" pitchFamily="2" charset="-78"/>
              </a:rPr>
              <a:t> بشر، یعنی</a:t>
            </a:r>
            <a:r>
              <a:rPr lang="ar-SA" sz="2800" b="1">
                <a:solidFill>
                  <a:srgbClr val="00FF00"/>
                </a:solidFill>
                <a:effectLst/>
              </a:rPr>
              <a:t>‌</a:t>
            </a:r>
            <a:r>
              <a:rPr lang="ar-SA" sz="2800" b="1">
                <a:solidFill>
                  <a:srgbClr val="00FF00"/>
                </a:solidFill>
                <a:effectLst/>
                <a:cs typeface="B Nazanin" panose="00000400000000000000" pitchFamily="2" charset="-78"/>
              </a:rPr>
              <a:t> قتل</a:t>
            </a:r>
            <a:r>
              <a:rPr lang="ar-SA" sz="2800" b="1">
                <a:solidFill>
                  <a:srgbClr val="00FF00"/>
                </a:solidFill>
                <a:effectLst/>
              </a:rPr>
              <a:t>‌</a:t>
            </a:r>
            <a:r>
              <a:rPr lang="ar-SA" sz="2800" b="1">
                <a:solidFill>
                  <a:srgbClr val="00FF00"/>
                </a:solidFill>
                <a:effectLst/>
                <a:cs typeface="B Nazanin" panose="00000400000000000000" pitchFamily="2" charset="-78"/>
              </a:rPr>
              <a:t> و بزه</a:t>
            </a:r>
            <a:r>
              <a:rPr lang="ar-SA" sz="2800" b="1">
                <a:solidFill>
                  <a:srgbClr val="00FF00"/>
                </a:solidFill>
                <a:effectLst/>
              </a:rPr>
              <a:t>‌</a:t>
            </a:r>
            <a:r>
              <a:rPr lang="ar-SA" sz="2800" b="1">
                <a:solidFill>
                  <a:srgbClr val="00FF00"/>
                </a:solidFill>
                <a:effectLst/>
                <a:cs typeface="B Nazanin" panose="00000400000000000000" pitchFamily="2" charset="-78"/>
              </a:rPr>
              <a:t>دیدگان</a:t>
            </a:r>
            <a:r>
              <a:rPr lang="ar-SA" sz="2800" b="1">
                <a:solidFill>
                  <a:srgbClr val="00FF00"/>
                </a:solidFill>
                <a:effectLst/>
              </a:rPr>
              <a:t>‌</a:t>
            </a:r>
            <a:r>
              <a:rPr lang="ar-SA" sz="2800" b="1">
                <a:solidFill>
                  <a:srgbClr val="00FF00"/>
                </a:solidFill>
                <a:effectLst/>
                <a:cs typeface="B Nazanin" panose="00000400000000000000" pitchFamily="2" charset="-78"/>
              </a:rPr>
              <a:t> تجاوز به</a:t>
            </a:r>
            <a:r>
              <a:rPr lang="ar-SA" sz="2800" b="1">
                <a:solidFill>
                  <a:srgbClr val="00FF00"/>
                </a:solidFill>
                <a:effectLst/>
              </a:rPr>
              <a:t>‌</a:t>
            </a:r>
            <a:r>
              <a:rPr lang="ar-SA" sz="2800" b="1">
                <a:solidFill>
                  <a:srgbClr val="00FF00"/>
                </a:solidFill>
                <a:effectLst/>
                <a:cs typeface="B Nazanin" panose="00000400000000000000" pitchFamily="2" charset="-78"/>
              </a:rPr>
              <a:t> عنف</a:t>
            </a:r>
            <a:r>
              <a:rPr lang="ar-SA" sz="2800" b="1">
                <a:solidFill>
                  <a:srgbClr val="00FF00"/>
                </a:solidFill>
                <a:effectLst/>
              </a:rPr>
              <a:t>‌</a:t>
            </a:r>
            <a:r>
              <a:rPr lang="ar-SA" sz="2800" b="1">
                <a:solidFill>
                  <a:srgbClr val="00FF00"/>
                </a:solidFill>
                <a:effectLst/>
                <a:cs typeface="B Nazanin" panose="00000400000000000000" pitchFamily="2" charset="-78"/>
              </a:rPr>
              <a:t> آشـنا می</a:t>
            </a:r>
            <a:r>
              <a:rPr lang="ar-SA" sz="2800" b="1">
                <a:solidFill>
                  <a:srgbClr val="00FF00"/>
                </a:solidFill>
                <a:effectLst/>
              </a:rPr>
              <a:t>‌</a:t>
            </a:r>
            <a:r>
              <a:rPr lang="ar-SA" sz="2800" b="1">
                <a:solidFill>
                  <a:srgbClr val="00FF00"/>
                </a:solidFill>
                <a:effectLst/>
                <a:cs typeface="B Nazanin" panose="00000400000000000000" pitchFamily="2" charset="-78"/>
              </a:rPr>
              <a:t>شود. همچنین</a:t>
            </a:r>
            <a:r>
              <a:rPr lang="ar-SA" sz="2800" b="1">
                <a:solidFill>
                  <a:srgbClr val="00FF00"/>
                </a:solidFill>
                <a:effectLst/>
              </a:rPr>
              <a:t>‌</a:t>
            </a:r>
            <a:r>
              <a:rPr lang="ar-SA" sz="2800" b="1">
                <a:solidFill>
                  <a:srgbClr val="00FF00"/>
                </a:solidFill>
                <a:effectLst/>
                <a:cs typeface="B Nazanin" panose="00000400000000000000" pitchFamily="2" charset="-78"/>
              </a:rPr>
              <a:t> ضمن</a:t>
            </a:r>
            <a:r>
              <a:rPr lang="ar-SA" sz="2800" b="1">
                <a:solidFill>
                  <a:srgbClr val="00FF00"/>
                </a:solidFill>
                <a:effectLst/>
              </a:rPr>
              <a:t>‌</a:t>
            </a:r>
            <a:r>
              <a:rPr lang="ar-SA" sz="2800" b="1">
                <a:solidFill>
                  <a:srgbClr val="00FF00"/>
                </a:solidFill>
                <a:effectLst/>
                <a:cs typeface="B Nazanin" panose="00000400000000000000" pitchFamily="2" charset="-78"/>
              </a:rPr>
              <a:t> عكسبرداری</a:t>
            </a:r>
            <a:r>
              <a:rPr lang="ar-SA" sz="2800" b="1">
                <a:solidFill>
                  <a:srgbClr val="00FF00"/>
                </a:solidFill>
                <a:effectLst/>
              </a:rPr>
              <a:t>‌</a:t>
            </a:r>
            <a:r>
              <a:rPr lang="ar-SA" sz="2800" b="1">
                <a:solidFill>
                  <a:srgbClr val="00FF00"/>
                </a:solidFill>
                <a:effectLst/>
                <a:cs typeface="B Nazanin" panose="00000400000000000000" pitchFamily="2" charset="-78"/>
              </a:rPr>
              <a:t> از صحنه</a:t>
            </a:r>
            <a:r>
              <a:rPr lang="ar-SA" sz="2800" b="1">
                <a:solidFill>
                  <a:srgbClr val="00FF00"/>
                </a:solidFill>
                <a:effectLst/>
              </a:rPr>
              <a:t>‌</a:t>
            </a:r>
            <a:r>
              <a:rPr lang="ar-SA" sz="2800" b="1">
                <a:solidFill>
                  <a:srgbClr val="00FF00"/>
                </a:solidFill>
                <a:effectLst/>
                <a:cs typeface="B Nazanin" panose="00000400000000000000" pitchFamily="2" charset="-78"/>
              </a:rPr>
              <a:t>های</a:t>
            </a:r>
            <a:r>
              <a:rPr lang="ar-SA" sz="2800" b="1">
                <a:solidFill>
                  <a:srgbClr val="00FF00"/>
                </a:solidFill>
                <a:effectLst/>
              </a:rPr>
              <a:t>‌</a:t>
            </a:r>
            <a:r>
              <a:rPr lang="ar-SA" sz="2800" b="1">
                <a:solidFill>
                  <a:srgbClr val="00FF00"/>
                </a:solidFill>
                <a:effectLst/>
                <a:cs typeface="B Nazanin" panose="00000400000000000000" pitchFamily="2" charset="-78"/>
              </a:rPr>
              <a:t> تكان</a:t>
            </a:r>
            <a:r>
              <a:rPr lang="ar-SA" sz="2800" b="1">
                <a:solidFill>
                  <a:srgbClr val="00FF00"/>
                </a:solidFill>
                <a:effectLst/>
              </a:rPr>
              <a:t>‌</a:t>
            </a:r>
            <a:r>
              <a:rPr lang="ar-SA" sz="2800" b="1">
                <a:solidFill>
                  <a:srgbClr val="00FF00"/>
                </a:solidFill>
                <a:effectLst/>
                <a:cs typeface="B Nazanin" panose="00000400000000000000" pitchFamily="2" charset="-78"/>
              </a:rPr>
              <a:t>دهنده</a:t>
            </a:r>
            <a:r>
              <a:rPr lang="ar-SA" sz="2800" b="1">
                <a:solidFill>
                  <a:srgbClr val="00FF00"/>
                </a:solidFill>
                <a:effectLst/>
              </a:rPr>
              <a:t>‌</a:t>
            </a:r>
            <a:r>
              <a:rPr lang="ar-SA" sz="2800" b="1">
                <a:solidFill>
                  <a:srgbClr val="00FF00"/>
                </a:solidFill>
                <a:effectLst/>
                <a:cs typeface="B Nazanin" panose="00000400000000000000" pitchFamily="2" charset="-78"/>
              </a:rPr>
              <a:t> تصادفات</a:t>
            </a:r>
            <a:r>
              <a:rPr lang="ar-SA" sz="2800" b="1">
                <a:solidFill>
                  <a:srgbClr val="00FF00"/>
                </a:solidFill>
                <a:effectLst/>
              </a:rPr>
              <a:t>‌</a:t>
            </a:r>
            <a:r>
              <a:rPr lang="ar-SA" sz="2800" b="1">
                <a:solidFill>
                  <a:srgbClr val="00FF00"/>
                </a:solidFill>
                <a:effectLst/>
                <a:cs typeface="B Nazanin" panose="00000400000000000000" pitchFamily="2" charset="-78"/>
              </a:rPr>
              <a:t> خونین</a:t>
            </a:r>
            <a:r>
              <a:rPr lang="ar-SA" sz="2800" b="1">
                <a:solidFill>
                  <a:srgbClr val="00FF00"/>
                </a:solidFill>
                <a:effectLst/>
              </a:rPr>
              <a:t>‌</a:t>
            </a:r>
            <a:r>
              <a:rPr lang="ar-SA" sz="2800" b="1">
                <a:solidFill>
                  <a:srgbClr val="00FF00"/>
                </a:solidFill>
                <a:effectLst/>
                <a:cs typeface="B Nazanin" panose="00000400000000000000" pitchFamily="2" charset="-78"/>
              </a:rPr>
              <a:t> </a:t>
            </a:r>
            <a:r>
              <a:rPr lang="fa-IR" sz="2800" b="1">
                <a:solidFill>
                  <a:srgbClr val="00FF00"/>
                </a:solidFill>
                <a:effectLst/>
                <a:cs typeface="B Nazanin" panose="00000400000000000000" pitchFamily="2" charset="-78"/>
              </a:rPr>
              <a:t>در</a:t>
            </a:r>
            <a:r>
              <a:rPr lang="ar-SA" sz="2800" b="1">
                <a:solidFill>
                  <a:srgbClr val="00FF00"/>
                </a:solidFill>
                <a:effectLst/>
                <a:cs typeface="B Nazanin" panose="00000400000000000000" pitchFamily="2" charset="-78"/>
              </a:rPr>
              <a:t>این</a:t>
            </a:r>
            <a:r>
              <a:rPr lang="ar-SA" sz="2800" b="1">
                <a:solidFill>
                  <a:srgbClr val="00FF00"/>
                </a:solidFill>
                <a:effectLst/>
              </a:rPr>
              <a:t>‌</a:t>
            </a:r>
            <a:r>
              <a:rPr lang="ar-SA" sz="2800" b="1">
                <a:solidFill>
                  <a:srgbClr val="00FF00"/>
                </a:solidFill>
                <a:effectLst/>
                <a:cs typeface="B Nazanin" panose="00000400000000000000" pitchFamily="2" charset="-78"/>
              </a:rPr>
              <a:t> بخش</a:t>
            </a:r>
            <a:r>
              <a:rPr lang="ar-SA" sz="2800" b="1">
                <a:solidFill>
                  <a:srgbClr val="00FF00"/>
                </a:solidFill>
                <a:effectLst/>
              </a:rPr>
              <a:t>‌</a:t>
            </a:r>
            <a:r>
              <a:rPr lang="ar-SA" sz="2800" b="1">
                <a:solidFill>
                  <a:srgbClr val="00FF00"/>
                </a:solidFill>
                <a:effectLst/>
                <a:cs typeface="B Nazanin" panose="00000400000000000000" pitchFamily="2" charset="-78"/>
              </a:rPr>
              <a:t> </a:t>
            </a:r>
            <a:r>
              <a:rPr lang="fa-IR" sz="2800" b="1">
                <a:solidFill>
                  <a:srgbClr val="00FF00"/>
                </a:solidFill>
                <a:effectLst/>
                <a:cs typeface="B Nazanin" panose="00000400000000000000" pitchFamily="2" charset="-78"/>
              </a:rPr>
              <a:t>با</a:t>
            </a:r>
            <a:r>
              <a:rPr lang="ar-SA" sz="2800" b="1">
                <a:solidFill>
                  <a:srgbClr val="00FF00"/>
                </a:solidFill>
                <a:effectLst/>
                <a:cs typeface="B Nazanin" panose="00000400000000000000" pitchFamily="2" charset="-78"/>
              </a:rPr>
              <a:t>حوادث</a:t>
            </a:r>
            <a:r>
              <a:rPr lang="ar-SA" sz="2800" b="1">
                <a:solidFill>
                  <a:srgbClr val="00FF00"/>
                </a:solidFill>
                <a:effectLst/>
              </a:rPr>
              <a:t>‌</a:t>
            </a:r>
            <a:r>
              <a:rPr lang="ar-SA" sz="2800" b="1">
                <a:solidFill>
                  <a:srgbClr val="00FF00"/>
                </a:solidFill>
                <a:effectLst/>
                <a:cs typeface="B Nazanin" panose="00000400000000000000" pitchFamily="2" charset="-78"/>
              </a:rPr>
              <a:t> زندگی</a:t>
            </a:r>
            <a:r>
              <a:rPr lang="ar-SA" sz="2800" b="1">
                <a:solidFill>
                  <a:srgbClr val="00FF00"/>
                </a:solidFill>
                <a:effectLst/>
              </a:rPr>
              <a:t>‌</a:t>
            </a:r>
            <a:r>
              <a:rPr lang="ar-SA" sz="2800" b="1">
                <a:solidFill>
                  <a:srgbClr val="00FF00"/>
                </a:solidFill>
                <a:effectLst/>
                <a:cs typeface="B Nazanin" panose="00000400000000000000" pitchFamily="2" charset="-78"/>
              </a:rPr>
              <a:t> آدمیان</a:t>
            </a:r>
            <a:r>
              <a:rPr lang="ar-SA" sz="2800" b="1">
                <a:solidFill>
                  <a:srgbClr val="00FF00"/>
                </a:solidFill>
                <a:effectLst/>
              </a:rPr>
              <a:t>‌</a:t>
            </a:r>
            <a:r>
              <a:rPr lang="ar-SA" sz="2800" b="1">
                <a:solidFill>
                  <a:srgbClr val="00FF00"/>
                </a:solidFill>
                <a:effectLst/>
                <a:cs typeface="B Nazanin" panose="00000400000000000000" pitchFamily="2" charset="-78"/>
              </a:rPr>
              <a:t> نیز </a:t>
            </a:r>
            <a:r>
              <a:rPr lang="fa-IR" sz="2800" b="1">
                <a:solidFill>
                  <a:srgbClr val="00FF00"/>
                </a:solidFill>
                <a:effectLst/>
                <a:cs typeface="B Nazanin" panose="00000400000000000000" pitchFamily="2" charset="-78"/>
              </a:rPr>
              <a:t>آشنا</a:t>
            </a:r>
            <a:r>
              <a:rPr lang="ar-SA" sz="2800" b="1">
                <a:solidFill>
                  <a:srgbClr val="00FF00"/>
                </a:solidFill>
                <a:effectLst/>
                <a:cs typeface="B Nazanin" panose="00000400000000000000" pitchFamily="2" charset="-78"/>
              </a:rPr>
              <a:t> م</a:t>
            </a:r>
            <a:r>
              <a:rPr lang="fa-IR" sz="2800" b="1">
                <a:solidFill>
                  <a:srgbClr val="00FF00"/>
                </a:solidFill>
                <a:effectLst/>
                <a:cs typeface="B Nazanin" panose="00000400000000000000" pitchFamily="2" charset="-78"/>
              </a:rPr>
              <a:t>ی شود</a:t>
            </a:r>
            <a:r>
              <a:rPr lang="ar-SA" sz="2800" b="1">
                <a:solidFill>
                  <a:srgbClr val="00FF00"/>
                </a:solidFill>
                <a:effectLst/>
                <a:cs typeface="B Nazanin" panose="00000400000000000000" pitchFamily="2" charset="-78"/>
              </a:rPr>
              <a:t>. </a:t>
            </a:r>
            <a:endParaRPr lang="en-US" sz="2800" b="1">
              <a:solidFill>
                <a:srgbClr val="00FF00"/>
              </a:solidFill>
              <a:effectLst/>
              <a:cs typeface="B Nazanin" panose="00000400000000000000"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457200" y="381000"/>
            <a:ext cx="8229600" cy="6248400"/>
          </a:xfrm>
        </p:spPr>
        <p:txBody>
          <a:bodyPr/>
          <a:lstStyle/>
          <a:p>
            <a:pPr marL="609600" indent="-609600" algn="r" rtl="1">
              <a:lnSpc>
                <a:spcPct val="80000"/>
              </a:lnSpc>
              <a:buFont typeface="Wingdings" panose="05000000000000000000" pitchFamily="2" charset="2"/>
              <a:buNone/>
            </a:pPr>
            <a:r>
              <a:rPr lang="ar-SA" sz="2800" b="1">
                <a:solidFill>
                  <a:srgbClr val="00FF00"/>
                </a:solidFill>
                <a:effectLst/>
                <a:cs typeface="B Nazanin" panose="00000400000000000000" pitchFamily="2" charset="-78"/>
              </a:rPr>
              <a:t>لوی</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گوید تجربیات</a:t>
            </a:r>
            <a:r>
              <a:rPr lang="ar-SA" sz="2800" b="1">
                <a:solidFill>
                  <a:srgbClr val="00FF00"/>
                </a:solidFill>
                <a:effectLst/>
              </a:rPr>
              <a:t>‌</a:t>
            </a:r>
            <a:r>
              <a:rPr lang="ar-SA" sz="2800" b="1">
                <a:solidFill>
                  <a:srgbClr val="00FF00"/>
                </a:solidFill>
                <a:effectLst/>
                <a:cs typeface="B Nazanin" panose="00000400000000000000" pitchFamily="2" charset="-78"/>
              </a:rPr>
              <a:t> همین</a:t>
            </a:r>
            <a:r>
              <a:rPr lang="ar-SA" sz="2800" b="1">
                <a:solidFill>
                  <a:srgbClr val="00FF00"/>
                </a:solidFill>
                <a:effectLst/>
              </a:rPr>
              <a:t>‌</a:t>
            </a:r>
            <a:r>
              <a:rPr lang="ar-SA" sz="2800" b="1">
                <a:solidFill>
                  <a:srgbClr val="00FF00"/>
                </a:solidFill>
                <a:effectLst/>
                <a:cs typeface="B Nazanin" panose="00000400000000000000" pitchFamily="2" charset="-78"/>
              </a:rPr>
              <a:t> دوره</a:t>
            </a:r>
            <a:r>
              <a:rPr lang="ar-SA" sz="2800" b="1">
                <a:solidFill>
                  <a:srgbClr val="00FF00"/>
                </a:solidFill>
                <a:effectLst/>
              </a:rPr>
              <a:t>‌</a:t>
            </a:r>
            <a:r>
              <a:rPr lang="ar-SA" sz="2800" b="1">
                <a:solidFill>
                  <a:srgbClr val="00FF00"/>
                </a:solidFill>
                <a:effectLst/>
                <a:cs typeface="B Nazanin" panose="00000400000000000000" pitchFamily="2" charset="-78"/>
              </a:rPr>
              <a:t> باعث</a:t>
            </a:r>
            <a:r>
              <a:rPr lang="ar-SA" sz="2800" b="1">
                <a:solidFill>
                  <a:srgbClr val="00FF00"/>
                </a:solidFill>
                <a:effectLst/>
              </a:rPr>
              <a:t>‌</a:t>
            </a:r>
            <a:r>
              <a:rPr lang="ar-SA" sz="2800" b="1">
                <a:solidFill>
                  <a:srgbClr val="00FF00"/>
                </a:solidFill>
                <a:effectLst/>
                <a:cs typeface="B Nazanin" panose="00000400000000000000" pitchFamily="2" charset="-78"/>
              </a:rPr>
              <a:t> شد كه</a:t>
            </a:r>
            <a:r>
              <a:rPr lang="ar-SA" sz="2800" b="1">
                <a:solidFill>
                  <a:srgbClr val="00FF00"/>
                </a:solidFill>
                <a:effectLst/>
              </a:rPr>
              <a:t>‌</a:t>
            </a:r>
            <a:r>
              <a:rPr lang="ar-SA" sz="2800" b="1">
                <a:solidFill>
                  <a:srgbClr val="00FF00"/>
                </a:solidFill>
                <a:effectLst/>
                <a:cs typeface="B Nazanin" panose="00000400000000000000" pitchFamily="2" charset="-78"/>
              </a:rPr>
              <a:t> منكر خدا شود.لوی</a:t>
            </a:r>
            <a:r>
              <a:rPr lang="ar-SA" sz="2800" b="1">
                <a:solidFill>
                  <a:srgbClr val="00FF00"/>
                </a:solidFill>
                <a:effectLst/>
              </a:rPr>
              <a:t>‌</a:t>
            </a:r>
            <a:r>
              <a:rPr lang="ar-SA" sz="2800" b="1">
                <a:solidFill>
                  <a:srgbClr val="00FF00"/>
                </a:solidFill>
                <a:effectLst/>
                <a:cs typeface="B Nazanin" panose="00000400000000000000" pitchFamily="2" charset="-78"/>
              </a:rPr>
              <a:t> در خانه</a:t>
            </a:r>
            <a:r>
              <a:rPr lang="ar-SA" sz="2800" b="1">
                <a:solidFill>
                  <a:srgbClr val="00FF00"/>
                </a:solidFill>
                <a:effectLst/>
              </a:rPr>
              <a:t>‌</a:t>
            </a:r>
            <a:r>
              <a:rPr lang="ar-SA" sz="2800" b="1">
                <a:solidFill>
                  <a:srgbClr val="00FF00"/>
                </a:solidFill>
                <a:effectLst/>
                <a:cs typeface="B Nazanin" panose="00000400000000000000" pitchFamily="2" charset="-78"/>
              </a:rPr>
              <a:t> بزرگی</a:t>
            </a:r>
            <a:r>
              <a:rPr lang="ar-SA" sz="2800" b="1">
                <a:solidFill>
                  <a:srgbClr val="00FF00"/>
                </a:solidFill>
                <a:effectLst/>
              </a:rPr>
              <a:t>‌</a:t>
            </a:r>
            <a:r>
              <a:rPr lang="ar-SA" sz="2800" b="1">
                <a:solidFill>
                  <a:srgbClr val="00FF00"/>
                </a:solidFill>
                <a:effectLst/>
                <a:cs typeface="B Nazanin" panose="00000400000000000000" pitchFamily="2" charset="-78"/>
              </a:rPr>
              <a:t> كه</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en-US" sz="2800" b="1">
                <a:solidFill>
                  <a:srgbClr val="00FF00"/>
                </a:solidFill>
                <a:effectLst/>
                <a:cs typeface="B Nazanin" panose="00000400000000000000" pitchFamily="2" charset="-78"/>
              </a:rPr>
              <a:t> </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خانه</a:t>
            </a:r>
            <a:r>
              <a:rPr lang="ar-SA" sz="2800" b="1">
                <a:solidFill>
                  <a:srgbClr val="00FF00"/>
                </a:solidFill>
                <a:effectLst/>
              </a:rPr>
              <a:t>‌</a:t>
            </a:r>
            <a:r>
              <a:rPr lang="ar-SA" sz="2800" b="1">
                <a:solidFill>
                  <a:srgbClr val="00FF00"/>
                </a:solidFill>
                <a:effectLst/>
                <a:cs typeface="B Nazanin" panose="00000400000000000000" pitchFamily="2" charset="-78"/>
              </a:rPr>
              <a:t> سیاه</a:t>
            </a:r>
            <a:r>
              <a:rPr lang="ar-SA" sz="2800" b="1">
                <a:solidFill>
                  <a:srgbClr val="00FF00"/>
                </a:solidFill>
                <a:effectLst/>
              </a:rPr>
              <a:t>‌</a:t>
            </a:r>
            <a:r>
              <a:rPr lang="fa-IR" sz="2800" b="1">
                <a:solidFill>
                  <a:srgbClr val="00FF00"/>
                </a:solidFill>
                <a:effectLst/>
                <a:latin typeface="Arial" panose="020B0604020202020204" pitchFamily="34" charset="0"/>
                <a:cs typeface="B Nazanin" panose="00000400000000000000" pitchFamily="2" charset="-78"/>
              </a:rPr>
              <a:t>“</a:t>
            </a:r>
            <a:r>
              <a:rPr lang="ar-SA" sz="2800" b="1">
                <a:solidFill>
                  <a:srgbClr val="00FF00"/>
                </a:solidFill>
                <a:effectLst/>
                <a:cs typeface="B Nazanin" panose="00000400000000000000" pitchFamily="2" charset="-78"/>
              </a:rPr>
              <a:t> مـعـروف</a:t>
            </a:r>
            <a:r>
              <a:rPr lang="ar-SA" sz="2800" b="1">
                <a:solidFill>
                  <a:srgbClr val="00FF00"/>
                </a:solidFill>
                <a:effectLst/>
              </a:rPr>
              <a:t>‌</a:t>
            </a:r>
            <a:r>
              <a:rPr lang="ar-SA" sz="2800" b="1">
                <a:solidFill>
                  <a:srgbClr val="00FF00"/>
                </a:solidFill>
                <a:effectLst/>
                <a:cs typeface="B Nazanin" panose="00000400000000000000" pitchFamily="2" charset="-78"/>
              </a:rPr>
              <a:t> شـد زنـدگـی</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كـرد</a:t>
            </a:r>
            <a:r>
              <a:rPr lang="en-US" sz="2800" b="1">
                <a:solidFill>
                  <a:srgbClr val="00FF00"/>
                </a:solidFill>
                <a:effectLst/>
                <a:cs typeface="B Nazanin" panose="00000400000000000000" pitchFamily="2" charset="-78"/>
              </a:rPr>
              <a:t>.</a:t>
            </a:r>
            <a:br>
              <a:rPr lang="en-US" sz="2800" b="1">
                <a:solidFill>
                  <a:srgbClr val="00FF00"/>
                </a:solidFill>
                <a:effectLst/>
                <a:cs typeface="B Nazanin" panose="00000400000000000000" pitchFamily="2" charset="-78"/>
              </a:rPr>
            </a:br>
            <a:r>
              <a:rPr lang="ar-SA" sz="2800" b="1">
                <a:solidFill>
                  <a:srgbClr val="00FF00"/>
                </a:solidFill>
                <a:effectLst/>
                <a:cs typeface="B Nazanin" panose="00000400000000000000" pitchFamily="2" charset="-78"/>
              </a:rPr>
              <a:t>رفـتـارهای</a:t>
            </a:r>
            <a:r>
              <a:rPr lang="ar-SA" sz="2800" b="1">
                <a:solidFill>
                  <a:srgbClr val="00FF00"/>
                </a:solidFill>
                <a:effectLst/>
              </a:rPr>
              <a:t>‌</a:t>
            </a:r>
            <a:r>
              <a:rPr lang="ar-SA" sz="2800" b="1">
                <a:solidFill>
                  <a:srgbClr val="00FF00"/>
                </a:solidFill>
                <a:effectLst/>
                <a:cs typeface="B Nazanin" panose="00000400000000000000" pitchFamily="2" charset="-78"/>
              </a:rPr>
              <a:t> نامتعارف</a:t>
            </a:r>
            <a:r>
              <a:rPr lang="ar-SA" sz="2800" b="1">
                <a:solidFill>
                  <a:srgbClr val="00FF00"/>
                </a:solidFill>
                <a:effectLst/>
              </a:rPr>
              <a:t>‌</a:t>
            </a:r>
            <a:r>
              <a:rPr lang="ar-SA" sz="2800" b="1">
                <a:solidFill>
                  <a:srgbClr val="00FF00"/>
                </a:solidFill>
                <a:effectLst/>
                <a:cs typeface="B Nazanin" panose="00000400000000000000" pitchFamily="2" charset="-78"/>
              </a:rPr>
              <a:t> و عجیب</a:t>
            </a:r>
            <a:r>
              <a:rPr lang="ar-SA" sz="2800" b="1">
                <a:solidFill>
                  <a:srgbClr val="00FF00"/>
                </a:solidFill>
                <a:effectLst/>
              </a:rPr>
              <a:t>‌</a:t>
            </a:r>
            <a:r>
              <a:rPr lang="ar-SA" sz="2800" b="1">
                <a:solidFill>
                  <a:srgbClr val="00FF00"/>
                </a:solidFill>
                <a:effectLst/>
                <a:cs typeface="B Nazanin" panose="00000400000000000000" pitchFamily="2" charset="-78"/>
              </a:rPr>
              <a:t> لوی</a:t>
            </a:r>
            <a:r>
              <a:rPr lang="ar-SA" sz="2800" b="1">
                <a:solidFill>
                  <a:srgbClr val="00FF00"/>
                </a:solidFill>
                <a:effectLst/>
              </a:rPr>
              <a:t>‌</a:t>
            </a:r>
            <a:r>
              <a:rPr lang="ar-SA" sz="2800" b="1">
                <a:solidFill>
                  <a:srgbClr val="00FF00"/>
                </a:solidFill>
                <a:effectLst/>
                <a:cs typeface="B Nazanin" panose="00000400000000000000" pitchFamily="2" charset="-78"/>
              </a:rPr>
              <a:t> در این</a:t>
            </a:r>
            <a:r>
              <a:rPr lang="ar-SA" sz="2800" b="1">
                <a:solidFill>
                  <a:srgbClr val="00FF00"/>
                </a:solidFill>
                <a:effectLst/>
              </a:rPr>
              <a:t>‌</a:t>
            </a:r>
            <a:r>
              <a:rPr lang="ar-SA" sz="2800" b="1">
                <a:solidFill>
                  <a:srgbClr val="00FF00"/>
                </a:solidFill>
                <a:effectLst/>
                <a:cs typeface="B Nazanin" panose="00000400000000000000" pitchFamily="2" charset="-78"/>
              </a:rPr>
              <a:t> مكان</a:t>
            </a:r>
            <a:r>
              <a:rPr lang="ar-SA" sz="2800" b="1">
                <a:solidFill>
                  <a:srgbClr val="00FF00"/>
                </a:solidFill>
                <a:effectLst/>
              </a:rPr>
              <a:t>‌</a:t>
            </a:r>
            <a:r>
              <a:rPr lang="ar-SA" sz="2800" b="1">
                <a:solidFill>
                  <a:srgbClr val="00FF00"/>
                </a:solidFill>
                <a:effectLst/>
                <a:cs typeface="B Nazanin" panose="00000400000000000000" pitchFamily="2" charset="-78"/>
              </a:rPr>
              <a:t> بدنام</a:t>
            </a:r>
            <a:r>
              <a:rPr lang="ar-SA" sz="2800" b="1">
                <a:solidFill>
                  <a:srgbClr val="00FF00"/>
                </a:solidFill>
                <a:effectLst/>
              </a:rPr>
              <a:t>‌</a:t>
            </a:r>
            <a:r>
              <a:rPr lang="fa-IR" sz="2800" b="1">
                <a:solidFill>
                  <a:srgbClr val="00FF00"/>
                </a:solidFill>
                <a:effectLst/>
              </a:rPr>
              <a:t>،</a:t>
            </a:r>
            <a:r>
              <a:rPr lang="ar-SA" sz="2800" b="1">
                <a:solidFill>
                  <a:srgbClr val="00FF00"/>
                </a:solidFill>
                <a:effectLst/>
                <a:cs typeface="B Nazanin" panose="00000400000000000000" pitchFamily="2" charset="-78"/>
              </a:rPr>
              <a:t> خود به</a:t>
            </a:r>
            <a:r>
              <a:rPr lang="ar-SA" sz="2800" b="1">
                <a:solidFill>
                  <a:srgbClr val="00FF00"/>
                </a:solidFill>
                <a:effectLst/>
              </a:rPr>
              <a:t>‌</a:t>
            </a:r>
            <a:r>
              <a:rPr lang="ar-SA" sz="2800" b="1">
                <a:solidFill>
                  <a:srgbClr val="00FF00"/>
                </a:solidFill>
                <a:effectLst/>
                <a:cs typeface="B Nazanin" panose="00000400000000000000" pitchFamily="2" charset="-78"/>
              </a:rPr>
              <a:t> دستاویزی</a:t>
            </a:r>
            <a:r>
              <a:rPr lang="ar-SA" sz="2800" b="1">
                <a:solidFill>
                  <a:srgbClr val="00FF00"/>
                </a:solidFill>
                <a:effectLst/>
              </a:rPr>
              <a:t>‌</a:t>
            </a:r>
            <a:r>
              <a:rPr lang="ar-SA" sz="2800" b="1">
                <a:solidFill>
                  <a:srgbClr val="00FF00"/>
                </a:solidFill>
                <a:effectLst/>
                <a:cs typeface="B Nazanin" panose="00000400000000000000" pitchFamily="2" charset="-78"/>
              </a:rPr>
              <a:t> نمایشی</a:t>
            </a:r>
            <a:r>
              <a:rPr lang="ar-SA" sz="2800" b="1">
                <a:solidFill>
                  <a:srgbClr val="00FF00"/>
                </a:solidFill>
                <a:effectLst/>
              </a:rPr>
              <a:t>‌</a:t>
            </a:r>
            <a:r>
              <a:rPr lang="ar-SA" sz="2800" b="1">
                <a:solidFill>
                  <a:srgbClr val="00FF00"/>
                </a:solidFill>
                <a:effectLst/>
                <a:cs typeface="B Nazanin" panose="00000400000000000000" pitchFamily="2" charset="-78"/>
              </a:rPr>
              <a:t> تبدیل</a:t>
            </a:r>
            <a:r>
              <a:rPr lang="ar-SA" sz="2800" b="1">
                <a:solidFill>
                  <a:srgbClr val="00FF00"/>
                </a:solidFill>
                <a:effectLst/>
              </a:rPr>
              <a:t>‌</a:t>
            </a:r>
            <a:r>
              <a:rPr lang="ar-SA" sz="2800" b="1">
                <a:solidFill>
                  <a:srgbClr val="00FF00"/>
                </a:solidFill>
                <a:effectLst/>
                <a:cs typeface="B Nazanin" panose="00000400000000000000" pitchFamily="2" charset="-78"/>
              </a:rPr>
              <a:t> شده</a:t>
            </a:r>
            <a:r>
              <a:rPr lang="ar-SA" sz="2800" b="1">
                <a:solidFill>
                  <a:srgbClr val="00FF00"/>
                </a:solidFill>
                <a:effectLst/>
              </a:rPr>
              <a:t>‌</a:t>
            </a:r>
            <a:r>
              <a:rPr lang="ar-SA" sz="2800" b="1">
                <a:solidFill>
                  <a:srgbClr val="00FF00"/>
                </a:solidFill>
                <a:effectLst/>
                <a:cs typeface="B Nazanin" panose="00000400000000000000" pitchFamily="2" charset="-78"/>
              </a:rPr>
              <a:t> بود</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زندگی</a:t>
            </a:r>
            <a:r>
              <a:rPr lang="ar-SA" sz="2800" b="1">
                <a:solidFill>
                  <a:srgbClr val="00FF00"/>
                </a:solidFill>
                <a:effectLst/>
              </a:rPr>
              <a:t>‌</a:t>
            </a:r>
            <a:r>
              <a:rPr lang="ar-SA" sz="2800" b="1">
                <a:solidFill>
                  <a:srgbClr val="00FF00"/>
                </a:solidFill>
                <a:effectLst/>
                <a:cs typeface="B Nazanin" panose="00000400000000000000" pitchFamily="2" charset="-78"/>
              </a:rPr>
              <a:t> در خانه</a:t>
            </a:r>
            <a:r>
              <a:rPr lang="ar-SA" sz="2800" b="1">
                <a:solidFill>
                  <a:srgbClr val="00FF00"/>
                </a:solidFill>
                <a:effectLst/>
              </a:rPr>
              <a:t>‌</a:t>
            </a:r>
            <a:r>
              <a:rPr lang="ar-SA" sz="2800" b="1">
                <a:solidFill>
                  <a:srgbClr val="00FF00"/>
                </a:solidFill>
                <a:effectLst/>
                <a:cs typeface="B Nazanin" panose="00000400000000000000" pitchFamily="2" charset="-78"/>
              </a:rPr>
              <a:t>ای</a:t>
            </a:r>
            <a:r>
              <a:rPr lang="ar-SA" sz="2800" b="1">
                <a:solidFill>
                  <a:srgbClr val="00FF00"/>
                </a:solidFill>
                <a:effectLst/>
              </a:rPr>
              <a:t>‌</a:t>
            </a:r>
            <a:r>
              <a:rPr lang="ar-SA" sz="2800" b="1">
                <a:solidFill>
                  <a:srgbClr val="00FF00"/>
                </a:solidFill>
                <a:effectLst/>
                <a:cs typeface="B Nazanin" panose="00000400000000000000" pitchFamily="2" charset="-78"/>
              </a:rPr>
              <a:t> سیاه</a:t>
            </a:r>
            <a:r>
              <a:rPr lang="ar-SA" sz="2800" b="1">
                <a:solidFill>
                  <a:srgbClr val="00FF00"/>
                </a:solidFill>
                <a:effectLst/>
              </a:rPr>
              <a:t>‌</a:t>
            </a:r>
            <a:r>
              <a:rPr lang="ar-SA" sz="2800" b="1">
                <a:solidFill>
                  <a:srgbClr val="00FF00"/>
                </a:solidFill>
                <a:effectLst/>
                <a:cs typeface="B Nazanin" panose="00000400000000000000" pitchFamily="2" charset="-78"/>
              </a:rPr>
              <a:t> و بدنام</a:t>
            </a:r>
            <a:r>
              <a:rPr lang="ar-SA" sz="2800" b="1">
                <a:solidFill>
                  <a:srgbClr val="00FF00"/>
                </a:solidFill>
                <a:effectLst/>
              </a:rPr>
              <a:t>‌</a:t>
            </a:r>
            <a:r>
              <a:rPr lang="ar-SA" sz="2800" b="1">
                <a:solidFill>
                  <a:srgbClr val="00FF00"/>
                </a:solidFill>
                <a:effectLst/>
                <a:cs typeface="B Nazanin" panose="00000400000000000000" pitchFamily="2" charset="-78"/>
              </a:rPr>
              <a:t> با حیواناتی</a:t>
            </a:r>
            <a:r>
              <a:rPr lang="ar-SA" sz="2800" b="1">
                <a:solidFill>
                  <a:srgbClr val="00FF00"/>
                </a:solidFill>
                <a:effectLst/>
              </a:rPr>
              <a:t>‌</a:t>
            </a:r>
            <a:r>
              <a:rPr lang="ar-SA" sz="2800" b="1">
                <a:solidFill>
                  <a:srgbClr val="00FF00"/>
                </a:solidFill>
                <a:effectLst/>
                <a:cs typeface="B Nazanin" panose="00000400000000000000" pitchFamily="2" charset="-78"/>
              </a:rPr>
              <a:t> مانند رتـیـل</a:t>
            </a:r>
            <a:r>
              <a:rPr lang="ar-SA" sz="2800" b="1">
                <a:solidFill>
                  <a:srgbClr val="00FF00"/>
                </a:solidFill>
                <a:effectLst/>
              </a:rPr>
              <a:t>‌</a:t>
            </a:r>
            <a:r>
              <a:rPr lang="ar-SA" sz="2800" b="1">
                <a:solidFill>
                  <a:srgbClr val="00FF00"/>
                </a:solidFill>
                <a:effectLst/>
                <a:cs typeface="B Nazanin" panose="00000400000000000000" pitchFamily="2" charset="-78"/>
              </a:rPr>
              <a:t>،، پلنگ</a:t>
            </a:r>
            <a:r>
              <a:rPr lang="ar-SA" sz="2800" b="1">
                <a:solidFill>
                  <a:srgbClr val="00FF00"/>
                </a:solidFill>
                <a:effectLst/>
              </a:rPr>
              <a:t>‌</a:t>
            </a:r>
            <a:r>
              <a:rPr lang="ar-SA" sz="2800" b="1">
                <a:solidFill>
                  <a:srgbClr val="00FF00"/>
                </a:solidFill>
                <a:effectLst/>
                <a:cs typeface="B Nazanin" panose="00000400000000000000" pitchFamily="2" charset="-78"/>
              </a:rPr>
              <a:t> و شیری</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نام</a:t>
            </a:r>
            <a:r>
              <a:rPr lang="ar-SA" sz="2800" b="1">
                <a:solidFill>
                  <a:srgbClr val="00FF00"/>
                </a:solidFill>
                <a:effectLst/>
              </a:rPr>
              <a:t>‌</a:t>
            </a:r>
            <a:r>
              <a:rPr lang="ar-SA" sz="2800" b="1">
                <a:solidFill>
                  <a:srgbClr val="00FF00"/>
                </a:solidFill>
                <a:effectLst/>
                <a:cs typeface="B Nazanin" panose="00000400000000000000" pitchFamily="2" charset="-78"/>
              </a:rPr>
              <a:t> تولگار</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توجه</a:t>
            </a:r>
            <a:r>
              <a:rPr lang="ar-SA" sz="2800" b="1">
                <a:solidFill>
                  <a:srgbClr val="00FF00"/>
                </a:solidFill>
                <a:effectLst/>
              </a:rPr>
              <a:t>‌</a:t>
            </a:r>
            <a:r>
              <a:rPr lang="ar-SA" sz="2800" b="1">
                <a:solidFill>
                  <a:srgbClr val="00FF00"/>
                </a:solidFill>
                <a:effectLst/>
                <a:cs typeface="B Nazanin" panose="00000400000000000000" pitchFamily="2" charset="-78"/>
              </a:rPr>
              <a:t> بسیاری</a:t>
            </a:r>
            <a:r>
              <a:rPr lang="ar-SA" sz="2800" b="1">
                <a:solidFill>
                  <a:srgbClr val="00FF00"/>
                </a:solidFill>
                <a:effectLst/>
              </a:rPr>
              <a:t>‌</a:t>
            </a:r>
            <a:r>
              <a:rPr lang="ar-SA" sz="2800" b="1">
                <a:solidFill>
                  <a:srgbClr val="00FF00"/>
                </a:solidFill>
                <a:effectLst/>
                <a:cs typeface="B Nazanin" panose="00000400000000000000" pitchFamily="2" charset="-78"/>
              </a:rPr>
              <a:t> را به</a:t>
            </a:r>
            <a:r>
              <a:rPr lang="ar-SA" sz="2800" b="1">
                <a:solidFill>
                  <a:srgbClr val="00FF00"/>
                </a:solidFill>
                <a:effectLst/>
              </a:rPr>
              <a:t>‌</a:t>
            </a:r>
            <a:r>
              <a:rPr lang="ar-SA" sz="2800" b="1">
                <a:solidFill>
                  <a:srgbClr val="00FF00"/>
                </a:solidFill>
                <a:effectLst/>
                <a:cs typeface="B Nazanin" panose="00000400000000000000" pitchFamily="2" charset="-78"/>
              </a:rPr>
              <a:t> خود جلب</a:t>
            </a:r>
            <a:r>
              <a:rPr lang="ar-SA" sz="2800" b="1">
                <a:solidFill>
                  <a:srgbClr val="00FF00"/>
                </a:solidFill>
                <a:effectLst/>
              </a:rPr>
              <a:t>‌</a:t>
            </a:r>
            <a:r>
              <a:rPr lang="ar-SA" sz="2800" b="1">
                <a:solidFill>
                  <a:srgbClr val="00FF00"/>
                </a:solidFill>
                <a:effectLst/>
                <a:cs typeface="B Nazanin" panose="00000400000000000000" pitchFamily="2" charset="-78"/>
              </a:rPr>
              <a:t> كرده</a:t>
            </a:r>
            <a:r>
              <a:rPr lang="ar-SA" sz="2800" b="1">
                <a:solidFill>
                  <a:srgbClr val="00FF00"/>
                </a:solidFill>
                <a:effectLst/>
              </a:rPr>
              <a:t>‌</a:t>
            </a:r>
            <a:r>
              <a:rPr lang="ar-SA" sz="2800" b="1">
                <a:solidFill>
                  <a:srgbClr val="00FF00"/>
                </a:solidFill>
                <a:effectLst/>
                <a:cs typeface="B Nazanin" panose="00000400000000000000" pitchFamily="2" charset="-78"/>
              </a:rPr>
              <a:t> بود</a:t>
            </a:r>
            <a:r>
              <a:rPr lang="en-US" sz="2800" b="1">
                <a:solidFill>
                  <a:srgbClr val="00FF00"/>
                </a:solidFill>
                <a:effectLst/>
                <a:cs typeface="B Nazanin" panose="00000400000000000000" pitchFamily="2" charset="-78"/>
              </a:rPr>
              <a:t>.</a:t>
            </a:r>
            <a:br>
              <a:rPr lang="en-US" sz="2800" b="1">
                <a:solidFill>
                  <a:srgbClr val="00FF00"/>
                </a:solidFill>
                <a:effectLst/>
                <a:cs typeface="B Nazanin" panose="00000400000000000000" pitchFamily="2" charset="-78"/>
              </a:rPr>
            </a:br>
            <a:r>
              <a:rPr lang="ar-SA" sz="2800" b="1">
                <a:solidFill>
                  <a:srgbClr val="00FF00"/>
                </a:solidFill>
                <a:effectLst/>
                <a:cs typeface="B Nazanin" panose="00000400000000000000" pitchFamily="2" charset="-78"/>
              </a:rPr>
              <a:t>لوی</a:t>
            </a:r>
            <a:r>
              <a:rPr lang="ar-SA" sz="2800" b="1">
                <a:solidFill>
                  <a:srgbClr val="00FF00"/>
                </a:solidFill>
                <a:effectLst/>
              </a:rPr>
              <a:t>‌</a:t>
            </a:r>
            <a:r>
              <a:rPr lang="ar-SA" sz="2800" b="1">
                <a:solidFill>
                  <a:srgbClr val="00FF00"/>
                </a:solidFill>
                <a:effectLst/>
                <a:cs typeface="B Nazanin" panose="00000400000000000000" pitchFamily="2" charset="-78"/>
              </a:rPr>
              <a:t> در همین</a:t>
            </a:r>
            <a:r>
              <a:rPr lang="ar-SA" sz="2800" b="1">
                <a:solidFill>
                  <a:srgbClr val="00FF00"/>
                </a:solidFill>
                <a:effectLst/>
              </a:rPr>
              <a:t>‌</a:t>
            </a:r>
            <a:r>
              <a:rPr lang="ar-SA" sz="2800" b="1">
                <a:solidFill>
                  <a:srgbClr val="00FF00"/>
                </a:solidFill>
                <a:effectLst/>
                <a:cs typeface="B Nazanin" panose="00000400000000000000" pitchFamily="2" charset="-78"/>
              </a:rPr>
              <a:t> «خانه</a:t>
            </a:r>
            <a:r>
              <a:rPr lang="ar-SA" sz="2800" b="1">
                <a:solidFill>
                  <a:srgbClr val="00FF00"/>
                </a:solidFill>
                <a:effectLst/>
              </a:rPr>
              <a:t>‌</a:t>
            </a:r>
            <a:r>
              <a:rPr lang="ar-SA" sz="2800" b="1">
                <a:solidFill>
                  <a:srgbClr val="00FF00"/>
                </a:solidFill>
                <a:effectLst/>
                <a:cs typeface="B Nazanin" panose="00000400000000000000" pitchFamily="2" charset="-78"/>
              </a:rPr>
              <a:t> سیاه</a:t>
            </a:r>
            <a:r>
              <a:rPr lang="ar-SA" sz="2800" b="1">
                <a:solidFill>
                  <a:srgbClr val="00FF00"/>
                </a:solidFill>
                <a:effectLst/>
              </a:rPr>
              <a:t>‌</a:t>
            </a:r>
            <a:r>
              <a:rPr lang="ar-SA" sz="2800" b="1">
                <a:solidFill>
                  <a:srgbClr val="00FF00"/>
                </a:solidFill>
                <a:effectLst/>
                <a:latin typeface="Arial" panose="020B0604020202020204" pitchFamily="34" charset="0"/>
                <a:cs typeface="B Nazanin" panose="00000400000000000000" pitchFamily="2" charset="-78"/>
              </a:rPr>
              <a:t>» جلسات</a:t>
            </a:r>
            <a:r>
              <a:rPr lang="ar-SA" sz="2800" b="1">
                <a:solidFill>
                  <a:srgbClr val="00FF00"/>
                </a:solidFill>
                <a:effectLst/>
              </a:rPr>
              <a:t>‌</a:t>
            </a:r>
            <a:r>
              <a:rPr lang="ar-SA" sz="2800" b="1">
                <a:solidFill>
                  <a:srgbClr val="00FF00"/>
                </a:solidFill>
                <a:effectLst/>
                <a:cs typeface="B Nazanin" panose="00000400000000000000" pitchFamily="2" charset="-78"/>
              </a:rPr>
              <a:t> هفتگی</a:t>
            </a:r>
            <a:r>
              <a:rPr lang="ar-SA" sz="2800" b="1">
                <a:solidFill>
                  <a:srgbClr val="00FF00"/>
                </a:solidFill>
                <a:effectLst/>
              </a:rPr>
              <a:t>‌</a:t>
            </a:r>
            <a:r>
              <a:rPr lang="ar-SA" sz="2800" b="1">
                <a:solidFill>
                  <a:srgbClr val="00FF00"/>
                </a:solidFill>
                <a:effectLst/>
                <a:cs typeface="B Nazanin" panose="00000400000000000000" pitchFamily="2" charset="-78"/>
              </a:rPr>
              <a:t> خود را برپا می</a:t>
            </a:r>
            <a:r>
              <a:rPr lang="ar-SA" sz="2800" b="1">
                <a:solidFill>
                  <a:srgbClr val="00FF00"/>
                </a:solidFill>
                <a:effectLst/>
              </a:rPr>
              <a:t>‌</a:t>
            </a:r>
            <a:r>
              <a:rPr lang="ar-SA" sz="2800" b="1">
                <a:solidFill>
                  <a:srgbClr val="00FF00"/>
                </a:solidFill>
                <a:effectLst/>
                <a:cs typeface="B Nazanin" panose="00000400000000000000" pitchFamily="2" charset="-78"/>
              </a:rPr>
              <a:t>كرد و به</a:t>
            </a:r>
            <a:r>
              <a:rPr lang="ar-SA" sz="2800" b="1">
                <a:solidFill>
                  <a:srgbClr val="00FF00"/>
                </a:solidFill>
                <a:effectLst/>
              </a:rPr>
              <a:t>‌</a:t>
            </a:r>
            <a:r>
              <a:rPr lang="ar-SA" sz="2800" b="1">
                <a:solidFill>
                  <a:srgbClr val="00FF00"/>
                </a:solidFill>
                <a:effectLst/>
                <a:cs typeface="B Nazanin" panose="00000400000000000000" pitchFamily="2" charset="-78"/>
              </a:rPr>
              <a:t> امور رازآلود و موضوعات</a:t>
            </a:r>
            <a:r>
              <a:rPr lang="ar-SA" sz="2800" b="1">
                <a:solidFill>
                  <a:srgbClr val="00FF00"/>
                </a:solidFill>
                <a:effectLst/>
              </a:rPr>
              <a:t>‌</a:t>
            </a:r>
            <a:r>
              <a:rPr lang="ar-SA" sz="2800" b="1">
                <a:solidFill>
                  <a:srgbClr val="00FF00"/>
                </a:solidFill>
                <a:effectLst/>
                <a:cs typeface="B Nazanin" panose="00000400000000000000" pitchFamily="2" charset="-78"/>
              </a:rPr>
              <a:t> سـیـاهـی</a:t>
            </a:r>
            <a:r>
              <a:rPr lang="ar-SA" sz="2800" b="1">
                <a:solidFill>
                  <a:srgbClr val="00FF00"/>
                </a:solidFill>
                <a:effectLst/>
              </a:rPr>
              <a:t>‌</a:t>
            </a:r>
            <a:r>
              <a:rPr lang="ar-SA" sz="2800" b="1">
                <a:solidFill>
                  <a:srgbClr val="00FF00"/>
                </a:solidFill>
                <a:effectLst/>
                <a:cs typeface="B Nazanin" panose="00000400000000000000" pitchFamily="2" charset="-78"/>
              </a:rPr>
              <a:t> مـانند خون</a:t>
            </a:r>
            <a:r>
              <a:rPr lang="ar-SA" sz="2800" b="1">
                <a:solidFill>
                  <a:srgbClr val="00FF00"/>
                </a:solidFill>
                <a:effectLst/>
              </a:rPr>
              <a:t>‌</a:t>
            </a:r>
            <a:r>
              <a:rPr lang="ar-SA" sz="2800" b="1">
                <a:solidFill>
                  <a:srgbClr val="00FF00"/>
                </a:solidFill>
                <a:effectLst/>
                <a:cs typeface="B Nazanin" panose="00000400000000000000" pitchFamily="2" charset="-78"/>
              </a:rPr>
              <a:t>آشام</a:t>
            </a:r>
            <a:r>
              <a:rPr lang="ar-SA" sz="2800" b="1">
                <a:solidFill>
                  <a:srgbClr val="00FF00"/>
                </a:solidFill>
                <a:effectLst/>
              </a:rPr>
              <a:t>‌</a:t>
            </a:r>
            <a:r>
              <a:rPr lang="ar-SA" sz="2800" b="1">
                <a:solidFill>
                  <a:srgbClr val="00FF00"/>
                </a:solidFill>
                <a:effectLst/>
                <a:cs typeface="B Nazanin" panose="00000400000000000000" pitchFamily="2" charset="-78"/>
              </a:rPr>
              <a:t>هـا، آدم</a:t>
            </a:r>
            <a:r>
              <a:rPr lang="ar-SA" sz="2800" b="1">
                <a:solidFill>
                  <a:srgbClr val="00FF00"/>
                </a:solidFill>
                <a:effectLst/>
              </a:rPr>
              <a:t>‌</a:t>
            </a:r>
            <a:r>
              <a:rPr lang="ar-SA" sz="2800" b="1">
                <a:solidFill>
                  <a:srgbClr val="00FF00"/>
                </a:solidFill>
                <a:effectLst/>
                <a:cs typeface="B Nazanin" panose="00000400000000000000" pitchFamily="2" charset="-78"/>
              </a:rPr>
              <a:t>های</a:t>
            </a:r>
            <a:r>
              <a:rPr lang="ar-SA" sz="2800" b="1">
                <a:solidFill>
                  <a:srgbClr val="00FF00"/>
                </a:solidFill>
                <a:effectLst/>
              </a:rPr>
              <a:t>‌</a:t>
            </a:r>
            <a:r>
              <a:rPr lang="ar-SA" sz="2800" b="1">
                <a:solidFill>
                  <a:srgbClr val="00FF00"/>
                </a:solidFill>
                <a:effectLst/>
                <a:cs typeface="B Nazanin" panose="00000400000000000000" pitchFamily="2" charset="-78"/>
              </a:rPr>
              <a:t> گرگ</a:t>
            </a:r>
            <a:r>
              <a:rPr lang="fa-IR" sz="2800" b="1">
                <a:solidFill>
                  <a:srgbClr val="00FF00"/>
                </a:solidFill>
                <a:effectLst/>
                <a:cs typeface="B Nazanin" panose="00000400000000000000" pitchFamily="2" charset="-78"/>
              </a:rPr>
              <a:t> </a:t>
            </a:r>
            <a:r>
              <a:rPr lang="ar-SA" sz="2800" b="1">
                <a:solidFill>
                  <a:srgbClr val="00FF00"/>
                </a:solidFill>
                <a:effectLst/>
              </a:rPr>
              <a:t>‌</a:t>
            </a:r>
            <a:r>
              <a:rPr lang="ar-SA" sz="2800" b="1">
                <a:solidFill>
                  <a:srgbClr val="00FF00"/>
                </a:solidFill>
                <a:effectLst/>
                <a:cs typeface="B Nazanin" panose="00000400000000000000" pitchFamily="2" charset="-78"/>
              </a:rPr>
              <a:t>صورت</a:t>
            </a:r>
            <a:r>
              <a:rPr lang="ar-SA" sz="2800" b="1">
                <a:solidFill>
                  <a:srgbClr val="00FF00"/>
                </a:solidFill>
                <a:effectLst/>
              </a:rPr>
              <a:t>‌</a:t>
            </a:r>
            <a:r>
              <a:rPr lang="ar-SA" sz="2800" b="1">
                <a:solidFill>
                  <a:srgbClr val="00FF00"/>
                </a:solidFill>
                <a:effectLst/>
                <a:cs typeface="B Nazanin" panose="00000400000000000000" pitchFamily="2" charset="-78"/>
              </a:rPr>
              <a:t>، شكنجه</a:t>
            </a:r>
            <a:r>
              <a:rPr lang="ar-SA" sz="2800" b="1">
                <a:solidFill>
                  <a:srgbClr val="00FF00"/>
                </a:solidFill>
                <a:effectLst/>
              </a:rPr>
              <a:t>‌</a:t>
            </a:r>
            <a:r>
              <a:rPr lang="ar-SA" sz="2800" b="1">
                <a:solidFill>
                  <a:srgbClr val="00FF00"/>
                </a:solidFill>
                <a:effectLst/>
                <a:cs typeface="B Nazanin" panose="00000400000000000000" pitchFamily="2" charset="-78"/>
              </a:rPr>
              <a:t>گری</a:t>
            </a:r>
            <a:r>
              <a:rPr lang="ar-SA" sz="2800" b="1">
                <a:solidFill>
                  <a:srgbClr val="00FF00"/>
                </a:solidFill>
                <a:effectLst/>
              </a:rPr>
              <a:t>‌</a:t>
            </a:r>
            <a:r>
              <a:rPr lang="ar-SA" sz="2800" b="1">
                <a:solidFill>
                  <a:srgbClr val="00FF00"/>
                </a:solidFill>
                <a:effectLst/>
                <a:cs typeface="B Nazanin" panose="00000400000000000000" pitchFamily="2" charset="-78"/>
              </a:rPr>
              <a:t> و جنون</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پرداخت</a:t>
            </a:r>
            <a:r>
              <a:rPr lang="ar-SA" sz="2800" b="1">
                <a:solidFill>
                  <a:srgbClr val="00FF00"/>
                </a:solidFill>
                <a:effectLst/>
              </a:rPr>
              <a:t>‌</a:t>
            </a:r>
            <a:r>
              <a:rPr lang="ar-SA" sz="2800" b="1">
                <a:solidFill>
                  <a:srgbClr val="00FF00"/>
                </a:solidFill>
                <a:effectLst/>
                <a:cs typeface="B Nazanin" panose="00000400000000000000" pitchFamily="2" charset="-78"/>
              </a:rPr>
              <a:t>. این</a:t>
            </a:r>
            <a:r>
              <a:rPr lang="ar-SA" sz="2800" b="1">
                <a:solidFill>
                  <a:srgbClr val="00FF00"/>
                </a:solidFill>
                <a:effectLst/>
              </a:rPr>
              <a:t>‌</a:t>
            </a:r>
            <a:r>
              <a:rPr lang="ar-SA" sz="2800" b="1">
                <a:solidFill>
                  <a:srgbClr val="00FF00"/>
                </a:solidFill>
                <a:effectLst/>
                <a:cs typeface="B Nazanin" panose="00000400000000000000" pitchFamily="2" charset="-78"/>
              </a:rPr>
              <a:t> نشست</a:t>
            </a:r>
            <a:r>
              <a:rPr lang="ar-SA" sz="2800" b="1">
                <a:solidFill>
                  <a:srgbClr val="00FF00"/>
                </a:solidFill>
                <a:effectLst/>
              </a:rPr>
              <a:t>‌</a:t>
            </a:r>
            <a:r>
              <a:rPr lang="ar-SA" sz="2800" b="1">
                <a:solidFill>
                  <a:srgbClr val="00FF00"/>
                </a:solidFill>
                <a:effectLst/>
                <a:cs typeface="B Nazanin" panose="00000400000000000000" pitchFamily="2" charset="-78"/>
              </a:rPr>
              <a:t>ها با استقبال</a:t>
            </a:r>
            <a:r>
              <a:rPr lang="ar-SA" sz="2800" b="1">
                <a:solidFill>
                  <a:srgbClr val="00FF00"/>
                </a:solidFill>
                <a:effectLst/>
              </a:rPr>
              <a:t>‌</a:t>
            </a:r>
            <a:r>
              <a:rPr lang="ar-SA" sz="2800" b="1">
                <a:solidFill>
                  <a:srgbClr val="00FF00"/>
                </a:solidFill>
                <a:effectLst/>
                <a:cs typeface="B Nazanin" panose="00000400000000000000" pitchFamily="2" charset="-78"/>
              </a:rPr>
              <a:t> زیادی</a:t>
            </a:r>
            <a:r>
              <a:rPr lang="ar-SA" sz="2800" b="1">
                <a:solidFill>
                  <a:srgbClr val="00FF00"/>
                </a:solidFill>
                <a:effectLst/>
              </a:rPr>
              <a:t>‌</a:t>
            </a:r>
            <a:r>
              <a:rPr lang="ar-SA" sz="2800" b="1">
                <a:solidFill>
                  <a:srgbClr val="00FF00"/>
                </a:solidFill>
                <a:effectLst/>
                <a:cs typeface="B Nazanin" panose="00000400000000000000" pitchFamily="2" charset="-78"/>
              </a:rPr>
              <a:t> روبه</a:t>
            </a:r>
            <a:r>
              <a:rPr lang="fa-IR" sz="2800" b="1">
                <a:solidFill>
                  <a:srgbClr val="00FF00"/>
                </a:solidFill>
                <a:effectLst/>
                <a:cs typeface="B Nazanin" panose="00000400000000000000" pitchFamily="2" charset="-78"/>
              </a:rPr>
              <a:t> </a:t>
            </a:r>
            <a:r>
              <a:rPr lang="ar-SA" sz="2800" b="1">
                <a:solidFill>
                  <a:srgbClr val="00FF00"/>
                </a:solidFill>
                <a:effectLst/>
              </a:rPr>
              <a:t>‌</a:t>
            </a:r>
            <a:r>
              <a:rPr lang="ar-SA" sz="2800" b="1">
                <a:solidFill>
                  <a:srgbClr val="00FF00"/>
                </a:solidFill>
                <a:effectLst/>
                <a:cs typeface="B Nazanin" panose="00000400000000000000" pitchFamily="2" charset="-78"/>
              </a:rPr>
              <a:t>رو می</a:t>
            </a:r>
            <a:r>
              <a:rPr lang="ar-SA" sz="2800" b="1">
                <a:solidFill>
                  <a:srgbClr val="00FF00"/>
                </a:solidFill>
                <a:effectLst/>
              </a:rPr>
              <a:t>‌</a:t>
            </a:r>
            <a:r>
              <a:rPr lang="ar-SA" sz="2800" b="1">
                <a:solidFill>
                  <a:srgbClr val="00FF00"/>
                </a:solidFill>
                <a:effectLst/>
                <a:cs typeface="B Nazanin" panose="00000400000000000000" pitchFamily="2" charset="-78"/>
              </a:rPr>
              <a:t>شود. و لوی</a:t>
            </a:r>
            <a:r>
              <a:rPr lang="ar-SA" sz="2800" b="1">
                <a:solidFill>
                  <a:srgbClr val="00FF00"/>
                </a:solidFill>
                <a:effectLst/>
              </a:rPr>
              <a:t>‌</a:t>
            </a:r>
            <a:r>
              <a:rPr lang="ar-SA" sz="2800" b="1">
                <a:solidFill>
                  <a:srgbClr val="00FF00"/>
                </a:solidFill>
                <a:effectLst/>
                <a:cs typeface="B Nazanin" panose="00000400000000000000" pitchFamily="2" charset="-78"/>
              </a:rPr>
              <a:t> از این</a:t>
            </a:r>
            <a:r>
              <a:rPr lang="ar-SA" sz="2800" b="1">
                <a:solidFill>
                  <a:srgbClr val="00FF00"/>
                </a:solidFill>
                <a:effectLst/>
              </a:rPr>
              <a:t>‌</a:t>
            </a:r>
            <a:r>
              <a:rPr lang="ar-SA" sz="2800" b="1">
                <a:solidFill>
                  <a:srgbClr val="00FF00"/>
                </a:solidFill>
                <a:effectLst/>
                <a:cs typeface="B Nazanin" panose="00000400000000000000" pitchFamily="2" charset="-78"/>
              </a:rPr>
              <a:t> راه</a:t>
            </a:r>
            <a:r>
              <a:rPr lang="ar-SA" sz="2800" b="1">
                <a:solidFill>
                  <a:srgbClr val="00FF00"/>
                </a:solidFill>
                <a:effectLst/>
              </a:rPr>
              <a:t>‌</a:t>
            </a:r>
            <a:r>
              <a:rPr lang="ar-SA" sz="2800" b="1">
                <a:solidFill>
                  <a:srgbClr val="00FF00"/>
                </a:solidFill>
                <a:effectLst/>
                <a:cs typeface="B Nazanin" panose="00000400000000000000" pitchFamily="2" charset="-78"/>
              </a:rPr>
              <a:t> برای</a:t>
            </a:r>
            <a:r>
              <a:rPr lang="ar-SA" sz="2800" b="1">
                <a:solidFill>
                  <a:srgbClr val="00FF00"/>
                </a:solidFill>
                <a:effectLst/>
              </a:rPr>
              <a:t>‌</a:t>
            </a:r>
            <a:r>
              <a:rPr lang="ar-SA" sz="2800" b="1">
                <a:solidFill>
                  <a:srgbClr val="00FF00"/>
                </a:solidFill>
                <a:effectLst/>
                <a:cs typeface="B Nazanin" panose="00000400000000000000" pitchFamily="2" charset="-78"/>
              </a:rPr>
              <a:t> آنچه</a:t>
            </a:r>
            <a:r>
              <a:rPr lang="ar-SA" sz="2800" b="1">
                <a:solidFill>
                  <a:srgbClr val="00FF00"/>
                </a:solidFill>
                <a:effectLst/>
              </a:rPr>
              <a:t>‌</a:t>
            </a:r>
            <a:r>
              <a:rPr lang="ar-SA" sz="2800" b="1">
                <a:solidFill>
                  <a:srgbClr val="00FF00"/>
                </a:solidFill>
                <a:effectLst/>
                <a:cs typeface="B Nazanin" panose="00000400000000000000" pitchFamily="2" charset="-78"/>
              </a:rPr>
              <a:t> كه</a:t>
            </a:r>
            <a:r>
              <a:rPr lang="ar-SA" sz="2800" b="1">
                <a:solidFill>
                  <a:srgbClr val="00FF00"/>
                </a:solidFill>
                <a:effectLst/>
              </a:rPr>
              <a:t>‌</a:t>
            </a:r>
            <a:r>
              <a:rPr lang="ar-SA" sz="2800" b="1">
                <a:solidFill>
                  <a:srgbClr val="00FF00"/>
                </a:solidFill>
                <a:effectLst/>
                <a:cs typeface="B Nazanin" panose="00000400000000000000" pitchFamily="2" charset="-78"/>
              </a:rPr>
              <a:t> «حلقه</a:t>
            </a:r>
            <a:r>
              <a:rPr lang="ar-SA" sz="2800" b="1">
                <a:solidFill>
                  <a:srgbClr val="00FF00"/>
                </a:solidFill>
                <a:effectLst/>
              </a:rPr>
              <a:t>‌</a:t>
            </a:r>
            <a:r>
              <a:rPr lang="ar-SA" sz="2800" b="1">
                <a:solidFill>
                  <a:srgbClr val="00FF00"/>
                </a:solidFill>
                <a:effectLst/>
                <a:cs typeface="B Nazanin" panose="00000400000000000000" pitchFamily="2" charset="-78"/>
              </a:rPr>
              <a:t> جادویی</a:t>
            </a:r>
            <a:r>
              <a:rPr lang="ar-SA" sz="2800" b="1">
                <a:solidFill>
                  <a:srgbClr val="00FF00"/>
                </a:solidFill>
                <a:effectLst/>
              </a:rPr>
              <a:t>‌</a:t>
            </a:r>
            <a:r>
              <a:rPr lang="ar-SA" sz="2800" b="1">
                <a:solidFill>
                  <a:srgbClr val="00FF00"/>
                </a:solidFill>
                <a:effectLst/>
                <a:latin typeface="Arial" panose="020B0604020202020204" pitchFamily="34" charset="0"/>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نامید، </a:t>
            </a:r>
            <a:r>
              <a:rPr lang="fa-IR" sz="2800" b="1">
                <a:solidFill>
                  <a:srgbClr val="00FF00"/>
                </a:solidFill>
                <a:effectLst/>
                <a:cs typeface="B Nazanin" panose="00000400000000000000" pitchFamily="2" charset="-78"/>
              </a:rPr>
              <a:t>۵\۲</a:t>
            </a:r>
            <a:r>
              <a:rPr lang="ar-SA" sz="2800" b="1">
                <a:solidFill>
                  <a:srgbClr val="00FF00"/>
                </a:solidFill>
                <a:effectLst/>
                <a:cs typeface="B Nazanin" panose="00000400000000000000" pitchFamily="2" charset="-78"/>
              </a:rPr>
              <a:t> دلار دریافت</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كند. بعد از آنكه</a:t>
            </a:r>
            <a:r>
              <a:rPr lang="ar-SA" sz="2800" b="1">
                <a:solidFill>
                  <a:srgbClr val="00FF00"/>
                </a:solidFill>
                <a:effectLst/>
              </a:rPr>
              <a:t>‌</a:t>
            </a:r>
            <a:r>
              <a:rPr lang="ar-SA" sz="2800" b="1">
                <a:solidFill>
                  <a:srgbClr val="00FF00"/>
                </a:solidFill>
                <a:effectLst/>
                <a:cs typeface="B Nazanin" panose="00000400000000000000" pitchFamily="2" charset="-78"/>
              </a:rPr>
              <a:t> در سال </a:t>
            </a:r>
            <a:r>
              <a:rPr lang="fa-IR" sz="2800" b="1">
                <a:solidFill>
                  <a:srgbClr val="00FF00"/>
                </a:solidFill>
                <a:effectLst/>
                <a:cs typeface="B Nazanin" panose="00000400000000000000" pitchFamily="2" charset="-78"/>
              </a:rPr>
              <a:t>۱۹۶۶</a:t>
            </a:r>
            <a:r>
              <a:rPr lang="ar-SA" sz="2800" b="1">
                <a:solidFill>
                  <a:srgbClr val="00FF00"/>
                </a:solidFill>
                <a:effectLst/>
                <a:cs typeface="B Nazanin" panose="00000400000000000000" pitchFamily="2" charset="-78"/>
              </a:rPr>
              <a:t> كلیسای</a:t>
            </a:r>
            <a:r>
              <a:rPr lang="ar-SA" sz="2800" b="1">
                <a:solidFill>
                  <a:srgbClr val="00FF00"/>
                </a:solidFill>
                <a:effectLst/>
              </a:rPr>
              <a:t>‌</a:t>
            </a:r>
            <a:r>
              <a:rPr lang="ar-SA" sz="2800" b="1">
                <a:solidFill>
                  <a:srgbClr val="00FF00"/>
                </a:solidFill>
                <a:effectLst/>
                <a:cs typeface="B Nazanin" panose="00000400000000000000" pitchFamily="2" charset="-78"/>
              </a:rPr>
              <a:t> شیطان</a:t>
            </a:r>
            <a:r>
              <a:rPr lang="ar-SA" sz="2800" b="1">
                <a:solidFill>
                  <a:srgbClr val="00FF00"/>
                </a:solidFill>
                <a:effectLst/>
              </a:rPr>
              <a:t>‌</a:t>
            </a:r>
            <a:r>
              <a:rPr lang="ar-SA" sz="2800" b="1">
                <a:solidFill>
                  <a:srgbClr val="00FF00"/>
                </a:solidFill>
                <a:effectLst/>
                <a:cs typeface="B Nazanin" panose="00000400000000000000" pitchFamily="2" charset="-78"/>
              </a:rPr>
              <a:t> را بنا می</a:t>
            </a:r>
            <a:r>
              <a:rPr lang="ar-SA" sz="2800" b="1">
                <a:solidFill>
                  <a:srgbClr val="00FF00"/>
                </a:solidFill>
                <a:effectLst/>
              </a:rPr>
              <a:t>‌</a:t>
            </a:r>
            <a:r>
              <a:rPr lang="ar-SA" sz="2800" b="1">
                <a:solidFill>
                  <a:srgbClr val="00FF00"/>
                </a:solidFill>
                <a:effectLst/>
                <a:cs typeface="B Nazanin" panose="00000400000000000000" pitchFamily="2" charset="-78"/>
              </a:rPr>
              <a:t>نهد</a:t>
            </a:r>
            <a:r>
              <a:rPr lang="en-US" sz="2800" b="1">
                <a:solidFill>
                  <a:srgbClr val="00FF00"/>
                </a:solidFill>
                <a:effectLst/>
                <a:cs typeface="B Nazanin" panose="00000400000000000000" pitchFamily="2" charset="-78"/>
              </a:rPr>
              <a:t> </a:t>
            </a:r>
            <a:r>
              <a:rPr lang="fa-IR" sz="2800" b="1">
                <a:solidFill>
                  <a:srgbClr val="00FF00"/>
                </a:solidFill>
                <a:effectLst/>
                <a:cs typeface="B Nazanin" panose="00000400000000000000" pitchFamily="2" charset="-78"/>
              </a:rPr>
              <a:t>.</a:t>
            </a:r>
          </a:p>
          <a:p>
            <a:pPr marL="609600" indent="-609600" algn="r" rtl="1">
              <a:lnSpc>
                <a:spcPct val="80000"/>
              </a:lnSpc>
              <a:buFont typeface="Wingdings" panose="05000000000000000000" pitchFamily="2" charset="2"/>
              <a:buNone/>
            </a:pPr>
            <a:r>
              <a:rPr lang="en-US" sz="2800" b="1">
                <a:solidFill>
                  <a:schemeClr val="hlink"/>
                </a:solidFill>
                <a:effectLst/>
                <a:cs typeface="B Nazanin" panose="00000400000000000000" pitchFamily="2" charset="-78"/>
                <a:hlinkClick r:id="rId2"/>
              </a:rPr>
              <a:t>http://www.bfnews.ir</a:t>
            </a:r>
            <a:r>
              <a:rPr lang="en-US" sz="2800" b="1">
                <a:solidFill>
                  <a:schemeClr val="hlink"/>
                </a:solidFill>
                <a:effectLst/>
                <a:cs typeface="B Nazanin" panose="00000400000000000000" pitchFamily="2" charset="-78"/>
              </a:rPr>
              <a:t> </a:t>
            </a:r>
          </a:p>
          <a:p>
            <a:pPr marL="609600" indent="-609600" algn="r" rtl="1">
              <a:lnSpc>
                <a:spcPct val="80000"/>
              </a:lnSpc>
              <a:buFont typeface="Wingdings" panose="05000000000000000000" pitchFamily="2" charset="2"/>
              <a:buNone/>
            </a:pPr>
            <a:r>
              <a:rPr lang="en-US" sz="2800" b="1">
                <a:solidFill>
                  <a:schemeClr val="hlink"/>
                </a:solidFill>
                <a:effectLst/>
                <a:cs typeface="B Nazanin" panose="00000400000000000000" pitchFamily="2" charset="-78"/>
              </a:rPr>
              <a:t>http:majid latifian.persianblog.ir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3400" y="990600"/>
            <a:ext cx="8229600" cy="1371600"/>
          </a:xfrm>
        </p:spPr>
        <p:txBody>
          <a:bodyPr/>
          <a:lstStyle/>
          <a:p>
            <a:pPr rtl="1"/>
            <a:r>
              <a:rPr lang="fa-IR" b="1">
                <a:solidFill>
                  <a:srgbClr val="FF00FF"/>
                </a:solidFill>
                <a:effectLst/>
                <a:cs typeface="B Nazanin" panose="00000400000000000000" pitchFamily="2" charset="-78"/>
              </a:rPr>
              <a:t>اطلاعاتی درباره ی آیین شیطان پرستی:</a:t>
            </a:r>
            <a:endParaRPr lang="en-US" b="1">
              <a:solidFill>
                <a:srgbClr val="FF00FF"/>
              </a:solidFill>
              <a:effectLst/>
              <a:cs typeface="B Nazanin" panose="00000400000000000000" pitchFamily="2" charset="-78"/>
            </a:endParaRPr>
          </a:p>
        </p:txBody>
      </p:sp>
      <p:sp>
        <p:nvSpPr>
          <p:cNvPr id="27651" name="Rectangle 3"/>
          <p:cNvSpPr>
            <a:spLocks noGrp="1" noChangeArrowheads="1"/>
          </p:cNvSpPr>
          <p:nvPr>
            <p:ph type="body" idx="1"/>
          </p:nvPr>
        </p:nvSpPr>
        <p:spPr>
          <a:xfrm>
            <a:off x="381000" y="2362200"/>
            <a:ext cx="8229600" cy="4114800"/>
          </a:xfrm>
        </p:spPr>
        <p:txBody>
          <a:bodyPr/>
          <a:lstStyle/>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 شیطان پرستی جدید وجود خارجی برای شیطان قائل نمی باشد بلکه آنان ابراز می دارند شیطان در طبیعت و در وجود هر انسانی است و در باطن هر انسانی شیطان سکونت دارد در نتیجه آنان در طی مراسم خود از شیطان باطنی و حس اهریمنی درونی خود دعوت به آشکار شدن می نمایند و نشانه حلول این قدرت اهریمنی در آنان انجام اعمال جنسی به شدید ترین و خشن ترین طریق</a:t>
            </a:r>
            <a:r>
              <a:rPr lang="fa-IR" sz="2800" b="1">
                <a:solidFill>
                  <a:srgbClr val="00FF00"/>
                </a:solidFill>
                <a:effectLst/>
                <a:cs typeface="B Nazanin" panose="00000400000000000000" pitchFamily="2" charset="-78"/>
              </a:rPr>
              <a:t>ه</a:t>
            </a:r>
            <a:r>
              <a:rPr lang="ar-SA" sz="2800" b="1">
                <a:solidFill>
                  <a:srgbClr val="00FF00"/>
                </a:solidFill>
                <a:effectLst/>
                <a:cs typeface="B Nazanin" panose="00000400000000000000" pitchFamily="2" charset="-78"/>
              </a:rPr>
              <a:t> ممکن </a:t>
            </a:r>
            <a:r>
              <a:rPr lang="fa-IR" sz="2800" b="1">
                <a:solidFill>
                  <a:srgbClr val="00FF00"/>
                </a:solidFill>
                <a:effectLst/>
                <a:cs typeface="B Nazanin" panose="00000400000000000000" pitchFamily="2" charset="-78"/>
              </a:rPr>
              <a:t>است</a:t>
            </a:r>
            <a:r>
              <a:rPr lang="ar-SA" sz="2800" b="1">
                <a:solidFill>
                  <a:srgbClr val="00FF00"/>
                </a:solidFill>
                <a:effectLst/>
                <a:cs typeface="B Nazanin" panose="00000400000000000000" pitchFamily="2" charset="-78"/>
              </a:rPr>
              <a:t> . انجام عمل جنسی در حقیقت بخشی از پرستش آنان محسوب می شود و آنان هر چه در جهان وجود دارد را مدیون آلت تناسلی می دانند . و عقیده دارند که می بایست کامل ترین لذات جسمی و جنسی را در این دنیا ببرند و</a:t>
            </a:r>
            <a:r>
              <a:rPr lang="fa-IR" sz="2800" b="1">
                <a:solidFill>
                  <a:srgbClr val="00FF00"/>
                </a:solidFill>
                <a:effectLst/>
                <a:cs typeface="B Nazanin" panose="00000400000000000000" pitchFamily="2" charset="-78"/>
              </a:rPr>
              <a:t> اگر بهرمند نشوند دوباره به این جهان باز خواهند گشت</a:t>
            </a:r>
            <a:r>
              <a:rPr lang="ar-SA" sz="2800" b="1">
                <a:solidFill>
                  <a:srgbClr val="00FF00"/>
                </a:solidFill>
                <a:effectLst/>
                <a:cs typeface="B Nazanin" panose="00000400000000000000" pitchFamily="2" charset="-78"/>
              </a:rPr>
              <a:t>. </a:t>
            </a:r>
            <a:endParaRPr lang="en-US" sz="2800" b="1">
              <a:solidFill>
                <a:srgbClr val="00FF00"/>
              </a:solidFill>
              <a:effectLst/>
              <a:cs typeface="B Nazanin" panose="00000400000000000000" pitchFamily="2" charset="-78"/>
            </a:endParaRPr>
          </a:p>
        </p:txBody>
      </p:sp>
      <p:pic>
        <p:nvPicPr>
          <p:cNvPr id="27652" name="Picture 4" descr="images[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133600" cy="1447800"/>
          </a:xfrm>
          <a:prstGeom prst="rect">
            <a:avLst/>
          </a:prstGeom>
          <a:noFill/>
          <a:extLst>
            <a:ext uri="{909E8E84-426E-40DD-AFC4-6F175D3DCCD1}">
              <a14:hiddenFill xmlns:a14="http://schemas.microsoft.com/office/drawing/2010/main">
                <a:solidFill>
                  <a:srgbClr val="FFFFFF"/>
                </a:solidFill>
              </a14:hiddenFill>
            </a:ext>
          </a:extLst>
        </p:spPr>
      </p:pic>
      <p:pic>
        <p:nvPicPr>
          <p:cNvPr id="27653" name="Picture 5" descr="images[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0"/>
            <a:ext cx="1905000" cy="1371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533400" y="2514600"/>
            <a:ext cx="8229600" cy="4114800"/>
          </a:xfrm>
        </p:spPr>
        <p:txBody>
          <a:bodyPr/>
          <a:lstStyle/>
          <a:p>
            <a:pPr algn="r" rtl="1">
              <a:buFont typeface="Wingdings" panose="05000000000000000000" pitchFamily="2" charset="2"/>
              <a:buNone/>
            </a:pPr>
            <a:r>
              <a:rPr lang="ar-SA" sz="2800" b="1">
                <a:solidFill>
                  <a:srgbClr val="00FF00"/>
                </a:solidFill>
                <a:effectLst/>
                <a:cs typeface="B Nazanin" panose="00000400000000000000" pitchFamily="2" charset="-78"/>
              </a:rPr>
              <a:t>حتی در بین گروه های مختلف شیطان پرستی در طی انجام مراسم مایعی به نام آب مقدس بر روی حاضرین پاشیده می شود که محتوای این مایع اسپرم و ادرار می باشد</a:t>
            </a:r>
            <a:r>
              <a:rPr lang="en-US" sz="2800" b="1">
                <a:solidFill>
                  <a:srgbClr val="00FF00"/>
                </a:solidFill>
                <a:effectLst/>
                <a:cs typeface="B Nazanin" panose="00000400000000000000" pitchFamily="2" charset="-78"/>
              </a:rPr>
              <a:t>. </a:t>
            </a:r>
          </a:p>
          <a:p>
            <a:pPr algn="r" rtl="1">
              <a:buFont typeface="Wingdings" panose="05000000000000000000" pitchFamily="2" charset="2"/>
              <a:buNone/>
            </a:pP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شیطان پرستی جدید آیینی است دارای شباهت هایی به اومانیسم که انسان را برترین موجود می داند و او را تنها در برابر خود مسئول می داند</a:t>
            </a:r>
            <a:endParaRPr lang="en-US" sz="2800" b="1">
              <a:solidFill>
                <a:srgbClr val="00FF00"/>
              </a:solidFill>
              <a:effectLst/>
              <a:cs typeface="B Nazanin" panose="00000400000000000000" pitchFamily="2" charset="-78"/>
            </a:endParaRPr>
          </a:p>
        </p:txBody>
      </p:sp>
      <p:pic>
        <p:nvPicPr>
          <p:cNvPr id="28676" name="Picture 4" descr="CA1XBUC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4191000" cy="2590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457200" y="1981200"/>
            <a:ext cx="8229600" cy="4876800"/>
          </a:xfrm>
        </p:spPr>
        <p:txBody>
          <a:bodyPr/>
          <a:lstStyle/>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آنان جسم پرست هستند و اعتقاد دارند هر آنچه وجود دارد مدیون آدم است.</a:t>
            </a:r>
            <a:endParaRPr lang="en-US" sz="2800" b="1">
              <a:solidFill>
                <a:srgbClr val="00FF00"/>
              </a:solidFill>
              <a:effectLst/>
              <a:cs typeface="B Nazanin" panose="00000400000000000000" pitchFamily="2" charset="-78"/>
            </a:endParaRPr>
          </a:p>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شیطان پرستی جدید به خدایی اعتقاد ندارد و شیطان را تنها نوعی نماد می داند و انسانها را تنها در برابر خود مسئول می</a:t>
            </a:r>
            <a:r>
              <a:rPr lang="ar-SA" sz="2800" b="1">
                <a:solidFill>
                  <a:srgbClr val="00FF00"/>
                </a:solidFill>
                <a:effectLst/>
              </a:rPr>
              <a:t>‌</a:t>
            </a:r>
            <a:r>
              <a:rPr lang="ar-SA" sz="2800" b="1">
                <a:solidFill>
                  <a:srgbClr val="00FF00"/>
                </a:solidFill>
                <a:effectLst/>
                <a:cs typeface="B Nazanin" panose="00000400000000000000" pitchFamily="2" charset="-78"/>
              </a:rPr>
              <a:t>داند و اعتقاد دارد که انسان به تنهایی می تواند راه درست و غلط را تشخیص دهد به همین دلیل هم این اعتقاد بیشتر به عنوان یک اعتقاد فلسفی شناخته می شود .</a:t>
            </a:r>
            <a:br>
              <a:rPr lang="ar-SA" sz="2800" b="1">
                <a:solidFill>
                  <a:srgbClr val="00FF00"/>
                </a:solidFill>
                <a:effectLst/>
                <a:cs typeface="B Nazanin" panose="00000400000000000000" pitchFamily="2" charset="-78"/>
              </a:rPr>
            </a:br>
            <a:r>
              <a:rPr lang="ar-SA" sz="2800" b="1">
                <a:solidFill>
                  <a:srgbClr val="00FF00"/>
                </a:solidFill>
                <a:effectLst/>
                <a:cs typeface="B Nazanin" panose="00000400000000000000" pitchFamily="2" charset="-78"/>
              </a:rPr>
              <a:t>شیطان در این اعتقاد نماد نیروی تاریکی طبیعت ، طبیعت شهوانی ، مرگ ، بهترین نشانه قدرت و ضدمذهب بودن است. </a:t>
            </a:r>
            <a:endParaRPr lang="fa-IR" sz="2800" b="1">
              <a:solidFill>
                <a:srgbClr val="00FF00"/>
              </a:solidFill>
              <a:effectLst/>
              <a:cs typeface="B Nazanin" panose="00000400000000000000" pitchFamily="2" charset="-78"/>
            </a:endParaRPr>
          </a:p>
          <a:p>
            <a:pPr algn="r" rtl="1">
              <a:lnSpc>
                <a:spcPct val="90000"/>
              </a:lnSpc>
              <a:buFont typeface="Wingdings" panose="05000000000000000000" pitchFamily="2" charset="2"/>
              <a:buNone/>
            </a:pPr>
            <a:r>
              <a:rPr lang="en-US" sz="2800" b="1">
                <a:solidFill>
                  <a:schemeClr val="hlink"/>
                </a:solidFill>
                <a:effectLst/>
                <a:cs typeface="B Nazanin" panose="00000400000000000000" pitchFamily="2" charset="-78"/>
              </a:rPr>
              <a:t>http:majid latifian.persianblog.ir</a:t>
            </a:r>
          </a:p>
          <a:p>
            <a:pPr algn="r" rtl="1">
              <a:lnSpc>
                <a:spcPct val="90000"/>
              </a:lnSpc>
              <a:buFont typeface="Wingdings" panose="05000000000000000000" pitchFamily="2" charset="2"/>
              <a:buNone/>
            </a:pPr>
            <a:r>
              <a:rPr lang="en-US" sz="2800" b="1">
                <a:solidFill>
                  <a:srgbClr val="00FF00"/>
                </a:solidFill>
                <a:effectLst/>
                <a:cs typeface="B Nazanin" panose="00000400000000000000" pitchFamily="2" charset="-78"/>
                <a:hlinkClick r:id="rId2"/>
              </a:rPr>
              <a:t>http://goldk3nt.persiangig.ir/documemt/shita.ppt#285</a:t>
            </a:r>
            <a:endParaRPr lang="en-US" sz="2800" b="1">
              <a:solidFill>
                <a:srgbClr val="00FF00"/>
              </a:solidFill>
              <a:effectLst/>
              <a:cs typeface="B Nazanin" panose="00000400000000000000" pitchFamily="2" charset="-78"/>
            </a:endParaRPr>
          </a:p>
        </p:txBody>
      </p:sp>
      <p:pic>
        <p:nvPicPr>
          <p:cNvPr id="29700" name="Picture 4" descr="images[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0"/>
            <a:ext cx="3200400" cy="190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rtl="1"/>
            <a:r>
              <a:rPr lang="fa-IR" b="1">
                <a:solidFill>
                  <a:srgbClr val="FF00FF"/>
                </a:solidFill>
                <a:effectLst/>
                <a:cs typeface="B Nazanin" panose="00000400000000000000" pitchFamily="2" charset="-78"/>
              </a:rPr>
              <a:t>اصول 9گانه شیطان:</a:t>
            </a:r>
            <a:endParaRPr lang="en-US" b="1">
              <a:solidFill>
                <a:srgbClr val="FF00FF"/>
              </a:solidFill>
              <a:effectLst/>
              <a:cs typeface="B Nazanin" panose="00000400000000000000" pitchFamily="2" charset="-78"/>
            </a:endParaRPr>
          </a:p>
        </p:txBody>
      </p:sp>
      <p:sp>
        <p:nvSpPr>
          <p:cNvPr id="30723" name="Rectangle 3"/>
          <p:cNvSpPr>
            <a:spLocks noGrp="1" noChangeArrowheads="1"/>
          </p:cNvSpPr>
          <p:nvPr>
            <p:ph type="body" idx="1"/>
          </p:nvPr>
        </p:nvSpPr>
        <p:spPr>
          <a:xfrm>
            <a:off x="457200" y="1981200"/>
            <a:ext cx="8229600" cy="4876800"/>
          </a:xfrm>
        </p:spPr>
        <p:txBody>
          <a:bodyPr/>
          <a:lstStyle/>
          <a:p>
            <a:pPr marL="533400" indent="-533400" algn="r" rtl="1">
              <a:buFont typeface="Wingdings" panose="05000000000000000000" pitchFamily="2" charset="2"/>
              <a:buNone/>
            </a:pPr>
            <a:r>
              <a:rPr lang="fa-IR" b="1">
                <a:solidFill>
                  <a:srgbClr val="00FF00"/>
                </a:solidFill>
                <a:effectLst/>
                <a:cs typeface="B Nazanin" panose="00000400000000000000" pitchFamily="2" charset="-78"/>
              </a:rPr>
              <a:t>        1) </a:t>
            </a:r>
            <a:r>
              <a:rPr lang="ar-SA" b="1">
                <a:solidFill>
                  <a:srgbClr val="00FF00"/>
                </a:solidFill>
                <a:effectLst/>
                <a:cs typeface="B Nazanin" panose="00000400000000000000" pitchFamily="2" charset="-78"/>
              </a:rPr>
              <a:t>شـیـطان</a:t>
            </a:r>
            <a:r>
              <a:rPr lang="ar-SA" b="1">
                <a:solidFill>
                  <a:srgbClr val="00FF00"/>
                </a:solidFill>
                <a:effectLst/>
              </a:rPr>
              <a:t>‌</a:t>
            </a:r>
            <a:r>
              <a:rPr lang="ar-SA" b="1">
                <a:solidFill>
                  <a:srgbClr val="00FF00"/>
                </a:solidFill>
                <a:effectLst/>
                <a:cs typeface="B Nazanin" panose="00000400000000000000" pitchFamily="2" charset="-78"/>
              </a:rPr>
              <a:t> سـمـبل</a:t>
            </a:r>
            <a:r>
              <a:rPr lang="ar-SA" b="1">
                <a:solidFill>
                  <a:srgbClr val="00FF00"/>
                </a:solidFill>
                <a:effectLst/>
              </a:rPr>
              <a:t>‌</a:t>
            </a:r>
            <a:r>
              <a:rPr lang="ar-SA" b="1">
                <a:solidFill>
                  <a:srgbClr val="00FF00"/>
                </a:solidFill>
                <a:effectLst/>
                <a:cs typeface="B Nazanin" panose="00000400000000000000" pitchFamily="2" charset="-78"/>
              </a:rPr>
              <a:t> لـذتجویـی</a:t>
            </a:r>
            <a:r>
              <a:rPr lang="ar-SA" b="1">
                <a:solidFill>
                  <a:srgbClr val="00FF00"/>
                </a:solidFill>
                <a:effectLst/>
              </a:rPr>
              <a:t>‌</a:t>
            </a:r>
            <a:r>
              <a:rPr lang="ar-SA" b="1">
                <a:solidFill>
                  <a:srgbClr val="00FF00"/>
                </a:solidFill>
                <a:effectLst/>
                <a:cs typeface="B Nazanin" panose="00000400000000000000" pitchFamily="2" charset="-78"/>
              </a:rPr>
              <a:t> </a:t>
            </a:r>
            <a:endParaRPr lang="fa-IR" b="1">
              <a:solidFill>
                <a:srgbClr val="00FF00"/>
              </a:solidFill>
              <a:effectLst/>
              <a:cs typeface="B Nazanin" panose="00000400000000000000" pitchFamily="2" charset="-78"/>
            </a:endParaRPr>
          </a:p>
          <a:p>
            <a:pPr marL="533400" indent="-533400" algn="r" rtl="1">
              <a:buFont typeface="Wingdings" panose="05000000000000000000" pitchFamily="2" charset="2"/>
              <a:buNone/>
            </a:pPr>
            <a:r>
              <a:rPr lang="fa-IR" b="1">
                <a:solidFill>
                  <a:srgbClr val="00FF00"/>
                </a:solidFill>
                <a:effectLst/>
                <a:cs typeface="B Nazanin" panose="00000400000000000000" pitchFamily="2" charset="-78"/>
              </a:rPr>
              <a:t>       2)</a:t>
            </a:r>
            <a:r>
              <a:rPr lang="ar-SA" b="1">
                <a:solidFill>
                  <a:srgbClr val="00FF00"/>
                </a:solidFill>
                <a:effectLst/>
                <a:cs typeface="B Nazanin" panose="00000400000000000000" pitchFamily="2" charset="-78"/>
              </a:rPr>
              <a:t> </a:t>
            </a:r>
            <a:r>
              <a:rPr lang="fa-IR" b="1">
                <a:solidFill>
                  <a:srgbClr val="00FF00"/>
                </a:solidFill>
                <a:effectLst/>
                <a:cs typeface="B Nazanin" panose="00000400000000000000" pitchFamily="2" charset="-78"/>
              </a:rPr>
              <a:t>شیطان نماینده زندگی نه توهم </a:t>
            </a:r>
            <a:r>
              <a:rPr lang="en-US" b="1">
                <a:solidFill>
                  <a:srgbClr val="00FF00"/>
                </a:solidFill>
                <a:effectLst/>
                <a:cs typeface="B Nazanin" panose="00000400000000000000" pitchFamily="2" charset="-78"/>
              </a:rPr>
              <a:t/>
            </a:r>
            <a:br>
              <a:rPr lang="en-US" b="1">
                <a:solidFill>
                  <a:srgbClr val="00FF00"/>
                </a:solidFill>
                <a:effectLst/>
                <a:cs typeface="B Nazanin" panose="00000400000000000000" pitchFamily="2" charset="-78"/>
              </a:rPr>
            </a:br>
            <a:r>
              <a:rPr lang="ar-SA" b="1">
                <a:solidFill>
                  <a:srgbClr val="00FF00"/>
                </a:solidFill>
                <a:effectLst/>
              </a:rPr>
              <a:t>‌</a:t>
            </a:r>
            <a:r>
              <a:rPr lang="en-US" b="1">
                <a:solidFill>
                  <a:srgbClr val="00FF00"/>
                </a:solidFill>
                <a:effectLst/>
                <a:cs typeface="B Nazanin" panose="00000400000000000000" pitchFamily="2" charset="-78"/>
              </a:rPr>
              <a:t> </a:t>
            </a:r>
            <a:r>
              <a:rPr lang="fa-IR" b="1">
                <a:solidFill>
                  <a:srgbClr val="00FF00"/>
                </a:solidFill>
                <a:effectLst/>
                <a:cs typeface="B Nazanin" panose="00000400000000000000" pitchFamily="2" charset="-78"/>
              </a:rPr>
              <a:t>3)شیطان نماینده عقل پاک                         </a:t>
            </a:r>
            <a:r>
              <a:rPr lang="ar-SA" b="1">
                <a:solidFill>
                  <a:srgbClr val="00FF00"/>
                </a:solidFill>
                <a:effectLst/>
              </a:rPr>
              <a:t>‌</a:t>
            </a:r>
            <a:r>
              <a:rPr lang="en-US" b="1">
                <a:solidFill>
                  <a:srgbClr val="00FF00"/>
                </a:solidFill>
                <a:effectLst/>
                <a:cs typeface="B Nazanin" panose="00000400000000000000" pitchFamily="2" charset="-78"/>
              </a:rPr>
              <a:t/>
            </a:r>
            <a:br>
              <a:rPr lang="en-US" b="1">
                <a:solidFill>
                  <a:srgbClr val="00FF00"/>
                </a:solidFill>
                <a:effectLst/>
                <a:cs typeface="B Nazanin" panose="00000400000000000000" pitchFamily="2" charset="-78"/>
              </a:rPr>
            </a:br>
            <a:r>
              <a:rPr lang="fa-IR" b="1">
                <a:solidFill>
                  <a:srgbClr val="00FF00"/>
                </a:solidFill>
                <a:effectLst/>
                <a:cs typeface="B Nazanin" panose="00000400000000000000" pitchFamily="2" charset="-78"/>
              </a:rPr>
              <a:t> ۴)</a:t>
            </a:r>
            <a:r>
              <a:rPr lang="ar-SA" b="1">
                <a:solidFill>
                  <a:srgbClr val="00FF00"/>
                </a:solidFill>
                <a:effectLst/>
                <a:cs typeface="B Nazanin" panose="00000400000000000000" pitchFamily="2" charset="-78"/>
              </a:rPr>
              <a:t>شیطان</a:t>
            </a:r>
            <a:r>
              <a:rPr lang="ar-SA" b="1">
                <a:solidFill>
                  <a:srgbClr val="00FF00"/>
                </a:solidFill>
                <a:effectLst/>
              </a:rPr>
              <a:t>‌</a:t>
            </a:r>
            <a:r>
              <a:rPr lang="ar-SA" b="1">
                <a:solidFill>
                  <a:srgbClr val="00FF00"/>
                </a:solidFill>
                <a:effectLst/>
                <a:cs typeface="B Nazanin" panose="00000400000000000000" pitchFamily="2" charset="-78"/>
              </a:rPr>
              <a:t> سمبل</a:t>
            </a:r>
            <a:r>
              <a:rPr lang="ar-SA" b="1">
                <a:solidFill>
                  <a:srgbClr val="00FF00"/>
                </a:solidFill>
                <a:effectLst/>
              </a:rPr>
              <a:t>‌</a:t>
            </a:r>
            <a:r>
              <a:rPr lang="en-US" b="1">
                <a:solidFill>
                  <a:srgbClr val="00FF00"/>
                </a:solidFill>
                <a:effectLst/>
                <a:cs typeface="B Nazanin" panose="00000400000000000000" pitchFamily="2" charset="-78"/>
              </a:rPr>
              <a:t> </a:t>
            </a:r>
            <a:r>
              <a:rPr lang="ar-SA" b="1">
                <a:solidFill>
                  <a:srgbClr val="00FF00"/>
                </a:solidFill>
                <a:effectLst/>
                <a:cs typeface="B Nazanin" panose="00000400000000000000" pitchFamily="2" charset="-78"/>
              </a:rPr>
              <a:t>مهربانی</a:t>
            </a:r>
            <a:r>
              <a:rPr lang="ar-SA" b="1">
                <a:solidFill>
                  <a:srgbClr val="00FF00"/>
                </a:solidFill>
                <a:effectLst/>
              </a:rPr>
              <a:t>‌</a:t>
            </a:r>
            <a:r>
              <a:rPr lang="ar-SA" b="1">
                <a:solidFill>
                  <a:srgbClr val="00FF00"/>
                </a:solidFill>
                <a:effectLst/>
                <a:cs typeface="B Nazanin" panose="00000400000000000000" pitchFamily="2" charset="-78"/>
              </a:rPr>
              <a:t> </a:t>
            </a:r>
            <a:r>
              <a:rPr lang="en-US" b="1">
                <a:solidFill>
                  <a:srgbClr val="00FF00"/>
                </a:solidFill>
                <a:effectLst/>
                <a:cs typeface="B Nazanin" panose="00000400000000000000" pitchFamily="2" charset="-78"/>
              </a:rPr>
              <a:t/>
            </a:r>
            <a:br>
              <a:rPr lang="en-US" b="1">
                <a:solidFill>
                  <a:srgbClr val="00FF00"/>
                </a:solidFill>
                <a:effectLst/>
                <a:cs typeface="B Nazanin" panose="00000400000000000000" pitchFamily="2" charset="-78"/>
              </a:rPr>
            </a:br>
            <a:r>
              <a:rPr lang="fa-IR" b="1">
                <a:solidFill>
                  <a:srgbClr val="00FF00"/>
                </a:solidFill>
                <a:effectLst/>
                <a:cs typeface="B Nazanin" panose="00000400000000000000" pitchFamily="2" charset="-78"/>
              </a:rPr>
              <a:t> ۵)</a:t>
            </a:r>
            <a:r>
              <a:rPr lang="ar-SA" b="1">
                <a:solidFill>
                  <a:srgbClr val="00FF00"/>
                </a:solidFill>
                <a:effectLst/>
                <a:cs typeface="B Nazanin" panose="00000400000000000000" pitchFamily="2" charset="-78"/>
              </a:rPr>
              <a:t>شیطان</a:t>
            </a:r>
            <a:r>
              <a:rPr lang="ar-SA" b="1">
                <a:solidFill>
                  <a:srgbClr val="00FF00"/>
                </a:solidFill>
                <a:effectLst/>
              </a:rPr>
              <a:t>‌</a:t>
            </a:r>
            <a:r>
              <a:rPr lang="ar-SA" b="1">
                <a:solidFill>
                  <a:srgbClr val="00FF00"/>
                </a:solidFill>
                <a:effectLst/>
                <a:cs typeface="B Nazanin" panose="00000400000000000000" pitchFamily="2" charset="-78"/>
              </a:rPr>
              <a:t> سمبل</a:t>
            </a:r>
            <a:r>
              <a:rPr lang="ar-SA" b="1">
                <a:solidFill>
                  <a:srgbClr val="00FF00"/>
                </a:solidFill>
                <a:effectLst/>
              </a:rPr>
              <a:t>‌</a:t>
            </a:r>
            <a:r>
              <a:rPr lang="ar-SA" b="1">
                <a:solidFill>
                  <a:srgbClr val="00FF00"/>
                </a:solidFill>
                <a:effectLst/>
                <a:cs typeface="B Nazanin" panose="00000400000000000000" pitchFamily="2" charset="-78"/>
              </a:rPr>
              <a:t> انتقامجویی</a:t>
            </a:r>
            <a:r>
              <a:rPr lang="ar-SA" b="1">
                <a:solidFill>
                  <a:srgbClr val="00FF00"/>
                </a:solidFill>
                <a:effectLst/>
              </a:rPr>
              <a:t>‌</a:t>
            </a:r>
            <a:r>
              <a:rPr lang="ar-SA" b="1">
                <a:solidFill>
                  <a:srgbClr val="00FF00"/>
                </a:solidFill>
                <a:effectLst/>
                <a:cs typeface="B Nazanin" panose="00000400000000000000" pitchFamily="2" charset="-78"/>
              </a:rPr>
              <a:t> است</a:t>
            </a:r>
            <a:r>
              <a:rPr lang="ar-SA" b="1">
                <a:solidFill>
                  <a:srgbClr val="00FF00"/>
                </a:solidFill>
                <a:effectLst/>
              </a:rPr>
              <a:t>‌</a:t>
            </a:r>
            <a:r>
              <a:rPr lang="ar-SA" b="1">
                <a:solidFill>
                  <a:srgbClr val="00FF00"/>
                </a:solidFill>
                <a:effectLst/>
                <a:cs typeface="B Nazanin" panose="00000400000000000000" pitchFamily="2" charset="-78"/>
              </a:rPr>
              <a:t> نه</a:t>
            </a:r>
            <a:r>
              <a:rPr lang="ar-SA" b="1">
                <a:solidFill>
                  <a:srgbClr val="00FF00"/>
                </a:solidFill>
                <a:effectLst/>
              </a:rPr>
              <a:t>‌</a:t>
            </a:r>
            <a:r>
              <a:rPr lang="ar-SA" b="1">
                <a:solidFill>
                  <a:srgbClr val="00FF00"/>
                </a:solidFill>
                <a:effectLst/>
                <a:cs typeface="B Nazanin" panose="00000400000000000000" pitchFamily="2" charset="-78"/>
              </a:rPr>
              <a:t> گرداندن</a:t>
            </a:r>
            <a:r>
              <a:rPr lang="ar-SA" b="1">
                <a:solidFill>
                  <a:srgbClr val="00FF00"/>
                </a:solidFill>
                <a:effectLst/>
              </a:rPr>
              <a:t>‌</a:t>
            </a:r>
            <a:r>
              <a:rPr lang="ar-SA" b="1">
                <a:solidFill>
                  <a:srgbClr val="00FF00"/>
                </a:solidFill>
                <a:effectLst/>
                <a:cs typeface="B Nazanin" panose="00000400000000000000" pitchFamily="2" charset="-78"/>
              </a:rPr>
              <a:t> آن</a:t>
            </a:r>
            <a:r>
              <a:rPr lang="ar-SA" b="1">
                <a:solidFill>
                  <a:srgbClr val="00FF00"/>
                </a:solidFill>
                <a:effectLst/>
              </a:rPr>
              <a:t>‌</a:t>
            </a:r>
            <a:r>
              <a:rPr lang="en-US" b="1">
                <a:solidFill>
                  <a:srgbClr val="00FF00"/>
                </a:solidFill>
                <a:effectLst/>
                <a:cs typeface="B Nazanin" panose="00000400000000000000" pitchFamily="2" charset="-78"/>
              </a:rPr>
              <a:t> </a:t>
            </a:r>
            <a:r>
              <a:rPr lang="ar-SA" b="1">
                <a:solidFill>
                  <a:srgbClr val="00FF00"/>
                </a:solidFill>
                <a:effectLst/>
                <a:cs typeface="B Nazanin" panose="00000400000000000000" pitchFamily="2" charset="-78"/>
              </a:rPr>
              <a:t>طرف</a:t>
            </a:r>
            <a:r>
              <a:rPr lang="ar-SA" b="1">
                <a:solidFill>
                  <a:srgbClr val="00FF00"/>
                </a:solidFill>
                <a:effectLst/>
              </a:rPr>
              <a:t>‌</a:t>
            </a:r>
            <a:r>
              <a:rPr lang="ar-SA" b="1">
                <a:solidFill>
                  <a:srgbClr val="00FF00"/>
                </a:solidFill>
                <a:effectLst/>
                <a:cs typeface="B Nazanin" panose="00000400000000000000" pitchFamily="2" charset="-78"/>
              </a:rPr>
              <a:t> صورت</a:t>
            </a:r>
            <a:r>
              <a:rPr lang="ar-SA" b="1">
                <a:solidFill>
                  <a:srgbClr val="00FF00"/>
                </a:solidFill>
                <a:effectLst/>
              </a:rPr>
              <a:t>‌</a:t>
            </a:r>
            <a:r>
              <a:rPr lang="en-US" b="1">
                <a:solidFill>
                  <a:srgbClr val="00FF00"/>
                </a:solidFill>
                <a:effectLst/>
                <a:cs typeface="B Nazanin" panose="00000400000000000000" pitchFamily="2" charset="-78"/>
              </a:rPr>
              <a:t>!</a:t>
            </a:r>
            <a:br>
              <a:rPr lang="en-US" b="1">
                <a:solidFill>
                  <a:srgbClr val="00FF00"/>
                </a:solidFill>
                <a:effectLst/>
                <a:cs typeface="B Nazanin" panose="00000400000000000000" pitchFamily="2" charset="-78"/>
              </a:rPr>
            </a:br>
            <a:r>
              <a:rPr lang="fa-IR" b="1">
                <a:solidFill>
                  <a:srgbClr val="00FF00"/>
                </a:solidFill>
                <a:effectLst/>
                <a:cs typeface="B Nazanin" panose="00000400000000000000" pitchFamily="2" charset="-78"/>
              </a:rPr>
              <a:t>۶)</a:t>
            </a:r>
            <a:r>
              <a:rPr lang="ar-SA" b="1">
                <a:solidFill>
                  <a:srgbClr val="00FF00"/>
                </a:solidFill>
                <a:effectLst/>
                <a:cs typeface="B Nazanin" panose="00000400000000000000" pitchFamily="2" charset="-78"/>
              </a:rPr>
              <a:t>شـیطـان</a:t>
            </a:r>
            <a:r>
              <a:rPr lang="ar-SA" b="1">
                <a:solidFill>
                  <a:srgbClr val="00FF00"/>
                </a:solidFill>
                <a:effectLst/>
              </a:rPr>
              <a:t>‌</a:t>
            </a:r>
            <a:r>
              <a:rPr lang="ar-SA" b="1">
                <a:solidFill>
                  <a:srgbClr val="00FF00"/>
                </a:solidFill>
                <a:effectLst/>
                <a:cs typeface="B Nazanin" panose="00000400000000000000" pitchFamily="2" charset="-78"/>
              </a:rPr>
              <a:t> سـمبل</a:t>
            </a:r>
            <a:r>
              <a:rPr lang="ar-SA" b="1">
                <a:solidFill>
                  <a:srgbClr val="00FF00"/>
                </a:solidFill>
                <a:effectLst/>
              </a:rPr>
              <a:t>‌</a:t>
            </a:r>
            <a:r>
              <a:rPr lang="ar-SA" b="1">
                <a:solidFill>
                  <a:srgbClr val="00FF00"/>
                </a:solidFill>
                <a:effectLst/>
                <a:cs typeface="B Nazanin" panose="00000400000000000000" pitchFamily="2" charset="-78"/>
              </a:rPr>
              <a:t> مسئولیت</a:t>
            </a:r>
            <a:r>
              <a:rPr lang="ar-SA" b="1">
                <a:solidFill>
                  <a:srgbClr val="00FF00"/>
                </a:solidFill>
                <a:effectLst/>
              </a:rPr>
              <a:t>‌</a:t>
            </a:r>
            <a:r>
              <a:rPr lang="ar-SA" b="1">
                <a:solidFill>
                  <a:srgbClr val="00FF00"/>
                </a:solidFill>
                <a:effectLst/>
                <a:cs typeface="B Nazanin" panose="00000400000000000000" pitchFamily="2" charset="-78"/>
              </a:rPr>
              <a:t>پذیری</a:t>
            </a:r>
            <a:r>
              <a:rPr lang="ar-SA" b="1">
                <a:solidFill>
                  <a:srgbClr val="00FF00"/>
                </a:solidFill>
                <a:effectLst/>
              </a:rPr>
              <a:t>‌</a:t>
            </a:r>
            <a:endParaRPr lang="en-US" b="1">
              <a:solidFill>
                <a:srgbClr val="00FF00"/>
              </a:solidFill>
              <a:effectLst/>
              <a:cs typeface="B Nazanin" panose="00000400000000000000" pitchFamily="2" charset="-78"/>
            </a:endParaRPr>
          </a:p>
        </p:txBody>
      </p:sp>
      <p:pic>
        <p:nvPicPr>
          <p:cNvPr id="30724" name="Picture 4" descr="CAJNHG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667000" cy="2209800"/>
          </a:xfrm>
          <a:prstGeom prst="rect">
            <a:avLst/>
          </a:prstGeom>
          <a:noFill/>
          <a:extLst>
            <a:ext uri="{909E8E84-426E-40DD-AFC4-6F175D3DCCD1}">
              <a14:hiddenFill xmlns:a14="http://schemas.microsoft.com/office/drawing/2010/main">
                <a:solidFill>
                  <a:srgbClr val="FFFFFF"/>
                </a:solidFill>
              </a14:hiddenFill>
            </a:ext>
          </a:extLst>
        </p:spPr>
      </p:pic>
      <p:pic>
        <p:nvPicPr>
          <p:cNvPr id="30725" name="Picture 5" descr="images[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0"/>
            <a:ext cx="2362200" cy="1981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p:txBody>
          <a:bodyPr/>
          <a:lstStyle/>
          <a:p>
            <a:pPr algn="r" rtl="1">
              <a:buFont typeface="Wingdings" panose="05000000000000000000" pitchFamily="2" charset="2"/>
              <a:buNone/>
            </a:pPr>
            <a:r>
              <a:rPr lang="fa-IR" sz="2800" b="1">
                <a:solidFill>
                  <a:srgbClr val="00FF00"/>
                </a:solidFill>
                <a:effectLst/>
                <a:cs typeface="B Nazanin" panose="00000400000000000000" pitchFamily="2" charset="-78"/>
              </a:rPr>
              <a:t>۷) </a:t>
            </a:r>
            <a:r>
              <a:rPr lang="ar-SA" sz="2800" b="1">
                <a:solidFill>
                  <a:srgbClr val="00FF00"/>
                </a:solidFill>
                <a:effectLst/>
                <a:cs typeface="B Nazanin" panose="00000400000000000000" pitchFamily="2" charset="-78"/>
              </a:rPr>
              <a:t>شیطان</a:t>
            </a:r>
            <a:r>
              <a:rPr lang="ar-SA" sz="2800" b="1">
                <a:solidFill>
                  <a:srgbClr val="00FF00"/>
                </a:solidFill>
                <a:effectLst/>
              </a:rPr>
              <a:t>‌</a:t>
            </a:r>
            <a:r>
              <a:rPr lang="ar-SA" sz="2800" b="1">
                <a:solidFill>
                  <a:srgbClr val="00FF00"/>
                </a:solidFill>
                <a:effectLst/>
                <a:cs typeface="B Nazanin" panose="00000400000000000000" pitchFamily="2" charset="-78"/>
              </a:rPr>
              <a:t> انسان</a:t>
            </a:r>
            <a:r>
              <a:rPr lang="ar-SA" sz="2800" b="1">
                <a:solidFill>
                  <a:srgbClr val="00FF00"/>
                </a:solidFill>
                <a:effectLst/>
              </a:rPr>
              <a:t>‌</a:t>
            </a:r>
            <a:r>
              <a:rPr lang="ar-SA" sz="2800" b="1">
                <a:solidFill>
                  <a:srgbClr val="00FF00"/>
                </a:solidFill>
                <a:effectLst/>
                <a:cs typeface="B Nazanin" panose="00000400000000000000" pitchFamily="2" charset="-78"/>
              </a:rPr>
              <a:t> را با دیگر حیوانات</a:t>
            </a:r>
            <a:r>
              <a:rPr lang="ar-SA" sz="2800" b="1">
                <a:solidFill>
                  <a:srgbClr val="00FF00"/>
                </a:solidFill>
                <a:effectLst/>
              </a:rPr>
              <a:t>‌</a:t>
            </a:r>
            <a:r>
              <a:rPr lang="ar-SA" sz="2800" b="1">
                <a:solidFill>
                  <a:srgbClr val="00FF00"/>
                </a:solidFill>
                <a:effectLst/>
                <a:cs typeface="B Nazanin" panose="00000400000000000000" pitchFamily="2" charset="-78"/>
              </a:rPr>
              <a:t> كاملا</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همانند می</a:t>
            </a:r>
            <a:r>
              <a:rPr lang="ar-SA" sz="2800" b="1">
                <a:solidFill>
                  <a:srgbClr val="00FF00"/>
                </a:solidFill>
                <a:effectLst/>
              </a:rPr>
              <a:t>‌</a:t>
            </a:r>
            <a:r>
              <a:rPr lang="ar-SA" sz="2800" b="1">
                <a:solidFill>
                  <a:srgbClr val="00FF00"/>
                </a:solidFill>
                <a:effectLst/>
                <a:cs typeface="B Nazanin" panose="00000400000000000000" pitchFamily="2" charset="-78"/>
              </a:rPr>
              <a:t>داند گاه</a:t>
            </a:r>
            <a:r>
              <a:rPr lang="ar-SA" sz="2800" b="1">
                <a:solidFill>
                  <a:srgbClr val="00FF00"/>
                </a:solidFill>
                <a:effectLst/>
              </a:rPr>
              <a:t>‌</a:t>
            </a:r>
            <a:r>
              <a:rPr lang="ar-SA" sz="2800" b="1">
                <a:solidFill>
                  <a:srgbClr val="00FF00"/>
                </a:solidFill>
                <a:effectLst/>
                <a:cs typeface="B Nazanin" panose="00000400000000000000" pitchFamily="2" charset="-78"/>
              </a:rPr>
              <a:t> بهتر و اغلب</a:t>
            </a:r>
            <a:r>
              <a:rPr lang="ar-SA" sz="2800" b="1">
                <a:solidFill>
                  <a:srgbClr val="00FF00"/>
                </a:solidFill>
                <a:effectLst/>
              </a:rPr>
              <a:t>‌</a:t>
            </a:r>
            <a:r>
              <a:rPr lang="ar-SA" sz="2800" b="1">
                <a:solidFill>
                  <a:srgbClr val="00FF00"/>
                </a:solidFill>
                <a:effectLst/>
                <a:cs typeface="B Nazanin" panose="00000400000000000000" pitchFamily="2" charset="-78"/>
              </a:rPr>
              <a:t> بدتر از آن</a:t>
            </a:r>
            <a:r>
              <a:rPr lang="ar-SA" sz="2800" b="1">
                <a:solidFill>
                  <a:srgbClr val="00FF00"/>
                </a:solidFill>
                <a:effectLst/>
              </a:rPr>
              <a:t>‌</a:t>
            </a:r>
            <a:r>
              <a:rPr lang="ar-SA" sz="2800" b="1">
                <a:solidFill>
                  <a:srgbClr val="00FF00"/>
                </a:solidFill>
                <a:effectLst/>
                <a:cs typeface="B Nazanin" panose="00000400000000000000" pitchFamily="2" charset="-78"/>
              </a:rPr>
              <a:t> حیواناتی</a:t>
            </a:r>
            <a:r>
              <a:rPr lang="ar-SA" sz="2800" b="1">
                <a:solidFill>
                  <a:srgbClr val="00FF00"/>
                </a:solidFill>
                <a:effectLst/>
              </a:rPr>
              <a:t>‌</a:t>
            </a:r>
            <a:r>
              <a:rPr lang="ar-SA" sz="2800" b="1">
                <a:solidFill>
                  <a:srgbClr val="00FF00"/>
                </a:solidFill>
                <a:effectLst/>
                <a:cs typeface="B Nazanin" panose="00000400000000000000" pitchFamily="2" charset="-78"/>
              </a:rPr>
              <a:t> كه</a:t>
            </a:r>
            <a:r>
              <a:rPr lang="ar-SA" sz="2800" b="1">
                <a:solidFill>
                  <a:srgbClr val="00FF00"/>
                </a:solidFill>
                <a:effectLst/>
              </a:rPr>
              <a:t>‌</a:t>
            </a:r>
            <a:r>
              <a:rPr lang="ar-SA" sz="2800" b="1">
                <a:solidFill>
                  <a:srgbClr val="00FF00"/>
                </a:solidFill>
                <a:effectLst/>
                <a:cs typeface="B Nazanin" panose="00000400000000000000" pitchFamily="2" charset="-78"/>
              </a:rPr>
              <a:t> بر چهار دست</a:t>
            </a:r>
            <a:r>
              <a:rPr lang="ar-SA" sz="2800" b="1">
                <a:solidFill>
                  <a:srgbClr val="00FF00"/>
                </a:solidFill>
                <a:effectLst/>
              </a:rPr>
              <a:t>‌</a:t>
            </a:r>
            <a:r>
              <a:rPr lang="ar-SA" sz="2800" b="1">
                <a:solidFill>
                  <a:srgbClr val="00FF00"/>
                </a:solidFill>
                <a:effectLst/>
                <a:cs typeface="B Nazanin" panose="00000400000000000000" pitchFamily="2" charset="-78"/>
              </a:rPr>
              <a:t> و پا</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راه</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روند. چون</a:t>
            </a:r>
            <a:r>
              <a:rPr lang="ar-SA" sz="2800" b="1">
                <a:solidFill>
                  <a:srgbClr val="00FF00"/>
                </a:solidFill>
                <a:effectLst/>
              </a:rPr>
              <a:t>‌</a:t>
            </a:r>
            <a:r>
              <a:rPr lang="ar-SA" sz="2800" b="1">
                <a:solidFill>
                  <a:srgbClr val="00FF00"/>
                </a:solidFill>
                <a:effectLst/>
                <a:cs typeface="B Nazanin" panose="00000400000000000000" pitchFamily="2" charset="-78"/>
              </a:rPr>
              <a:t> انسان</a:t>
            </a:r>
            <a:r>
              <a:rPr lang="ar-SA" sz="2800" b="1">
                <a:solidFill>
                  <a:srgbClr val="00FF00"/>
                </a:solidFill>
                <a:effectLst/>
              </a:rPr>
              <a:t>‌</a:t>
            </a:r>
            <a:r>
              <a:rPr lang="ar-SA" sz="2800" b="1">
                <a:solidFill>
                  <a:srgbClr val="00FF00"/>
                </a:solidFill>
                <a:effectLst/>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واسطه</a:t>
            </a:r>
            <a:r>
              <a:rPr lang="ar-SA" sz="2800" b="1">
                <a:solidFill>
                  <a:srgbClr val="00FF00"/>
                </a:solidFill>
                <a:effectLst/>
              </a:rPr>
              <a:t>‌</a:t>
            </a:r>
            <a:r>
              <a:rPr lang="ar-SA" sz="2800" b="1">
                <a:solidFill>
                  <a:srgbClr val="00FF00"/>
                </a:solidFill>
                <a:effectLst/>
                <a:cs typeface="B Nazanin" panose="00000400000000000000" pitchFamily="2" charset="-78"/>
              </a:rPr>
              <a:t> «رشد روحانی</a:t>
            </a:r>
            <a:r>
              <a:rPr lang="ar-SA" sz="2800" b="1">
                <a:solidFill>
                  <a:srgbClr val="00FF00"/>
                </a:solidFill>
                <a:effectLst/>
              </a:rPr>
              <a:t>‌</a:t>
            </a:r>
            <a:r>
              <a:rPr lang="ar-SA" sz="2800" b="1">
                <a:solidFill>
                  <a:srgbClr val="00FF00"/>
                </a:solidFill>
                <a:effectLst/>
                <a:cs typeface="B Nazanin" panose="00000400000000000000" pitchFamily="2" charset="-78"/>
              </a:rPr>
              <a:t> و فكری</a:t>
            </a:r>
            <a:r>
              <a:rPr lang="ar-SA" sz="2800" b="1">
                <a:solidFill>
                  <a:srgbClr val="00FF00"/>
                </a:solidFill>
                <a:effectLst/>
              </a:rPr>
              <a:t>‌</a:t>
            </a:r>
            <a:r>
              <a:rPr lang="ar-SA" sz="2800" b="1">
                <a:solidFill>
                  <a:srgbClr val="00FF00"/>
                </a:solidFill>
                <a:effectLst/>
                <a:latin typeface="Arial" panose="020B0604020202020204" pitchFamily="34" charset="0"/>
                <a:cs typeface="B Nazanin" panose="00000400000000000000" pitchFamily="2" charset="-78"/>
              </a:rPr>
              <a:t>» به</a:t>
            </a:r>
            <a:r>
              <a:rPr lang="ar-SA" sz="2800" b="1">
                <a:solidFill>
                  <a:srgbClr val="00FF00"/>
                </a:solidFill>
                <a:effectLst/>
              </a:rPr>
              <a:t>‌</a:t>
            </a:r>
            <a:r>
              <a:rPr lang="ar-SA" sz="2800" b="1">
                <a:solidFill>
                  <a:srgbClr val="00FF00"/>
                </a:solidFill>
                <a:effectLst/>
                <a:cs typeface="B Nazanin" panose="00000400000000000000" pitchFamily="2" charset="-78"/>
              </a:rPr>
              <a:t> شرورترین</a:t>
            </a:r>
            <a:r>
              <a:rPr lang="ar-SA" sz="2800" b="1">
                <a:solidFill>
                  <a:srgbClr val="00FF00"/>
                </a:solidFill>
                <a:effectLst/>
              </a:rPr>
              <a:t>‌</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حیوانات</a:t>
            </a:r>
            <a:r>
              <a:rPr lang="ar-SA" sz="2800" b="1">
                <a:solidFill>
                  <a:srgbClr val="00FF00"/>
                </a:solidFill>
                <a:effectLst/>
              </a:rPr>
              <a:t>‌</a:t>
            </a:r>
            <a:r>
              <a:rPr lang="ar-SA" sz="2800" b="1">
                <a:solidFill>
                  <a:srgbClr val="00FF00"/>
                </a:solidFill>
                <a:effectLst/>
                <a:cs typeface="B Nazanin" panose="00000400000000000000" pitchFamily="2" charset="-78"/>
              </a:rPr>
              <a:t> مبدل</a:t>
            </a:r>
            <a:r>
              <a:rPr lang="ar-SA" sz="2800" b="1">
                <a:solidFill>
                  <a:srgbClr val="00FF00"/>
                </a:solidFill>
                <a:effectLst/>
              </a:rPr>
              <a:t>‌</a:t>
            </a:r>
            <a:r>
              <a:rPr lang="ar-SA" sz="2800" b="1">
                <a:solidFill>
                  <a:srgbClr val="00FF00"/>
                </a:solidFill>
                <a:effectLst/>
                <a:cs typeface="B Nazanin" panose="00000400000000000000" pitchFamily="2" charset="-78"/>
              </a:rPr>
              <a:t> شده</a:t>
            </a:r>
            <a:r>
              <a:rPr lang="ar-SA" sz="2800" b="1">
                <a:solidFill>
                  <a:srgbClr val="00FF00"/>
                </a:solidFill>
                <a:effectLst/>
              </a:rPr>
              <a:t>‌</a:t>
            </a:r>
            <a:r>
              <a:rPr lang="ar-SA" sz="2800" b="1">
                <a:solidFill>
                  <a:srgbClr val="00FF00"/>
                </a:solidFill>
                <a:effectLst/>
                <a:cs typeface="B Nazanin" panose="00000400000000000000" pitchFamily="2" charset="-78"/>
              </a:rPr>
              <a:t> است</a:t>
            </a:r>
            <a:r>
              <a:rPr lang="ar-SA" sz="2800" b="1">
                <a:solidFill>
                  <a:srgbClr val="00FF00"/>
                </a:solidFill>
                <a:effectLst/>
              </a:rPr>
              <a:t>‌</a:t>
            </a:r>
            <a:r>
              <a:rPr lang="fa-IR" sz="2800" b="1">
                <a:solidFill>
                  <a:srgbClr val="00FF00"/>
                </a:solidFill>
                <a:effectLst/>
                <a:cs typeface="B Nazanin" panose="00000400000000000000" pitchFamily="2" charset="-78"/>
              </a:rPr>
              <a:t>(شیطان می گوید انسان حیوان دیگریست گاه برتر واکثر مواقع پست تر)</a:t>
            </a:r>
            <a:r>
              <a:rPr lang="en-US" sz="2800" b="1">
                <a:solidFill>
                  <a:srgbClr val="00FF00"/>
                </a:solidFill>
                <a:effectLst/>
                <a:cs typeface="B Nazanin" panose="00000400000000000000" pitchFamily="2" charset="-78"/>
              </a:rPr>
              <a:t> </a:t>
            </a:r>
            <a:br>
              <a:rPr lang="en-US" sz="2800" b="1">
                <a:solidFill>
                  <a:srgbClr val="00FF00"/>
                </a:solidFill>
                <a:effectLst/>
                <a:cs typeface="B Nazanin" panose="00000400000000000000" pitchFamily="2" charset="-78"/>
              </a:rPr>
            </a:br>
            <a:r>
              <a:rPr lang="fa-IR" sz="2800" b="1">
                <a:solidFill>
                  <a:srgbClr val="00FF00"/>
                </a:solidFill>
                <a:effectLst/>
                <a:cs typeface="B Nazanin" panose="00000400000000000000" pitchFamily="2" charset="-78"/>
              </a:rPr>
              <a:t>۸) </a:t>
            </a:r>
            <a:r>
              <a:rPr lang="ar-SA" sz="2800" b="1">
                <a:solidFill>
                  <a:srgbClr val="00FF00"/>
                </a:solidFill>
                <a:effectLst/>
                <a:cs typeface="B Nazanin" panose="00000400000000000000" pitchFamily="2" charset="-78"/>
              </a:rPr>
              <a:t>شیطان</a:t>
            </a:r>
            <a:r>
              <a:rPr lang="ar-SA" sz="2800" b="1">
                <a:solidFill>
                  <a:srgbClr val="00FF00"/>
                </a:solidFill>
                <a:effectLst/>
              </a:rPr>
              <a:t>‌</a:t>
            </a:r>
            <a:r>
              <a:rPr lang="ar-SA" sz="2800" b="1">
                <a:solidFill>
                  <a:srgbClr val="00FF00"/>
                </a:solidFill>
                <a:effectLst/>
                <a:cs typeface="B Nazanin" panose="00000400000000000000" pitchFamily="2" charset="-78"/>
              </a:rPr>
              <a:t> تمام</a:t>
            </a:r>
            <a:r>
              <a:rPr lang="ar-SA" sz="2800" b="1">
                <a:solidFill>
                  <a:srgbClr val="00FF00"/>
                </a:solidFill>
                <a:effectLst/>
              </a:rPr>
              <a:t>‌</a:t>
            </a:r>
            <a:r>
              <a:rPr lang="ar-SA" sz="2800" b="1">
                <a:solidFill>
                  <a:srgbClr val="00FF00"/>
                </a:solidFill>
                <a:effectLst/>
                <a:cs typeface="B Nazanin" panose="00000400000000000000" pitchFamily="2" charset="-78"/>
              </a:rPr>
              <a:t> آنچه</a:t>
            </a:r>
            <a:r>
              <a:rPr lang="ar-SA" sz="2800" b="1">
                <a:solidFill>
                  <a:srgbClr val="00FF00"/>
                </a:solidFill>
                <a:effectLst/>
              </a:rPr>
              <a:t>‌</a:t>
            </a:r>
            <a:r>
              <a:rPr lang="ar-SA" sz="2800" b="1">
                <a:solidFill>
                  <a:srgbClr val="00FF00"/>
                </a:solidFill>
                <a:effectLst/>
                <a:cs typeface="B Nazanin" panose="00000400000000000000" pitchFamily="2" charset="-78"/>
              </a:rPr>
              <a:t> را گناه</a:t>
            </a:r>
            <a:r>
              <a:rPr lang="ar-SA" sz="2800" b="1">
                <a:solidFill>
                  <a:srgbClr val="00FF00"/>
                </a:solidFill>
                <a:effectLst/>
              </a:rPr>
              <a:t>‌</a:t>
            </a:r>
            <a:r>
              <a:rPr lang="ar-SA" sz="2800" b="1">
                <a:solidFill>
                  <a:srgbClr val="00FF00"/>
                </a:solidFill>
                <a:effectLst/>
                <a:cs typeface="B Nazanin" panose="00000400000000000000" pitchFamily="2" charset="-78"/>
              </a:rPr>
              <a:t> نامیده</a:t>
            </a:r>
            <a:r>
              <a:rPr lang="ar-SA" sz="2800" b="1">
                <a:solidFill>
                  <a:srgbClr val="00FF00"/>
                </a:solidFill>
                <a:effectLst/>
              </a:rPr>
              <a:t>‌</a:t>
            </a:r>
            <a:r>
              <a:rPr lang="ar-SA" sz="2800" b="1">
                <a:solidFill>
                  <a:srgbClr val="00FF00"/>
                </a:solidFill>
                <a:effectLst/>
                <a:cs typeface="B Nazanin" panose="00000400000000000000" pitchFamily="2" charset="-78"/>
              </a:rPr>
              <a:t> شده</a:t>
            </a:r>
            <a:r>
              <a:rPr lang="ar-SA" sz="2800" b="1">
                <a:solidFill>
                  <a:srgbClr val="00FF00"/>
                </a:solidFill>
                <a:effectLst/>
              </a:rPr>
              <a:t>‌</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مایه</a:t>
            </a:r>
            <a:r>
              <a:rPr lang="ar-SA" sz="2800" b="1">
                <a:solidFill>
                  <a:srgbClr val="00FF00"/>
                </a:solidFill>
                <a:effectLst/>
              </a:rPr>
              <a:t>‌</a:t>
            </a:r>
            <a:r>
              <a:rPr lang="ar-SA" sz="2800" b="1">
                <a:solidFill>
                  <a:srgbClr val="00FF00"/>
                </a:solidFill>
                <a:effectLst/>
                <a:cs typeface="B Nazanin" panose="00000400000000000000" pitchFamily="2" charset="-78"/>
              </a:rPr>
              <a:t> خرسندی</a:t>
            </a:r>
            <a:r>
              <a:rPr lang="ar-SA" sz="2800" b="1">
                <a:solidFill>
                  <a:srgbClr val="00FF00"/>
                </a:solidFill>
                <a:effectLst/>
              </a:rPr>
              <a:t>‌</a:t>
            </a:r>
            <a:r>
              <a:rPr lang="ar-SA" sz="2800" b="1">
                <a:solidFill>
                  <a:srgbClr val="00FF00"/>
                </a:solidFill>
                <a:effectLst/>
                <a:cs typeface="B Nazanin" panose="00000400000000000000" pitchFamily="2" charset="-78"/>
              </a:rPr>
              <a:t> و مسرت</a:t>
            </a:r>
            <a:r>
              <a:rPr lang="ar-SA" sz="2800" b="1">
                <a:solidFill>
                  <a:srgbClr val="00FF00"/>
                </a:solidFill>
                <a:effectLst/>
              </a:rPr>
              <a:t>‌</a:t>
            </a:r>
            <a:r>
              <a:rPr lang="ar-SA" sz="2800" b="1">
                <a:solidFill>
                  <a:srgbClr val="00FF00"/>
                </a:solidFill>
                <a:effectLst/>
                <a:cs typeface="B Nazanin" panose="00000400000000000000" pitchFamily="2" charset="-78"/>
              </a:rPr>
              <a:t> روانی</a:t>
            </a:r>
            <a:r>
              <a:rPr lang="ar-SA" sz="2800" b="1">
                <a:solidFill>
                  <a:srgbClr val="00FF00"/>
                </a:solidFill>
                <a:effectLst/>
              </a:rPr>
              <a:t>‌</a:t>
            </a:r>
            <a:r>
              <a:rPr lang="ar-SA" sz="2800" b="1">
                <a:solidFill>
                  <a:srgbClr val="00FF00"/>
                </a:solidFill>
                <a:effectLst/>
                <a:cs typeface="B Nazanin" panose="00000400000000000000" pitchFamily="2" charset="-78"/>
              </a:rPr>
              <a:t>، فكری</a:t>
            </a:r>
            <a:r>
              <a:rPr lang="ar-SA" sz="2800" b="1">
                <a:solidFill>
                  <a:srgbClr val="00FF00"/>
                </a:solidFill>
                <a:effectLst/>
              </a:rPr>
              <a:t>‌</a:t>
            </a:r>
            <a:r>
              <a:rPr lang="ar-SA" sz="2800" b="1">
                <a:solidFill>
                  <a:srgbClr val="00FF00"/>
                </a:solidFill>
                <a:effectLst/>
                <a:cs typeface="B Nazanin" panose="00000400000000000000" pitchFamily="2" charset="-78"/>
              </a:rPr>
              <a:t> و عاطفی</a:t>
            </a:r>
            <a:r>
              <a:rPr lang="ar-SA" sz="2800" b="1">
                <a:solidFill>
                  <a:srgbClr val="00FF00"/>
                </a:solidFill>
                <a:effectLst/>
              </a:rPr>
              <a:t>‌</a:t>
            </a:r>
            <a:r>
              <a:rPr lang="ar-SA" sz="2800" b="1">
                <a:solidFill>
                  <a:srgbClr val="00FF00"/>
                </a:solidFill>
                <a:effectLst/>
                <a:cs typeface="B Nazanin" panose="00000400000000000000" pitchFamily="2" charset="-78"/>
              </a:rPr>
              <a:t> می</a:t>
            </a:r>
            <a:r>
              <a:rPr lang="ar-SA" sz="2800" b="1">
                <a:solidFill>
                  <a:srgbClr val="00FF00"/>
                </a:solidFill>
                <a:effectLst/>
              </a:rPr>
              <a:t>‌</a:t>
            </a:r>
            <a:r>
              <a:rPr lang="ar-SA" sz="2800" b="1">
                <a:solidFill>
                  <a:srgbClr val="00FF00"/>
                </a:solidFill>
                <a:effectLst/>
                <a:cs typeface="B Nazanin" panose="00000400000000000000" pitchFamily="2" charset="-78"/>
              </a:rPr>
              <a:t>داند</a:t>
            </a:r>
            <a:r>
              <a:rPr lang="en-US" sz="2800" b="1">
                <a:solidFill>
                  <a:srgbClr val="00FF00"/>
                </a:solidFill>
                <a:effectLst/>
                <a:cs typeface="B Nazanin" panose="00000400000000000000" pitchFamily="2" charset="-78"/>
              </a:rPr>
              <a:t>.</a:t>
            </a:r>
            <a:br>
              <a:rPr lang="en-US" sz="2800" b="1">
                <a:solidFill>
                  <a:srgbClr val="00FF00"/>
                </a:solidFill>
                <a:effectLst/>
                <a:cs typeface="B Nazanin" panose="00000400000000000000" pitchFamily="2" charset="-78"/>
              </a:rPr>
            </a:br>
            <a:r>
              <a:rPr lang="fa-IR" sz="2800" b="1">
                <a:solidFill>
                  <a:srgbClr val="00FF00"/>
                </a:solidFill>
                <a:effectLst/>
                <a:cs typeface="B Nazanin" panose="00000400000000000000" pitchFamily="2" charset="-78"/>
              </a:rPr>
              <a:t>۹</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شیطان</a:t>
            </a:r>
            <a:r>
              <a:rPr lang="ar-SA" sz="2800" b="1">
                <a:solidFill>
                  <a:srgbClr val="00FF00"/>
                </a:solidFill>
                <a:effectLst/>
              </a:rPr>
              <a:t>‌</a:t>
            </a:r>
            <a:r>
              <a:rPr lang="ar-SA" sz="2800" b="1">
                <a:solidFill>
                  <a:srgbClr val="00FF00"/>
                </a:solidFill>
                <a:effectLst/>
                <a:cs typeface="B Nazanin" panose="00000400000000000000" pitchFamily="2" charset="-78"/>
              </a:rPr>
              <a:t> بهترین</a:t>
            </a:r>
            <a:r>
              <a:rPr lang="ar-SA" sz="2800" b="1">
                <a:solidFill>
                  <a:srgbClr val="00FF00"/>
                </a:solidFill>
                <a:effectLst/>
              </a:rPr>
              <a:t>‌</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دوستی</a:t>
            </a:r>
            <a:r>
              <a:rPr lang="ar-SA" sz="2800" b="1">
                <a:solidFill>
                  <a:srgbClr val="00FF00"/>
                </a:solidFill>
                <a:effectLst/>
              </a:rPr>
              <a:t>‌</a:t>
            </a:r>
            <a:r>
              <a:rPr lang="ar-SA" sz="2800" b="1">
                <a:solidFill>
                  <a:srgbClr val="00FF00"/>
                </a:solidFill>
                <a:effectLst/>
                <a:cs typeface="B Nazanin" panose="00000400000000000000" pitchFamily="2" charset="-78"/>
              </a:rPr>
              <a:t> است</a:t>
            </a:r>
            <a:r>
              <a:rPr lang="ar-SA" sz="2800" b="1">
                <a:solidFill>
                  <a:srgbClr val="00FF00"/>
                </a:solidFill>
                <a:effectLst/>
              </a:rPr>
              <a:t>‌</a:t>
            </a:r>
            <a:r>
              <a:rPr lang="ar-SA" sz="2800" b="1">
                <a:solidFill>
                  <a:srgbClr val="00FF00"/>
                </a:solidFill>
                <a:effectLst/>
                <a:cs typeface="B Nazanin" panose="00000400000000000000" pitchFamily="2" charset="-78"/>
              </a:rPr>
              <a:t> كه</a:t>
            </a:r>
            <a:r>
              <a:rPr lang="ar-SA" sz="2800" b="1">
                <a:solidFill>
                  <a:srgbClr val="00FF00"/>
                </a:solidFill>
                <a:effectLst/>
              </a:rPr>
              <a:t>‌</a:t>
            </a:r>
            <a:r>
              <a:rPr lang="ar-SA" sz="2800" b="1">
                <a:solidFill>
                  <a:srgbClr val="00FF00"/>
                </a:solidFill>
                <a:effectLst/>
                <a:cs typeface="B Nazanin" panose="00000400000000000000" pitchFamily="2" charset="-78"/>
              </a:rPr>
              <a:t> كلیسا تاكنون</a:t>
            </a:r>
            <a:r>
              <a:rPr lang="ar-SA" sz="2800" b="1">
                <a:solidFill>
                  <a:srgbClr val="00FF00"/>
                </a:solidFill>
                <a:effectLst/>
              </a:rPr>
              <a:t>‌</a:t>
            </a:r>
            <a:r>
              <a:rPr lang="ar-SA" sz="2800" b="1">
                <a:solidFill>
                  <a:srgbClr val="00FF00"/>
                </a:solidFill>
                <a:effectLst/>
                <a:cs typeface="B Nazanin" panose="00000400000000000000" pitchFamily="2" charset="-78"/>
              </a:rPr>
              <a:t> داشته</a:t>
            </a:r>
            <a:r>
              <a:rPr lang="ar-SA" sz="2800" b="1">
                <a:solidFill>
                  <a:srgbClr val="00FF00"/>
                </a:solidFill>
                <a:effectLst/>
              </a:rPr>
              <a:t>‌</a:t>
            </a:r>
            <a:r>
              <a:rPr lang="ar-SA" sz="2800" b="1">
                <a:solidFill>
                  <a:srgbClr val="00FF00"/>
                </a:solidFill>
                <a:effectLst/>
                <a:cs typeface="B Nazanin" panose="00000400000000000000" pitchFamily="2" charset="-78"/>
              </a:rPr>
              <a:t> چراكه</a:t>
            </a:r>
            <a:r>
              <a:rPr lang="ar-SA" sz="2800" b="1">
                <a:solidFill>
                  <a:srgbClr val="00FF00"/>
                </a:solidFill>
                <a:effectLst/>
              </a:rPr>
              <a:t>‌</a:t>
            </a:r>
            <a:r>
              <a:rPr lang="ar-SA" sz="2800" b="1">
                <a:solidFill>
                  <a:srgbClr val="00FF00"/>
                </a:solidFill>
                <a:effectLst/>
                <a:cs typeface="B Nazanin" panose="00000400000000000000" pitchFamily="2" charset="-78"/>
              </a:rPr>
              <a:t> در تمام</a:t>
            </a:r>
            <a:r>
              <a:rPr lang="ar-SA" sz="2800" b="1">
                <a:solidFill>
                  <a:srgbClr val="00FF00"/>
                </a:solidFill>
                <a:effectLst/>
              </a:rPr>
              <a:t>‌</a:t>
            </a:r>
            <a:r>
              <a:rPr lang="ar-SA" sz="2800" b="1">
                <a:solidFill>
                  <a:srgbClr val="00FF00"/>
                </a:solidFill>
                <a:effectLst/>
                <a:cs typeface="B Nazanin" panose="00000400000000000000" pitchFamily="2" charset="-78"/>
              </a:rPr>
              <a:t> این</a:t>
            </a:r>
            <a:r>
              <a:rPr lang="ar-SA" sz="2800" b="1">
                <a:solidFill>
                  <a:srgbClr val="00FF00"/>
                </a:solidFill>
                <a:effectLst/>
              </a:rPr>
              <a:t>‌</a:t>
            </a:r>
            <a:r>
              <a:rPr lang="ar-SA" sz="2800" b="1">
                <a:solidFill>
                  <a:srgbClr val="00FF00"/>
                </a:solidFill>
                <a:effectLst/>
                <a:cs typeface="B Nazanin" panose="00000400000000000000" pitchFamily="2" charset="-78"/>
              </a:rPr>
              <a:t> سالها كلیسا را مشغول</a:t>
            </a:r>
            <a:r>
              <a:rPr lang="ar-SA" sz="2800" b="1">
                <a:solidFill>
                  <a:srgbClr val="00FF00"/>
                </a:solidFill>
                <a:effectLst/>
              </a:rPr>
              <a:t>‌</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داشته</a:t>
            </a:r>
            <a:r>
              <a:rPr lang="ar-SA" sz="2800" b="1">
                <a:solidFill>
                  <a:srgbClr val="00FF00"/>
                </a:solidFill>
                <a:effectLst/>
              </a:rPr>
              <a:t>‌</a:t>
            </a:r>
            <a:r>
              <a:rPr lang="ar-SA" sz="2800" b="1">
                <a:solidFill>
                  <a:srgbClr val="00FF00"/>
                </a:solidFill>
                <a:effectLst/>
                <a:cs typeface="B Nazanin" panose="00000400000000000000" pitchFamily="2" charset="-78"/>
              </a:rPr>
              <a:t> است</a:t>
            </a:r>
            <a:r>
              <a:rPr lang="ar-SA" sz="2800" b="1">
                <a:solidFill>
                  <a:srgbClr val="00FF00"/>
                </a:solidFill>
                <a:effectLst/>
              </a:rPr>
              <a:t>‌</a:t>
            </a:r>
            <a:r>
              <a:rPr lang="en-US" sz="2800" b="1">
                <a:solidFill>
                  <a:srgbClr val="00FF00"/>
                </a:solidFill>
                <a:effectLst/>
                <a:cs typeface="B Nazanin" panose="00000400000000000000" pitchFamily="2" charset="-78"/>
              </a:rPr>
              <a:t> </a:t>
            </a:r>
          </a:p>
          <a:p>
            <a:pPr algn="r" rtl="1">
              <a:buFont typeface="Wingdings" panose="05000000000000000000" pitchFamily="2" charset="2"/>
              <a:buNone/>
            </a:pPr>
            <a:endParaRPr lang="en-US" sz="2800" b="1">
              <a:solidFill>
                <a:srgbClr val="00FF00"/>
              </a:solidFill>
              <a:effectLst/>
              <a:cs typeface="B Nazanin" panose="00000400000000000000" pitchFamily="2" charset="-78"/>
            </a:endParaRPr>
          </a:p>
        </p:txBody>
      </p:sp>
      <p:pic>
        <p:nvPicPr>
          <p:cNvPr id="31748" name="Picture 4" descr="images[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048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1751" name="Picture 7" descr="CA2RG52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0"/>
            <a:ext cx="2667000" cy="190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rtl="1"/>
            <a:r>
              <a:rPr lang="fa-IR" b="1">
                <a:solidFill>
                  <a:srgbClr val="FF00FF"/>
                </a:solidFill>
                <a:effectLst/>
                <a:cs typeface="B Nazanin" panose="00000400000000000000" pitchFamily="2" charset="-78"/>
              </a:rPr>
              <a:t>نشانه های شیطان پرستان </a:t>
            </a:r>
            <a:endParaRPr lang="en-US" b="1">
              <a:solidFill>
                <a:srgbClr val="FF00FF"/>
              </a:solidFill>
              <a:effectLst/>
              <a:cs typeface="B Nazanin" panose="00000400000000000000" pitchFamily="2" charset="-78"/>
            </a:endParaRPr>
          </a:p>
        </p:txBody>
      </p:sp>
      <p:sp>
        <p:nvSpPr>
          <p:cNvPr id="37891" name="Rectangle 3"/>
          <p:cNvSpPr>
            <a:spLocks noGrp="1" noChangeArrowheads="1"/>
          </p:cNvSpPr>
          <p:nvPr>
            <p:ph type="body" idx="1"/>
          </p:nvPr>
        </p:nvSpPr>
        <p:spPr>
          <a:xfrm>
            <a:off x="457200" y="4343400"/>
            <a:ext cx="8229600" cy="1828800"/>
          </a:xfrm>
        </p:spPr>
        <p:txBody>
          <a:bodyPr/>
          <a:lstStyle/>
          <a:p>
            <a:pPr algn="r" rtl="1">
              <a:buFont typeface="Wingdings" panose="05000000000000000000" pitchFamily="2" charset="2"/>
              <a:buNone/>
            </a:pPr>
            <a:r>
              <a:rPr lang="en-US">
                <a:solidFill>
                  <a:schemeClr val="hlink"/>
                </a:solidFill>
                <a:effectLst/>
              </a:rPr>
              <a:t>http.//mastoor.ir/index.php?option=com</a:t>
            </a:r>
          </a:p>
          <a:p>
            <a:pPr algn="r" rtl="1">
              <a:buFont typeface="Wingdings" panose="05000000000000000000" pitchFamily="2" charset="2"/>
              <a:buNone/>
            </a:pPr>
            <a:r>
              <a:rPr lang="en-US">
                <a:solidFill>
                  <a:schemeClr val="hlink"/>
                </a:solidFill>
                <a:effectLst/>
                <a:hlinkClick r:id="rId2"/>
              </a:rPr>
              <a:t>www.diplomasy.ir</a:t>
            </a:r>
            <a:r>
              <a:rPr lang="en-US">
                <a:solidFill>
                  <a:schemeClr val="hlink"/>
                </a:solidFill>
                <a:effectLst/>
              </a:rPr>
              <a:t> </a:t>
            </a:r>
          </a:p>
        </p:txBody>
      </p:sp>
      <p:pic>
        <p:nvPicPr>
          <p:cNvPr id="37892" name="Picture 4" descr="images[8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828800"/>
            <a:ext cx="4343400" cy="23717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body" idx="1"/>
          </p:nvPr>
        </p:nvSpPr>
        <p:spPr>
          <a:xfrm>
            <a:off x="457200" y="3429000"/>
            <a:ext cx="8218488" cy="2879725"/>
          </a:xfrm>
        </p:spPr>
        <p:txBody>
          <a:bodyPr/>
          <a:lstStyle/>
          <a:p>
            <a:pPr algn="r" rtl="1">
              <a:buFont typeface="Wingdings" panose="05000000000000000000" pitchFamily="2" charset="2"/>
              <a:buNone/>
            </a:pPr>
            <a:r>
              <a:rPr lang="ar-SA" sz="2800" b="1" u="sng">
                <a:solidFill>
                  <a:srgbClr val="00FF00"/>
                </a:solidFill>
                <a:effectLst/>
                <a:latin typeface="Arial" panose="020B0604020202020204" pitchFamily="34" charset="0"/>
                <a:cs typeface="B Nazanin" panose="00000400000000000000" pitchFamily="2" charset="-78"/>
              </a:rPr>
              <a:t>  (پنج ضلعی وارونه)</a:t>
            </a:r>
            <a:r>
              <a:rPr lang="ar-SA" sz="2800" b="1">
                <a:solidFill>
                  <a:srgbClr val="00FF00"/>
                </a:solidFill>
                <a:effectLst/>
                <a:cs typeface="B Nazanin" panose="00000400000000000000" pitchFamily="2" charset="-78"/>
              </a:rPr>
              <a:t>: نشانه ستاره صبح ، نامی که به شیطان تعلق دارد. این علامت در مراسم های مخفیانه و جادوگری برای احضار ارواح شیطانی استفاده میشود. این علامت نشانه شیطان است </a:t>
            </a:r>
            <a:r>
              <a:rPr lang="fa-IR" sz="2800" b="1">
                <a:solidFill>
                  <a:srgbClr val="00FF00"/>
                </a:solidFill>
                <a:effectLst/>
                <a:cs typeface="B Nazanin" panose="00000400000000000000" pitchFamily="2" charset="-78"/>
              </a:rPr>
              <a:t>.</a:t>
            </a:r>
            <a:endParaRPr lang="en-US" sz="2800" b="1">
              <a:solidFill>
                <a:srgbClr val="00FF00"/>
              </a:solidFill>
              <a:effectLst/>
              <a:cs typeface="B Nazanin" panose="00000400000000000000" pitchFamily="2" charset="-78"/>
            </a:endParaRPr>
          </a:p>
        </p:txBody>
      </p:sp>
      <p:pic>
        <p:nvPicPr>
          <p:cNvPr id="38915" name="Picture 3" descr="1"/>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2743200" y="0"/>
            <a:ext cx="3168650" cy="3217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38914">
                                            <p:txEl>
                                              <p:pRg st="0" end="0"/>
                                            </p:txEl>
                                          </p:spTgt>
                                        </p:tgtEl>
                                        <p:attrNameLst>
                                          <p:attrName>style.visibility</p:attrName>
                                        </p:attrNameLst>
                                      </p:cBhvr>
                                      <p:to>
                                        <p:strVal val="visible"/>
                                      </p:to>
                                    </p:set>
                                    <p:anim calcmode="lin" valueType="num">
                                      <p:cBhvr>
                                        <p:cTn id="7" dur="500" fill="hold"/>
                                        <p:tgtEl>
                                          <p:spTgt spid="3891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8914">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8914">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89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body" idx="1"/>
          </p:nvPr>
        </p:nvSpPr>
        <p:spPr>
          <a:xfrm>
            <a:off x="468313" y="4437063"/>
            <a:ext cx="8229600" cy="2089150"/>
          </a:xfrm>
        </p:spPr>
        <p:txBody>
          <a:bodyPr/>
          <a:lstStyle/>
          <a:p>
            <a:pPr algn="r" rtl="1">
              <a:buFont typeface="Wingdings" panose="05000000000000000000" pitchFamily="2" charset="2"/>
              <a:buNone/>
            </a:pPr>
            <a:r>
              <a:rPr lang="ar-SA" b="1" u="sng">
                <a:solidFill>
                  <a:srgbClr val="00FF00"/>
                </a:solidFill>
                <a:effectLst/>
                <a:cs typeface="B Nazanin" panose="00000400000000000000" pitchFamily="2" charset="-78"/>
              </a:rPr>
              <a:t>دیو بافومت</a:t>
            </a:r>
            <a:r>
              <a:rPr lang="ar-SA" b="1">
                <a:solidFill>
                  <a:srgbClr val="00FF00"/>
                </a:solidFill>
                <a:effectLst/>
                <a:cs typeface="B Nazanin" panose="00000400000000000000" pitchFamily="2" charset="-78"/>
              </a:rPr>
              <a:t>: علامت شیطان پرستی. خدای شیطانی و سمبل شیطان. ممکن است این علامت به شکل جواهرات دیده شود.</a:t>
            </a:r>
            <a:r>
              <a:rPr lang="en-US" b="1">
                <a:solidFill>
                  <a:srgbClr val="00FF00"/>
                </a:solidFill>
                <a:effectLst/>
                <a:cs typeface="B Nazanin" panose="00000400000000000000" pitchFamily="2" charset="-78"/>
              </a:rPr>
              <a:t> </a:t>
            </a:r>
          </a:p>
        </p:txBody>
      </p:sp>
      <p:pic>
        <p:nvPicPr>
          <p:cNvPr id="39939" name="Picture 3" descr="2"/>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0" y="304800"/>
            <a:ext cx="3848100" cy="32178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9940" name="Picture 4" descr="satan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304800"/>
            <a:ext cx="3657600" cy="3200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39938">
                                            <p:txEl>
                                              <p:pRg st="0" end="0"/>
                                            </p:txEl>
                                          </p:spTgt>
                                        </p:tgtEl>
                                        <p:attrNameLst>
                                          <p:attrName>style.visibility</p:attrName>
                                        </p:attrNameLst>
                                      </p:cBhvr>
                                      <p:to>
                                        <p:strVal val="visible"/>
                                      </p:to>
                                    </p:set>
                                    <p:anim calcmode="lin" valueType="num">
                                      <p:cBhvr>
                                        <p:cTn id="7" dur="500" fill="hold"/>
                                        <p:tgtEl>
                                          <p:spTgt spid="3993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9938">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9938">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993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body" idx="1"/>
          </p:nvPr>
        </p:nvSpPr>
        <p:spPr>
          <a:xfrm>
            <a:off x="304800" y="3429000"/>
            <a:ext cx="8229600" cy="2014538"/>
          </a:xfrm>
        </p:spPr>
        <p:txBody>
          <a:bodyPr/>
          <a:lstStyle/>
          <a:p>
            <a:pPr algn="r" rtl="1">
              <a:lnSpc>
                <a:spcPct val="80000"/>
              </a:lnSpc>
              <a:buFont typeface="Wingdings" panose="05000000000000000000" pitchFamily="2" charset="2"/>
              <a:buNone/>
            </a:pPr>
            <a:r>
              <a:rPr lang="ar-SA" sz="2800" b="1">
                <a:solidFill>
                  <a:srgbClr val="00FF00"/>
                </a:solidFill>
                <a:effectLst/>
                <a:latin typeface="Arial" panose="020B0604020202020204" pitchFamily="34" charset="0"/>
                <a:cs typeface="B Nazanin" panose="00000400000000000000" pitchFamily="2" charset="-78"/>
              </a:rPr>
              <a:t> </a:t>
            </a:r>
            <a:endParaRPr lang="en-US" sz="2800" b="1" u="sng">
              <a:solidFill>
                <a:srgbClr val="00FF00"/>
              </a:solidFill>
              <a:effectLst/>
              <a:cs typeface="B Nazanin" panose="00000400000000000000" pitchFamily="2" charset="-78"/>
            </a:endParaRPr>
          </a:p>
          <a:p>
            <a:pPr algn="r" rtl="1">
              <a:lnSpc>
                <a:spcPct val="80000"/>
              </a:lnSpc>
              <a:buFont typeface="Wingdings" panose="05000000000000000000" pitchFamily="2" charset="2"/>
              <a:buNone/>
            </a:pPr>
            <a:r>
              <a:rPr lang="en-US" sz="2800" b="1" u="sng">
                <a:solidFill>
                  <a:srgbClr val="00FF00"/>
                </a:solidFill>
                <a:effectLst/>
                <a:cs typeface="B Nazanin" panose="00000400000000000000" pitchFamily="2" charset="-78"/>
              </a:rPr>
              <a:t>All Seeing Eye </a:t>
            </a:r>
            <a:r>
              <a:rPr lang="ar-SA" sz="2800" b="1" u="sng">
                <a:solidFill>
                  <a:srgbClr val="00FF00"/>
                </a:solidFill>
                <a:effectLst/>
                <a:cs typeface="B Nazanin" panose="00000400000000000000" pitchFamily="2" charset="-78"/>
              </a:rPr>
              <a:t>(چشمی که به همه جا می نگرد):</a:t>
            </a:r>
            <a:r>
              <a:rPr lang="ar-SA" sz="2800" b="1">
                <a:solidFill>
                  <a:srgbClr val="00FF00"/>
                </a:solidFill>
                <a:effectLst/>
                <a:cs typeface="B Nazanin" panose="00000400000000000000" pitchFamily="2" charset="-78"/>
              </a:rPr>
              <a:t> آنها معتقدند که این چشم لوسیفر (شیطان) است و کسی که قدرت کنترل آن را دارد بر تمام دارایی ها حکومت میکند. این علامت در پیشگویی ها به کار میرود. جادوها ، نفرین ها ، کنترل های روحی و تمامی انحرافات تحت این علامت کار میکنند. این علامت روشنفکران است . به پول رایج ایالات متحده نگاهی بیندازید .این علامت اساس نظم نوین جهانی است. </a:t>
            </a:r>
            <a:endParaRPr lang="en-US" sz="2800" b="1">
              <a:solidFill>
                <a:srgbClr val="00FF00"/>
              </a:solidFill>
              <a:effectLst/>
              <a:cs typeface="B Nazanin" panose="00000400000000000000" pitchFamily="2" charset="-78"/>
            </a:endParaRPr>
          </a:p>
        </p:txBody>
      </p:sp>
      <p:pic>
        <p:nvPicPr>
          <p:cNvPr id="40963" name="Picture 3" descr="6"/>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2743200" y="0"/>
            <a:ext cx="2971800" cy="29733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0964" name="Picture 4" descr="satan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0"/>
            <a:ext cx="32766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40965" name="Picture 5" descr="images[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667000" cy="2971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40962">
                                            <p:txEl>
                                              <p:pRg st="0" end="0"/>
                                            </p:txEl>
                                          </p:spTgt>
                                        </p:tgtEl>
                                        <p:attrNameLst>
                                          <p:attrName>style.visibility</p:attrName>
                                        </p:attrNameLst>
                                      </p:cBhvr>
                                      <p:to>
                                        <p:strVal val="visible"/>
                                      </p:to>
                                    </p:set>
                                    <p:anim calcmode="lin" valueType="num">
                                      <p:cBhvr>
                                        <p:cTn id="7" dur="500" fill="hold"/>
                                        <p:tgtEl>
                                          <p:spTgt spid="4096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0962">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40962">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40962">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40962">
                                            <p:txEl>
                                              <p:pRg st="1" end="1"/>
                                            </p:txEl>
                                          </p:spTgt>
                                        </p:tgtEl>
                                        <p:attrNameLst>
                                          <p:attrName>style.visibility</p:attrName>
                                        </p:attrNameLst>
                                      </p:cBhvr>
                                      <p:to>
                                        <p:strVal val="visible"/>
                                      </p:to>
                                    </p:set>
                                    <p:anim calcmode="lin" valueType="num">
                                      <p:cBhvr>
                                        <p:cTn id="15" dur="500" fill="hold"/>
                                        <p:tgtEl>
                                          <p:spTgt spid="40962">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40962">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40962">
                                            <p:txEl>
                                              <p:pRg st="1" end="1"/>
                                            </p:txEl>
                                          </p:spTgt>
                                        </p:tgtEl>
                                        <p:attrNameLst>
                                          <p:attrName>style.rotation</p:attrName>
                                        </p:attrNameLst>
                                      </p:cBhvr>
                                      <p:tavLst>
                                        <p:tav tm="0">
                                          <p:val>
                                            <p:fltVal val="360"/>
                                          </p:val>
                                        </p:tav>
                                        <p:tav tm="100000">
                                          <p:val>
                                            <p:fltVal val="0"/>
                                          </p:val>
                                        </p:tav>
                                      </p:tavLst>
                                    </p:anim>
                                    <p:animEffect transition="in" filter="fade">
                                      <p:cBhvr>
                                        <p:cTn id="18" dur="500"/>
                                        <p:tgtEl>
                                          <p:spTgt spid="40962">
                                            <p:txEl>
                                              <p:pRg st="1" end="1"/>
                                            </p:txEl>
                                          </p:spTgt>
                                        </p:tgtEl>
                                      </p:cBhvr>
                                    </p:animEffect>
                                  </p:childTnLst>
                                </p:cTn>
                              </p:par>
                            </p:childTnLst>
                          </p:cTn>
                        </p:par>
                        <p:par>
                          <p:cTn id="19" fill="hold" nodeType="afterGroup">
                            <p:stCondLst>
                              <p:cond delay="15050"/>
                            </p:stCondLst>
                            <p:childTnLst>
                              <p:par>
                                <p:cTn id="20" presetID="42" presetClass="entr" presetSubtype="0" fill="hold" nodeType="afterEffect">
                                  <p:stCondLst>
                                    <p:cond delay="0"/>
                                  </p:stCondLst>
                                  <p:childTnLst>
                                    <p:set>
                                      <p:cBhvr>
                                        <p:cTn id="21" dur="1" fill="hold">
                                          <p:stCondLst>
                                            <p:cond delay="0"/>
                                          </p:stCondLst>
                                        </p:cTn>
                                        <p:tgtEl>
                                          <p:spTgt spid="40964"/>
                                        </p:tgtEl>
                                        <p:attrNameLst>
                                          <p:attrName>style.visibility</p:attrName>
                                        </p:attrNameLst>
                                      </p:cBhvr>
                                      <p:to>
                                        <p:strVal val="visible"/>
                                      </p:to>
                                    </p:set>
                                    <p:animEffect transition="in" filter="fade">
                                      <p:cBhvr>
                                        <p:cTn id="22" dur="1000"/>
                                        <p:tgtEl>
                                          <p:spTgt spid="40964"/>
                                        </p:tgtEl>
                                      </p:cBhvr>
                                    </p:animEffect>
                                    <p:anim calcmode="lin" valueType="num">
                                      <p:cBhvr>
                                        <p:cTn id="23" dur="1000" fill="hold"/>
                                        <p:tgtEl>
                                          <p:spTgt spid="40964"/>
                                        </p:tgtEl>
                                        <p:attrNameLst>
                                          <p:attrName>ppt_x</p:attrName>
                                        </p:attrNameLst>
                                      </p:cBhvr>
                                      <p:tavLst>
                                        <p:tav tm="0">
                                          <p:val>
                                            <p:strVal val="#ppt_x"/>
                                          </p:val>
                                        </p:tav>
                                        <p:tav tm="100000">
                                          <p:val>
                                            <p:strVal val="#ppt_x"/>
                                          </p:val>
                                        </p:tav>
                                      </p:tavLst>
                                    </p:anim>
                                    <p:anim calcmode="lin" valueType="num">
                                      <p:cBhvr>
                                        <p:cTn id="24" dur="1000" fill="hold"/>
                                        <p:tgtEl>
                                          <p:spTgt spid="409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body" idx="1"/>
          </p:nvPr>
        </p:nvSpPr>
        <p:spPr>
          <a:xfrm>
            <a:off x="457200" y="4729163"/>
            <a:ext cx="8229600" cy="1366837"/>
          </a:xfrm>
        </p:spPr>
        <p:txBody>
          <a:bodyPr/>
          <a:lstStyle/>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 سمبل باروری و شهوات در انسانها. روح شهوت</a:t>
            </a:r>
            <a:r>
              <a:rPr lang="fa-IR" sz="2800" b="1">
                <a:solidFill>
                  <a:srgbClr val="00FF00"/>
                </a:solidFill>
                <a:effectLst/>
                <a:cs typeface="B Nazanin" panose="00000400000000000000" pitchFamily="2" charset="-78"/>
              </a:rPr>
              <a:t> است</a:t>
            </a:r>
            <a:r>
              <a:rPr lang="ar-SA" sz="2800" b="1">
                <a:solidFill>
                  <a:srgbClr val="00FF00"/>
                </a:solidFill>
                <a:effectLst/>
                <a:cs typeface="B Nazanin" panose="00000400000000000000" pitchFamily="2" charset="-78"/>
              </a:rPr>
              <a:t>. </a:t>
            </a:r>
            <a:r>
              <a:rPr lang="ar-SA" sz="2800" b="1">
                <a:solidFill>
                  <a:srgbClr val="00FF00"/>
                </a:solidFill>
                <a:cs typeface="B Nazanin" panose="00000400000000000000" pitchFamily="2" charset="-78"/>
              </a:rPr>
              <a:t>امروزه نماد « فمنيسم » در واقع يك نماد برداشت شده دقيقا از سمبل</a:t>
            </a:r>
            <a:r>
              <a:rPr lang="ar-SA" sz="2800" b="1">
                <a:solidFill>
                  <a:srgbClr val="00FF00"/>
                </a:solidFill>
              </a:rPr>
              <a:t>‌</a:t>
            </a:r>
            <a:r>
              <a:rPr lang="ar-SA" sz="2800" b="1">
                <a:solidFill>
                  <a:srgbClr val="00FF00"/>
                </a:solidFill>
                <a:cs typeface="B Nazanin" panose="00000400000000000000" pitchFamily="2" charset="-78"/>
              </a:rPr>
              <a:t>هاي شيطاني است</a:t>
            </a:r>
            <a:r>
              <a:rPr lang="en-US" sz="2800" b="1">
                <a:solidFill>
                  <a:srgbClr val="00FF00"/>
                </a:solidFill>
                <a:cs typeface="B Nazanin" panose="00000400000000000000" pitchFamily="2" charset="-78"/>
              </a:rPr>
              <a:t> .</a:t>
            </a:r>
            <a:r>
              <a:rPr lang="en-US" sz="2800" b="1">
                <a:solidFill>
                  <a:srgbClr val="00FF00"/>
                </a:solidFill>
                <a:effectLst/>
                <a:cs typeface="B Nazanin" panose="00000400000000000000" pitchFamily="2" charset="-78"/>
              </a:rPr>
              <a:t> </a:t>
            </a:r>
          </a:p>
        </p:txBody>
      </p:sp>
      <p:pic>
        <p:nvPicPr>
          <p:cNvPr id="41987" name="Picture 3" descr="4"/>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762000" y="228600"/>
            <a:ext cx="2743200" cy="3352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1988" name="Picture 4" descr="CAK5A7C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228600"/>
            <a:ext cx="2971800"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p:cTn id="7" dur="500" fill="hold"/>
                                        <p:tgtEl>
                                          <p:spTgt spid="4198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1986">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41986">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4198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body" idx="1"/>
          </p:nvPr>
        </p:nvSpPr>
        <p:spPr>
          <a:xfrm>
            <a:off x="457200" y="4005263"/>
            <a:ext cx="8229600" cy="2376487"/>
          </a:xfrm>
        </p:spPr>
        <p:txBody>
          <a:bodyPr/>
          <a:lstStyle/>
          <a:p>
            <a:pPr algn="r" rtl="1">
              <a:buFont typeface="Wingdings" panose="05000000000000000000" pitchFamily="2" charset="2"/>
              <a:buNone/>
            </a:pPr>
            <a:r>
              <a:rPr lang="ar-SA" sz="2800" b="1">
                <a:solidFill>
                  <a:srgbClr val="00FF00"/>
                </a:solidFill>
                <a:effectLst/>
                <a:latin typeface="Arial" panose="020B0604020202020204" pitchFamily="34" charset="0"/>
                <a:cs typeface="B Nazanin" panose="00000400000000000000" pitchFamily="2" charset="-78"/>
              </a:rPr>
              <a:t> </a:t>
            </a:r>
            <a:endParaRPr lang="en-US" sz="2800" b="1" u="sng">
              <a:solidFill>
                <a:srgbClr val="00FF00"/>
              </a:solidFill>
              <a:effectLst/>
              <a:cs typeface="B Nazanin" panose="00000400000000000000" pitchFamily="2" charset="-78"/>
            </a:endParaRPr>
          </a:p>
          <a:p>
            <a:pPr algn="r" rtl="1">
              <a:buFont typeface="Wingdings" panose="05000000000000000000" pitchFamily="2" charset="2"/>
              <a:buNone/>
            </a:pPr>
            <a:r>
              <a:rPr lang="en-US" sz="2800" b="1" u="sng">
                <a:solidFill>
                  <a:srgbClr val="00FF00"/>
                </a:solidFill>
                <a:effectLst/>
                <a:cs typeface="B Nazanin" panose="00000400000000000000" pitchFamily="2" charset="-78"/>
              </a:rPr>
              <a:t>Upside Down Cross  </a:t>
            </a:r>
            <a:r>
              <a:rPr lang="ar-SA" sz="2800" b="1" u="sng">
                <a:solidFill>
                  <a:srgbClr val="00FF00"/>
                </a:solidFill>
                <a:effectLst/>
                <a:cs typeface="B Nazanin" panose="00000400000000000000" pitchFamily="2" charset="-78"/>
              </a:rPr>
              <a:t>صلیب وارونه:</a:t>
            </a:r>
            <a:r>
              <a:rPr lang="ar-SA" sz="2800" b="1">
                <a:solidFill>
                  <a:srgbClr val="00FF00"/>
                </a:solidFill>
                <a:effectLst/>
                <a:cs typeface="B Nazanin" panose="00000400000000000000" pitchFamily="2" charset="-78"/>
              </a:rPr>
              <a:t> نشانه استهزاء و رد کردن مسیح میباشد. گردنبندهای آن توسط شیطان پرستان زیادی به کار میرود. این علامت را میتوان همراه خواننده های راک و روی آلبوم های آنها دید.</a:t>
            </a:r>
            <a:endParaRPr lang="en-US" sz="2800" b="1">
              <a:solidFill>
                <a:srgbClr val="00FF00"/>
              </a:solidFill>
              <a:effectLst/>
              <a:cs typeface="B Nazanin" panose="00000400000000000000" pitchFamily="2" charset="-78"/>
            </a:endParaRPr>
          </a:p>
        </p:txBody>
      </p:sp>
      <p:pic>
        <p:nvPicPr>
          <p:cNvPr id="43011" name="Picture 3" descr="7"/>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2749550" y="292100"/>
            <a:ext cx="2338388" cy="31369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43010">
                                            <p:txEl>
                                              <p:pRg st="0" end="0"/>
                                            </p:txEl>
                                          </p:spTgt>
                                        </p:tgtEl>
                                        <p:attrNameLst>
                                          <p:attrName>style.visibility</p:attrName>
                                        </p:attrNameLst>
                                      </p:cBhvr>
                                      <p:to>
                                        <p:strVal val="visible"/>
                                      </p:to>
                                    </p:set>
                                    <p:anim calcmode="lin" valueType="num">
                                      <p:cBhvr>
                                        <p:cTn id="7" dur="500" fill="hold"/>
                                        <p:tgtEl>
                                          <p:spTgt spid="43010">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3010">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43010">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43010">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43010">
                                            <p:txEl>
                                              <p:pRg st="1" end="1"/>
                                            </p:txEl>
                                          </p:spTgt>
                                        </p:tgtEl>
                                        <p:attrNameLst>
                                          <p:attrName>style.visibility</p:attrName>
                                        </p:attrNameLst>
                                      </p:cBhvr>
                                      <p:to>
                                        <p:strVal val="visible"/>
                                      </p:to>
                                    </p:set>
                                    <p:anim calcmode="lin" valueType="num">
                                      <p:cBhvr>
                                        <p:cTn id="15" dur="500" fill="hold"/>
                                        <p:tgtEl>
                                          <p:spTgt spid="43010">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43010">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43010">
                                            <p:txEl>
                                              <p:pRg st="1" end="1"/>
                                            </p:txEl>
                                          </p:spTgt>
                                        </p:tgtEl>
                                        <p:attrNameLst>
                                          <p:attrName>style.rotation</p:attrName>
                                        </p:attrNameLst>
                                      </p:cBhvr>
                                      <p:tavLst>
                                        <p:tav tm="0">
                                          <p:val>
                                            <p:fltVal val="360"/>
                                          </p:val>
                                        </p:tav>
                                        <p:tav tm="100000">
                                          <p:val>
                                            <p:fltVal val="0"/>
                                          </p:val>
                                        </p:tav>
                                      </p:tavLst>
                                    </p:anim>
                                    <p:animEffect transition="in" filter="fade">
                                      <p:cBhvr>
                                        <p:cTn id="18" dur="500"/>
                                        <p:tgtEl>
                                          <p:spTgt spid="430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body" idx="1"/>
          </p:nvPr>
        </p:nvSpPr>
        <p:spPr>
          <a:xfrm>
            <a:off x="457200" y="3721100"/>
            <a:ext cx="8229600" cy="2374900"/>
          </a:xfrm>
        </p:spPr>
        <p:txBody>
          <a:bodyPr/>
          <a:lstStyle/>
          <a:p>
            <a:pPr algn="r" rtl="1">
              <a:lnSpc>
                <a:spcPct val="90000"/>
              </a:lnSpc>
              <a:buFont typeface="Wingdings" panose="05000000000000000000" pitchFamily="2" charset="2"/>
              <a:buNone/>
            </a:pPr>
            <a:r>
              <a:rPr lang="en-US" sz="2800" b="1">
                <a:solidFill>
                  <a:srgbClr val="00FF00"/>
                </a:solidFill>
                <a:effectLst/>
                <a:cs typeface="B Nazanin" panose="00000400000000000000" pitchFamily="2" charset="-78"/>
              </a:rPr>
              <a:t>Goat Head</a:t>
            </a:r>
            <a:r>
              <a:rPr lang="ar-SA" sz="2800" b="1">
                <a:solidFill>
                  <a:srgbClr val="00FF00"/>
                </a:solidFill>
                <a:effectLst/>
                <a:latin typeface="Arial" panose="020B0604020202020204" pitchFamily="34" charset="0"/>
                <a:cs typeface="B Nazanin" panose="00000400000000000000" pitchFamily="2" charset="-78"/>
              </a:rPr>
              <a:t>   (سر بز): بز شاخدار ، بز مندس (همان</a:t>
            </a:r>
            <a:r>
              <a:rPr lang="en-US" sz="2800" b="1">
                <a:solidFill>
                  <a:srgbClr val="00FF00"/>
                </a:solidFill>
                <a:effectLst/>
                <a:cs typeface="B Nazanin" panose="00000400000000000000" pitchFamily="2" charset="-78"/>
              </a:rPr>
              <a:t> </a:t>
            </a:r>
            <a:r>
              <a:rPr lang="ar-SA" sz="2800" b="1">
                <a:solidFill>
                  <a:srgbClr val="00FF00"/>
                </a:solidFill>
                <a:effectLst/>
                <a:cs typeface="B Nazanin" panose="00000400000000000000" pitchFamily="2" charset="-78"/>
              </a:rPr>
              <a:t>خدای مصر باستان)، خدای جادو ، این یکی از راههای شیطان پرستان برای مسخره کردن مسیح است زیرا گفته میشود که مسیح مانند بره ای برای گناهان بشر کشته شد.</a:t>
            </a:r>
            <a:endParaRPr lang="en-US" sz="2800" b="1">
              <a:solidFill>
                <a:srgbClr val="00FF00"/>
              </a:solidFill>
              <a:effectLst/>
              <a:cs typeface="B Nazanin" panose="00000400000000000000" pitchFamily="2" charset="-78"/>
            </a:endParaRPr>
          </a:p>
        </p:txBody>
      </p:sp>
      <p:pic>
        <p:nvPicPr>
          <p:cNvPr id="44035" name="Picture 3" descr="8"/>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0" y="0"/>
            <a:ext cx="2895600" cy="27051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4036" name="Picture 4" descr="satan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0"/>
            <a:ext cx="2819400" cy="2362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44034">
                                            <p:txEl>
                                              <p:pRg st="0" end="0"/>
                                            </p:txEl>
                                          </p:spTgt>
                                        </p:tgtEl>
                                        <p:attrNameLst>
                                          <p:attrName>style.visibility</p:attrName>
                                        </p:attrNameLst>
                                      </p:cBhvr>
                                      <p:to>
                                        <p:strVal val="visible"/>
                                      </p:to>
                                    </p:set>
                                    <p:anim calcmode="lin" valueType="num">
                                      <p:cBhvr>
                                        <p:cTn id="7" dur="500" fill="hold"/>
                                        <p:tgtEl>
                                          <p:spTgt spid="4403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4034">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44034">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44034">
                                            <p:txEl>
                                              <p:pRg st="0" end="0"/>
                                            </p:txEl>
                                          </p:spTgt>
                                        </p:tgtEl>
                                      </p:cBhvr>
                                    </p:animEffect>
                                  </p:childTnLst>
                                </p:cTn>
                              </p:par>
                            </p:childTnLst>
                          </p:cTn>
                        </p:par>
                        <p:par>
                          <p:cTn id="11" fill="hold" nodeType="afterGroup">
                            <p:stCondLst>
                              <p:cond delay="8100"/>
                            </p:stCondLst>
                            <p:childTnLst>
                              <p:par>
                                <p:cTn id="12" presetID="14" presetClass="entr" presetSubtype="10" fill="hold" nodeType="afterEffect">
                                  <p:stCondLst>
                                    <p:cond delay="0"/>
                                  </p:stCondLst>
                                  <p:childTnLst>
                                    <p:set>
                                      <p:cBhvr>
                                        <p:cTn id="13" dur="1" fill="hold">
                                          <p:stCondLst>
                                            <p:cond delay="0"/>
                                          </p:stCondLst>
                                        </p:cTn>
                                        <p:tgtEl>
                                          <p:spTgt spid="44036"/>
                                        </p:tgtEl>
                                        <p:attrNameLst>
                                          <p:attrName>style.visibility</p:attrName>
                                        </p:attrNameLst>
                                      </p:cBhvr>
                                      <p:to>
                                        <p:strVal val="visible"/>
                                      </p:to>
                                    </p:set>
                                    <p:animEffect transition="in" filter="randombar(horizontal)">
                                      <p:cBhvr>
                                        <p:cTn id="14" dur="500"/>
                                        <p:tgtEl>
                                          <p:spTgt spid="44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body" idx="1"/>
          </p:nvPr>
        </p:nvSpPr>
        <p:spPr>
          <a:xfrm>
            <a:off x="457200" y="3865563"/>
            <a:ext cx="8229600" cy="2230437"/>
          </a:xfrm>
        </p:spPr>
        <p:txBody>
          <a:bodyPr/>
          <a:lstStyle/>
          <a:p>
            <a:pPr algn="r" rtl="1">
              <a:buFont typeface="Wingdings" panose="05000000000000000000" pitchFamily="2" charset="2"/>
              <a:buNone/>
            </a:pPr>
            <a:r>
              <a:rPr lang="en-US" sz="2800" b="1" u="sng">
                <a:solidFill>
                  <a:srgbClr val="00FF00"/>
                </a:solidFill>
                <a:effectLst/>
                <a:cs typeface="B Nazanin" panose="00000400000000000000" pitchFamily="2" charset="-78"/>
              </a:rPr>
              <a:t>Anarchy </a:t>
            </a:r>
            <a:r>
              <a:rPr lang="ar-SA" sz="2800" b="1" u="sng">
                <a:solidFill>
                  <a:srgbClr val="00FF00"/>
                </a:solidFill>
                <a:effectLst/>
                <a:cs typeface="B Nazanin" panose="00000400000000000000" pitchFamily="2" charset="-78"/>
              </a:rPr>
              <a:t>(هرج و مرج):</a:t>
            </a:r>
            <a:r>
              <a:rPr lang="ar-SA" sz="2800" b="1">
                <a:solidFill>
                  <a:srgbClr val="00FF00"/>
                </a:solidFill>
                <a:effectLst/>
                <a:cs typeface="B Nazanin" panose="00000400000000000000" pitchFamily="2" charset="-78"/>
              </a:rPr>
              <a:t> این علامت به معنای از بین بردن تمام قوانین میباشد. به عبارت دیگر " هرچه تخریب کننده است تو انجام بده " یعنی همان قانون شیطان پرستی . این علامت توسط پانک ها و راک ها به کار میرود.</a:t>
            </a:r>
            <a:endParaRPr lang="en-US" sz="2800" b="1">
              <a:solidFill>
                <a:srgbClr val="00FF00"/>
              </a:solidFill>
              <a:effectLst/>
              <a:cs typeface="B Nazanin" panose="00000400000000000000" pitchFamily="2" charset="-78"/>
            </a:endParaRPr>
          </a:p>
        </p:txBody>
      </p:sp>
      <p:pic>
        <p:nvPicPr>
          <p:cNvPr id="45059" name="Picture 3" descr="9"/>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2703513" y="341313"/>
            <a:ext cx="3452812" cy="2943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45058">
                                            <p:txEl>
                                              <p:pRg st="0" end="0"/>
                                            </p:txEl>
                                          </p:spTgt>
                                        </p:tgtEl>
                                        <p:attrNameLst>
                                          <p:attrName>style.visibility</p:attrName>
                                        </p:attrNameLst>
                                      </p:cBhvr>
                                      <p:to>
                                        <p:strVal val="visible"/>
                                      </p:to>
                                    </p:set>
                                    <p:anim calcmode="lin" valueType="num">
                                      <p:cBhvr>
                                        <p:cTn id="7" dur="500" fill="hold"/>
                                        <p:tgtEl>
                                          <p:spTgt spid="4505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5058">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45058">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450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body" idx="1"/>
          </p:nvPr>
        </p:nvSpPr>
        <p:spPr>
          <a:xfrm>
            <a:off x="457200" y="3865563"/>
            <a:ext cx="8229600" cy="2230437"/>
          </a:xfrm>
        </p:spPr>
        <p:txBody>
          <a:bodyPr/>
          <a:lstStyle/>
          <a:p>
            <a:pPr algn="r" rtl="1">
              <a:buFont typeface="Wingdings" panose="05000000000000000000" pitchFamily="2" charset="2"/>
              <a:buNone/>
            </a:pPr>
            <a:r>
              <a:rPr lang="en-US" sz="2800" b="1" u="sng">
                <a:solidFill>
                  <a:srgbClr val="00FF00"/>
                </a:solidFill>
                <a:effectLst/>
                <a:cs typeface="B Nazanin" panose="00000400000000000000" pitchFamily="2" charset="-78"/>
              </a:rPr>
              <a:t>Anti Justice</a:t>
            </a:r>
            <a:r>
              <a:rPr lang="ar-SA" sz="2800" b="1" u="sng">
                <a:solidFill>
                  <a:srgbClr val="00FF00"/>
                </a:solidFill>
                <a:effectLst/>
                <a:latin typeface="Arial" panose="020B0604020202020204" pitchFamily="34" charset="0"/>
                <a:cs typeface="B Nazanin" panose="00000400000000000000" pitchFamily="2" charset="-78"/>
              </a:rPr>
              <a:t>   (ضدعدالت):</a:t>
            </a:r>
            <a:r>
              <a:rPr lang="ar-SA" sz="2800" b="1">
                <a:solidFill>
                  <a:srgbClr val="00FF00"/>
                </a:solidFill>
                <a:effectLst/>
                <a:cs typeface="B Nazanin" panose="00000400000000000000" pitchFamily="2" charset="-78"/>
              </a:rPr>
              <a:t> تبر رو به بالا علامت عدالت روم قدیم بوده است که علامت واژگون شده آن نشانه ضدعدالت یا شورش و طغیان میباشد. فمنیست ها از دو تبر رو به بالا به معنی مادر سالاری باستانی استفاده مینمایند.</a:t>
            </a:r>
            <a:endParaRPr lang="en-US" sz="2800" b="1">
              <a:solidFill>
                <a:srgbClr val="00FF00"/>
              </a:solidFill>
              <a:effectLst/>
              <a:cs typeface="B Nazanin" panose="00000400000000000000" pitchFamily="2" charset="-78"/>
            </a:endParaRPr>
          </a:p>
        </p:txBody>
      </p:sp>
      <p:pic>
        <p:nvPicPr>
          <p:cNvPr id="46083" name="Picture 3" descr="10"/>
          <p:cNvPicPr>
            <a:picLocks noGrp="1" noChangeAspect="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a:xfrm>
            <a:off x="2771775" y="379413"/>
            <a:ext cx="2808288" cy="290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46082">
                                            <p:txEl>
                                              <p:pRg st="0" end="0"/>
                                            </p:txEl>
                                          </p:spTgt>
                                        </p:tgtEl>
                                        <p:attrNameLst>
                                          <p:attrName>style.visibility</p:attrName>
                                        </p:attrNameLst>
                                      </p:cBhvr>
                                      <p:to>
                                        <p:strVal val="visible"/>
                                      </p:to>
                                    </p:set>
                                    <p:anim calcmode="lin" valueType="num">
                                      <p:cBhvr>
                                        <p:cTn id="7" dur="500" fill="hold"/>
                                        <p:tgtEl>
                                          <p:spTgt spid="4608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6082">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46082">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4608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lgn="r" rtl="1"/>
            <a:r>
              <a:rPr lang="ar-SA" b="1">
                <a:solidFill>
                  <a:srgbClr val="FF00FF"/>
                </a:solidFill>
                <a:effectLst/>
                <a:cs typeface="B Nazanin" panose="00000400000000000000" pitchFamily="2" charset="-78"/>
              </a:rPr>
              <a:t>چشم شيطان</a:t>
            </a:r>
            <a:r>
              <a:rPr lang="en-US" b="1">
                <a:solidFill>
                  <a:srgbClr val="FF00FF"/>
                </a:solidFill>
                <a:effectLst/>
                <a:cs typeface="B Nazanin" panose="00000400000000000000" pitchFamily="2" charset="-78"/>
              </a:rPr>
              <a:t> (Aye of satan) :</a:t>
            </a:r>
            <a:r>
              <a:rPr lang="en-US">
                <a:solidFill>
                  <a:srgbClr val="FF0000"/>
                </a:solidFill>
                <a:cs typeface="B Kamran Outline" panose="00000400000000000000" pitchFamily="2" charset="-78"/>
              </a:rPr>
              <a:t> </a:t>
            </a:r>
          </a:p>
        </p:txBody>
      </p:sp>
      <p:sp>
        <p:nvSpPr>
          <p:cNvPr id="47107" name="Rectangle 3"/>
          <p:cNvSpPr>
            <a:spLocks noGrp="1" noChangeArrowheads="1"/>
          </p:cNvSpPr>
          <p:nvPr>
            <p:ph type="body" idx="1"/>
          </p:nvPr>
        </p:nvSpPr>
        <p:spPr>
          <a:xfrm>
            <a:off x="3298825" y="1981200"/>
            <a:ext cx="5387975" cy="4114800"/>
          </a:xfrm>
        </p:spPr>
        <p:txBody>
          <a:bodyPr/>
          <a:lstStyle/>
          <a:p>
            <a:pPr algn="r" rtl="1">
              <a:buFont typeface="Wingdings" panose="05000000000000000000" pitchFamily="2" charset="2"/>
              <a:buNone/>
            </a:pPr>
            <a:r>
              <a:rPr lang="ar-SA" sz="2800" b="1">
                <a:solidFill>
                  <a:srgbClr val="00FF00"/>
                </a:solidFill>
                <a:effectLst/>
                <a:cs typeface="B Nazanin" panose="00000400000000000000" pitchFamily="2" charset="-78"/>
              </a:rPr>
              <a:t>اين نماد نيز به معناي چشم « شيطان و نظارت و اقتدار » است و كمتر شناخته شده است</a:t>
            </a:r>
            <a:r>
              <a:rPr lang="en-US" sz="2800" b="1">
                <a:solidFill>
                  <a:srgbClr val="00FF00"/>
                </a:solidFill>
                <a:effectLst/>
                <a:cs typeface="B Nazanin" panose="00000400000000000000" pitchFamily="2" charset="-78"/>
              </a:rPr>
              <a:t> .</a:t>
            </a:r>
            <a:r>
              <a:rPr lang="en-US" sz="2800" b="1">
                <a:solidFill>
                  <a:srgbClr val="00FF00"/>
                </a:solidFill>
                <a:effectLst/>
                <a:latin typeface="Arial" panose="020B0604020202020204" pitchFamily="34" charset="0"/>
                <a:cs typeface="B Nazanin" panose="00000400000000000000" pitchFamily="2" charset="-78"/>
              </a:rPr>
              <a:t> </a:t>
            </a:r>
            <a:r>
              <a:rPr lang="en-US" sz="2800" b="1">
                <a:solidFill>
                  <a:srgbClr val="00FF00"/>
                </a:solidFill>
                <a:effectLst/>
                <a:cs typeface="B Nazanin" panose="00000400000000000000" pitchFamily="2" charset="-78"/>
              </a:rPr>
              <a:t> </a:t>
            </a:r>
            <a:br>
              <a:rPr lang="en-US" sz="2800" b="1">
                <a:solidFill>
                  <a:srgbClr val="00FF00"/>
                </a:solidFill>
                <a:effectLst/>
                <a:cs typeface="B Nazanin" panose="00000400000000000000" pitchFamily="2" charset="-78"/>
              </a:rPr>
            </a:br>
            <a:endParaRPr lang="en-US" sz="2800" b="1">
              <a:solidFill>
                <a:srgbClr val="00FF00"/>
              </a:solidFill>
              <a:effectLst/>
              <a:cs typeface="B Nazanin" panose="00000400000000000000" pitchFamily="2" charset="-78"/>
            </a:endParaRPr>
          </a:p>
        </p:txBody>
      </p:sp>
      <p:pic>
        <p:nvPicPr>
          <p:cNvPr id="47108" name="Picture 4" descr="satan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060575"/>
            <a:ext cx="2376488" cy="34559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47108"/>
                                        </p:tgtEl>
                                        <p:attrNameLst>
                                          <p:attrName>style.visibility</p:attrName>
                                        </p:attrNameLst>
                                      </p:cBhvr>
                                      <p:to>
                                        <p:strVal val="visible"/>
                                      </p:to>
                                    </p:set>
                                    <p:anim calcmode="lin" valueType="num">
                                      <p:cBhvr>
                                        <p:cTn id="7" dur="500" fill="hold"/>
                                        <p:tgtEl>
                                          <p:spTgt spid="47108"/>
                                        </p:tgtEl>
                                        <p:attrNameLst>
                                          <p:attrName>ppt_w</p:attrName>
                                        </p:attrNameLst>
                                      </p:cBhvr>
                                      <p:tavLst>
                                        <p:tav tm="0">
                                          <p:val>
                                            <p:fltVal val="0"/>
                                          </p:val>
                                        </p:tav>
                                        <p:tav tm="100000">
                                          <p:val>
                                            <p:strVal val="#ppt_w"/>
                                          </p:val>
                                        </p:tav>
                                      </p:tavLst>
                                    </p:anim>
                                    <p:anim calcmode="lin" valueType="num">
                                      <p:cBhvr>
                                        <p:cTn id="8" dur="500" fill="hold"/>
                                        <p:tgtEl>
                                          <p:spTgt spid="4710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algn="r" rtl="1"/>
            <a:r>
              <a:rPr lang="en-US" sz="4000" b="1" u="sng">
                <a:solidFill>
                  <a:srgbClr val="FF00FF"/>
                </a:solidFill>
                <a:effectLst/>
                <a:cs typeface="B Nazanin" panose="00000400000000000000" pitchFamily="2" charset="-78"/>
              </a:rPr>
              <a:t>(Swastika or Sun Wheel )</a:t>
            </a:r>
            <a:r>
              <a:rPr lang="ar-SA" sz="4000" b="1" u="sng">
                <a:solidFill>
                  <a:srgbClr val="FF00FF"/>
                </a:solidFill>
                <a:effectLst/>
                <a:cs typeface="B Nazanin" panose="00000400000000000000" pitchFamily="2" charset="-78"/>
              </a:rPr>
              <a:t>صليب شکسته يا چرخ خورشيد</a:t>
            </a:r>
            <a:r>
              <a:rPr lang="en-US" sz="4000" b="1">
                <a:solidFill>
                  <a:srgbClr val="FF00FF"/>
                </a:solidFill>
                <a:effectLst/>
                <a:cs typeface="B Nazanin" panose="00000400000000000000" pitchFamily="2" charset="-78"/>
              </a:rPr>
              <a:t>: </a:t>
            </a:r>
          </a:p>
        </p:txBody>
      </p:sp>
      <p:sp>
        <p:nvSpPr>
          <p:cNvPr id="48131" name="Rectangle 3"/>
          <p:cNvSpPr>
            <a:spLocks noGrp="1" noChangeArrowheads="1"/>
          </p:cNvSpPr>
          <p:nvPr>
            <p:ph type="body" idx="1"/>
          </p:nvPr>
        </p:nvSpPr>
        <p:spPr>
          <a:xfrm>
            <a:off x="0" y="3276600"/>
            <a:ext cx="9144000" cy="3581400"/>
          </a:xfrm>
        </p:spPr>
        <p:txBody>
          <a:bodyPr/>
          <a:lstStyle/>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يک علامت مذهبي باستاني است که سالها قبل</a:t>
            </a:r>
            <a:endParaRPr lang="fa-IR" sz="2800" b="1">
              <a:solidFill>
                <a:srgbClr val="00FF00"/>
              </a:solidFill>
              <a:effectLst/>
              <a:cs typeface="B Nazanin" panose="00000400000000000000" pitchFamily="2" charset="-78"/>
            </a:endParaRPr>
          </a:p>
          <a:p>
            <a:pPr algn="r" rtl="1">
              <a:lnSpc>
                <a:spcPct val="90000"/>
              </a:lnSpc>
              <a:buFont typeface="Wingdings" panose="05000000000000000000" pitchFamily="2" charset="2"/>
              <a:buNone/>
            </a:pPr>
            <a:r>
              <a:rPr lang="ar-SA" sz="2800" b="1">
                <a:solidFill>
                  <a:srgbClr val="00FF00"/>
                </a:solidFill>
                <a:effectLst/>
                <a:cs typeface="B Nazanin" panose="00000400000000000000" pitchFamily="2" charset="-78"/>
              </a:rPr>
              <a:t> از قدرت گرفتن هيتلر به کار ميرفت.  اين علامت در کتيبه هاي بودايي و مقبره هاي يوناني استفاده ميشد. در آيين پرستش خورشيد ، اين علامت به نظر مي رسد نشانه مسير حرکت خورشيد در آسمان باشد</a:t>
            </a:r>
            <a:r>
              <a:rPr lang="fa-IR" sz="2800" b="1">
                <a:solidFill>
                  <a:srgbClr val="00FF00"/>
                </a:solidFill>
                <a:effectLst/>
                <a:cs typeface="B Nazanin" panose="00000400000000000000" pitchFamily="2" charset="-78"/>
              </a:rPr>
              <a:t>(این علامت سالها بعد توسط هیتلر به کار رفت لیکن برخی با هدف به سخره گرفتن مسحیت این سمبل را وارد شیطان پرستی کردند).</a:t>
            </a:r>
            <a:r>
              <a:rPr lang="en-US" sz="2800" b="1">
                <a:solidFill>
                  <a:srgbClr val="00FF00"/>
                </a:solidFill>
                <a:effectLst/>
                <a:cs typeface="B Nazanin" panose="00000400000000000000" pitchFamily="2" charset="-78"/>
              </a:rPr>
              <a:t> </a:t>
            </a:r>
          </a:p>
        </p:txBody>
      </p:sp>
      <p:pic>
        <p:nvPicPr>
          <p:cNvPr id="48132" name="Picture 4" descr="satan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2540000" cy="2552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fade">
                                      <p:cBhvr>
                                        <p:cTn id="7" dur="2000"/>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533400" y="3962400"/>
            <a:ext cx="8229600" cy="1676400"/>
          </a:xfrm>
        </p:spPr>
        <p:txBody>
          <a:bodyPr/>
          <a:lstStyle/>
          <a:p>
            <a:pPr algn="r" rtl="1">
              <a:lnSpc>
                <a:spcPct val="90000"/>
              </a:lnSpc>
              <a:buFont typeface="Wingdings" panose="05000000000000000000" pitchFamily="2" charset="2"/>
              <a:buNone/>
            </a:pPr>
            <a:r>
              <a:rPr lang="fa-IR" sz="2800" b="1">
                <a:solidFill>
                  <a:srgbClr val="00FF00"/>
                </a:solidFill>
                <a:effectLst/>
                <a:cs typeface="B Nazanin" panose="00000400000000000000" pitchFamily="2" charset="-78"/>
              </a:rPr>
              <a:t>این سمبل به این معنی است که شیطان 666سال از انسان بیشتر عمر دارد.ونشانه جانور وانسان در میان شیطان پرستان تلقی می شود.که گاهی این شماره به صورت وارونه یعنی 999به کار می رود.</a:t>
            </a:r>
            <a:endParaRPr lang="en-US" sz="2800" b="1">
              <a:solidFill>
                <a:srgbClr val="00FF00"/>
              </a:solidFill>
              <a:effectLst/>
              <a:cs typeface="B Nazanin" panose="00000400000000000000" pitchFamily="2" charset="-78"/>
            </a:endParaRPr>
          </a:p>
        </p:txBody>
      </p:sp>
      <p:pic>
        <p:nvPicPr>
          <p:cNvPr id="49157" name="Picture 5" desc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228600"/>
            <a:ext cx="5410200" cy="3581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rtl="1"/>
            <a:r>
              <a:rPr lang="fa-IR" b="1">
                <a:solidFill>
                  <a:srgbClr val="FF00FF"/>
                </a:solidFill>
                <a:effectLst/>
                <a:cs typeface="B Nazanin" panose="00000400000000000000" pitchFamily="2" charset="-78"/>
              </a:rPr>
              <a:t>شیطان پرستی در ایران</a:t>
            </a:r>
            <a:endParaRPr lang="en-US" b="1">
              <a:solidFill>
                <a:srgbClr val="FF00FF"/>
              </a:solidFill>
              <a:effectLst/>
              <a:cs typeface="B Nazanin" panose="00000400000000000000" pitchFamily="2" charset="-78"/>
            </a:endParaRPr>
          </a:p>
        </p:txBody>
      </p:sp>
      <p:sp>
        <p:nvSpPr>
          <p:cNvPr id="50179" name="Rectangle 3"/>
          <p:cNvSpPr>
            <a:spLocks noGrp="1" noChangeArrowheads="1"/>
          </p:cNvSpPr>
          <p:nvPr>
            <p:ph type="body" idx="1"/>
          </p:nvPr>
        </p:nvSpPr>
        <p:spPr>
          <a:xfrm>
            <a:off x="2895600" y="1981200"/>
            <a:ext cx="5791200" cy="4114800"/>
          </a:xfrm>
        </p:spPr>
        <p:txBody>
          <a:bodyPr/>
          <a:lstStyle/>
          <a:p>
            <a:pPr algn="r" rtl="1">
              <a:buFont typeface="Wingdings" panose="05000000000000000000" pitchFamily="2" charset="2"/>
              <a:buNone/>
            </a:pPr>
            <a:r>
              <a:rPr lang="fa-IR" sz="2800" b="1">
                <a:solidFill>
                  <a:srgbClr val="00FF00"/>
                </a:solidFill>
                <a:effectLst/>
                <a:cs typeface="B Nazanin" panose="00000400000000000000" pitchFamily="2" charset="-78"/>
              </a:rPr>
              <a:t>سردار حسین ذوالفقاری با تأکید بر اینکه</a:t>
            </a:r>
          </a:p>
          <a:p>
            <a:pPr algn="r" rtl="1">
              <a:buFont typeface="Wingdings" panose="05000000000000000000" pitchFamily="2" charset="2"/>
              <a:buNone/>
            </a:pPr>
            <a:r>
              <a:rPr lang="fa-IR" sz="2800" b="1">
                <a:solidFill>
                  <a:srgbClr val="00FF00"/>
                </a:solidFill>
                <a:effectLst/>
                <a:cs typeface="B Nazanin" panose="00000400000000000000" pitchFamily="2" charset="-78"/>
              </a:rPr>
              <a:t> بیش از</a:t>
            </a:r>
            <a:r>
              <a:rPr lang="en-US" sz="2800" b="1">
                <a:solidFill>
                  <a:srgbClr val="00FF00"/>
                </a:solidFill>
                <a:effectLst/>
                <a:cs typeface="B Nazanin" panose="00000400000000000000" pitchFamily="2" charset="-78"/>
              </a:rPr>
              <a:t> 50 </a:t>
            </a:r>
            <a:r>
              <a:rPr lang="fa-IR" sz="2800" b="1">
                <a:solidFill>
                  <a:srgbClr val="00FF00"/>
                </a:solidFill>
                <a:effectLst/>
                <a:cs typeface="B Nazanin" panose="00000400000000000000" pitchFamily="2" charset="-78"/>
              </a:rPr>
              <a:t>فرقه و گروه تخدیری به ایران </a:t>
            </a:r>
          </a:p>
          <a:p>
            <a:pPr algn="r" rtl="1">
              <a:buFont typeface="Wingdings" panose="05000000000000000000" pitchFamily="2" charset="2"/>
              <a:buNone/>
            </a:pPr>
            <a:r>
              <a:rPr lang="fa-IR" sz="2800" b="1">
                <a:solidFill>
                  <a:srgbClr val="00FF00"/>
                </a:solidFill>
                <a:effectLst/>
                <a:cs typeface="B Nazanin" panose="00000400000000000000" pitchFamily="2" charset="-78"/>
              </a:rPr>
              <a:t>وارد شده که نیمی از آن فعال اند و قریب</a:t>
            </a:r>
          </a:p>
          <a:p>
            <a:pPr algn="r" rtl="1">
              <a:buFont typeface="Wingdings" panose="05000000000000000000" pitchFamily="2" charset="2"/>
              <a:buNone/>
            </a:pPr>
            <a:r>
              <a:rPr lang="fa-IR" sz="2800" b="1">
                <a:solidFill>
                  <a:srgbClr val="00FF00"/>
                </a:solidFill>
                <a:effectLst/>
                <a:cs typeface="B Nazanin" panose="00000400000000000000" pitchFamily="2" charset="-78"/>
              </a:rPr>
              <a:t> 200 عنوان</a:t>
            </a:r>
            <a:r>
              <a:rPr lang="en-US" sz="2800" b="1">
                <a:solidFill>
                  <a:srgbClr val="00FF00"/>
                </a:solidFill>
                <a:effectLst/>
                <a:cs typeface="B Nazanin" panose="00000400000000000000" pitchFamily="2" charset="-78"/>
              </a:rPr>
              <a:t> </a:t>
            </a:r>
            <a:r>
              <a:rPr lang="fa-IR" sz="2800" b="1">
                <a:solidFill>
                  <a:srgbClr val="00FF00"/>
                </a:solidFill>
                <a:effectLst/>
                <a:cs typeface="B Nazanin" panose="00000400000000000000" pitchFamily="2" charset="-78"/>
              </a:rPr>
              <a:t>کتاب ترجمه و چاپ و توزیع </a:t>
            </a:r>
          </a:p>
          <a:p>
            <a:pPr algn="r" rtl="1">
              <a:buFont typeface="Wingdings" panose="05000000000000000000" pitchFamily="2" charset="2"/>
              <a:buNone/>
            </a:pPr>
            <a:r>
              <a:rPr lang="fa-IR" sz="2800" b="1">
                <a:solidFill>
                  <a:srgbClr val="00FF00"/>
                </a:solidFill>
                <a:effectLst/>
                <a:cs typeface="B Nazanin" panose="00000400000000000000" pitchFamily="2" charset="-78"/>
              </a:rPr>
              <a:t>شده است، تصریح کرد: جدیدترین فرقه تخدیری</a:t>
            </a:r>
          </a:p>
          <a:p>
            <a:pPr algn="r" rtl="1">
              <a:buFont typeface="Wingdings" panose="05000000000000000000" pitchFamily="2" charset="2"/>
              <a:buNone/>
            </a:pPr>
            <a:r>
              <a:rPr lang="fa-IR" sz="2800" b="1">
                <a:solidFill>
                  <a:srgbClr val="00FF00"/>
                </a:solidFill>
                <a:effectLst/>
                <a:cs typeface="B Nazanin" panose="00000400000000000000" pitchFamily="2" charset="-78"/>
              </a:rPr>
              <a:t> با عنوان شیطان</a:t>
            </a:r>
            <a:r>
              <a:rPr lang="en-US" sz="2800" b="1">
                <a:solidFill>
                  <a:srgbClr val="00FF00"/>
                </a:solidFill>
                <a:effectLst/>
                <a:cs typeface="B Nazanin" panose="00000400000000000000" pitchFamily="2" charset="-78"/>
              </a:rPr>
              <a:t> </a:t>
            </a:r>
            <a:r>
              <a:rPr lang="fa-IR" sz="2800" b="1">
                <a:solidFill>
                  <a:srgbClr val="00FF00"/>
                </a:solidFill>
                <a:effectLst/>
                <a:cs typeface="B Nazanin" panose="00000400000000000000" pitchFamily="2" charset="-78"/>
              </a:rPr>
              <a:t>پرستی در ایران و جهان به</a:t>
            </a:r>
          </a:p>
          <a:p>
            <a:pPr algn="r" rtl="1">
              <a:buFont typeface="Wingdings" panose="05000000000000000000" pitchFamily="2" charset="2"/>
              <a:buNone/>
            </a:pPr>
            <a:r>
              <a:rPr lang="fa-IR" sz="2800" b="1">
                <a:solidFill>
                  <a:srgbClr val="00FF00"/>
                </a:solidFill>
                <a:effectLst/>
                <a:cs typeface="B Nazanin" panose="00000400000000000000" pitchFamily="2" charset="-78"/>
              </a:rPr>
              <a:t> وجود آمده است</a:t>
            </a:r>
            <a:r>
              <a:rPr lang="en-US" sz="2800" b="1">
                <a:solidFill>
                  <a:srgbClr val="00FF00"/>
                </a:solidFill>
                <a:effectLst/>
                <a:cs typeface="B Nazanin" panose="00000400000000000000" pitchFamily="2" charset="-78"/>
              </a:rPr>
              <a:t>.</a:t>
            </a:r>
          </a:p>
        </p:txBody>
      </p:sp>
      <p:pic>
        <p:nvPicPr>
          <p:cNvPr id="50180" name="Picture 4" descr="1009428745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2133600"/>
            <a:ext cx="2160587" cy="3311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457200" y="381000"/>
            <a:ext cx="8229600" cy="6248400"/>
          </a:xfrm>
        </p:spPr>
        <p:txBody>
          <a:bodyPr/>
          <a:lstStyle/>
          <a:p>
            <a:pPr algn="r" rtl="1">
              <a:buFont typeface="Wingdings" panose="05000000000000000000" pitchFamily="2" charset="2"/>
              <a:buNone/>
            </a:pPr>
            <a:r>
              <a:rPr lang="fa-IR" sz="2800" b="1">
                <a:solidFill>
                  <a:srgbClr val="00FF00"/>
                </a:solidFill>
                <a:effectLst/>
                <a:cs typeface="B Nazanin" panose="00000400000000000000" pitchFamily="2" charset="-78"/>
              </a:rPr>
              <a:t>و یا به گزارش خبرنگار «جهان»، طی سال</a:t>
            </a:r>
            <a:r>
              <a:rPr lang="fa-IR" sz="2800" b="1">
                <a:solidFill>
                  <a:srgbClr val="00FF00"/>
                </a:solidFill>
                <a:effectLst/>
              </a:rPr>
              <a:t>‌</a:t>
            </a:r>
            <a:r>
              <a:rPr lang="fa-IR" sz="2800" b="1">
                <a:solidFill>
                  <a:srgbClr val="00FF00"/>
                </a:solidFill>
                <a:effectLst/>
                <a:cs typeface="B Nazanin" panose="00000400000000000000" pitchFamily="2" charset="-78"/>
              </a:rPr>
              <a:t>های اخیر گروه شیطان پرستان با راه اندازی سایت های اینترنتی و وبلاگ های متعدد ؟؟؟درصدد ترویج اندیشه های خود برآمده است.از چندي پيش بر روی دیوارهای نقاط مختلف یکی از مناطق جنوبی تهران شعارهایی در ترویج شیطان پرستی دیده شده است و به نظر مي</a:t>
            </a:r>
            <a:r>
              <a:rPr lang="fa-IR" sz="2800" b="1">
                <a:solidFill>
                  <a:srgbClr val="00FF00"/>
                </a:solidFill>
                <a:effectLst/>
              </a:rPr>
              <a:t>‌</a:t>
            </a:r>
            <a:r>
              <a:rPr lang="fa-IR" sz="2800" b="1">
                <a:solidFill>
                  <a:srgbClr val="00FF00"/>
                </a:solidFill>
                <a:effectLst/>
                <a:cs typeface="B Nazanin" panose="00000400000000000000" pitchFamily="2" charset="-78"/>
              </a:rPr>
              <a:t>رسد تمركز بيشتري بر اين مناطق شده است.</a:t>
            </a:r>
          </a:p>
          <a:p>
            <a:pPr algn="r" rtl="1">
              <a:buFont typeface="Wingdings" panose="05000000000000000000" pitchFamily="2" charset="2"/>
              <a:buNone/>
            </a:pPr>
            <a:r>
              <a:rPr lang="fa-IR" sz="2800" b="1">
                <a:solidFill>
                  <a:srgbClr val="00FF00"/>
                </a:solidFill>
                <a:effectLst/>
                <a:cs typeface="B Nazanin" panose="00000400000000000000" pitchFamily="2" charset="-78"/>
              </a:rPr>
              <a:t>اين گزارش حاكي است بيشتر فعاليت اين گونه گروه</a:t>
            </a:r>
            <a:r>
              <a:rPr lang="fa-IR" sz="2800" b="1">
                <a:solidFill>
                  <a:srgbClr val="00FF00"/>
                </a:solidFill>
                <a:effectLst/>
              </a:rPr>
              <a:t>‌</a:t>
            </a:r>
            <a:r>
              <a:rPr lang="fa-IR" sz="2800" b="1">
                <a:solidFill>
                  <a:srgbClr val="00FF00"/>
                </a:solidFill>
                <a:effectLst/>
                <a:cs typeface="B Nazanin" panose="00000400000000000000" pitchFamily="2" charset="-78"/>
              </a:rPr>
              <a:t>ها در محله</a:t>
            </a:r>
            <a:r>
              <a:rPr lang="fa-IR" sz="2800" b="1">
                <a:solidFill>
                  <a:srgbClr val="00FF00"/>
                </a:solidFill>
                <a:effectLst/>
              </a:rPr>
              <a:t>‌</a:t>
            </a:r>
            <a:r>
              <a:rPr lang="fa-IR" sz="2800" b="1">
                <a:solidFill>
                  <a:srgbClr val="00FF00"/>
                </a:solidFill>
                <a:effectLst/>
                <a:cs typeface="B Nazanin" panose="00000400000000000000" pitchFamily="2" charset="-78"/>
              </a:rPr>
              <a:t>هاي بسيار مرفه نشين ؟؟؟و يا فقير نشين ؟؟؟صورت مي</a:t>
            </a:r>
            <a:r>
              <a:rPr lang="fa-IR" sz="2800" b="1">
                <a:solidFill>
                  <a:srgbClr val="00FF00"/>
                </a:solidFill>
                <a:effectLst/>
              </a:rPr>
              <a:t>‌</a:t>
            </a:r>
            <a:r>
              <a:rPr lang="fa-IR" sz="2800" b="1">
                <a:solidFill>
                  <a:srgbClr val="00FF00"/>
                </a:solidFill>
                <a:effectLst/>
                <a:cs typeface="B Nazanin" panose="00000400000000000000" pitchFamily="2" charset="-78"/>
              </a:rPr>
              <a:t>گيرد.در ديوار نويسي</a:t>
            </a:r>
            <a:r>
              <a:rPr lang="fa-IR" sz="2800" b="1">
                <a:solidFill>
                  <a:srgbClr val="00FF00"/>
                </a:solidFill>
                <a:effectLst/>
              </a:rPr>
              <a:t>‌</a:t>
            </a:r>
            <a:r>
              <a:rPr lang="fa-IR" sz="2800" b="1">
                <a:solidFill>
                  <a:srgbClr val="00FF00"/>
                </a:solidFill>
                <a:effectLst/>
                <a:cs typeface="B Nazanin" panose="00000400000000000000" pitchFamily="2" charset="-78"/>
              </a:rPr>
              <a:t>ها و تبليغات آنان و در کنار این شعارها اشکالی با ادغام ستاره، دایره و مثلث نیز ترسيم شده است.این گروه با نفوذ در برخی از محافل با انچه که مورد</a:t>
            </a:r>
          </a:p>
          <a:p>
            <a:pPr algn="r" rtl="1">
              <a:buFont typeface="Wingdings" panose="05000000000000000000" pitchFamily="2" charset="2"/>
              <a:buNone/>
            </a:pPr>
            <a:r>
              <a:rPr lang="fa-IR" sz="2800" b="1">
                <a:solidFill>
                  <a:srgbClr val="00FF00"/>
                </a:solidFill>
                <a:effectLst/>
                <a:cs typeface="B Nazanin" panose="00000400000000000000" pitchFamily="2" charset="-78"/>
              </a:rPr>
              <a:t>توجه جوانان است از جمله موسیقی درصدد اغفال آنان برامده اند.پیش از این گروهی از ترویج کنندگان شیطان پرستی در شهرستان کرج دستگير شده اند.</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457200" y="533400"/>
            <a:ext cx="8229600" cy="5867400"/>
          </a:xfrm>
        </p:spPr>
        <p:txBody>
          <a:bodyPr/>
          <a:lstStyle/>
          <a:p>
            <a:pPr algn="r" rtl="1">
              <a:lnSpc>
                <a:spcPct val="90000"/>
              </a:lnSpc>
              <a:buFont typeface="Wingdings" panose="05000000000000000000" pitchFamily="2" charset="2"/>
              <a:buNone/>
            </a:pPr>
            <a:r>
              <a:rPr lang="fa-IR" b="1">
                <a:solidFill>
                  <a:srgbClr val="00FF00"/>
                </a:solidFill>
                <a:effectLst/>
                <a:cs typeface="B Nazanin" panose="00000400000000000000" pitchFamily="2" charset="-78"/>
              </a:rPr>
              <a:t>يك مقام ارشد نيروي انتظامي در گفت و گو با خبرنگار «جهان» در خصوص تحركات اخير گروهاي شيطان پرستي اظهار داشت: يكي از شرايط عضويت و پذيرش از سوي گروه</a:t>
            </a:r>
            <a:r>
              <a:rPr lang="fa-IR" b="1">
                <a:solidFill>
                  <a:srgbClr val="00FF00"/>
                </a:solidFill>
                <a:effectLst/>
              </a:rPr>
              <a:t>‌</a:t>
            </a:r>
            <a:r>
              <a:rPr lang="fa-IR" b="1">
                <a:solidFill>
                  <a:srgbClr val="00FF00"/>
                </a:solidFill>
                <a:effectLst/>
                <a:cs typeface="B Nazanin" panose="00000400000000000000" pitchFamily="2" charset="-78"/>
              </a:rPr>
              <a:t>هاي نوظهور شيطان پرستي، مصرف مواد تحديري بسيار قوي از جمله كوكائين، حشيش و قرص</a:t>
            </a:r>
            <a:r>
              <a:rPr lang="fa-IR" b="1">
                <a:solidFill>
                  <a:srgbClr val="00FF00"/>
                </a:solidFill>
                <a:effectLst/>
              </a:rPr>
              <a:t>‌</a:t>
            </a:r>
            <a:r>
              <a:rPr lang="fa-IR" b="1">
                <a:solidFill>
                  <a:srgbClr val="00FF00"/>
                </a:solidFill>
                <a:effectLst/>
                <a:cs typeface="B Nazanin" panose="00000400000000000000" pitchFamily="2" charset="-78"/>
              </a:rPr>
              <a:t>هاي اكس است. وي تصريح كرد: دليل استفاده اين گروه</a:t>
            </a:r>
            <a:r>
              <a:rPr lang="fa-IR" b="1">
                <a:solidFill>
                  <a:srgbClr val="00FF00"/>
                </a:solidFill>
                <a:effectLst/>
              </a:rPr>
              <a:t>‌</a:t>
            </a:r>
            <a:r>
              <a:rPr lang="fa-IR" b="1">
                <a:solidFill>
                  <a:srgbClr val="00FF00"/>
                </a:solidFill>
                <a:effectLst/>
                <a:cs typeface="B Nazanin" panose="00000400000000000000" pitchFamily="2" charset="-78"/>
              </a:rPr>
              <a:t>ها از اين مواد ورود به حالت خلسه براي انجام مراسم</a:t>
            </a:r>
            <a:r>
              <a:rPr lang="fa-IR" b="1">
                <a:solidFill>
                  <a:srgbClr val="00FF00"/>
                </a:solidFill>
                <a:effectLst/>
              </a:rPr>
              <a:t>‌</a:t>
            </a:r>
            <a:r>
              <a:rPr lang="fa-IR" b="1">
                <a:solidFill>
                  <a:srgbClr val="00FF00"/>
                </a:solidFill>
                <a:effectLst/>
                <a:cs typeface="B Nazanin" panose="00000400000000000000" pitchFamily="2" charset="-78"/>
              </a:rPr>
              <a:t>هاي ويژه آنان است.</a:t>
            </a:r>
          </a:p>
          <a:p>
            <a:pPr algn="r" rtl="1">
              <a:lnSpc>
                <a:spcPct val="90000"/>
              </a:lnSpc>
              <a:buFont typeface="Wingdings" panose="05000000000000000000" pitchFamily="2" charset="2"/>
              <a:buNone/>
            </a:pPr>
            <a:r>
              <a:rPr lang="fa-IR" b="1">
                <a:solidFill>
                  <a:srgbClr val="00FF00"/>
                </a:solidFill>
                <a:effectLst/>
                <a:cs typeface="B Nazanin" panose="00000400000000000000" pitchFamily="2" charset="-78"/>
              </a:rPr>
              <a:t> فرقه</a:t>
            </a:r>
            <a:r>
              <a:rPr lang="fa-IR" b="1">
                <a:solidFill>
                  <a:srgbClr val="00FF00"/>
                </a:solidFill>
                <a:effectLst/>
              </a:rPr>
              <a:t>‌</a:t>
            </a:r>
            <a:r>
              <a:rPr lang="fa-IR" b="1">
                <a:solidFill>
                  <a:srgbClr val="00FF00"/>
                </a:solidFill>
                <a:effectLst/>
                <a:cs typeface="B Nazanin" panose="00000400000000000000" pitchFamily="2" charset="-78"/>
              </a:rPr>
              <a:t>هاي نوظهور شيطان پرستي را نمي</a:t>
            </a:r>
            <a:r>
              <a:rPr lang="fa-IR" b="1">
                <a:solidFill>
                  <a:srgbClr val="00FF00"/>
                </a:solidFill>
                <a:effectLst/>
              </a:rPr>
              <a:t>‌</a:t>
            </a:r>
            <a:r>
              <a:rPr lang="fa-IR" b="1">
                <a:solidFill>
                  <a:srgbClr val="00FF00"/>
                </a:solidFill>
                <a:effectLst/>
                <a:cs typeface="B Nazanin" panose="00000400000000000000" pitchFamily="2" charset="-78"/>
              </a:rPr>
              <a:t>توان يك فرقه ديني و عقيدتي برشمرد، اما فرقه</a:t>
            </a:r>
            <a:r>
              <a:rPr lang="fa-IR" b="1">
                <a:solidFill>
                  <a:srgbClr val="00FF00"/>
                </a:solidFill>
                <a:effectLst/>
              </a:rPr>
              <a:t>‌</a:t>
            </a:r>
            <a:r>
              <a:rPr lang="fa-IR" b="1">
                <a:solidFill>
                  <a:srgbClr val="00FF00"/>
                </a:solidFill>
                <a:effectLst/>
                <a:cs typeface="B Nazanin" panose="00000400000000000000" pitchFamily="2" charset="-78"/>
              </a:rPr>
              <a:t>هاي قديمي اين جريان خود را يك فرقه ديني با آيين هاي اعتقادي ويژه مي دانند.</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381000" y="685800"/>
            <a:ext cx="8229600" cy="4114800"/>
          </a:xfrm>
        </p:spPr>
        <p:txBody>
          <a:bodyPr/>
          <a:lstStyle/>
          <a:p>
            <a:pPr algn="r" rtl="1">
              <a:lnSpc>
                <a:spcPct val="80000"/>
              </a:lnSpc>
              <a:buFont typeface="Wingdings" panose="05000000000000000000" pitchFamily="2" charset="2"/>
              <a:buNone/>
            </a:pPr>
            <a:r>
              <a:rPr lang="fa-IR" sz="2800" b="1">
                <a:solidFill>
                  <a:srgbClr val="00FF00"/>
                </a:solidFill>
                <a:effectLst/>
                <a:cs typeface="B Nazanin" panose="00000400000000000000" pitchFamily="2" charset="-78"/>
              </a:rPr>
              <a:t>اين مقام نيروي انتظامي اظهار داشت: بيش از 90 درصد دستگير شدگان در پارتي يك گروه شيطان پرستي در كرج كه در قالب اجراي كنسرت برگزار شد، از نقاط مرفه نشين تهران بودند.وي ادامه داد: البته پس از دستگيري شمار بسياري از اين شركت كنندگان، مشخص شد كه اكثريت قريب به اتفاق آنان، هيچ اطلاعي از ماهيت فعاليت شيطان پرستي و عوامل برگزار كننده اين پارتي نداشتند و صرفآ به قصد شركت در پارتي و مهماني شبانه دور هم آمده بودند. اما اين فعاليت</a:t>
            </a:r>
            <a:r>
              <a:rPr lang="fa-IR" sz="2800" b="1">
                <a:solidFill>
                  <a:srgbClr val="00FF00"/>
                </a:solidFill>
                <a:effectLst/>
              </a:rPr>
              <a:t>‌</a:t>
            </a:r>
            <a:r>
              <a:rPr lang="fa-IR" sz="2800" b="1">
                <a:solidFill>
                  <a:srgbClr val="00FF00"/>
                </a:solidFill>
                <a:effectLst/>
                <a:cs typeface="B Nazanin" panose="00000400000000000000" pitchFamily="2" charset="-78"/>
              </a:rPr>
              <a:t>هاي گسترده و خرج هزينه هاي هنگفت براي جذب جوانان به گروه</a:t>
            </a:r>
            <a:r>
              <a:rPr lang="fa-IR" sz="2800" b="1">
                <a:solidFill>
                  <a:srgbClr val="00FF00"/>
                </a:solidFill>
                <a:effectLst/>
              </a:rPr>
              <a:t>‌</a:t>
            </a:r>
            <a:r>
              <a:rPr lang="fa-IR" sz="2800" b="1">
                <a:solidFill>
                  <a:srgbClr val="00FF00"/>
                </a:solidFill>
                <a:effectLst/>
                <a:cs typeface="B Nazanin" panose="00000400000000000000" pitchFamily="2" charset="-78"/>
              </a:rPr>
              <a:t>هاي شيطان</a:t>
            </a:r>
            <a:r>
              <a:rPr lang="fa-IR" sz="2800" b="1">
                <a:solidFill>
                  <a:srgbClr val="00FF00"/>
                </a:solidFill>
                <a:effectLst/>
              </a:rPr>
              <a:t>‌</a:t>
            </a:r>
            <a:r>
              <a:rPr lang="fa-IR" sz="2800" b="1">
                <a:solidFill>
                  <a:srgbClr val="00FF00"/>
                </a:solidFill>
                <a:effectLst/>
                <a:cs typeface="B Nazanin" panose="00000400000000000000" pitchFamily="2" charset="-78"/>
              </a:rPr>
              <a:t>پرستي نشان از برنامه</a:t>
            </a:r>
            <a:r>
              <a:rPr lang="fa-IR" sz="2800" b="1">
                <a:solidFill>
                  <a:srgbClr val="00FF00"/>
                </a:solidFill>
                <a:effectLst/>
              </a:rPr>
              <a:t>‌</a:t>
            </a:r>
            <a:r>
              <a:rPr lang="fa-IR" sz="2800" b="1">
                <a:solidFill>
                  <a:srgbClr val="00FF00"/>
                </a:solidFill>
                <a:effectLst/>
                <a:cs typeface="B Nazanin" panose="00000400000000000000" pitchFamily="2" charset="-78"/>
              </a:rPr>
              <a:t>ريزي آنان در اين راه دارد.</a:t>
            </a:r>
          </a:p>
          <a:p>
            <a:pPr algn="r" rtl="1">
              <a:lnSpc>
                <a:spcPct val="80000"/>
              </a:lnSpc>
              <a:buFont typeface="Wingdings" panose="05000000000000000000" pitchFamily="2" charset="2"/>
              <a:buNone/>
            </a:pPr>
            <a:r>
              <a:rPr lang="en-US" sz="2800">
                <a:solidFill>
                  <a:srgbClr val="00FF00"/>
                </a:solidFill>
                <a:cs typeface="B Nazanin" panose="00000400000000000000" pitchFamily="2" charset="-78"/>
                <a:hlinkClick r:id="rId2"/>
              </a:rPr>
              <a:t>http://</a:t>
            </a:r>
            <a:r>
              <a:rPr lang="en-US" sz="2800">
                <a:solidFill>
                  <a:schemeClr val="hlink"/>
                </a:solidFill>
                <a:cs typeface="B Nazanin" panose="00000400000000000000" pitchFamily="2" charset="-78"/>
                <a:hlinkClick r:id="rId2"/>
              </a:rPr>
              <a:t>goldk3nt.persiangig.ir/documemt/shita.ppt#285</a:t>
            </a:r>
            <a:endParaRPr lang="fa-IR" sz="2800">
              <a:solidFill>
                <a:schemeClr val="hlink"/>
              </a:solidFill>
              <a:cs typeface="B Nazanin" panose="00000400000000000000" pitchFamily="2" charset="-78"/>
            </a:endParaRPr>
          </a:p>
          <a:p>
            <a:pPr algn="r" rtl="1">
              <a:lnSpc>
                <a:spcPct val="80000"/>
              </a:lnSpc>
              <a:buFont typeface="Wingdings" panose="05000000000000000000" pitchFamily="2" charset="2"/>
              <a:buNone/>
            </a:pPr>
            <a:r>
              <a:rPr lang="en-US" sz="2800">
                <a:solidFill>
                  <a:schemeClr val="hlink"/>
                </a:solidFill>
                <a:cs typeface="B Nazanin" panose="00000400000000000000" pitchFamily="2" charset="-78"/>
              </a:rPr>
              <a:t>Httu://www.nahmia.blogfa.com/post49.aspx</a:t>
            </a:r>
          </a:p>
          <a:p>
            <a:pPr algn="r" rtl="1">
              <a:lnSpc>
                <a:spcPct val="80000"/>
              </a:lnSpc>
              <a:buFont typeface="Wingdings" panose="05000000000000000000" pitchFamily="2" charset="2"/>
              <a:buNone/>
            </a:pPr>
            <a:r>
              <a:rPr lang="en-US" sz="2800">
                <a:solidFill>
                  <a:schemeClr val="hlink"/>
                </a:solidFill>
                <a:cs typeface="B Nazanin" panose="00000400000000000000" pitchFamily="2" charset="-78"/>
                <a:hlinkClick r:id="rId3"/>
              </a:rPr>
              <a:t>http://pishgo.ir//2008/02/17/shaitan</a:t>
            </a:r>
            <a:r>
              <a:rPr lang="en-US" sz="2800">
                <a:solidFill>
                  <a:schemeClr val="hlink"/>
                </a:solidFill>
                <a:cs typeface="B Nazanin" panose="00000400000000000000" pitchFamily="2" charset="-78"/>
              </a:rPr>
              <a:t> parasti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rtl="1"/>
            <a:r>
              <a:rPr lang="fa-IR" b="1">
                <a:solidFill>
                  <a:srgbClr val="FF00FF"/>
                </a:solidFill>
                <a:effectLst/>
                <a:cs typeface="B Nazanin" panose="00000400000000000000" pitchFamily="2" charset="-78"/>
              </a:rPr>
              <a:t>شیوه های تبلیغ شیطان پرستان در ایران</a:t>
            </a:r>
            <a:endParaRPr lang="en-US" b="1">
              <a:solidFill>
                <a:srgbClr val="FF00FF"/>
              </a:solidFill>
              <a:effectLst/>
              <a:cs typeface="B Nazanin" panose="00000400000000000000" pitchFamily="2" charset="-78"/>
            </a:endParaRPr>
          </a:p>
        </p:txBody>
      </p:sp>
      <p:sp>
        <p:nvSpPr>
          <p:cNvPr id="54275" name="Rectangle 3"/>
          <p:cNvSpPr>
            <a:spLocks noGrp="1" noChangeArrowheads="1"/>
          </p:cNvSpPr>
          <p:nvPr>
            <p:ph type="body" idx="1"/>
          </p:nvPr>
        </p:nvSpPr>
        <p:spPr>
          <a:xfrm>
            <a:off x="457200" y="1447800"/>
            <a:ext cx="8229600" cy="4114800"/>
          </a:xfrm>
        </p:spPr>
        <p:txBody>
          <a:bodyPr/>
          <a:lstStyle/>
          <a:p>
            <a:pPr algn="r" rtl="1">
              <a:lnSpc>
                <a:spcPct val="80000"/>
              </a:lnSpc>
              <a:buFont typeface="Wingdings" panose="05000000000000000000" pitchFamily="2" charset="2"/>
              <a:buNone/>
            </a:pPr>
            <a:r>
              <a:rPr lang="fa-IR" sz="2800" b="1">
                <a:solidFill>
                  <a:srgbClr val="00FF00"/>
                </a:solidFill>
                <a:effectLst/>
                <a:cs typeface="B Nazanin" panose="00000400000000000000" pitchFamily="2" charset="-78"/>
              </a:rPr>
              <a:t>1- </a:t>
            </a:r>
            <a:r>
              <a:rPr lang="ar-SA" sz="2800" b="1">
                <a:solidFill>
                  <a:srgbClr val="00FF00"/>
                </a:solidFill>
                <a:effectLst/>
                <a:cs typeface="B Nazanin" panose="00000400000000000000" pitchFamily="2" charset="-78"/>
              </a:rPr>
              <a:t>انتشار سی دی ،کاست و پوستر مربوط به خوانندگان متالیکا</a:t>
            </a:r>
            <a:r>
              <a:rPr lang="en-US" sz="2800" b="1">
                <a:solidFill>
                  <a:srgbClr val="00FF00"/>
                </a:solidFill>
                <a:effectLst/>
                <a:cs typeface="B Nazanin" panose="00000400000000000000" pitchFamily="2" charset="-78"/>
              </a:rPr>
              <a:t> </a:t>
            </a:r>
            <a:endParaRPr lang="ar-SA" sz="2800" b="1">
              <a:solidFill>
                <a:srgbClr val="00FF00"/>
              </a:solidFill>
              <a:effectLst/>
              <a:cs typeface="B Nazanin" panose="00000400000000000000" pitchFamily="2" charset="-78"/>
            </a:endParaRPr>
          </a:p>
          <a:p>
            <a:pPr algn="r" rtl="1">
              <a:lnSpc>
                <a:spcPct val="80000"/>
              </a:lnSpc>
              <a:buFont typeface="Wingdings" panose="05000000000000000000" pitchFamily="2" charset="2"/>
              <a:buNone/>
            </a:pPr>
            <a:r>
              <a:rPr lang="fa-IR" sz="2800" b="1">
                <a:solidFill>
                  <a:srgbClr val="00FF00"/>
                </a:solidFill>
                <a:effectLst/>
                <a:cs typeface="B Nazanin" panose="00000400000000000000" pitchFamily="2" charset="-78"/>
              </a:rPr>
              <a:t>2- </a:t>
            </a:r>
            <a:r>
              <a:rPr lang="ar-SA" sz="2800" b="1">
                <a:solidFill>
                  <a:srgbClr val="00FF00"/>
                </a:solidFill>
                <a:effectLst/>
                <a:cs typeface="B Nazanin" panose="00000400000000000000" pitchFamily="2" charset="-78"/>
              </a:rPr>
              <a:t>گسترش سایت ها و وبلاگ های مربوط به شیطان پرستی</a:t>
            </a:r>
            <a:r>
              <a:rPr lang="en-US" sz="2800" b="1">
                <a:solidFill>
                  <a:srgbClr val="00FF00"/>
                </a:solidFill>
                <a:effectLst/>
                <a:cs typeface="B Nazanin" panose="00000400000000000000" pitchFamily="2" charset="-78"/>
              </a:rPr>
              <a:t> </a:t>
            </a:r>
            <a:endParaRPr lang="ar-SA" sz="2800" b="1">
              <a:solidFill>
                <a:srgbClr val="00FF00"/>
              </a:solidFill>
              <a:effectLst/>
              <a:cs typeface="B Nazanin" panose="00000400000000000000" pitchFamily="2" charset="-78"/>
            </a:endParaRPr>
          </a:p>
          <a:p>
            <a:pPr algn="r" rtl="1">
              <a:lnSpc>
                <a:spcPct val="80000"/>
              </a:lnSpc>
              <a:buFont typeface="Wingdings" panose="05000000000000000000" pitchFamily="2" charset="2"/>
              <a:buNone/>
            </a:pPr>
            <a:r>
              <a:rPr lang="fa-IR" sz="2800" b="1">
                <a:solidFill>
                  <a:srgbClr val="00FF00"/>
                </a:solidFill>
                <a:effectLst/>
                <a:cs typeface="B Nazanin" panose="00000400000000000000" pitchFamily="2" charset="-78"/>
              </a:rPr>
              <a:t>3- </a:t>
            </a:r>
            <a:r>
              <a:rPr lang="ar-SA" sz="2800" b="1">
                <a:solidFill>
                  <a:srgbClr val="00FF00"/>
                </a:solidFill>
                <a:effectLst/>
                <a:cs typeface="B Nazanin" panose="00000400000000000000" pitchFamily="2" charset="-78"/>
              </a:rPr>
              <a:t>تبلیغ و اطلاع رسانی از طریق پارتی های شبانه و گفتگو های دوستانه به ویژه در مناطق مرفه شهرهای تهران ، شیراز و</a:t>
            </a:r>
            <a:r>
              <a:rPr lang="en-US" sz="2800" b="1">
                <a:solidFill>
                  <a:srgbClr val="00FF00"/>
                </a:solidFill>
                <a:effectLst/>
                <a:cs typeface="B Nazanin" panose="00000400000000000000" pitchFamily="2" charset="-78"/>
              </a:rPr>
              <a:t>...</a:t>
            </a:r>
            <a:endParaRPr lang="ar-SA" sz="2800" b="1">
              <a:solidFill>
                <a:srgbClr val="00FF00"/>
              </a:solidFill>
              <a:effectLst/>
              <a:cs typeface="B Nazanin" panose="00000400000000000000" pitchFamily="2" charset="-78"/>
            </a:endParaRPr>
          </a:p>
          <a:p>
            <a:pPr algn="r" rtl="1">
              <a:lnSpc>
                <a:spcPct val="80000"/>
              </a:lnSpc>
              <a:buFont typeface="Wingdings" panose="05000000000000000000" pitchFamily="2" charset="2"/>
              <a:buNone/>
            </a:pPr>
            <a:r>
              <a:rPr lang="fa-IR" sz="2800" b="1">
                <a:solidFill>
                  <a:srgbClr val="00FF00"/>
                </a:solidFill>
                <a:effectLst/>
                <a:cs typeface="B Nazanin" panose="00000400000000000000" pitchFamily="2" charset="-78"/>
              </a:rPr>
              <a:t>4- </a:t>
            </a:r>
            <a:r>
              <a:rPr lang="ar-SA" sz="2800" b="1">
                <a:solidFill>
                  <a:srgbClr val="00FF00"/>
                </a:solidFill>
                <a:effectLst/>
                <a:cs typeface="B Nazanin" panose="00000400000000000000" pitchFamily="2" charset="-78"/>
              </a:rPr>
              <a:t>تبلیغ در تالارهای  موسیقی متال</a:t>
            </a:r>
            <a:r>
              <a:rPr lang="fa-IR" sz="2800" b="1">
                <a:solidFill>
                  <a:srgbClr val="00FF00"/>
                </a:solidFill>
                <a:effectLst/>
                <a:cs typeface="B Nazanin" panose="00000400000000000000" pitchFamily="2" charset="-78"/>
              </a:rPr>
              <a:t>.</a:t>
            </a:r>
          </a:p>
          <a:p>
            <a:pPr algn="r" rtl="1">
              <a:lnSpc>
                <a:spcPct val="80000"/>
              </a:lnSpc>
              <a:buFont typeface="Wingdings" panose="05000000000000000000" pitchFamily="2" charset="2"/>
              <a:buNone/>
            </a:pPr>
            <a:r>
              <a:rPr lang="fa-IR" sz="2800" b="1">
                <a:solidFill>
                  <a:srgbClr val="00FF00"/>
                </a:solidFill>
                <a:effectLst/>
                <a:cs typeface="B Nazanin" panose="00000400000000000000" pitchFamily="2" charset="-78"/>
              </a:rPr>
              <a:t>5- ترسیم اشکال شیطان پرستی بر روی دیوارها</a:t>
            </a:r>
            <a:r>
              <a:rPr lang="en-US" sz="2800" b="1">
                <a:solidFill>
                  <a:srgbClr val="00FF00"/>
                </a:solidFill>
                <a:effectLst/>
                <a:cs typeface="B Nazanin" panose="00000400000000000000" pitchFamily="2" charset="-78"/>
              </a:rPr>
              <a:t>.</a:t>
            </a:r>
            <a:endParaRPr lang="fa-IR" sz="2800" b="1">
              <a:solidFill>
                <a:srgbClr val="00FF00"/>
              </a:solidFill>
              <a:effectLst/>
              <a:cs typeface="B Nazanin" panose="00000400000000000000" pitchFamily="2" charset="-78"/>
            </a:endParaRPr>
          </a:p>
          <a:p>
            <a:pPr algn="r" rtl="1">
              <a:lnSpc>
                <a:spcPct val="80000"/>
              </a:lnSpc>
              <a:buFont typeface="Wingdings" panose="05000000000000000000" pitchFamily="2" charset="2"/>
              <a:buNone/>
            </a:pPr>
            <a:r>
              <a:rPr lang="fa-IR" sz="2800" b="1">
                <a:solidFill>
                  <a:srgbClr val="00FF00"/>
                </a:solidFill>
                <a:effectLst/>
                <a:cs typeface="B Nazanin" panose="00000400000000000000" pitchFamily="2" charset="-78"/>
              </a:rPr>
              <a:t>6- ترسیم اشکال شیطان پرستی بر روی لباسها وانواع وسایل تزئینی منزل وزیور آلات </a:t>
            </a:r>
            <a:r>
              <a:rPr lang="ar-SA" sz="2800" b="1">
                <a:solidFill>
                  <a:srgbClr val="00FF00"/>
                </a:solidFill>
                <a:effectLst/>
                <a:cs typeface="B Nazanin" panose="00000400000000000000" pitchFamily="2" charset="-78"/>
              </a:rPr>
              <a:t>هنوز از مهم ترین عوامل تشدید نفوذ شیطان</a:t>
            </a:r>
            <a:r>
              <a:rPr lang="fa-IR" sz="2800" b="1">
                <a:solidFill>
                  <a:srgbClr val="00FF00"/>
                </a:solidFill>
                <a:effectLst/>
                <a:cs typeface="B Nazanin" panose="00000400000000000000" pitchFamily="2" charset="-78"/>
              </a:rPr>
              <a:t> پرستی </a:t>
            </a:r>
            <a:r>
              <a:rPr lang="ar-SA" sz="2800" b="1">
                <a:solidFill>
                  <a:srgbClr val="00FF00"/>
                </a:solidFill>
                <a:effectLst/>
                <a:cs typeface="B Nazanin" panose="00000400000000000000" pitchFamily="2" charset="-78"/>
              </a:rPr>
              <a:t> در بین جوانان و نوجوانان محسوب می شود</a:t>
            </a:r>
            <a:endParaRPr lang="en-US" sz="2800" b="1">
              <a:solidFill>
                <a:srgbClr val="00FF00"/>
              </a:solidFill>
              <a:effectLst/>
              <a:cs typeface="B Nazanin" panose="00000400000000000000" pitchFamily="2" charset="-78"/>
            </a:endParaRPr>
          </a:p>
          <a:p>
            <a:pPr algn="r" rtl="1">
              <a:lnSpc>
                <a:spcPct val="80000"/>
              </a:lnSpc>
              <a:buFont typeface="Wingdings" panose="05000000000000000000" pitchFamily="2" charset="2"/>
              <a:buNone/>
            </a:pPr>
            <a:r>
              <a:rPr lang="en-US" sz="2800" b="1">
                <a:solidFill>
                  <a:schemeClr val="hlink"/>
                </a:solidFill>
                <a:cs typeface="B Nazanin" panose="00000400000000000000" pitchFamily="2" charset="-78"/>
              </a:rPr>
              <a:t>www.nahmia.blogfa.com/post49.aspx</a:t>
            </a:r>
          </a:p>
          <a:p>
            <a:pPr algn="r" rtl="1">
              <a:lnSpc>
                <a:spcPct val="80000"/>
              </a:lnSpc>
              <a:buFont typeface="Wingdings" panose="05000000000000000000" pitchFamily="2" charset="2"/>
              <a:buNone/>
            </a:pPr>
            <a:r>
              <a:rPr lang="en-US" sz="2800" b="1">
                <a:solidFill>
                  <a:schemeClr val="hlink"/>
                </a:solidFill>
                <a:cs typeface="B Nazanin" panose="00000400000000000000" pitchFamily="2" charset="-78"/>
                <a:hlinkClick r:id="rId2"/>
              </a:rPr>
              <a:t>http://pishgo.ir//2008/02/17/shaitan</a:t>
            </a:r>
            <a:r>
              <a:rPr lang="en-US" sz="2800" b="1">
                <a:solidFill>
                  <a:schemeClr val="hlink"/>
                </a:solidFill>
                <a:cs typeface="B Nazanin" panose="00000400000000000000" pitchFamily="2" charset="-78"/>
              </a:rPr>
              <a:t> parasti</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200709011058-pix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476250"/>
            <a:ext cx="1905000" cy="1512888"/>
          </a:xfrm>
          <a:prstGeom prst="rect">
            <a:avLst/>
          </a:prstGeom>
          <a:noFill/>
          <a:extLst>
            <a:ext uri="{909E8E84-426E-40DD-AFC4-6F175D3DCCD1}">
              <a14:hiddenFill xmlns:a14="http://schemas.microsoft.com/office/drawing/2010/main">
                <a:solidFill>
                  <a:srgbClr val="FFFFFF"/>
                </a:solidFill>
              </a14:hiddenFill>
            </a:ext>
          </a:extLst>
        </p:spPr>
      </p:pic>
      <p:pic>
        <p:nvPicPr>
          <p:cNvPr id="56323" name="Picture 3" descr="200709161148-pix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0338" y="1773238"/>
            <a:ext cx="190500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56324" name="Picture 4" descr="200709161648-pix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1125538"/>
            <a:ext cx="1905000" cy="1420812"/>
          </a:xfrm>
          <a:prstGeom prst="rect">
            <a:avLst/>
          </a:prstGeom>
          <a:noFill/>
          <a:extLst>
            <a:ext uri="{909E8E84-426E-40DD-AFC4-6F175D3DCCD1}">
              <a14:hiddenFill xmlns:a14="http://schemas.microsoft.com/office/drawing/2010/main">
                <a:solidFill>
                  <a:srgbClr val="FFFFFF"/>
                </a:solidFill>
              </a14:hiddenFill>
            </a:ext>
          </a:extLst>
        </p:spPr>
      </p:pic>
      <p:pic>
        <p:nvPicPr>
          <p:cNvPr id="56325" name="Picture 5" descr="200709181636-pix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4038600"/>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6326" name="Picture 6" descr="kiev-frea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1275" y="2565400"/>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6327" name="Picture 7" descr="morgan_pierc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88125" y="620713"/>
            <a:ext cx="1905000" cy="1266825"/>
          </a:xfrm>
          <a:prstGeom prst="rect">
            <a:avLst/>
          </a:prstGeom>
          <a:noFill/>
          <a:extLst>
            <a:ext uri="{909E8E84-426E-40DD-AFC4-6F175D3DCCD1}">
              <a14:hiddenFill xmlns:a14="http://schemas.microsoft.com/office/drawing/2010/main">
                <a:solidFill>
                  <a:srgbClr val="FFFFFF"/>
                </a:solidFill>
              </a14:hiddenFill>
            </a:ext>
          </a:extLst>
        </p:spPr>
      </p:pic>
      <p:pic>
        <p:nvPicPr>
          <p:cNvPr id="56328" name="Picture 8" descr="nasallang-tusk"/>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72225" y="4076700"/>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6329" name="Picture 9" descr="poose-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19700" y="3789363"/>
            <a:ext cx="1905000" cy="1428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3" presetClass="entr" presetSubtype="0" fill="hold" nodeType="afterEffect">
                                  <p:stCondLst>
                                    <p:cond delay="0"/>
                                  </p:stCondLst>
                                  <p:childTnLst>
                                    <p:set>
                                      <p:cBhvr>
                                        <p:cTn id="6" dur="1" fill="hold">
                                          <p:stCondLst>
                                            <p:cond delay="0"/>
                                          </p:stCondLst>
                                        </p:cTn>
                                        <p:tgtEl>
                                          <p:spTgt spid="56328"/>
                                        </p:tgtEl>
                                        <p:attrNameLst>
                                          <p:attrName>style.visibility</p:attrName>
                                        </p:attrNameLst>
                                      </p:cBhvr>
                                      <p:to>
                                        <p:strVal val="visible"/>
                                      </p:to>
                                    </p:set>
                                    <p:animEffect transition="in" filter="fade">
                                      <p:cBhvr>
                                        <p:cTn id="7" dur="100"/>
                                        <p:tgtEl>
                                          <p:spTgt spid="56328"/>
                                        </p:tgtEl>
                                      </p:cBhvr>
                                    </p:animEffect>
                                    <p:anim calcmode="lin" valueType="num">
                                      <p:cBhvr>
                                        <p:cTn id="8" dur="400" fill="hold"/>
                                        <p:tgtEl>
                                          <p:spTgt spid="56328"/>
                                        </p:tgtEl>
                                        <p:attrNameLst>
                                          <p:attrName>ppt_x</p:attrName>
                                        </p:attrNameLst>
                                      </p:cBhvr>
                                      <p:tavLst>
                                        <p:tav tm="0">
                                          <p:val>
                                            <p:strVal val="#ppt_x"/>
                                          </p:val>
                                        </p:tav>
                                        <p:tav tm="100000">
                                          <p:val>
                                            <p:strVal val="#ppt_x"/>
                                          </p:val>
                                        </p:tav>
                                      </p:tavLst>
                                    </p:anim>
                                    <p:anim calcmode="lin" valueType="num">
                                      <p:cBhvr>
                                        <p:cTn id="9" dur="400" fill="hold"/>
                                        <p:tgtEl>
                                          <p:spTgt spid="5632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63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63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nodeType="afterGroup">
                            <p:stCondLst>
                              <p:cond delay="1000"/>
                            </p:stCondLst>
                            <p:childTnLst>
                              <p:par>
                                <p:cTn id="13" presetID="43" presetClass="entr" presetSubtype="0" fill="hold" nodeType="afterEffect">
                                  <p:stCondLst>
                                    <p:cond delay="0"/>
                                  </p:stCondLst>
                                  <p:childTnLst>
                                    <p:set>
                                      <p:cBhvr>
                                        <p:cTn id="14" dur="1" fill="hold">
                                          <p:stCondLst>
                                            <p:cond delay="0"/>
                                          </p:stCondLst>
                                        </p:cTn>
                                        <p:tgtEl>
                                          <p:spTgt spid="56329"/>
                                        </p:tgtEl>
                                        <p:attrNameLst>
                                          <p:attrName>style.visibility</p:attrName>
                                        </p:attrNameLst>
                                      </p:cBhvr>
                                      <p:to>
                                        <p:strVal val="visible"/>
                                      </p:to>
                                    </p:set>
                                    <p:animEffect transition="in" filter="fade">
                                      <p:cBhvr>
                                        <p:cTn id="15" dur="100"/>
                                        <p:tgtEl>
                                          <p:spTgt spid="56329"/>
                                        </p:tgtEl>
                                      </p:cBhvr>
                                    </p:animEffect>
                                    <p:anim calcmode="lin" valueType="num">
                                      <p:cBhvr>
                                        <p:cTn id="16" dur="400" fill="hold"/>
                                        <p:tgtEl>
                                          <p:spTgt spid="56329"/>
                                        </p:tgtEl>
                                        <p:attrNameLst>
                                          <p:attrName>ppt_x</p:attrName>
                                        </p:attrNameLst>
                                      </p:cBhvr>
                                      <p:tavLst>
                                        <p:tav tm="0">
                                          <p:val>
                                            <p:strVal val="#ppt_x"/>
                                          </p:val>
                                        </p:tav>
                                        <p:tav tm="100000">
                                          <p:val>
                                            <p:strVal val="#ppt_x"/>
                                          </p:val>
                                        </p:tav>
                                      </p:tavLst>
                                    </p:anim>
                                    <p:anim calcmode="lin" valueType="num">
                                      <p:cBhvr>
                                        <p:cTn id="17" dur="400" fill="hold"/>
                                        <p:tgtEl>
                                          <p:spTgt spid="56329"/>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5632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5632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0" fill="hold" nodeType="afterGroup">
                            <p:stCondLst>
                              <p:cond delay="2000"/>
                            </p:stCondLst>
                            <p:childTnLst>
                              <p:par>
                                <p:cTn id="21" presetID="43" presetClass="entr" presetSubtype="0" fill="hold" nodeType="afterEffect">
                                  <p:stCondLst>
                                    <p:cond delay="0"/>
                                  </p:stCondLst>
                                  <p:childTnLst>
                                    <p:set>
                                      <p:cBhvr>
                                        <p:cTn id="22" dur="1" fill="hold">
                                          <p:stCondLst>
                                            <p:cond delay="0"/>
                                          </p:stCondLst>
                                        </p:cTn>
                                        <p:tgtEl>
                                          <p:spTgt spid="56326"/>
                                        </p:tgtEl>
                                        <p:attrNameLst>
                                          <p:attrName>style.visibility</p:attrName>
                                        </p:attrNameLst>
                                      </p:cBhvr>
                                      <p:to>
                                        <p:strVal val="visible"/>
                                      </p:to>
                                    </p:set>
                                    <p:animEffect transition="in" filter="fade">
                                      <p:cBhvr>
                                        <p:cTn id="23" dur="100"/>
                                        <p:tgtEl>
                                          <p:spTgt spid="56326"/>
                                        </p:tgtEl>
                                      </p:cBhvr>
                                    </p:animEffect>
                                    <p:anim calcmode="lin" valueType="num">
                                      <p:cBhvr>
                                        <p:cTn id="24" dur="400" fill="hold"/>
                                        <p:tgtEl>
                                          <p:spTgt spid="56326"/>
                                        </p:tgtEl>
                                        <p:attrNameLst>
                                          <p:attrName>ppt_x</p:attrName>
                                        </p:attrNameLst>
                                      </p:cBhvr>
                                      <p:tavLst>
                                        <p:tav tm="0">
                                          <p:val>
                                            <p:strVal val="#ppt_x"/>
                                          </p:val>
                                        </p:tav>
                                        <p:tav tm="100000">
                                          <p:val>
                                            <p:strVal val="#ppt_x"/>
                                          </p:val>
                                        </p:tav>
                                      </p:tavLst>
                                    </p:anim>
                                    <p:anim calcmode="lin" valueType="num">
                                      <p:cBhvr>
                                        <p:cTn id="25" dur="400" fill="hold"/>
                                        <p:tgtEl>
                                          <p:spTgt spid="56326"/>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563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563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8" fill="hold" nodeType="afterGroup">
                            <p:stCondLst>
                              <p:cond delay="3000"/>
                            </p:stCondLst>
                            <p:childTnLst>
                              <p:par>
                                <p:cTn id="29" presetID="43" presetClass="entr" presetSubtype="0" fill="hold" nodeType="afterEffect">
                                  <p:stCondLst>
                                    <p:cond delay="0"/>
                                  </p:stCondLst>
                                  <p:childTnLst>
                                    <p:set>
                                      <p:cBhvr>
                                        <p:cTn id="30" dur="1" fill="hold">
                                          <p:stCondLst>
                                            <p:cond delay="0"/>
                                          </p:stCondLst>
                                        </p:cTn>
                                        <p:tgtEl>
                                          <p:spTgt spid="56323"/>
                                        </p:tgtEl>
                                        <p:attrNameLst>
                                          <p:attrName>style.visibility</p:attrName>
                                        </p:attrNameLst>
                                      </p:cBhvr>
                                      <p:to>
                                        <p:strVal val="visible"/>
                                      </p:to>
                                    </p:set>
                                    <p:animEffect transition="in" filter="fade">
                                      <p:cBhvr>
                                        <p:cTn id="31" dur="100"/>
                                        <p:tgtEl>
                                          <p:spTgt spid="56323"/>
                                        </p:tgtEl>
                                      </p:cBhvr>
                                    </p:animEffect>
                                    <p:anim calcmode="lin" valueType="num">
                                      <p:cBhvr>
                                        <p:cTn id="32" dur="400" fill="hold"/>
                                        <p:tgtEl>
                                          <p:spTgt spid="56323"/>
                                        </p:tgtEl>
                                        <p:attrNameLst>
                                          <p:attrName>ppt_x</p:attrName>
                                        </p:attrNameLst>
                                      </p:cBhvr>
                                      <p:tavLst>
                                        <p:tav tm="0">
                                          <p:val>
                                            <p:strVal val="#ppt_x"/>
                                          </p:val>
                                        </p:tav>
                                        <p:tav tm="100000">
                                          <p:val>
                                            <p:strVal val="#ppt_x"/>
                                          </p:val>
                                        </p:tav>
                                      </p:tavLst>
                                    </p:anim>
                                    <p:anim calcmode="lin" valueType="num">
                                      <p:cBhvr>
                                        <p:cTn id="33" dur="400" fill="hold"/>
                                        <p:tgtEl>
                                          <p:spTgt spid="56323"/>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632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632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6" fill="hold" nodeType="afterGroup">
                            <p:stCondLst>
                              <p:cond delay="4000"/>
                            </p:stCondLst>
                            <p:childTnLst>
                              <p:par>
                                <p:cTn id="37" presetID="43" presetClass="entr" presetSubtype="0" fill="hold" nodeType="afterEffect">
                                  <p:stCondLst>
                                    <p:cond delay="0"/>
                                  </p:stCondLst>
                                  <p:childTnLst>
                                    <p:set>
                                      <p:cBhvr>
                                        <p:cTn id="38" dur="1" fill="hold">
                                          <p:stCondLst>
                                            <p:cond delay="0"/>
                                          </p:stCondLst>
                                        </p:cTn>
                                        <p:tgtEl>
                                          <p:spTgt spid="56324"/>
                                        </p:tgtEl>
                                        <p:attrNameLst>
                                          <p:attrName>style.visibility</p:attrName>
                                        </p:attrNameLst>
                                      </p:cBhvr>
                                      <p:to>
                                        <p:strVal val="visible"/>
                                      </p:to>
                                    </p:set>
                                    <p:animEffect transition="in" filter="fade">
                                      <p:cBhvr>
                                        <p:cTn id="39" dur="100"/>
                                        <p:tgtEl>
                                          <p:spTgt spid="56324"/>
                                        </p:tgtEl>
                                      </p:cBhvr>
                                    </p:animEffect>
                                    <p:anim calcmode="lin" valueType="num">
                                      <p:cBhvr>
                                        <p:cTn id="40" dur="400" fill="hold"/>
                                        <p:tgtEl>
                                          <p:spTgt spid="56324"/>
                                        </p:tgtEl>
                                        <p:attrNameLst>
                                          <p:attrName>ppt_x</p:attrName>
                                        </p:attrNameLst>
                                      </p:cBhvr>
                                      <p:tavLst>
                                        <p:tav tm="0">
                                          <p:val>
                                            <p:strVal val="#ppt_x"/>
                                          </p:val>
                                        </p:tav>
                                        <p:tav tm="100000">
                                          <p:val>
                                            <p:strVal val="#ppt_x"/>
                                          </p:val>
                                        </p:tav>
                                      </p:tavLst>
                                    </p:anim>
                                    <p:anim calcmode="lin" valueType="num">
                                      <p:cBhvr>
                                        <p:cTn id="41" dur="400" fill="hold"/>
                                        <p:tgtEl>
                                          <p:spTgt spid="56324"/>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5632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5632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4" fill="hold" nodeType="afterGroup">
                            <p:stCondLst>
                              <p:cond delay="5000"/>
                            </p:stCondLst>
                            <p:childTnLst>
                              <p:par>
                                <p:cTn id="45" presetID="43" presetClass="entr" presetSubtype="0" fill="hold" nodeType="afterEffect">
                                  <p:stCondLst>
                                    <p:cond delay="0"/>
                                  </p:stCondLst>
                                  <p:childTnLst>
                                    <p:set>
                                      <p:cBhvr>
                                        <p:cTn id="46" dur="1" fill="hold">
                                          <p:stCondLst>
                                            <p:cond delay="0"/>
                                          </p:stCondLst>
                                        </p:cTn>
                                        <p:tgtEl>
                                          <p:spTgt spid="56322"/>
                                        </p:tgtEl>
                                        <p:attrNameLst>
                                          <p:attrName>style.visibility</p:attrName>
                                        </p:attrNameLst>
                                      </p:cBhvr>
                                      <p:to>
                                        <p:strVal val="visible"/>
                                      </p:to>
                                    </p:set>
                                    <p:animEffect transition="in" filter="fade">
                                      <p:cBhvr>
                                        <p:cTn id="47" dur="100"/>
                                        <p:tgtEl>
                                          <p:spTgt spid="56322"/>
                                        </p:tgtEl>
                                      </p:cBhvr>
                                    </p:animEffect>
                                    <p:anim calcmode="lin" valueType="num">
                                      <p:cBhvr>
                                        <p:cTn id="48" dur="400" fill="hold"/>
                                        <p:tgtEl>
                                          <p:spTgt spid="56322"/>
                                        </p:tgtEl>
                                        <p:attrNameLst>
                                          <p:attrName>ppt_x</p:attrName>
                                        </p:attrNameLst>
                                      </p:cBhvr>
                                      <p:tavLst>
                                        <p:tav tm="0">
                                          <p:val>
                                            <p:strVal val="#ppt_x"/>
                                          </p:val>
                                        </p:tav>
                                        <p:tav tm="100000">
                                          <p:val>
                                            <p:strVal val="#ppt_x"/>
                                          </p:val>
                                        </p:tav>
                                      </p:tavLst>
                                    </p:anim>
                                    <p:anim calcmode="lin" valueType="num">
                                      <p:cBhvr>
                                        <p:cTn id="49" dur="400" fill="hold"/>
                                        <p:tgtEl>
                                          <p:spTgt spid="56322"/>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5632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5632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2" fill="hold" nodeType="afterGroup">
                            <p:stCondLst>
                              <p:cond delay="6000"/>
                            </p:stCondLst>
                            <p:childTnLst>
                              <p:par>
                                <p:cTn id="53" presetID="50" presetClass="entr" presetSubtype="0" decel="100000" fill="hold" nodeType="afterEffect">
                                  <p:stCondLst>
                                    <p:cond delay="0"/>
                                  </p:stCondLst>
                                  <p:childTnLst>
                                    <p:set>
                                      <p:cBhvr>
                                        <p:cTn id="54" dur="1" fill="hold">
                                          <p:stCondLst>
                                            <p:cond delay="0"/>
                                          </p:stCondLst>
                                        </p:cTn>
                                        <p:tgtEl>
                                          <p:spTgt spid="56327"/>
                                        </p:tgtEl>
                                        <p:attrNameLst>
                                          <p:attrName>style.visibility</p:attrName>
                                        </p:attrNameLst>
                                      </p:cBhvr>
                                      <p:to>
                                        <p:strVal val="visible"/>
                                      </p:to>
                                    </p:set>
                                    <p:anim calcmode="lin" valueType="num">
                                      <p:cBhvr>
                                        <p:cTn id="55" dur="1000" fill="hold"/>
                                        <p:tgtEl>
                                          <p:spTgt spid="56327"/>
                                        </p:tgtEl>
                                        <p:attrNameLst>
                                          <p:attrName>ppt_w</p:attrName>
                                        </p:attrNameLst>
                                      </p:cBhvr>
                                      <p:tavLst>
                                        <p:tav tm="0">
                                          <p:val>
                                            <p:strVal val="#ppt_w+.3"/>
                                          </p:val>
                                        </p:tav>
                                        <p:tav tm="100000">
                                          <p:val>
                                            <p:strVal val="#ppt_w"/>
                                          </p:val>
                                        </p:tav>
                                      </p:tavLst>
                                    </p:anim>
                                    <p:anim calcmode="lin" valueType="num">
                                      <p:cBhvr>
                                        <p:cTn id="56" dur="1000" fill="hold"/>
                                        <p:tgtEl>
                                          <p:spTgt spid="56327"/>
                                        </p:tgtEl>
                                        <p:attrNameLst>
                                          <p:attrName>ppt_h</p:attrName>
                                        </p:attrNameLst>
                                      </p:cBhvr>
                                      <p:tavLst>
                                        <p:tav tm="0">
                                          <p:val>
                                            <p:strVal val="#ppt_h"/>
                                          </p:val>
                                        </p:tav>
                                        <p:tav tm="100000">
                                          <p:val>
                                            <p:strVal val="#ppt_h"/>
                                          </p:val>
                                        </p:tav>
                                      </p:tavLst>
                                    </p:anim>
                                    <p:animEffect transition="in" filter="fade">
                                      <p:cBhvr>
                                        <p:cTn id="57" dur="1000"/>
                                        <p:tgtEl>
                                          <p:spTgt spid="56327"/>
                                        </p:tgtEl>
                                      </p:cBhvr>
                                    </p:animEffect>
                                  </p:childTnLst>
                                </p:cTn>
                              </p:par>
                            </p:childTnLst>
                          </p:cTn>
                        </p:par>
                        <p:par>
                          <p:cTn id="58" fill="hold" nodeType="afterGroup">
                            <p:stCondLst>
                              <p:cond delay="7000"/>
                            </p:stCondLst>
                            <p:childTnLst>
                              <p:par>
                                <p:cTn id="59" presetID="50" presetClass="entr" presetSubtype="0" decel="100000" fill="hold" nodeType="afterEffect">
                                  <p:stCondLst>
                                    <p:cond delay="0"/>
                                  </p:stCondLst>
                                  <p:childTnLst>
                                    <p:set>
                                      <p:cBhvr>
                                        <p:cTn id="60" dur="1" fill="hold">
                                          <p:stCondLst>
                                            <p:cond delay="0"/>
                                          </p:stCondLst>
                                        </p:cTn>
                                        <p:tgtEl>
                                          <p:spTgt spid="56325"/>
                                        </p:tgtEl>
                                        <p:attrNameLst>
                                          <p:attrName>style.visibility</p:attrName>
                                        </p:attrNameLst>
                                      </p:cBhvr>
                                      <p:to>
                                        <p:strVal val="visible"/>
                                      </p:to>
                                    </p:set>
                                    <p:anim calcmode="lin" valueType="num">
                                      <p:cBhvr>
                                        <p:cTn id="61" dur="1000" fill="hold"/>
                                        <p:tgtEl>
                                          <p:spTgt spid="56325"/>
                                        </p:tgtEl>
                                        <p:attrNameLst>
                                          <p:attrName>ppt_w</p:attrName>
                                        </p:attrNameLst>
                                      </p:cBhvr>
                                      <p:tavLst>
                                        <p:tav tm="0">
                                          <p:val>
                                            <p:strVal val="#ppt_w+.3"/>
                                          </p:val>
                                        </p:tav>
                                        <p:tav tm="100000">
                                          <p:val>
                                            <p:strVal val="#ppt_w"/>
                                          </p:val>
                                        </p:tav>
                                      </p:tavLst>
                                    </p:anim>
                                    <p:anim calcmode="lin" valueType="num">
                                      <p:cBhvr>
                                        <p:cTn id="62" dur="1000" fill="hold"/>
                                        <p:tgtEl>
                                          <p:spTgt spid="56325"/>
                                        </p:tgtEl>
                                        <p:attrNameLst>
                                          <p:attrName>ppt_h</p:attrName>
                                        </p:attrNameLst>
                                      </p:cBhvr>
                                      <p:tavLst>
                                        <p:tav tm="0">
                                          <p:val>
                                            <p:strVal val="#ppt_h"/>
                                          </p:val>
                                        </p:tav>
                                        <p:tav tm="100000">
                                          <p:val>
                                            <p:strVal val="#ppt_h"/>
                                          </p:val>
                                        </p:tav>
                                      </p:tavLst>
                                    </p:anim>
                                    <p:animEffect transition="in" filter="fade">
                                      <p:cBhvr>
                                        <p:cTn id="63" dur="1000"/>
                                        <p:tgtEl>
                                          <p:spTgt spid="563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s-200802070033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688" y="620713"/>
            <a:ext cx="19050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57347" name="Picture 3" descr="8-200802070027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1773238"/>
            <a:ext cx="1905000" cy="2638425"/>
          </a:xfrm>
          <a:prstGeom prst="rect">
            <a:avLst/>
          </a:prstGeom>
          <a:noFill/>
          <a:extLst>
            <a:ext uri="{909E8E84-426E-40DD-AFC4-6F175D3DCCD1}">
              <a14:hiddenFill xmlns:a14="http://schemas.microsoft.com/office/drawing/2010/main">
                <a:solidFill>
                  <a:srgbClr val="FFFFFF"/>
                </a:solidFill>
              </a14:hiddenFill>
            </a:ext>
          </a:extLst>
        </p:spPr>
      </p:pic>
      <p:pic>
        <p:nvPicPr>
          <p:cNvPr id="57348" name="Picture 4" descr="200708251911-pix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25" y="3357563"/>
            <a:ext cx="1905000" cy="2533650"/>
          </a:xfrm>
          <a:prstGeom prst="rect">
            <a:avLst/>
          </a:prstGeom>
          <a:noFill/>
          <a:extLst>
            <a:ext uri="{909E8E84-426E-40DD-AFC4-6F175D3DCCD1}">
              <a14:hiddenFill xmlns:a14="http://schemas.microsoft.com/office/drawing/2010/main">
                <a:solidFill>
                  <a:srgbClr val="FFFFFF"/>
                </a:solidFill>
              </a14:hiddenFill>
            </a:ext>
          </a:extLst>
        </p:spPr>
      </p:pic>
      <p:pic>
        <p:nvPicPr>
          <p:cNvPr id="57349" name="Picture 5" descr="200709011758-pix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2988" y="3716338"/>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7350" name="Picture 6" descr="200709031806-pix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450" y="836613"/>
            <a:ext cx="1905000" cy="2038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3" presetClass="entr" presetSubtype="0" fill="hold" nodeType="afterEffect">
                                  <p:stCondLst>
                                    <p:cond delay="0"/>
                                  </p:stCondLst>
                                  <p:childTnLst>
                                    <p:set>
                                      <p:cBhvr>
                                        <p:cTn id="6" dur="1" fill="hold">
                                          <p:stCondLst>
                                            <p:cond delay="0"/>
                                          </p:stCondLst>
                                        </p:cTn>
                                        <p:tgtEl>
                                          <p:spTgt spid="57350"/>
                                        </p:tgtEl>
                                        <p:attrNameLst>
                                          <p:attrName>style.visibility</p:attrName>
                                        </p:attrNameLst>
                                      </p:cBhvr>
                                      <p:to>
                                        <p:strVal val="visible"/>
                                      </p:to>
                                    </p:set>
                                    <p:animEffect transition="in" filter="fade">
                                      <p:cBhvr>
                                        <p:cTn id="7" dur="100"/>
                                        <p:tgtEl>
                                          <p:spTgt spid="57350"/>
                                        </p:tgtEl>
                                      </p:cBhvr>
                                    </p:animEffect>
                                    <p:anim calcmode="lin" valueType="num">
                                      <p:cBhvr>
                                        <p:cTn id="8" dur="400" fill="hold"/>
                                        <p:tgtEl>
                                          <p:spTgt spid="57350"/>
                                        </p:tgtEl>
                                        <p:attrNameLst>
                                          <p:attrName>ppt_x</p:attrName>
                                        </p:attrNameLst>
                                      </p:cBhvr>
                                      <p:tavLst>
                                        <p:tav tm="0">
                                          <p:val>
                                            <p:strVal val="#ppt_x"/>
                                          </p:val>
                                        </p:tav>
                                        <p:tav tm="100000">
                                          <p:val>
                                            <p:strVal val="#ppt_x"/>
                                          </p:val>
                                        </p:tav>
                                      </p:tavLst>
                                    </p:anim>
                                    <p:anim calcmode="lin" valueType="num">
                                      <p:cBhvr>
                                        <p:cTn id="9" dur="400" fill="hold"/>
                                        <p:tgtEl>
                                          <p:spTgt spid="57350"/>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73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73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nodeType="afterGroup">
                            <p:stCondLst>
                              <p:cond delay="1000"/>
                            </p:stCondLst>
                            <p:childTnLst>
                              <p:par>
                                <p:cTn id="13" presetID="43" presetClass="entr" presetSubtype="0" fill="hold" nodeType="afterEffect">
                                  <p:stCondLst>
                                    <p:cond delay="0"/>
                                  </p:stCondLst>
                                  <p:childTnLst>
                                    <p:set>
                                      <p:cBhvr>
                                        <p:cTn id="14" dur="1" fill="hold">
                                          <p:stCondLst>
                                            <p:cond delay="0"/>
                                          </p:stCondLst>
                                        </p:cTn>
                                        <p:tgtEl>
                                          <p:spTgt spid="57347"/>
                                        </p:tgtEl>
                                        <p:attrNameLst>
                                          <p:attrName>style.visibility</p:attrName>
                                        </p:attrNameLst>
                                      </p:cBhvr>
                                      <p:to>
                                        <p:strVal val="visible"/>
                                      </p:to>
                                    </p:set>
                                    <p:animEffect transition="in" filter="fade">
                                      <p:cBhvr>
                                        <p:cTn id="15" dur="100"/>
                                        <p:tgtEl>
                                          <p:spTgt spid="57347"/>
                                        </p:tgtEl>
                                      </p:cBhvr>
                                    </p:animEffect>
                                    <p:anim calcmode="lin" valueType="num">
                                      <p:cBhvr>
                                        <p:cTn id="16" dur="400" fill="hold"/>
                                        <p:tgtEl>
                                          <p:spTgt spid="57347"/>
                                        </p:tgtEl>
                                        <p:attrNameLst>
                                          <p:attrName>ppt_x</p:attrName>
                                        </p:attrNameLst>
                                      </p:cBhvr>
                                      <p:tavLst>
                                        <p:tav tm="0">
                                          <p:val>
                                            <p:strVal val="#ppt_x"/>
                                          </p:val>
                                        </p:tav>
                                        <p:tav tm="100000">
                                          <p:val>
                                            <p:strVal val="#ppt_x"/>
                                          </p:val>
                                        </p:tav>
                                      </p:tavLst>
                                    </p:anim>
                                    <p:anim calcmode="lin" valueType="num">
                                      <p:cBhvr>
                                        <p:cTn id="17" dur="400" fill="hold"/>
                                        <p:tgtEl>
                                          <p:spTgt spid="57347"/>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5734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5734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0" fill="hold" nodeType="afterGroup">
                            <p:stCondLst>
                              <p:cond delay="2000"/>
                            </p:stCondLst>
                            <p:childTnLst>
                              <p:par>
                                <p:cTn id="21" presetID="43" presetClass="entr" presetSubtype="0" fill="hold" nodeType="afterEffect">
                                  <p:stCondLst>
                                    <p:cond delay="0"/>
                                  </p:stCondLst>
                                  <p:childTnLst>
                                    <p:set>
                                      <p:cBhvr>
                                        <p:cTn id="22" dur="1" fill="hold">
                                          <p:stCondLst>
                                            <p:cond delay="0"/>
                                          </p:stCondLst>
                                        </p:cTn>
                                        <p:tgtEl>
                                          <p:spTgt spid="57349"/>
                                        </p:tgtEl>
                                        <p:attrNameLst>
                                          <p:attrName>style.visibility</p:attrName>
                                        </p:attrNameLst>
                                      </p:cBhvr>
                                      <p:to>
                                        <p:strVal val="visible"/>
                                      </p:to>
                                    </p:set>
                                    <p:animEffect transition="in" filter="fade">
                                      <p:cBhvr>
                                        <p:cTn id="23" dur="100"/>
                                        <p:tgtEl>
                                          <p:spTgt spid="57349"/>
                                        </p:tgtEl>
                                      </p:cBhvr>
                                    </p:animEffect>
                                    <p:anim calcmode="lin" valueType="num">
                                      <p:cBhvr>
                                        <p:cTn id="24" dur="400" fill="hold"/>
                                        <p:tgtEl>
                                          <p:spTgt spid="57349"/>
                                        </p:tgtEl>
                                        <p:attrNameLst>
                                          <p:attrName>ppt_x</p:attrName>
                                        </p:attrNameLst>
                                      </p:cBhvr>
                                      <p:tavLst>
                                        <p:tav tm="0">
                                          <p:val>
                                            <p:strVal val="#ppt_x"/>
                                          </p:val>
                                        </p:tav>
                                        <p:tav tm="100000">
                                          <p:val>
                                            <p:strVal val="#ppt_x"/>
                                          </p:val>
                                        </p:tav>
                                      </p:tavLst>
                                    </p:anim>
                                    <p:anim calcmode="lin" valueType="num">
                                      <p:cBhvr>
                                        <p:cTn id="25" dur="400" fill="hold"/>
                                        <p:tgtEl>
                                          <p:spTgt spid="57349"/>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5734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5734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8" fill="hold" nodeType="afterGroup">
                            <p:stCondLst>
                              <p:cond delay="3000"/>
                            </p:stCondLst>
                            <p:childTnLst>
                              <p:par>
                                <p:cTn id="29" presetID="43" presetClass="entr" presetSubtype="0" fill="hold" nodeType="afterEffect">
                                  <p:stCondLst>
                                    <p:cond delay="0"/>
                                  </p:stCondLst>
                                  <p:childTnLst>
                                    <p:set>
                                      <p:cBhvr>
                                        <p:cTn id="30" dur="1" fill="hold">
                                          <p:stCondLst>
                                            <p:cond delay="0"/>
                                          </p:stCondLst>
                                        </p:cTn>
                                        <p:tgtEl>
                                          <p:spTgt spid="57348"/>
                                        </p:tgtEl>
                                        <p:attrNameLst>
                                          <p:attrName>style.visibility</p:attrName>
                                        </p:attrNameLst>
                                      </p:cBhvr>
                                      <p:to>
                                        <p:strVal val="visible"/>
                                      </p:to>
                                    </p:set>
                                    <p:animEffect transition="in" filter="fade">
                                      <p:cBhvr>
                                        <p:cTn id="31" dur="100"/>
                                        <p:tgtEl>
                                          <p:spTgt spid="57348"/>
                                        </p:tgtEl>
                                      </p:cBhvr>
                                    </p:animEffect>
                                    <p:anim calcmode="lin" valueType="num">
                                      <p:cBhvr>
                                        <p:cTn id="32" dur="400" fill="hold"/>
                                        <p:tgtEl>
                                          <p:spTgt spid="57348"/>
                                        </p:tgtEl>
                                        <p:attrNameLst>
                                          <p:attrName>ppt_x</p:attrName>
                                        </p:attrNameLst>
                                      </p:cBhvr>
                                      <p:tavLst>
                                        <p:tav tm="0">
                                          <p:val>
                                            <p:strVal val="#ppt_x"/>
                                          </p:val>
                                        </p:tav>
                                        <p:tav tm="100000">
                                          <p:val>
                                            <p:strVal val="#ppt_x"/>
                                          </p:val>
                                        </p:tav>
                                      </p:tavLst>
                                    </p:anim>
                                    <p:anim calcmode="lin" valueType="num">
                                      <p:cBhvr>
                                        <p:cTn id="33" dur="400" fill="hold"/>
                                        <p:tgtEl>
                                          <p:spTgt spid="57348"/>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5734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5734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6" fill="hold" nodeType="afterGroup">
                            <p:stCondLst>
                              <p:cond delay="4000"/>
                            </p:stCondLst>
                            <p:childTnLst>
                              <p:par>
                                <p:cTn id="37" presetID="43" presetClass="entr" presetSubtype="0" fill="hold" nodeType="afterEffect">
                                  <p:stCondLst>
                                    <p:cond delay="0"/>
                                  </p:stCondLst>
                                  <p:childTnLst>
                                    <p:set>
                                      <p:cBhvr>
                                        <p:cTn id="38" dur="1" fill="hold">
                                          <p:stCondLst>
                                            <p:cond delay="0"/>
                                          </p:stCondLst>
                                        </p:cTn>
                                        <p:tgtEl>
                                          <p:spTgt spid="57346"/>
                                        </p:tgtEl>
                                        <p:attrNameLst>
                                          <p:attrName>style.visibility</p:attrName>
                                        </p:attrNameLst>
                                      </p:cBhvr>
                                      <p:to>
                                        <p:strVal val="visible"/>
                                      </p:to>
                                    </p:set>
                                    <p:animEffect transition="in" filter="fade">
                                      <p:cBhvr>
                                        <p:cTn id="39" dur="100"/>
                                        <p:tgtEl>
                                          <p:spTgt spid="57346"/>
                                        </p:tgtEl>
                                      </p:cBhvr>
                                    </p:animEffect>
                                    <p:anim calcmode="lin" valueType="num">
                                      <p:cBhvr>
                                        <p:cTn id="40" dur="400" fill="hold"/>
                                        <p:tgtEl>
                                          <p:spTgt spid="57346"/>
                                        </p:tgtEl>
                                        <p:attrNameLst>
                                          <p:attrName>ppt_x</p:attrName>
                                        </p:attrNameLst>
                                      </p:cBhvr>
                                      <p:tavLst>
                                        <p:tav tm="0">
                                          <p:val>
                                            <p:strVal val="#ppt_x"/>
                                          </p:val>
                                        </p:tav>
                                        <p:tav tm="100000">
                                          <p:val>
                                            <p:strVal val="#ppt_x"/>
                                          </p:val>
                                        </p:tav>
                                      </p:tavLst>
                                    </p:anim>
                                    <p:anim calcmode="lin" valueType="num">
                                      <p:cBhvr>
                                        <p:cTn id="41" dur="400" fill="hold"/>
                                        <p:tgtEl>
                                          <p:spTgt spid="57346"/>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5734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5734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p:txBody>
          <a:bodyPr/>
          <a:lstStyle/>
          <a:p>
            <a:pPr algn="r" rtl="1">
              <a:buFont typeface="Wingdings" panose="05000000000000000000" pitchFamily="2" charset="2"/>
              <a:buNone/>
            </a:pPr>
            <a:r>
              <a:rPr lang="fa-IR" sz="2800" b="1">
                <a:solidFill>
                  <a:srgbClr val="FF00FF"/>
                </a:solidFill>
                <a:effectLst/>
                <a:cs typeface="B Nazanin" panose="00000400000000000000" pitchFamily="2" charset="-78"/>
              </a:rPr>
              <a:t>امیدواریم که توانسته باشیم به عنوان عضوی کوچکی از جامعه اطلاعاتی در مورد عقاید شیطان پرستان ونماد های آنها به دست آوریم ودر جامعه ی خود از ترویج این گونه نماد هاوعقاید شرک آلود جلوگیری کنیم.</a:t>
            </a:r>
            <a:endParaRPr lang="en-US" sz="2800" b="1">
              <a:solidFill>
                <a:srgbClr val="FF00FF"/>
              </a:solidFill>
              <a:effectLst/>
              <a:cs typeface="B Nazanin" panose="00000400000000000000" pitchFamily="2" charset="-7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body" idx="1"/>
          </p:nvPr>
        </p:nvSpPr>
        <p:spPr/>
        <p:txBody>
          <a:bodyPr/>
          <a:lstStyle/>
          <a:p>
            <a:pPr algn="ctr" rtl="1">
              <a:buFont typeface="Wingdings" panose="05000000000000000000" pitchFamily="2" charset="2"/>
              <a:buNone/>
            </a:pPr>
            <a:r>
              <a:rPr lang="fa-IR" sz="6000" b="1">
                <a:solidFill>
                  <a:srgbClr val="FF00FF"/>
                </a:solidFill>
                <a:effectLst/>
                <a:cs typeface="B Nazanin" panose="00000400000000000000" pitchFamily="2" charset="-78"/>
              </a:rPr>
              <a:t>از </a:t>
            </a:r>
            <a:r>
              <a:rPr lang="fa-IR" sz="6000" b="1">
                <a:solidFill>
                  <a:srgbClr val="00FF00"/>
                </a:solidFill>
                <a:effectLst/>
                <a:cs typeface="B Nazanin" panose="00000400000000000000" pitchFamily="2" charset="-78"/>
              </a:rPr>
              <a:t>خدا</a:t>
            </a:r>
            <a:r>
              <a:rPr lang="fa-IR" sz="6000" b="1">
                <a:solidFill>
                  <a:srgbClr val="FF00FF"/>
                </a:solidFill>
                <a:effectLst/>
                <a:cs typeface="B Nazanin" panose="00000400000000000000" pitchFamily="2" charset="-78"/>
              </a:rPr>
              <a:t> می خواهم بگیرد از شما </a:t>
            </a:r>
          </a:p>
          <a:p>
            <a:pPr algn="ctr" rtl="1">
              <a:buFont typeface="Wingdings" panose="05000000000000000000" pitchFamily="2" charset="2"/>
              <a:buNone/>
            </a:pPr>
            <a:r>
              <a:rPr lang="fa-IR" sz="6000" b="1">
                <a:solidFill>
                  <a:srgbClr val="FF00FF"/>
                </a:solidFill>
                <a:effectLst/>
                <a:cs typeface="B Nazanin" panose="00000400000000000000" pitchFamily="2" charset="-78"/>
              </a:rPr>
              <a:t>هر آنچه می گیرد از شما </a:t>
            </a:r>
            <a:r>
              <a:rPr lang="fa-IR" sz="6000" b="1">
                <a:solidFill>
                  <a:srgbClr val="00FF00"/>
                </a:solidFill>
                <a:effectLst/>
                <a:cs typeface="B Nazanin" panose="00000400000000000000" pitchFamily="2" charset="-78"/>
              </a:rPr>
              <a:t>خدا</a:t>
            </a:r>
            <a:r>
              <a:rPr lang="fa-IR" sz="6000" b="1">
                <a:solidFill>
                  <a:srgbClr val="FF00FF"/>
                </a:solidFill>
                <a:effectLst/>
                <a:cs typeface="B Nazanin" panose="00000400000000000000" pitchFamily="2" charset="-78"/>
              </a:rPr>
              <a:t> را </a:t>
            </a:r>
            <a:endParaRPr lang="en-US" sz="6000" b="1">
              <a:solidFill>
                <a:srgbClr val="FF00FF"/>
              </a:solidFill>
              <a:effectLst/>
              <a:cs typeface="B Nazanin" panose="00000400000000000000" pitchFamily="2" charset="-78"/>
            </a:endParaRPr>
          </a:p>
        </p:txBody>
      </p:sp>
    </p:spTree>
  </p:cSld>
  <p:clrMapOvr>
    <a:masterClrMapping/>
  </p:clrMapOvr>
  <p:transition>
    <p:zoom/>
  </p:transition>
  <p:timing>
    <p:tnLst>
      <p:par>
        <p:cTn id="1" dur="indefinite" restart="never" nodeType="tmRoot"/>
      </p:par>
    </p:tnLst>
  </p:timing>
</p:sld>
</file>

<file path=ppt/theme/theme1.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anose="020B0604030504040204" pitchFamily="34" charset="0"/>
            <a:cs typeface="B Nazanin" panose="00000400000000000000" pitchFamily="2" charset="-7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anose="020B0604030504040204" pitchFamily="34" charset="0"/>
            <a:cs typeface="B Nazanin" panose="00000400000000000000" pitchFamily="2" charset="-78"/>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Textured</Template>
  <TotalTime>349</TotalTime>
  <Words>2112</Words>
  <Application>Microsoft Office PowerPoint</Application>
  <PresentationFormat>On-screen Show (4:3)</PresentationFormat>
  <Paragraphs>113</Paragraphs>
  <Slides>42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B Kamran Outline</vt:lpstr>
      <vt:lpstr>B Nazanin</vt:lpstr>
      <vt:lpstr>B Zar</vt:lpstr>
      <vt:lpstr>Calibri</vt:lpstr>
      <vt:lpstr>IranNastaliq</vt:lpstr>
      <vt:lpstr>Tahoma</vt:lpstr>
      <vt:lpstr>Wingdings</vt:lpstr>
      <vt:lpstr>Textured</vt:lpstr>
      <vt:lpstr>PowerPoint Presentation</vt:lpstr>
      <vt:lpstr>PowerPoint Presentation</vt:lpstr>
      <vt:lpstr>اهداف تحقیق </vt:lpstr>
      <vt:lpstr>فهرست </vt:lpstr>
      <vt:lpstr>مقدمه</vt:lpstr>
      <vt:lpstr>PowerPoint Presentation</vt:lpstr>
      <vt:lpstr>تعریف شیطان پرستی :</vt:lpstr>
      <vt:lpstr>PowerPoint Presentation</vt:lpstr>
      <vt:lpstr>آنتوان لاوی :</vt:lpstr>
      <vt:lpstr>تاریخچه شیطان پرستی :</vt:lpstr>
      <vt:lpstr>شیطان پرستی جدید:</vt:lpstr>
      <vt:lpstr>PowerPoint Presentation</vt:lpstr>
      <vt:lpstr>PowerPoint Presentation</vt:lpstr>
      <vt:lpstr>اطلاعاتی در مورد بنیانگذار:</vt:lpstr>
      <vt:lpstr>PowerPoint Presentation</vt:lpstr>
      <vt:lpstr>PowerPoint Presentation</vt:lpstr>
      <vt:lpstr>اطلاعاتی درباره ی آیین شیطان پرستی:</vt:lpstr>
      <vt:lpstr>PowerPoint Presentation</vt:lpstr>
      <vt:lpstr>PowerPoint Presentation</vt:lpstr>
      <vt:lpstr>اصول 9گانه شیطان:</vt:lpstr>
      <vt:lpstr>PowerPoint Presentation</vt:lpstr>
      <vt:lpstr>نشانه های شیطان پرستان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چشم شيطان (Aye of satan) : </vt:lpstr>
      <vt:lpstr>(Swastika or Sun Wheel )صليب شکسته يا چرخ خورشيد: </vt:lpstr>
      <vt:lpstr>PowerPoint Presentation</vt:lpstr>
      <vt:lpstr>شیطان پرستی در ایران</vt:lpstr>
      <vt:lpstr>PowerPoint Presentation</vt:lpstr>
      <vt:lpstr>PowerPoint Presentation</vt:lpstr>
      <vt:lpstr>PowerPoint Presentation</vt:lpstr>
      <vt:lpstr>شیوه های تبلیغ شیطان پرستان در ایران</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dc:creator>
  <cp:lastModifiedBy>DadeFam-43262657</cp:lastModifiedBy>
  <cp:revision>27</cp:revision>
  <cp:lastPrinted>1601-01-01T00:00:00Z</cp:lastPrinted>
  <dcterms:created xsi:type="dcterms:W3CDTF">1601-01-01T00:00:00Z</dcterms:created>
  <dcterms:modified xsi:type="dcterms:W3CDTF">2023-06-27T07:37:20Z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