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27"/>
  </p:notesMasterIdLst>
  <p:handoutMasterIdLst>
    <p:handoutMasterId r:id="rId28"/>
  </p:handoutMasterIdLst>
  <p:sldIdLst>
    <p:sldId id="274" r:id="rId2"/>
    <p:sldId id="483" r:id="rId3"/>
    <p:sldId id="473" r:id="rId4"/>
    <p:sldId id="474" r:id="rId5"/>
    <p:sldId id="414" r:id="rId6"/>
    <p:sldId id="475" r:id="rId7"/>
    <p:sldId id="482" r:id="rId8"/>
    <p:sldId id="278" r:id="rId9"/>
    <p:sldId id="476" r:id="rId10"/>
    <p:sldId id="477" r:id="rId11"/>
    <p:sldId id="478" r:id="rId12"/>
    <p:sldId id="479" r:id="rId13"/>
    <p:sldId id="416" r:id="rId14"/>
    <p:sldId id="418" r:id="rId15"/>
    <p:sldId id="417" r:id="rId16"/>
    <p:sldId id="420" r:id="rId17"/>
    <p:sldId id="480" r:id="rId18"/>
    <p:sldId id="419" r:id="rId19"/>
    <p:sldId id="277" r:id="rId20"/>
    <p:sldId id="281" r:id="rId21"/>
    <p:sldId id="280" r:id="rId22"/>
    <p:sldId id="282" r:id="rId23"/>
    <p:sldId id="284" r:id="rId24"/>
    <p:sldId id="286" r:id="rId25"/>
    <p:sldId id="481" r:id="rId26"/>
  </p:sldIdLst>
  <p:sldSz cx="9144000" cy="6858000" type="screen4x3"/>
  <p:notesSz cx="6781800" cy="9926638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r" defTabSz="914400" rtl="1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r" defTabSz="914400" rtl="1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r" defTabSz="914400" rtl="1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r" defTabSz="914400" rtl="1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3300"/>
    <a:srgbClr val="003300"/>
    <a:srgbClr val="FF33CC"/>
    <a:srgbClr val="FF0066"/>
    <a:srgbClr val="FFCCFF"/>
    <a:srgbClr val="FFFF99"/>
    <a:srgbClr val="CC00FF"/>
    <a:srgbClr val="CCFFFF"/>
    <a:srgbClr val="FFCC99"/>
    <a:srgbClr val="99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178" autoAdjust="0"/>
    <p:restoredTop sz="95471" autoAdjust="0"/>
  </p:normalViewPr>
  <p:slideViewPr>
    <p:cSldViewPr>
      <p:cViewPr varScale="1">
        <p:scale>
          <a:sx n="64" d="100"/>
          <a:sy n="64" d="100"/>
        </p:scale>
        <p:origin x="1472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F270BFB-F888-46E3-A361-8B815C135C57}" type="doc">
      <dgm:prSet loTypeId="urn:microsoft.com/office/officeart/2011/layout/CircleProcess" loCatId="process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pPr rtl="1"/>
          <a:endParaRPr lang="fa-IR"/>
        </a:p>
      </dgm:t>
    </dgm:pt>
    <dgm:pt modelId="{085F773F-6258-4A5F-B946-176BE10D76CB}">
      <dgm:prSet phldrT="[Text]"/>
      <dgm:spPr/>
      <dgm:t>
        <a:bodyPr/>
        <a:lstStyle/>
        <a:p>
          <a:pPr rtl="1"/>
          <a:r>
            <a:rPr lang="fa-IR" b="1" dirty="0">
              <a:solidFill>
                <a:srgbClr val="006600"/>
              </a:solidFill>
              <a:cs typeface="B Nazanin" pitchFamily="2" charset="-78"/>
            </a:rPr>
            <a:t>اندامی لوله مانند است که از انتهای حنجره آغاز و به نایژه‌ها ختم می‌شود </a:t>
          </a:r>
        </a:p>
      </dgm:t>
    </dgm:pt>
    <dgm:pt modelId="{B45BA366-47A6-444B-96B2-C4C9AEDE120B}" type="parTrans" cxnId="{E8FB8FAE-1F42-4FE4-B359-FEAA3FA76D5C}">
      <dgm:prSet/>
      <dgm:spPr/>
      <dgm:t>
        <a:bodyPr/>
        <a:lstStyle/>
        <a:p>
          <a:pPr rtl="1"/>
          <a:endParaRPr lang="fa-IR"/>
        </a:p>
      </dgm:t>
    </dgm:pt>
    <dgm:pt modelId="{7A9249A3-5006-4AF5-A97D-AD772A79AD8C}" type="sibTrans" cxnId="{E8FB8FAE-1F42-4FE4-B359-FEAA3FA76D5C}">
      <dgm:prSet/>
      <dgm:spPr/>
      <dgm:t>
        <a:bodyPr/>
        <a:lstStyle/>
        <a:p>
          <a:pPr rtl="1"/>
          <a:endParaRPr lang="fa-IR"/>
        </a:p>
      </dgm:t>
    </dgm:pt>
    <dgm:pt modelId="{D21196CF-5C13-40AC-A43D-11B4E0E6ED97}">
      <dgm:prSet phldrT="[Text]"/>
      <dgm:spPr/>
      <dgm:t>
        <a:bodyPr/>
        <a:lstStyle/>
        <a:p>
          <a:pPr rtl="1">
            <a:lnSpc>
              <a:spcPct val="200000"/>
            </a:lnSpc>
          </a:pPr>
          <a:r>
            <a:rPr lang="fa-IR" b="1" dirty="0">
              <a:solidFill>
                <a:srgbClr val="C00000"/>
              </a:solidFill>
              <a:cs typeface="B Nazanin" pitchFamily="2" charset="-78"/>
            </a:rPr>
            <a:t>وظیفه انتقال هوا را به درون شش‌ها </a:t>
          </a:r>
        </a:p>
      </dgm:t>
    </dgm:pt>
    <dgm:pt modelId="{34B5E00B-DE46-42DE-B1FA-DA6B18524359}" type="parTrans" cxnId="{19FC5A61-B25C-4594-B1C8-2B82C23AD122}">
      <dgm:prSet/>
      <dgm:spPr/>
      <dgm:t>
        <a:bodyPr/>
        <a:lstStyle/>
        <a:p>
          <a:pPr rtl="1"/>
          <a:endParaRPr lang="fa-IR"/>
        </a:p>
      </dgm:t>
    </dgm:pt>
    <dgm:pt modelId="{5F009458-FFD8-4D6C-A40D-B73B77353164}" type="sibTrans" cxnId="{19FC5A61-B25C-4594-B1C8-2B82C23AD122}">
      <dgm:prSet/>
      <dgm:spPr/>
      <dgm:t>
        <a:bodyPr/>
        <a:lstStyle/>
        <a:p>
          <a:pPr rtl="1"/>
          <a:endParaRPr lang="fa-IR"/>
        </a:p>
      </dgm:t>
    </dgm:pt>
    <dgm:pt modelId="{1F82083B-DEE9-413B-9813-009B8E710BDC}">
      <dgm:prSet custT="1"/>
      <dgm:spPr/>
      <dgm:t>
        <a:bodyPr/>
        <a:lstStyle/>
        <a:p>
          <a:pPr rtl="1"/>
          <a:r>
            <a:rPr lang="fa-IR" sz="4400" b="1" dirty="0">
              <a:solidFill>
                <a:srgbClr val="663300"/>
              </a:solidFill>
              <a:cs typeface="B Nazanin" pitchFamily="2" charset="-78"/>
            </a:rPr>
            <a:t>نای</a:t>
          </a:r>
        </a:p>
      </dgm:t>
    </dgm:pt>
    <dgm:pt modelId="{9DF81A24-600F-46FA-9EFE-F44F86706A70}" type="parTrans" cxnId="{56F710B5-23F4-45DB-8E28-C73E3521045F}">
      <dgm:prSet/>
      <dgm:spPr/>
      <dgm:t>
        <a:bodyPr/>
        <a:lstStyle/>
        <a:p>
          <a:pPr rtl="1"/>
          <a:endParaRPr lang="fa-IR"/>
        </a:p>
      </dgm:t>
    </dgm:pt>
    <dgm:pt modelId="{EEE76493-0D26-498B-B5EB-542009EFDA44}" type="sibTrans" cxnId="{56F710B5-23F4-45DB-8E28-C73E3521045F}">
      <dgm:prSet/>
      <dgm:spPr/>
      <dgm:t>
        <a:bodyPr/>
        <a:lstStyle/>
        <a:p>
          <a:pPr rtl="1"/>
          <a:endParaRPr lang="fa-IR"/>
        </a:p>
      </dgm:t>
    </dgm:pt>
    <dgm:pt modelId="{DFAEC605-8E43-4FAF-B54B-21ACDF78C4D0}" type="pres">
      <dgm:prSet presAssocID="{6F270BFB-F888-46E3-A361-8B815C135C57}" presName="Name0" presStyleCnt="0">
        <dgm:presLayoutVars>
          <dgm:chMax val="11"/>
          <dgm:chPref val="11"/>
          <dgm:dir val="rev"/>
          <dgm:resizeHandles/>
        </dgm:presLayoutVars>
      </dgm:prSet>
      <dgm:spPr/>
      <dgm:t>
        <a:bodyPr/>
        <a:lstStyle/>
        <a:p>
          <a:endParaRPr lang="en-US"/>
        </a:p>
      </dgm:t>
    </dgm:pt>
    <dgm:pt modelId="{3C1D7483-4084-4D75-A0DE-EB7747C3DCED}" type="pres">
      <dgm:prSet presAssocID="{D21196CF-5C13-40AC-A43D-11B4E0E6ED97}" presName="Accent3" presStyleCnt="0"/>
      <dgm:spPr/>
    </dgm:pt>
    <dgm:pt modelId="{61B56DA0-F12F-4104-8997-1A4BC2636E3E}" type="pres">
      <dgm:prSet presAssocID="{D21196CF-5C13-40AC-A43D-11B4E0E6ED97}" presName="Accent" presStyleLbl="node1" presStyleIdx="0" presStyleCnt="3"/>
      <dgm:spPr>
        <a:solidFill>
          <a:srgbClr val="FF3399"/>
        </a:solidFill>
      </dgm:spPr>
    </dgm:pt>
    <dgm:pt modelId="{7DBE7D02-57C3-433F-ADFE-F7AD9CAA7776}" type="pres">
      <dgm:prSet presAssocID="{D21196CF-5C13-40AC-A43D-11B4E0E6ED97}" presName="ParentBackground3" presStyleCnt="0"/>
      <dgm:spPr/>
    </dgm:pt>
    <dgm:pt modelId="{78360778-9454-4B48-9746-C8A52618A8D6}" type="pres">
      <dgm:prSet presAssocID="{D21196CF-5C13-40AC-A43D-11B4E0E6ED97}" presName="ParentBackground" presStyleLbl="fgAcc1" presStyleIdx="0" presStyleCnt="3"/>
      <dgm:spPr/>
      <dgm:t>
        <a:bodyPr/>
        <a:lstStyle/>
        <a:p>
          <a:endParaRPr lang="en-US"/>
        </a:p>
      </dgm:t>
    </dgm:pt>
    <dgm:pt modelId="{FFC81020-94CD-4ACC-A983-8544712CEF4F}" type="pres">
      <dgm:prSet presAssocID="{D21196CF-5C13-40AC-A43D-11B4E0E6ED97}" presName="Parent3" presStyleLbl="revTx" presStyleIdx="0" presStyleCnt="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5D6653A-D9BA-497A-BE77-E422A37B709B}" type="pres">
      <dgm:prSet presAssocID="{085F773F-6258-4A5F-B946-176BE10D76CB}" presName="Accent2" presStyleCnt="0"/>
      <dgm:spPr/>
    </dgm:pt>
    <dgm:pt modelId="{CC273ADC-9A8F-4F94-B430-02BF6AD3680E}" type="pres">
      <dgm:prSet presAssocID="{085F773F-6258-4A5F-B946-176BE10D76CB}" presName="Accent" presStyleLbl="node1" presStyleIdx="1" presStyleCnt="3"/>
      <dgm:spPr>
        <a:solidFill>
          <a:srgbClr val="92D050"/>
        </a:solidFill>
      </dgm:spPr>
    </dgm:pt>
    <dgm:pt modelId="{2C2858A3-F2BE-4D8F-8DB4-A5B9854DEE0E}" type="pres">
      <dgm:prSet presAssocID="{085F773F-6258-4A5F-B946-176BE10D76CB}" presName="ParentBackground2" presStyleCnt="0"/>
      <dgm:spPr/>
    </dgm:pt>
    <dgm:pt modelId="{6682E9F7-C0A0-44BA-BD25-071ACF65DEE2}" type="pres">
      <dgm:prSet presAssocID="{085F773F-6258-4A5F-B946-176BE10D76CB}" presName="ParentBackground" presStyleLbl="fgAcc1" presStyleIdx="1" presStyleCnt="3"/>
      <dgm:spPr/>
      <dgm:t>
        <a:bodyPr/>
        <a:lstStyle/>
        <a:p>
          <a:endParaRPr lang="en-US"/>
        </a:p>
      </dgm:t>
    </dgm:pt>
    <dgm:pt modelId="{F0E9C45D-BC93-4272-ACCA-97D93DD6D546}" type="pres">
      <dgm:prSet presAssocID="{085F773F-6258-4A5F-B946-176BE10D76CB}" presName="Parent2" presStyleLbl="revTx" presStyleIdx="0" presStyleCnt="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313E73A-6673-4B30-B695-74A8A293ED43}" type="pres">
      <dgm:prSet presAssocID="{1F82083B-DEE9-413B-9813-009B8E710BDC}" presName="Accent1" presStyleCnt="0"/>
      <dgm:spPr/>
    </dgm:pt>
    <dgm:pt modelId="{E400005B-0A32-4B35-922E-9D9E775EEAE1}" type="pres">
      <dgm:prSet presAssocID="{1F82083B-DEE9-413B-9813-009B8E710BDC}" presName="Accent" presStyleLbl="node1" presStyleIdx="2" presStyleCnt="3"/>
      <dgm:spPr>
        <a:solidFill>
          <a:srgbClr val="FFFF00"/>
        </a:solidFill>
      </dgm:spPr>
    </dgm:pt>
    <dgm:pt modelId="{8B5B9430-0932-4B6D-94AF-8EFA8CE13192}" type="pres">
      <dgm:prSet presAssocID="{1F82083B-DEE9-413B-9813-009B8E710BDC}" presName="ParentBackground1" presStyleCnt="0"/>
      <dgm:spPr/>
    </dgm:pt>
    <dgm:pt modelId="{8C667367-8081-479F-B41E-D92D38EB3815}" type="pres">
      <dgm:prSet presAssocID="{1F82083B-DEE9-413B-9813-009B8E710BDC}" presName="ParentBackground" presStyleLbl="fgAcc1" presStyleIdx="2" presStyleCnt="3"/>
      <dgm:spPr/>
      <dgm:t>
        <a:bodyPr/>
        <a:lstStyle/>
        <a:p>
          <a:endParaRPr lang="en-US"/>
        </a:p>
      </dgm:t>
    </dgm:pt>
    <dgm:pt modelId="{677B3CFF-E7A7-4A2B-93D2-7932CB5DEF22}" type="pres">
      <dgm:prSet presAssocID="{1F82083B-DEE9-413B-9813-009B8E710BDC}" presName="Parent1" presStyleLbl="revTx" presStyleIdx="0" presStyleCnt="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ACF153D-4628-4277-B539-B3B08348F31E}" type="presOf" srcId="{D21196CF-5C13-40AC-A43D-11B4E0E6ED97}" destId="{FFC81020-94CD-4ACC-A983-8544712CEF4F}" srcOrd="1" destOrd="0" presId="urn:microsoft.com/office/officeart/2011/layout/CircleProcess"/>
    <dgm:cxn modelId="{B2479171-D0E0-48C6-B82C-2FD56584F9AC}" type="presOf" srcId="{085F773F-6258-4A5F-B946-176BE10D76CB}" destId="{6682E9F7-C0A0-44BA-BD25-071ACF65DEE2}" srcOrd="0" destOrd="0" presId="urn:microsoft.com/office/officeart/2011/layout/CircleProcess"/>
    <dgm:cxn modelId="{56F710B5-23F4-45DB-8E28-C73E3521045F}" srcId="{6F270BFB-F888-46E3-A361-8B815C135C57}" destId="{1F82083B-DEE9-413B-9813-009B8E710BDC}" srcOrd="0" destOrd="0" parTransId="{9DF81A24-600F-46FA-9EFE-F44F86706A70}" sibTransId="{EEE76493-0D26-498B-B5EB-542009EFDA44}"/>
    <dgm:cxn modelId="{533FCEF6-088E-4255-A123-F778DB134B48}" type="presOf" srcId="{1F82083B-DEE9-413B-9813-009B8E710BDC}" destId="{677B3CFF-E7A7-4A2B-93D2-7932CB5DEF22}" srcOrd="1" destOrd="0" presId="urn:microsoft.com/office/officeart/2011/layout/CircleProcess"/>
    <dgm:cxn modelId="{E8FB8FAE-1F42-4FE4-B359-FEAA3FA76D5C}" srcId="{6F270BFB-F888-46E3-A361-8B815C135C57}" destId="{085F773F-6258-4A5F-B946-176BE10D76CB}" srcOrd="1" destOrd="0" parTransId="{B45BA366-47A6-444B-96B2-C4C9AEDE120B}" sibTransId="{7A9249A3-5006-4AF5-A97D-AD772A79AD8C}"/>
    <dgm:cxn modelId="{930BFA18-484F-4D21-AF43-C5DABD5B5513}" type="presOf" srcId="{1F82083B-DEE9-413B-9813-009B8E710BDC}" destId="{8C667367-8081-479F-B41E-D92D38EB3815}" srcOrd="0" destOrd="0" presId="urn:microsoft.com/office/officeart/2011/layout/CircleProcess"/>
    <dgm:cxn modelId="{7BE195C5-C390-4F29-ADC3-1CBB33EB99EA}" type="presOf" srcId="{085F773F-6258-4A5F-B946-176BE10D76CB}" destId="{F0E9C45D-BC93-4272-ACCA-97D93DD6D546}" srcOrd="1" destOrd="0" presId="urn:microsoft.com/office/officeart/2011/layout/CircleProcess"/>
    <dgm:cxn modelId="{19FC5A61-B25C-4594-B1C8-2B82C23AD122}" srcId="{6F270BFB-F888-46E3-A361-8B815C135C57}" destId="{D21196CF-5C13-40AC-A43D-11B4E0E6ED97}" srcOrd="2" destOrd="0" parTransId="{34B5E00B-DE46-42DE-B1FA-DA6B18524359}" sibTransId="{5F009458-FFD8-4D6C-A40D-B73B77353164}"/>
    <dgm:cxn modelId="{C47274DF-AF5F-469C-9F78-AE45E490D18B}" type="presOf" srcId="{D21196CF-5C13-40AC-A43D-11B4E0E6ED97}" destId="{78360778-9454-4B48-9746-C8A52618A8D6}" srcOrd="0" destOrd="0" presId="urn:microsoft.com/office/officeart/2011/layout/CircleProcess"/>
    <dgm:cxn modelId="{64F981BD-3ACE-42B2-B863-591950427230}" type="presOf" srcId="{6F270BFB-F888-46E3-A361-8B815C135C57}" destId="{DFAEC605-8E43-4FAF-B54B-21ACDF78C4D0}" srcOrd="0" destOrd="0" presId="urn:microsoft.com/office/officeart/2011/layout/CircleProcess"/>
    <dgm:cxn modelId="{9685B924-FEDF-420C-B9A9-FD0C7C5761FD}" type="presParOf" srcId="{DFAEC605-8E43-4FAF-B54B-21ACDF78C4D0}" destId="{3C1D7483-4084-4D75-A0DE-EB7747C3DCED}" srcOrd="0" destOrd="0" presId="urn:microsoft.com/office/officeart/2011/layout/CircleProcess"/>
    <dgm:cxn modelId="{5598810F-4296-40B7-A379-9B0B9C5DE21E}" type="presParOf" srcId="{3C1D7483-4084-4D75-A0DE-EB7747C3DCED}" destId="{61B56DA0-F12F-4104-8997-1A4BC2636E3E}" srcOrd="0" destOrd="0" presId="urn:microsoft.com/office/officeart/2011/layout/CircleProcess"/>
    <dgm:cxn modelId="{47B54911-66BE-4CD0-B36B-7A0EDF387110}" type="presParOf" srcId="{DFAEC605-8E43-4FAF-B54B-21ACDF78C4D0}" destId="{7DBE7D02-57C3-433F-ADFE-F7AD9CAA7776}" srcOrd="1" destOrd="0" presId="urn:microsoft.com/office/officeart/2011/layout/CircleProcess"/>
    <dgm:cxn modelId="{BB67054D-5FD2-4695-A26F-595C414CE5BF}" type="presParOf" srcId="{7DBE7D02-57C3-433F-ADFE-F7AD9CAA7776}" destId="{78360778-9454-4B48-9746-C8A52618A8D6}" srcOrd="0" destOrd="0" presId="urn:microsoft.com/office/officeart/2011/layout/CircleProcess"/>
    <dgm:cxn modelId="{6320FD2C-E8E3-4BA0-B2D3-116B1A988477}" type="presParOf" srcId="{DFAEC605-8E43-4FAF-B54B-21ACDF78C4D0}" destId="{FFC81020-94CD-4ACC-A983-8544712CEF4F}" srcOrd="2" destOrd="0" presId="urn:microsoft.com/office/officeart/2011/layout/CircleProcess"/>
    <dgm:cxn modelId="{0CB08DD6-A73E-40D7-BB9F-E39D620540A0}" type="presParOf" srcId="{DFAEC605-8E43-4FAF-B54B-21ACDF78C4D0}" destId="{65D6653A-D9BA-497A-BE77-E422A37B709B}" srcOrd="3" destOrd="0" presId="urn:microsoft.com/office/officeart/2011/layout/CircleProcess"/>
    <dgm:cxn modelId="{CE21C876-121D-48EC-BAC5-BE60E11B1C1E}" type="presParOf" srcId="{65D6653A-D9BA-497A-BE77-E422A37B709B}" destId="{CC273ADC-9A8F-4F94-B430-02BF6AD3680E}" srcOrd="0" destOrd="0" presId="urn:microsoft.com/office/officeart/2011/layout/CircleProcess"/>
    <dgm:cxn modelId="{F44E17CC-21A5-49F8-A1A2-CA287CF1E7E9}" type="presParOf" srcId="{DFAEC605-8E43-4FAF-B54B-21ACDF78C4D0}" destId="{2C2858A3-F2BE-4D8F-8DB4-A5B9854DEE0E}" srcOrd="4" destOrd="0" presId="urn:microsoft.com/office/officeart/2011/layout/CircleProcess"/>
    <dgm:cxn modelId="{C322C115-FD04-4FFC-93E3-A970FD64BF2D}" type="presParOf" srcId="{2C2858A3-F2BE-4D8F-8DB4-A5B9854DEE0E}" destId="{6682E9F7-C0A0-44BA-BD25-071ACF65DEE2}" srcOrd="0" destOrd="0" presId="urn:microsoft.com/office/officeart/2011/layout/CircleProcess"/>
    <dgm:cxn modelId="{B9C10094-3078-4363-B141-F232DA7D4117}" type="presParOf" srcId="{DFAEC605-8E43-4FAF-B54B-21ACDF78C4D0}" destId="{F0E9C45D-BC93-4272-ACCA-97D93DD6D546}" srcOrd="5" destOrd="0" presId="urn:microsoft.com/office/officeart/2011/layout/CircleProcess"/>
    <dgm:cxn modelId="{0F3CA3BD-6D6D-450A-8301-A6CAEADDDFDA}" type="presParOf" srcId="{DFAEC605-8E43-4FAF-B54B-21ACDF78C4D0}" destId="{C313E73A-6673-4B30-B695-74A8A293ED43}" srcOrd="6" destOrd="0" presId="urn:microsoft.com/office/officeart/2011/layout/CircleProcess"/>
    <dgm:cxn modelId="{74A6A599-F4EF-4538-91D0-6A235F5D3A51}" type="presParOf" srcId="{C313E73A-6673-4B30-B695-74A8A293ED43}" destId="{E400005B-0A32-4B35-922E-9D9E775EEAE1}" srcOrd="0" destOrd="0" presId="urn:microsoft.com/office/officeart/2011/layout/CircleProcess"/>
    <dgm:cxn modelId="{23FC6D40-5291-4F33-9223-8C0A245C9167}" type="presParOf" srcId="{DFAEC605-8E43-4FAF-B54B-21ACDF78C4D0}" destId="{8B5B9430-0932-4B6D-94AF-8EFA8CE13192}" srcOrd="7" destOrd="0" presId="urn:microsoft.com/office/officeart/2011/layout/CircleProcess"/>
    <dgm:cxn modelId="{B4BAAB53-B034-4C8F-B98F-C4ECE4C2710E}" type="presParOf" srcId="{8B5B9430-0932-4B6D-94AF-8EFA8CE13192}" destId="{8C667367-8081-479F-B41E-D92D38EB3815}" srcOrd="0" destOrd="0" presId="urn:microsoft.com/office/officeart/2011/layout/CircleProcess"/>
    <dgm:cxn modelId="{1C89BDA6-7839-48B3-A8B8-EE686AA2CA85}" type="presParOf" srcId="{DFAEC605-8E43-4FAF-B54B-21ACDF78C4D0}" destId="{677B3CFF-E7A7-4A2B-93D2-7932CB5DEF22}" srcOrd="8" destOrd="0" presId="urn:microsoft.com/office/officeart/2011/layout/Circle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A62729D-D00B-4AA8-A41F-CE4D241EA3CA}" type="doc">
      <dgm:prSet loTypeId="urn:diagrams.loki3.com/TabbedArc+Icon" loCatId="relationship" qsTypeId="urn:microsoft.com/office/officeart/2005/8/quickstyle/3d2#1" qsCatId="3D" csTypeId="urn:microsoft.com/office/officeart/2005/8/colors/accent1_2" csCatId="accent1" phldr="1"/>
      <dgm:spPr/>
    </dgm:pt>
    <dgm:pt modelId="{DB9C544D-6DDB-4BF4-B8FD-5D4F4A361CA6}">
      <dgm:prSet phldrT="[Text]"/>
      <dgm:spPr>
        <a:solidFill>
          <a:srgbClr val="FFCC99"/>
        </a:solidFill>
      </dgm:spPr>
      <dgm:t>
        <a:bodyPr/>
        <a:lstStyle/>
        <a:p>
          <a:pPr rtl="1"/>
          <a:r>
            <a:rPr lang="fa-IR" b="1" dirty="0">
              <a:solidFill>
                <a:srgbClr val="663300"/>
              </a:solidFill>
              <a:cs typeface="B Nazanin" pitchFamily="2" charset="-78"/>
            </a:rPr>
            <a:t>نایژه چپ ۵ سانتی متر طول دارد و وارد ریه چپ</a:t>
          </a:r>
        </a:p>
      </dgm:t>
    </dgm:pt>
    <dgm:pt modelId="{1F623A6E-2B45-427B-B4AE-FC8DE4689C3F}" type="parTrans" cxnId="{88CC165F-A4D3-4CF8-B3D9-5773B0661134}">
      <dgm:prSet/>
      <dgm:spPr/>
      <dgm:t>
        <a:bodyPr/>
        <a:lstStyle/>
        <a:p>
          <a:pPr rtl="1"/>
          <a:endParaRPr lang="fa-IR"/>
        </a:p>
      </dgm:t>
    </dgm:pt>
    <dgm:pt modelId="{1F37D868-6D03-4F6B-A338-83B4CEDD1E07}" type="sibTrans" cxnId="{88CC165F-A4D3-4CF8-B3D9-5773B0661134}">
      <dgm:prSet/>
      <dgm:spPr/>
      <dgm:t>
        <a:bodyPr/>
        <a:lstStyle/>
        <a:p>
          <a:pPr rtl="1"/>
          <a:endParaRPr lang="fa-IR"/>
        </a:p>
      </dgm:t>
    </dgm:pt>
    <dgm:pt modelId="{E74E5049-3DD8-42B7-BCD3-9EB3E3EB1E94}">
      <dgm:prSet phldrT="[Text]"/>
      <dgm:spPr>
        <a:solidFill>
          <a:srgbClr val="FFFF99"/>
        </a:solidFill>
      </dgm:spPr>
      <dgm:t>
        <a:bodyPr/>
        <a:lstStyle/>
        <a:p>
          <a:pPr rtl="1"/>
          <a:r>
            <a:rPr lang="fa-IR" b="1" dirty="0">
              <a:solidFill>
                <a:srgbClr val="663300"/>
              </a:solidFill>
              <a:cs typeface="B Nazanin" pitchFamily="2" charset="-78"/>
            </a:rPr>
            <a:t>نای به دو شاخه راست و چپ تقسیم می‌شود که این شاخه‌ها نایژه (برونش) نامیده می‌شود.</a:t>
          </a:r>
        </a:p>
      </dgm:t>
    </dgm:pt>
    <dgm:pt modelId="{A66331E6-3D50-422E-AAA4-354D51A5C254}" type="parTrans" cxnId="{75E8E43F-6432-440D-8832-1B78603C5627}">
      <dgm:prSet/>
      <dgm:spPr/>
      <dgm:t>
        <a:bodyPr/>
        <a:lstStyle/>
        <a:p>
          <a:pPr rtl="1"/>
          <a:endParaRPr lang="fa-IR"/>
        </a:p>
      </dgm:t>
    </dgm:pt>
    <dgm:pt modelId="{54FE3160-FF8F-400A-9DB9-08B0E15A96B1}" type="sibTrans" cxnId="{75E8E43F-6432-440D-8832-1B78603C5627}">
      <dgm:prSet/>
      <dgm:spPr/>
      <dgm:t>
        <a:bodyPr/>
        <a:lstStyle/>
        <a:p>
          <a:pPr rtl="1"/>
          <a:endParaRPr lang="fa-IR"/>
        </a:p>
      </dgm:t>
    </dgm:pt>
    <dgm:pt modelId="{3E19EA39-7A41-4311-8C08-EB3033E38E6E}">
      <dgm:prSet phldrT="[Text]"/>
      <dgm:spPr>
        <a:solidFill>
          <a:srgbClr val="FFFFCC"/>
        </a:solidFill>
      </dgm:spPr>
      <dgm:t>
        <a:bodyPr/>
        <a:lstStyle/>
        <a:p>
          <a:pPr rtl="1"/>
          <a:r>
            <a:rPr lang="fa-IR" b="1" dirty="0">
              <a:solidFill>
                <a:srgbClr val="663300"/>
              </a:solidFill>
              <a:cs typeface="B Nazanin" pitchFamily="2" charset="-78"/>
            </a:rPr>
            <a:t>نایژه راست ۲/۵ سانتی متر طول دارد و وارد ریه راست </a:t>
          </a:r>
        </a:p>
      </dgm:t>
    </dgm:pt>
    <dgm:pt modelId="{E37F996B-FB39-4EFB-88BF-D6B70AEBC696}" type="parTrans" cxnId="{69B6D769-FED4-4F57-801D-1381E4B53EF6}">
      <dgm:prSet/>
      <dgm:spPr/>
      <dgm:t>
        <a:bodyPr/>
        <a:lstStyle/>
        <a:p>
          <a:pPr rtl="1"/>
          <a:endParaRPr lang="fa-IR"/>
        </a:p>
      </dgm:t>
    </dgm:pt>
    <dgm:pt modelId="{31187CE0-7266-4C2B-8F5A-C5B2BB7C0717}" type="sibTrans" cxnId="{69B6D769-FED4-4F57-801D-1381E4B53EF6}">
      <dgm:prSet/>
      <dgm:spPr/>
      <dgm:t>
        <a:bodyPr/>
        <a:lstStyle/>
        <a:p>
          <a:pPr rtl="1"/>
          <a:endParaRPr lang="fa-IR"/>
        </a:p>
      </dgm:t>
    </dgm:pt>
    <dgm:pt modelId="{B00D0014-6865-42A8-BEC4-D3E2BCD2F849}" type="pres">
      <dgm:prSet presAssocID="{6A62729D-D00B-4AA8-A41F-CE4D241EA3CA}" presName="Name0" presStyleCnt="0">
        <dgm:presLayoutVars>
          <dgm:dir/>
          <dgm:resizeHandles val="exact"/>
        </dgm:presLayoutVars>
      </dgm:prSet>
      <dgm:spPr/>
    </dgm:pt>
    <dgm:pt modelId="{7A93165C-C268-4A4D-B8FC-1B14CC2FC565}" type="pres">
      <dgm:prSet presAssocID="{DB9C544D-6DDB-4BF4-B8FD-5D4F4A361CA6}" presName="twoplus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3472023-CA57-40C8-AB7A-7558190B90E9}" type="pres">
      <dgm:prSet presAssocID="{E74E5049-3DD8-42B7-BCD3-9EB3E3EB1E94}" presName="twoplus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D439545-8FEB-41CB-A66E-9ACC2720BA7D}" type="pres">
      <dgm:prSet presAssocID="{3E19EA39-7A41-4311-8C08-EB3033E38E6E}" presName="twoplus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932C780-A622-4424-B8D6-9065A7996729}" type="presOf" srcId="{E74E5049-3DD8-42B7-BCD3-9EB3E3EB1E94}" destId="{73472023-CA57-40C8-AB7A-7558190B90E9}" srcOrd="0" destOrd="0" presId="urn:diagrams.loki3.com/TabbedArc+Icon"/>
    <dgm:cxn modelId="{A38FF08A-CC1E-4813-99F7-E004817D2074}" type="presOf" srcId="{DB9C544D-6DDB-4BF4-B8FD-5D4F4A361CA6}" destId="{7A93165C-C268-4A4D-B8FC-1B14CC2FC565}" srcOrd="0" destOrd="0" presId="urn:diagrams.loki3.com/TabbedArc+Icon"/>
    <dgm:cxn modelId="{75E8E43F-6432-440D-8832-1B78603C5627}" srcId="{6A62729D-D00B-4AA8-A41F-CE4D241EA3CA}" destId="{E74E5049-3DD8-42B7-BCD3-9EB3E3EB1E94}" srcOrd="1" destOrd="0" parTransId="{A66331E6-3D50-422E-AAA4-354D51A5C254}" sibTransId="{54FE3160-FF8F-400A-9DB9-08B0E15A96B1}"/>
    <dgm:cxn modelId="{E959026D-F524-4013-B5DA-9A399A5C7BF1}" type="presOf" srcId="{3E19EA39-7A41-4311-8C08-EB3033E38E6E}" destId="{5D439545-8FEB-41CB-A66E-9ACC2720BA7D}" srcOrd="0" destOrd="0" presId="urn:diagrams.loki3.com/TabbedArc+Icon"/>
    <dgm:cxn modelId="{8782CACA-24CF-49E1-8801-2879691AC535}" type="presOf" srcId="{6A62729D-D00B-4AA8-A41F-CE4D241EA3CA}" destId="{B00D0014-6865-42A8-BEC4-D3E2BCD2F849}" srcOrd="0" destOrd="0" presId="urn:diagrams.loki3.com/TabbedArc+Icon"/>
    <dgm:cxn modelId="{88CC165F-A4D3-4CF8-B3D9-5773B0661134}" srcId="{6A62729D-D00B-4AA8-A41F-CE4D241EA3CA}" destId="{DB9C544D-6DDB-4BF4-B8FD-5D4F4A361CA6}" srcOrd="0" destOrd="0" parTransId="{1F623A6E-2B45-427B-B4AE-FC8DE4689C3F}" sibTransId="{1F37D868-6D03-4F6B-A338-83B4CEDD1E07}"/>
    <dgm:cxn modelId="{69B6D769-FED4-4F57-801D-1381E4B53EF6}" srcId="{6A62729D-D00B-4AA8-A41F-CE4D241EA3CA}" destId="{3E19EA39-7A41-4311-8C08-EB3033E38E6E}" srcOrd="2" destOrd="0" parTransId="{E37F996B-FB39-4EFB-88BF-D6B70AEBC696}" sibTransId="{31187CE0-7266-4C2B-8F5A-C5B2BB7C0717}"/>
    <dgm:cxn modelId="{FB1269CC-194D-4C25-8C89-34762C0D08DB}" type="presParOf" srcId="{B00D0014-6865-42A8-BEC4-D3E2BCD2F849}" destId="{7A93165C-C268-4A4D-B8FC-1B14CC2FC565}" srcOrd="0" destOrd="0" presId="urn:diagrams.loki3.com/TabbedArc+Icon"/>
    <dgm:cxn modelId="{BCB2B3C0-336C-455C-B25E-586F512BE2EB}" type="presParOf" srcId="{B00D0014-6865-42A8-BEC4-D3E2BCD2F849}" destId="{73472023-CA57-40C8-AB7A-7558190B90E9}" srcOrd="1" destOrd="0" presId="urn:diagrams.loki3.com/TabbedArc+Icon"/>
    <dgm:cxn modelId="{149B2D7A-A038-487E-917B-D2EDD862DBCC}" type="presParOf" srcId="{B00D0014-6865-42A8-BEC4-D3E2BCD2F849}" destId="{5D439545-8FEB-41CB-A66E-9ACC2720BA7D}" srcOrd="2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EE61909-C533-49B4-8F36-B17038F20FDE}" type="doc">
      <dgm:prSet loTypeId="urn:microsoft.com/office/officeart/2009/layout/ReverseList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pPr rtl="1"/>
          <a:endParaRPr lang="fa-IR"/>
        </a:p>
      </dgm:t>
    </dgm:pt>
    <dgm:pt modelId="{5DD55B40-2D24-4AE1-9E0A-BEEC56462EBF}">
      <dgm:prSet phldrT="[Text]"/>
      <dgm:spPr>
        <a:solidFill>
          <a:srgbClr val="FFCCFF"/>
        </a:solidFill>
      </dgm:spPr>
      <dgm:t>
        <a:bodyPr/>
        <a:lstStyle/>
        <a:p>
          <a:pPr rtl="1"/>
          <a:r>
            <a:rPr lang="fa-IR" b="1" dirty="0">
              <a:solidFill>
                <a:srgbClr val="FF3399"/>
              </a:solidFill>
              <a:cs typeface="B Nazanin" pitchFamily="2" charset="-78"/>
            </a:rPr>
            <a:t>قاعده ریه‌ها روی پرده دیافراگم قرار گرفته و قله ریه‌ها مجاور دنده اول است.</a:t>
          </a:r>
        </a:p>
      </dgm:t>
    </dgm:pt>
    <dgm:pt modelId="{1EFFDC34-6A51-48BA-A3A2-FF81C87DD549}" type="parTrans" cxnId="{3F45E164-7512-477A-874B-BA3D944DDA80}">
      <dgm:prSet/>
      <dgm:spPr/>
      <dgm:t>
        <a:bodyPr/>
        <a:lstStyle/>
        <a:p>
          <a:pPr rtl="1"/>
          <a:endParaRPr lang="fa-IR"/>
        </a:p>
      </dgm:t>
    </dgm:pt>
    <dgm:pt modelId="{01C4A8C1-94E5-4F37-8BA2-3C2E0CC95B73}" type="sibTrans" cxnId="{3F45E164-7512-477A-874B-BA3D944DDA80}">
      <dgm:prSet/>
      <dgm:spPr/>
      <dgm:t>
        <a:bodyPr/>
        <a:lstStyle/>
        <a:p>
          <a:pPr rtl="1"/>
          <a:endParaRPr lang="fa-IR"/>
        </a:p>
      </dgm:t>
    </dgm:pt>
    <dgm:pt modelId="{6E4B3879-49B9-4CB4-A55B-941E78DD90A0}">
      <dgm:prSet phldrT="[Text]"/>
      <dgm:spPr>
        <a:solidFill>
          <a:srgbClr val="CCFFFF"/>
        </a:solidFill>
      </dgm:spPr>
      <dgm:t>
        <a:bodyPr/>
        <a:lstStyle/>
        <a:p>
          <a:pPr rtl="1"/>
          <a:r>
            <a:rPr lang="fa-IR" b="1" dirty="0">
              <a:solidFill>
                <a:srgbClr val="006600"/>
              </a:solidFill>
              <a:cs typeface="B Nazanin" pitchFamily="2" charset="-78"/>
            </a:rPr>
            <a:t>شش راست از ۳ قطعه (لوب) و شش چپ از ۲ قطعه (لوب) تشکیل شده‌است. </a:t>
          </a:r>
        </a:p>
      </dgm:t>
    </dgm:pt>
    <dgm:pt modelId="{ED2F8708-8B55-4CA6-A6C2-86653E402C63}" type="parTrans" cxnId="{59254357-15E7-4D18-B97C-F792EAC2A59F}">
      <dgm:prSet/>
      <dgm:spPr/>
      <dgm:t>
        <a:bodyPr/>
        <a:lstStyle/>
        <a:p>
          <a:pPr rtl="1"/>
          <a:endParaRPr lang="fa-IR"/>
        </a:p>
      </dgm:t>
    </dgm:pt>
    <dgm:pt modelId="{9BFD09A2-6651-4A1E-B15E-9288582611B5}" type="sibTrans" cxnId="{59254357-15E7-4D18-B97C-F792EAC2A59F}">
      <dgm:prSet/>
      <dgm:spPr/>
      <dgm:t>
        <a:bodyPr/>
        <a:lstStyle/>
        <a:p>
          <a:pPr rtl="1"/>
          <a:endParaRPr lang="fa-IR"/>
        </a:p>
      </dgm:t>
    </dgm:pt>
    <dgm:pt modelId="{87EA1DE0-62C7-44A6-870E-C1E795B11BF5}" type="pres">
      <dgm:prSet presAssocID="{DEE61909-C533-49B4-8F36-B17038F20FDE}" presName="Name0" presStyleCnt="0">
        <dgm:presLayoutVars>
          <dgm:chMax val="2"/>
          <dgm:chPref val="2"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803B2031-5AF1-465B-83B4-A658AC676BAE}" type="pres">
      <dgm:prSet presAssocID="{DEE61909-C533-49B4-8F36-B17038F20FDE}" presName="LeftText" presStyleLbl="revTx" presStyleIdx="0" presStyleCnt="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BA0DBCE-B988-4196-845C-4C76DE6A2FF3}" type="pres">
      <dgm:prSet presAssocID="{DEE61909-C533-49B4-8F36-B17038F20FDE}" presName="LeftNode" presStyleLbl="bgImgPlace1" presStyleIdx="0" presStyleCnt="2">
        <dgm:presLayoutVars>
          <dgm:chMax val="2"/>
          <dgm:chPref val="2"/>
        </dgm:presLayoutVars>
      </dgm:prSet>
      <dgm:spPr/>
      <dgm:t>
        <a:bodyPr/>
        <a:lstStyle/>
        <a:p>
          <a:endParaRPr lang="en-US"/>
        </a:p>
      </dgm:t>
    </dgm:pt>
    <dgm:pt modelId="{D0CAECD1-4106-4F01-87F6-98EC413039DB}" type="pres">
      <dgm:prSet presAssocID="{DEE61909-C533-49B4-8F36-B17038F20FDE}" presName="RightText" presStyleLbl="revTx" presStyleIdx="0" presStyleCnt="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9FFAEC4-44C2-4C41-95A4-338125FD886F}" type="pres">
      <dgm:prSet presAssocID="{DEE61909-C533-49B4-8F36-B17038F20FDE}" presName="RightNode" presStyleLbl="bgImgPlace1" presStyleIdx="1" presStyleCnt="2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00898877-47F2-42A2-AFA0-43B56A4D4B92}" type="pres">
      <dgm:prSet presAssocID="{DEE61909-C533-49B4-8F36-B17038F20FDE}" presName="TopArrow" presStyleLbl="node1" presStyleIdx="0" presStyleCnt="2"/>
      <dgm:sp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path path="shape">
            <a:fillToRect l="50000" t="50000" r="50000" b="50000"/>
          </a:path>
          <a:tileRect/>
        </a:gradFill>
      </dgm:spPr>
    </dgm:pt>
    <dgm:pt modelId="{F7668D12-C718-4812-93CC-AA06EC4C2DF6}" type="pres">
      <dgm:prSet presAssocID="{DEE61909-C533-49B4-8F36-B17038F20FDE}" presName="BottomArrow" presStyleLbl="node1" presStyleIdx="1" presStyleCnt="2"/>
      <dgm:spPr>
        <a:gradFill flip="none" rotWithShape="1"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path path="shape">
            <a:fillToRect l="50000" t="50000" r="50000" b="50000"/>
          </a:path>
          <a:tileRect/>
        </a:gradFill>
      </dgm:spPr>
    </dgm:pt>
  </dgm:ptLst>
  <dgm:cxnLst>
    <dgm:cxn modelId="{6FF0A20E-CAC0-44FC-A2ED-F88B7BCDC2C8}" type="presOf" srcId="{DEE61909-C533-49B4-8F36-B17038F20FDE}" destId="{87EA1DE0-62C7-44A6-870E-C1E795B11BF5}" srcOrd="0" destOrd="0" presId="urn:microsoft.com/office/officeart/2009/layout/ReverseList"/>
    <dgm:cxn modelId="{CF1E91F3-DC18-4572-9B71-E26A05FF01F2}" type="presOf" srcId="{5DD55B40-2D24-4AE1-9E0A-BEEC56462EBF}" destId="{803B2031-5AF1-465B-83B4-A658AC676BAE}" srcOrd="0" destOrd="0" presId="urn:microsoft.com/office/officeart/2009/layout/ReverseList"/>
    <dgm:cxn modelId="{3DB6666A-2D81-410F-8BA0-54FAD4E65F22}" type="presOf" srcId="{5DD55B40-2D24-4AE1-9E0A-BEEC56462EBF}" destId="{CBA0DBCE-B988-4196-845C-4C76DE6A2FF3}" srcOrd="1" destOrd="0" presId="urn:microsoft.com/office/officeart/2009/layout/ReverseList"/>
    <dgm:cxn modelId="{99D32C26-53F8-4902-BD92-3D9CB5F83894}" type="presOf" srcId="{6E4B3879-49B9-4CB4-A55B-941E78DD90A0}" destId="{D0CAECD1-4106-4F01-87F6-98EC413039DB}" srcOrd="0" destOrd="0" presId="urn:microsoft.com/office/officeart/2009/layout/ReverseList"/>
    <dgm:cxn modelId="{B94586F8-4D8D-4F83-82E6-1ABB6B6E7E21}" type="presOf" srcId="{6E4B3879-49B9-4CB4-A55B-941E78DD90A0}" destId="{49FFAEC4-44C2-4C41-95A4-338125FD886F}" srcOrd="1" destOrd="0" presId="urn:microsoft.com/office/officeart/2009/layout/ReverseList"/>
    <dgm:cxn modelId="{3F45E164-7512-477A-874B-BA3D944DDA80}" srcId="{DEE61909-C533-49B4-8F36-B17038F20FDE}" destId="{5DD55B40-2D24-4AE1-9E0A-BEEC56462EBF}" srcOrd="0" destOrd="0" parTransId="{1EFFDC34-6A51-48BA-A3A2-FF81C87DD549}" sibTransId="{01C4A8C1-94E5-4F37-8BA2-3C2E0CC95B73}"/>
    <dgm:cxn modelId="{59254357-15E7-4D18-B97C-F792EAC2A59F}" srcId="{DEE61909-C533-49B4-8F36-B17038F20FDE}" destId="{6E4B3879-49B9-4CB4-A55B-941E78DD90A0}" srcOrd="1" destOrd="0" parTransId="{ED2F8708-8B55-4CA6-A6C2-86653E402C63}" sibTransId="{9BFD09A2-6651-4A1E-B15E-9288582611B5}"/>
    <dgm:cxn modelId="{7A51A8ED-3D14-43D5-9D03-B8E706C44F4B}" type="presParOf" srcId="{87EA1DE0-62C7-44A6-870E-C1E795B11BF5}" destId="{803B2031-5AF1-465B-83B4-A658AC676BAE}" srcOrd="0" destOrd="0" presId="urn:microsoft.com/office/officeart/2009/layout/ReverseList"/>
    <dgm:cxn modelId="{9D47A120-8A4D-4197-8482-A64974FE02C0}" type="presParOf" srcId="{87EA1DE0-62C7-44A6-870E-C1E795B11BF5}" destId="{CBA0DBCE-B988-4196-845C-4C76DE6A2FF3}" srcOrd="1" destOrd="0" presId="urn:microsoft.com/office/officeart/2009/layout/ReverseList"/>
    <dgm:cxn modelId="{E5625E3E-E025-42F2-9EC0-78823305979C}" type="presParOf" srcId="{87EA1DE0-62C7-44A6-870E-C1E795B11BF5}" destId="{D0CAECD1-4106-4F01-87F6-98EC413039DB}" srcOrd="2" destOrd="0" presId="urn:microsoft.com/office/officeart/2009/layout/ReverseList"/>
    <dgm:cxn modelId="{2B43F265-8854-4442-B0A3-BE6FE21FE756}" type="presParOf" srcId="{87EA1DE0-62C7-44A6-870E-C1E795B11BF5}" destId="{49FFAEC4-44C2-4C41-95A4-338125FD886F}" srcOrd="3" destOrd="0" presId="urn:microsoft.com/office/officeart/2009/layout/ReverseList"/>
    <dgm:cxn modelId="{127B3C28-583C-44C3-9B74-F1069F4D2EA7}" type="presParOf" srcId="{87EA1DE0-62C7-44A6-870E-C1E795B11BF5}" destId="{00898877-47F2-42A2-AFA0-43B56A4D4B92}" srcOrd="4" destOrd="0" presId="urn:microsoft.com/office/officeart/2009/layout/ReverseList"/>
    <dgm:cxn modelId="{4A151274-2D50-4C65-8FF6-25B3A83CE7B7}" type="presParOf" srcId="{87EA1DE0-62C7-44A6-870E-C1E795B11BF5}" destId="{F7668D12-C718-4812-93CC-AA06EC4C2DF6}" srcOrd="5" destOrd="0" presId="urn:microsoft.com/office/officeart/2009/layout/Reverse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4924696-8551-4452-91AB-3C8189F9C55D}" type="doc">
      <dgm:prSet loTypeId="urn:microsoft.com/office/officeart/2005/8/layout/arrow3" loCatId="relationship" qsTypeId="urn:microsoft.com/office/officeart/2005/8/quickstyle/3d2#2" qsCatId="3D" csTypeId="urn:microsoft.com/office/officeart/2005/8/colors/accent1_2" csCatId="accent1" phldr="1"/>
      <dgm:spPr/>
      <dgm:t>
        <a:bodyPr/>
        <a:lstStyle/>
        <a:p>
          <a:pPr rtl="1"/>
          <a:endParaRPr lang="fa-IR"/>
        </a:p>
      </dgm:t>
    </dgm:pt>
    <dgm:pt modelId="{14AB0A6C-EB0C-4BFD-80D3-654EC70828B7}">
      <dgm:prSet phldrT="[Text]" custT="1"/>
      <dgm:spPr/>
      <dgm:t>
        <a:bodyPr/>
        <a:lstStyle/>
        <a:p>
          <a:pPr rtl="1"/>
          <a:r>
            <a:rPr lang="en-US" sz="1600" b="1" dirty="0">
              <a:solidFill>
                <a:srgbClr val="003300"/>
              </a:solidFill>
              <a:cs typeface="B Nazanin" pitchFamily="2" charset="-78"/>
            </a:rPr>
            <a:t>O2</a:t>
          </a:r>
          <a:r>
            <a:rPr lang="fa-IR" sz="1600" b="1" dirty="0">
              <a:solidFill>
                <a:srgbClr val="003300"/>
              </a:solidFill>
              <a:cs typeface="B Nazanin" pitchFamily="2" charset="-78"/>
            </a:rPr>
            <a:t> در هوای دمی از دیواره نازکی که ساک های هوایی را از عروق خونی جدا نموده عبور کرده و توسط خون جذب می شود.</a:t>
          </a:r>
          <a:endParaRPr lang="fa-IR" sz="1600" dirty="0">
            <a:solidFill>
              <a:srgbClr val="003300"/>
            </a:solidFill>
          </a:endParaRPr>
        </a:p>
      </dgm:t>
    </dgm:pt>
    <dgm:pt modelId="{B568952E-483C-4538-9301-375B8933F3A1}" type="parTrans" cxnId="{5AFC55E6-DEDA-4E9D-A193-F164FAC440FA}">
      <dgm:prSet/>
      <dgm:spPr/>
      <dgm:t>
        <a:bodyPr/>
        <a:lstStyle/>
        <a:p>
          <a:pPr rtl="1"/>
          <a:endParaRPr lang="fa-IR"/>
        </a:p>
      </dgm:t>
    </dgm:pt>
    <dgm:pt modelId="{1A47036D-139A-4B9C-9B2C-E2FDD72AF03F}" type="sibTrans" cxnId="{5AFC55E6-DEDA-4E9D-A193-F164FAC440FA}">
      <dgm:prSet/>
      <dgm:spPr/>
      <dgm:t>
        <a:bodyPr/>
        <a:lstStyle/>
        <a:p>
          <a:pPr rtl="1"/>
          <a:endParaRPr lang="fa-IR"/>
        </a:p>
      </dgm:t>
    </dgm:pt>
    <dgm:pt modelId="{AD36F277-DE28-408A-8CA1-BECEA811C63C}">
      <dgm:prSet phldrT="[Text]" custT="1"/>
      <dgm:spPr/>
      <dgm:t>
        <a:bodyPr/>
        <a:lstStyle/>
        <a:p>
          <a:pPr rtl="1"/>
          <a:r>
            <a:rPr lang="en-US" sz="1600" b="1" dirty="0">
              <a:solidFill>
                <a:srgbClr val="003300"/>
              </a:solidFill>
              <a:cs typeface="B Nazanin" pitchFamily="2" charset="-78"/>
            </a:rPr>
            <a:t>CO2</a:t>
          </a:r>
          <a:r>
            <a:rPr lang="fa-IR" sz="1600" b="1" dirty="0">
              <a:solidFill>
                <a:srgbClr val="003300"/>
              </a:solidFill>
              <a:cs typeface="B Nazanin" pitchFamily="2" charset="-78"/>
            </a:rPr>
            <a:t> از خلال همین دیواره نازک از خون، وارد کیسه های هوایی و هوای بازدمی می گردد.</a:t>
          </a:r>
          <a:endParaRPr lang="fa-IR" sz="1600" dirty="0">
            <a:solidFill>
              <a:srgbClr val="003300"/>
            </a:solidFill>
          </a:endParaRPr>
        </a:p>
      </dgm:t>
    </dgm:pt>
    <dgm:pt modelId="{82E70514-BD0C-4DCD-806A-F433FA252094}" type="parTrans" cxnId="{61272958-13F8-434F-91FB-B50F0F507842}">
      <dgm:prSet/>
      <dgm:spPr/>
      <dgm:t>
        <a:bodyPr/>
        <a:lstStyle/>
        <a:p>
          <a:pPr rtl="1"/>
          <a:endParaRPr lang="fa-IR"/>
        </a:p>
      </dgm:t>
    </dgm:pt>
    <dgm:pt modelId="{7D9FE0C0-60CC-4233-B61E-D73975FFE3D3}" type="sibTrans" cxnId="{61272958-13F8-434F-91FB-B50F0F507842}">
      <dgm:prSet/>
      <dgm:spPr/>
      <dgm:t>
        <a:bodyPr/>
        <a:lstStyle/>
        <a:p>
          <a:pPr rtl="1"/>
          <a:endParaRPr lang="fa-IR"/>
        </a:p>
      </dgm:t>
    </dgm:pt>
    <dgm:pt modelId="{20176F93-F0E5-4120-8897-3B18DED449E4}" type="pres">
      <dgm:prSet presAssocID="{44924696-8551-4452-91AB-3C8189F9C55D}" presName="compositeShape" presStyleCnt="0">
        <dgm:presLayoutVars>
          <dgm:chMax val="2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33D4D18-7C21-4134-89CF-491292645747}" type="pres">
      <dgm:prSet presAssocID="{44924696-8551-4452-91AB-3C8189F9C55D}" presName="divider" presStyleLbl="fgShp" presStyleIdx="0" presStyleCnt="1"/>
      <dgm:spPr>
        <a:solidFill>
          <a:srgbClr val="92D050"/>
        </a:solidFill>
      </dgm:spPr>
    </dgm:pt>
    <dgm:pt modelId="{B33B7FCC-C98E-45A4-8C48-F76FACF3695B}" type="pres">
      <dgm:prSet presAssocID="{14AB0A6C-EB0C-4BFD-80D3-654EC70828B7}" presName="downArrow" presStyleLbl="node1" presStyleIdx="0" presStyleCnt="2"/>
      <dgm:sp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path path="shape">
            <a:fillToRect l="50000" t="50000" r="50000" b="50000"/>
          </a:path>
          <a:tileRect/>
        </a:gradFill>
      </dgm:spPr>
    </dgm:pt>
    <dgm:pt modelId="{EE380213-F73B-42B7-AF85-1D2E60C7BF83}" type="pres">
      <dgm:prSet presAssocID="{14AB0A6C-EB0C-4BFD-80D3-654EC70828B7}" presName="downArrowText" presStyleLbl="revTx" presStyleIdx="0" presStyleCnt="2" custScaleX="13189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96A8C39-C366-4FE5-80BF-1B3BB6A275B1}" type="pres">
      <dgm:prSet presAssocID="{AD36F277-DE28-408A-8CA1-BECEA811C63C}" presName="upArrow" presStyleLbl="node1" presStyleIdx="1" presStyleCnt="2"/>
      <dgm:sp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path path="shape">
            <a:fillToRect l="50000" t="50000" r="50000" b="50000"/>
          </a:path>
          <a:tileRect/>
        </a:gradFill>
      </dgm:spPr>
    </dgm:pt>
    <dgm:pt modelId="{6E29EBBB-B6D4-435D-83F6-9EB751DB237C}" type="pres">
      <dgm:prSet presAssocID="{AD36F277-DE28-408A-8CA1-BECEA811C63C}" presName="upArrowText" presStyleLbl="revTx" presStyleIdx="1" presStyleCnt="2" custScaleX="12975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1272958-13F8-434F-91FB-B50F0F507842}" srcId="{44924696-8551-4452-91AB-3C8189F9C55D}" destId="{AD36F277-DE28-408A-8CA1-BECEA811C63C}" srcOrd="1" destOrd="0" parTransId="{82E70514-BD0C-4DCD-806A-F433FA252094}" sibTransId="{7D9FE0C0-60CC-4233-B61E-D73975FFE3D3}"/>
    <dgm:cxn modelId="{C23AF9C7-1446-430C-92ED-CC27BBDB2592}" type="presOf" srcId="{14AB0A6C-EB0C-4BFD-80D3-654EC70828B7}" destId="{EE380213-F73B-42B7-AF85-1D2E60C7BF83}" srcOrd="0" destOrd="0" presId="urn:microsoft.com/office/officeart/2005/8/layout/arrow3"/>
    <dgm:cxn modelId="{C1566AA3-6553-4345-9D78-47B2EF222BD3}" type="presOf" srcId="{44924696-8551-4452-91AB-3C8189F9C55D}" destId="{20176F93-F0E5-4120-8897-3B18DED449E4}" srcOrd="0" destOrd="0" presId="urn:microsoft.com/office/officeart/2005/8/layout/arrow3"/>
    <dgm:cxn modelId="{5AFC55E6-DEDA-4E9D-A193-F164FAC440FA}" srcId="{44924696-8551-4452-91AB-3C8189F9C55D}" destId="{14AB0A6C-EB0C-4BFD-80D3-654EC70828B7}" srcOrd="0" destOrd="0" parTransId="{B568952E-483C-4538-9301-375B8933F3A1}" sibTransId="{1A47036D-139A-4B9C-9B2C-E2FDD72AF03F}"/>
    <dgm:cxn modelId="{984FFE16-3689-4E5C-A5B8-FBA337006BC3}" type="presOf" srcId="{AD36F277-DE28-408A-8CA1-BECEA811C63C}" destId="{6E29EBBB-B6D4-435D-83F6-9EB751DB237C}" srcOrd="0" destOrd="0" presId="urn:microsoft.com/office/officeart/2005/8/layout/arrow3"/>
    <dgm:cxn modelId="{98207434-D0FB-47E6-A806-9851957BE81D}" type="presParOf" srcId="{20176F93-F0E5-4120-8897-3B18DED449E4}" destId="{033D4D18-7C21-4134-89CF-491292645747}" srcOrd="0" destOrd="0" presId="urn:microsoft.com/office/officeart/2005/8/layout/arrow3"/>
    <dgm:cxn modelId="{9D81D419-749C-4E3E-94B3-42E00F27AAB4}" type="presParOf" srcId="{20176F93-F0E5-4120-8897-3B18DED449E4}" destId="{B33B7FCC-C98E-45A4-8C48-F76FACF3695B}" srcOrd="1" destOrd="0" presId="urn:microsoft.com/office/officeart/2005/8/layout/arrow3"/>
    <dgm:cxn modelId="{1C88B6C8-B21A-4688-8142-BBBA8988EB53}" type="presParOf" srcId="{20176F93-F0E5-4120-8897-3B18DED449E4}" destId="{EE380213-F73B-42B7-AF85-1D2E60C7BF83}" srcOrd="2" destOrd="0" presId="urn:microsoft.com/office/officeart/2005/8/layout/arrow3"/>
    <dgm:cxn modelId="{7FA04186-643C-46B1-ABF4-C19F0647124F}" type="presParOf" srcId="{20176F93-F0E5-4120-8897-3B18DED449E4}" destId="{E96A8C39-C366-4FE5-80BF-1B3BB6A275B1}" srcOrd="3" destOrd="0" presId="urn:microsoft.com/office/officeart/2005/8/layout/arrow3"/>
    <dgm:cxn modelId="{87F90263-CFCA-40F7-BC54-6795329DBCC0}" type="presParOf" srcId="{20176F93-F0E5-4120-8897-3B18DED449E4}" destId="{6E29EBBB-B6D4-435D-83F6-9EB751DB237C}" srcOrd="4" destOrd="0" presId="urn:microsoft.com/office/officeart/2005/8/layout/arrow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A9E7E817-0656-4302-ABA5-E46BE9BD50C5}" type="doc">
      <dgm:prSet loTypeId="urn:microsoft.com/office/officeart/2005/8/layout/venn3" loCatId="relationship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pPr rtl="1"/>
          <a:endParaRPr lang="fa-IR"/>
        </a:p>
      </dgm:t>
    </dgm:pt>
    <dgm:pt modelId="{CD10C481-674B-44FD-BFCB-9BC66665285A}">
      <dgm:prSet phldrT="[Text]" custT="1"/>
      <dgm:spPr>
        <a:solidFill>
          <a:srgbClr val="00B0F0">
            <a:alpha val="50000"/>
          </a:srgbClr>
        </a:solidFill>
      </dgm:spPr>
      <dgm:t>
        <a:bodyPr/>
        <a:lstStyle/>
        <a:p>
          <a:pPr rtl="1">
            <a:lnSpc>
              <a:spcPct val="150000"/>
            </a:lnSpc>
          </a:pPr>
          <a:r>
            <a:rPr lang="fa-IR" sz="1800" b="1" dirty="0">
              <a:solidFill>
                <a:srgbClr val="002060"/>
              </a:solidFill>
              <a:cs typeface="B Nazanin" pitchFamily="2" charset="-78"/>
            </a:rPr>
            <a:t>بازدم: هنگام استراحت عضلانی رخ می دهد که با کاهش اندازه قفسه سینه همراه است.</a:t>
          </a:r>
        </a:p>
      </dgm:t>
    </dgm:pt>
    <dgm:pt modelId="{D88FC4FC-548F-4A14-A7BD-CE736E5CF41E}" type="parTrans" cxnId="{38FB751A-1955-4069-8628-A807D36AB986}">
      <dgm:prSet/>
      <dgm:spPr/>
      <dgm:t>
        <a:bodyPr/>
        <a:lstStyle/>
        <a:p>
          <a:pPr rtl="1"/>
          <a:endParaRPr lang="fa-IR"/>
        </a:p>
      </dgm:t>
    </dgm:pt>
    <dgm:pt modelId="{ABA29A52-2239-4E7F-B16A-82AB142ECA5A}" type="sibTrans" cxnId="{38FB751A-1955-4069-8628-A807D36AB986}">
      <dgm:prSet/>
      <dgm:spPr/>
      <dgm:t>
        <a:bodyPr/>
        <a:lstStyle/>
        <a:p>
          <a:pPr rtl="1"/>
          <a:endParaRPr lang="fa-IR"/>
        </a:p>
      </dgm:t>
    </dgm:pt>
    <dgm:pt modelId="{BA8202C5-3F5D-4FE4-B67B-EC4C8C7EBAFB}">
      <dgm:prSet phldrT="[Text]" custT="1"/>
      <dgm:spPr>
        <a:solidFill>
          <a:srgbClr val="FFFF00">
            <a:alpha val="50000"/>
          </a:srgbClr>
        </a:solidFill>
      </dgm:spPr>
      <dgm:t>
        <a:bodyPr/>
        <a:lstStyle/>
        <a:p>
          <a:pPr rtl="1">
            <a:lnSpc>
              <a:spcPct val="150000"/>
            </a:lnSpc>
          </a:pPr>
          <a:r>
            <a:rPr lang="fa-IR" sz="1800" b="1" dirty="0">
              <a:solidFill>
                <a:srgbClr val="663300"/>
              </a:solidFill>
              <a:cs typeface="B Nazanin" pitchFamily="2" charset="-78"/>
            </a:rPr>
            <a:t>دم: زمانی که دیافراگم به سمت پائین حرکت کرده و انقباض عضلات قفسه سینه، اندازه قفسه سینه را افزایش می دهند. </a:t>
          </a:r>
        </a:p>
      </dgm:t>
    </dgm:pt>
    <dgm:pt modelId="{A25C4518-E2B4-462B-9172-289FD01EAAB6}" type="parTrans" cxnId="{0209B5D6-59CC-4E6B-A73C-EE24E8725B4A}">
      <dgm:prSet/>
      <dgm:spPr/>
      <dgm:t>
        <a:bodyPr/>
        <a:lstStyle/>
        <a:p>
          <a:pPr rtl="1"/>
          <a:endParaRPr lang="fa-IR"/>
        </a:p>
      </dgm:t>
    </dgm:pt>
    <dgm:pt modelId="{BD5FB03C-ED8F-47A5-B005-379D25B1ED9F}" type="sibTrans" cxnId="{0209B5D6-59CC-4E6B-A73C-EE24E8725B4A}">
      <dgm:prSet/>
      <dgm:spPr/>
      <dgm:t>
        <a:bodyPr/>
        <a:lstStyle/>
        <a:p>
          <a:pPr rtl="1"/>
          <a:endParaRPr lang="fa-IR"/>
        </a:p>
      </dgm:t>
    </dgm:pt>
    <dgm:pt modelId="{C17537F3-F11E-4B92-A15A-557FFC7C498C}" type="pres">
      <dgm:prSet presAssocID="{A9E7E817-0656-4302-ABA5-E46BE9BD50C5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9159C62-FD4A-45E5-8E3A-F2829C5DA2C6}" type="pres">
      <dgm:prSet presAssocID="{CD10C481-674B-44FD-BFCB-9BC66665285A}" presName="Name5" presStyleLbl="venn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CB7A8FF-3EDD-403E-97A0-4D903661D735}" type="pres">
      <dgm:prSet presAssocID="{ABA29A52-2239-4E7F-B16A-82AB142ECA5A}" presName="space" presStyleCnt="0"/>
      <dgm:spPr/>
    </dgm:pt>
    <dgm:pt modelId="{EA271637-C106-458E-97FA-065FBA2BEE38}" type="pres">
      <dgm:prSet presAssocID="{BA8202C5-3F5D-4FE4-B67B-EC4C8C7EBAFB}" presName="Name5" presStyleLbl="venn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5701062-6870-4F08-8B9F-889DCF3196F5}" type="presOf" srcId="{A9E7E817-0656-4302-ABA5-E46BE9BD50C5}" destId="{C17537F3-F11E-4B92-A15A-557FFC7C498C}" srcOrd="0" destOrd="0" presId="urn:microsoft.com/office/officeart/2005/8/layout/venn3"/>
    <dgm:cxn modelId="{E4A30F88-7909-4155-91F7-C0E227D6F9E6}" type="presOf" srcId="{CD10C481-674B-44FD-BFCB-9BC66665285A}" destId="{E9159C62-FD4A-45E5-8E3A-F2829C5DA2C6}" srcOrd="0" destOrd="0" presId="urn:microsoft.com/office/officeart/2005/8/layout/venn3"/>
    <dgm:cxn modelId="{38FB751A-1955-4069-8628-A807D36AB986}" srcId="{A9E7E817-0656-4302-ABA5-E46BE9BD50C5}" destId="{CD10C481-674B-44FD-BFCB-9BC66665285A}" srcOrd="0" destOrd="0" parTransId="{D88FC4FC-548F-4A14-A7BD-CE736E5CF41E}" sibTransId="{ABA29A52-2239-4E7F-B16A-82AB142ECA5A}"/>
    <dgm:cxn modelId="{55DAC56B-46D5-40EE-BEEE-7F79C15AE479}" type="presOf" srcId="{BA8202C5-3F5D-4FE4-B67B-EC4C8C7EBAFB}" destId="{EA271637-C106-458E-97FA-065FBA2BEE38}" srcOrd="0" destOrd="0" presId="urn:microsoft.com/office/officeart/2005/8/layout/venn3"/>
    <dgm:cxn modelId="{0209B5D6-59CC-4E6B-A73C-EE24E8725B4A}" srcId="{A9E7E817-0656-4302-ABA5-E46BE9BD50C5}" destId="{BA8202C5-3F5D-4FE4-B67B-EC4C8C7EBAFB}" srcOrd="1" destOrd="0" parTransId="{A25C4518-E2B4-462B-9172-289FD01EAAB6}" sibTransId="{BD5FB03C-ED8F-47A5-B005-379D25B1ED9F}"/>
    <dgm:cxn modelId="{E9312876-E31F-4B18-8F70-C6946B372024}" type="presParOf" srcId="{C17537F3-F11E-4B92-A15A-557FFC7C498C}" destId="{E9159C62-FD4A-45E5-8E3A-F2829C5DA2C6}" srcOrd="0" destOrd="0" presId="urn:microsoft.com/office/officeart/2005/8/layout/venn3"/>
    <dgm:cxn modelId="{0E24E896-D09A-4998-A139-CA181A126E68}" type="presParOf" srcId="{C17537F3-F11E-4B92-A15A-557FFC7C498C}" destId="{9CB7A8FF-3EDD-403E-97A0-4D903661D735}" srcOrd="1" destOrd="0" presId="urn:microsoft.com/office/officeart/2005/8/layout/venn3"/>
    <dgm:cxn modelId="{3B9DB6C2-7D5E-4322-BF85-120D2489E811}" type="presParOf" srcId="{C17537F3-F11E-4B92-A15A-557FFC7C498C}" destId="{EA271637-C106-458E-97FA-065FBA2BEE38}" srcOrd="2" destOrd="0" presId="urn:microsoft.com/office/officeart/2005/8/layout/venn3"/>
  </dgm:cxnLst>
  <dgm:bg/>
  <dgm:whole>
    <a:effectLst>
      <a:reflection blurRad="6350" stA="60000" endA="900" endPos="58000" dir="5400000" sy="-100000" algn="bl" rotWithShape="0"/>
    </a:effectLst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1B56DA0-F12F-4104-8997-1A4BC2636E3E}">
      <dsp:nvSpPr>
        <dsp:cNvPr id="0" name=""/>
        <dsp:cNvSpPr/>
      </dsp:nvSpPr>
      <dsp:spPr>
        <a:xfrm>
          <a:off x="0" y="1065610"/>
          <a:ext cx="2394719" cy="2395162"/>
        </a:xfrm>
        <a:prstGeom prst="ellipse">
          <a:avLst/>
        </a:prstGeom>
        <a:solidFill>
          <a:srgbClr val="FF3399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8360778-9454-4B48-9746-C8A52618A8D6}">
      <dsp:nvSpPr>
        <dsp:cNvPr id="0" name=""/>
        <dsp:cNvSpPr/>
      </dsp:nvSpPr>
      <dsp:spPr>
        <a:xfrm>
          <a:off x="79512" y="1145463"/>
          <a:ext cx="2235694" cy="2235456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 rtl="1">
            <a:lnSpc>
              <a:spcPct val="200000"/>
            </a:lnSpc>
            <a:spcBef>
              <a:spcPct val="0"/>
            </a:spcBef>
            <a:spcAft>
              <a:spcPct val="35000"/>
            </a:spcAft>
          </a:pPr>
          <a:r>
            <a:rPr lang="fa-IR" sz="1800" b="1" kern="1200" dirty="0">
              <a:solidFill>
                <a:srgbClr val="C00000"/>
              </a:solidFill>
              <a:cs typeface="B Nazanin" pitchFamily="2" charset="-78"/>
            </a:rPr>
            <a:t>وظیفه انتقال هوا را به درون شش‌ها </a:t>
          </a:r>
        </a:p>
      </dsp:txBody>
      <dsp:txXfrm>
        <a:off x="399119" y="1464874"/>
        <a:ext cx="1596479" cy="1596634"/>
      </dsp:txXfrm>
    </dsp:sp>
    <dsp:sp modelId="{CC273ADC-9A8F-4F94-B430-02BF6AD3680E}">
      <dsp:nvSpPr>
        <dsp:cNvPr id="0" name=""/>
        <dsp:cNvSpPr/>
      </dsp:nvSpPr>
      <dsp:spPr>
        <a:xfrm rot="13500000">
          <a:off x="2477894" y="1068505"/>
          <a:ext cx="2388951" cy="2388951"/>
        </a:xfrm>
        <a:prstGeom prst="teardrop">
          <a:avLst>
            <a:gd name="adj" fmla="val 100000"/>
          </a:avLst>
        </a:prstGeom>
        <a:solidFill>
          <a:srgbClr val="92D05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682E9F7-C0A0-44BA-BD25-071ACF65DEE2}">
      <dsp:nvSpPr>
        <dsp:cNvPr id="0" name=""/>
        <dsp:cNvSpPr/>
      </dsp:nvSpPr>
      <dsp:spPr>
        <a:xfrm>
          <a:off x="2554523" y="1145463"/>
          <a:ext cx="2235694" cy="2235456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800" b="1" kern="1200" dirty="0">
              <a:solidFill>
                <a:srgbClr val="006600"/>
              </a:solidFill>
              <a:cs typeface="B Nazanin" pitchFamily="2" charset="-78"/>
            </a:rPr>
            <a:t>اندامی لوله مانند است که از انتهای حنجره آغاز و به نایژه‌ها ختم می‌شود </a:t>
          </a:r>
        </a:p>
      </dsp:txBody>
      <dsp:txXfrm>
        <a:off x="2874130" y="1464874"/>
        <a:ext cx="1596479" cy="1596634"/>
      </dsp:txXfrm>
    </dsp:sp>
    <dsp:sp modelId="{E400005B-0A32-4B35-922E-9D9E775EEAE1}">
      <dsp:nvSpPr>
        <dsp:cNvPr id="0" name=""/>
        <dsp:cNvSpPr/>
      </dsp:nvSpPr>
      <dsp:spPr>
        <a:xfrm rot="13500000">
          <a:off x="4952905" y="1068505"/>
          <a:ext cx="2388951" cy="2388951"/>
        </a:xfrm>
        <a:prstGeom prst="teardrop">
          <a:avLst>
            <a:gd name="adj" fmla="val 100000"/>
          </a:avLst>
        </a:prstGeom>
        <a:solidFill>
          <a:srgbClr val="FFFF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C667367-8081-479F-B41E-D92D38EB3815}">
      <dsp:nvSpPr>
        <dsp:cNvPr id="0" name=""/>
        <dsp:cNvSpPr/>
      </dsp:nvSpPr>
      <dsp:spPr>
        <a:xfrm>
          <a:off x="5029533" y="1145463"/>
          <a:ext cx="2235694" cy="2235456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5880" tIns="55880" rIns="55880" bIns="55880" numCol="1" spcCol="1270" anchor="ctr" anchorCtr="0">
          <a:noAutofit/>
        </a:bodyPr>
        <a:lstStyle/>
        <a:p>
          <a:pPr lvl="0" algn="ctr" defTabSz="1955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4400" b="1" kern="1200" dirty="0">
              <a:solidFill>
                <a:srgbClr val="663300"/>
              </a:solidFill>
              <a:cs typeface="B Nazanin" pitchFamily="2" charset="-78"/>
            </a:rPr>
            <a:t>نای</a:t>
          </a:r>
        </a:p>
      </dsp:txBody>
      <dsp:txXfrm>
        <a:off x="5349141" y="1464874"/>
        <a:ext cx="1596479" cy="159663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A93165C-C268-4A4D-B8FC-1B14CC2FC565}">
      <dsp:nvSpPr>
        <dsp:cNvPr id="0" name=""/>
        <dsp:cNvSpPr/>
      </dsp:nvSpPr>
      <dsp:spPr>
        <a:xfrm rot="19200000">
          <a:off x="2913" y="1960414"/>
          <a:ext cx="2542840" cy="1652846"/>
        </a:xfrm>
        <a:prstGeom prst="round2SameRect">
          <a:avLst/>
        </a:prstGeom>
        <a:solidFill>
          <a:srgbClr val="FFCC99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25400" rIns="76200" bIns="25400" numCol="1" spcCol="1270" anchor="ctr" anchorCtr="0">
          <a:noAutofit/>
        </a:bodyPr>
        <a:lstStyle/>
        <a:p>
          <a:pPr lvl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000" b="1" kern="1200" dirty="0">
              <a:solidFill>
                <a:srgbClr val="663300"/>
              </a:solidFill>
              <a:cs typeface="B Nazanin" pitchFamily="2" charset="-78"/>
            </a:rPr>
            <a:t>نایژه چپ ۵ سانتی متر طول دارد و وارد ریه چپ</a:t>
          </a:r>
        </a:p>
      </dsp:txBody>
      <dsp:txXfrm>
        <a:off x="109530" y="2031661"/>
        <a:ext cx="2381470" cy="1572161"/>
      </dsp:txXfrm>
    </dsp:sp>
    <dsp:sp modelId="{73472023-CA57-40C8-AB7A-7558190B90E9}">
      <dsp:nvSpPr>
        <dsp:cNvPr id="0" name=""/>
        <dsp:cNvSpPr/>
      </dsp:nvSpPr>
      <dsp:spPr>
        <a:xfrm>
          <a:off x="2881479" y="912702"/>
          <a:ext cx="2542840" cy="1652846"/>
        </a:xfrm>
        <a:prstGeom prst="round2SameRect">
          <a:avLst/>
        </a:prstGeom>
        <a:solidFill>
          <a:srgbClr val="FFFF99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25400" rIns="76200" bIns="25400" numCol="1" spcCol="1270" anchor="ctr" anchorCtr="0">
          <a:noAutofit/>
        </a:bodyPr>
        <a:lstStyle/>
        <a:p>
          <a:pPr lvl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000" b="1" kern="1200" dirty="0">
              <a:solidFill>
                <a:srgbClr val="663300"/>
              </a:solidFill>
              <a:cs typeface="B Nazanin" pitchFamily="2" charset="-78"/>
            </a:rPr>
            <a:t>نای به دو شاخه راست و چپ تقسیم می‌شود که این شاخه‌ها نایژه (برونش) نامیده می‌شود.</a:t>
          </a:r>
        </a:p>
      </dsp:txBody>
      <dsp:txXfrm>
        <a:off x="2962164" y="993387"/>
        <a:ext cx="2381470" cy="1572161"/>
      </dsp:txXfrm>
    </dsp:sp>
    <dsp:sp modelId="{5D439545-8FEB-41CB-A66E-9ACC2720BA7D}">
      <dsp:nvSpPr>
        <dsp:cNvPr id="0" name=""/>
        <dsp:cNvSpPr/>
      </dsp:nvSpPr>
      <dsp:spPr>
        <a:xfrm rot="2400000">
          <a:off x="5760046" y="1960414"/>
          <a:ext cx="2542840" cy="1652846"/>
        </a:xfrm>
        <a:prstGeom prst="round2SameRect">
          <a:avLst/>
        </a:prstGeom>
        <a:solidFill>
          <a:srgbClr val="FFFFCC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25400" rIns="76200" bIns="25400" numCol="1" spcCol="1270" anchor="ctr" anchorCtr="0">
          <a:noAutofit/>
        </a:bodyPr>
        <a:lstStyle/>
        <a:p>
          <a:pPr lvl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000" b="1" kern="1200" dirty="0">
              <a:solidFill>
                <a:srgbClr val="663300"/>
              </a:solidFill>
              <a:cs typeface="B Nazanin" pitchFamily="2" charset="-78"/>
            </a:rPr>
            <a:t>نایژه راست ۲/۵ سانتی متر طول دارد و وارد ریه راست </a:t>
          </a:r>
        </a:p>
      </dsp:txBody>
      <dsp:txXfrm>
        <a:off x="5814799" y="2031661"/>
        <a:ext cx="2381470" cy="157216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BA0DBCE-B988-4196-845C-4C76DE6A2FF3}">
      <dsp:nvSpPr>
        <dsp:cNvPr id="0" name=""/>
        <dsp:cNvSpPr/>
      </dsp:nvSpPr>
      <dsp:spPr>
        <a:xfrm rot="16200000">
          <a:off x="2356423" y="1374127"/>
          <a:ext cx="2909741" cy="1778160"/>
        </a:xfrm>
        <a:prstGeom prst="round2SameRect">
          <a:avLst>
            <a:gd name="adj1" fmla="val 16670"/>
            <a:gd name="adj2" fmla="val 0"/>
          </a:avLst>
        </a:prstGeom>
        <a:solidFill>
          <a:srgbClr val="FFCCFF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  <dsp:txBody>
        <a:bodyPr spcFirstLastPara="0" vert="horz" wrap="square" lIns="110490" tIns="184150" rIns="165735" bIns="184150" numCol="1" spcCol="1270" anchor="t" anchorCtr="0">
          <a:noAutofit/>
        </a:bodyPr>
        <a:lstStyle/>
        <a:p>
          <a:pPr lvl="0" algn="ctr" defTabSz="12890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900" b="1" kern="1200" dirty="0">
              <a:solidFill>
                <a:srgbClr val="FF3399"/>
              </a:solidFill>
              <a:cs typeface="B Nazanin" pitchFamily="2" charset="-78"/>
            </a:rPr>
            <a:t>قاعده ریه‌ها روی پرده دیافراگم قرار گرفته و قله ریه‌ها مجاور دنده اول است.</a:t>
          </a:r>
        </a:p>
      </dsp:txBody>
      <dsp:txXfrm rot="5400000">
        <a:off x="3009031" y="895155"/>
        <a:ext cx="1691342" cy="2736105"/>
      </dsp:txXfrm>
    </dsp:sp>
    <dsp:sp modelId="{49FFAEC4-44C2-4C41-95A4-338125FD886F}">
      <dsp:nvSpPr>
        <dsp:cNvPr id="0" name=""/>
        <dsp:cNvSpPr/>
      </dsp:nvSpPr>
      <dsp:spPr>
        <a:xfrm rot="5400000">
          <a:off x="4215326" y="1374127"/>
          <a:ext cx="2909741" cy="1778160"/>
        </a:xfrm>
        <a:prstGeom prst="round2SameRect">
          <a:avLst>
            <a:gd name="adj1" fmla="val 16670"/>
            <a:gd name="adj2" fmla="val 0"/>
          </a:avLst>
        </a:prstGeom>
        <a:solidFill>
          <a:srgbClr val="CCFFFF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  <dsp:txBody>
        <a:bodyPr spcFirstLastPara="0" vert="horz" wrap="square" lIns="165735" tIns="184150" rIns="110490" bIns="184150" numCol="1" spcCol="1270" anchor="t" anchorCtr="0">
          <a:noAutofit/>
        </a:bodyPr>
        <a:lstStyle/>
        <a:p>
          <a:pPr lvl="0" algn="ctr" defTabSz="12890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900" b="1" kern="1200" dirty="0">
              <a:solidFill>
                <a:srgbClr val="006600"/>
              </a:solidFill>
              <a:cs typeface="B Nazanin" pitchFamily="2" charset="-78"/>
            </a:rPr>
            <a:t>شش راست از ۳ قطعه (لوب) و شش چپ از ۲ قطعه (لوب) تشکیل شده‌است. </a:t>
          </a:r>
        </a:p>
      </dsp:txBody>
      <dsp:txXfrm rot="-5400000">
        <a:off x="4781116" y="895155"/>
        <a:ext cx="1691342" cy="2736105"/>
      </dsp:txXfrm>
    </dsp:sp>
    <dsp:sp modelId="{00898877-47F2-42A2-AFA0-43B56A4D4B92}">
      <dsp:nvSpPr>
        <dsp:cNvPr id="0" name=""/>
        <dsp:cNvSpPr/>
      </dsp:nvSpPr>
      <dsp:spPr>
        <a:xfrm>
          <a:off x="3811112" y="0"/>
          <a:ext cx="1858903" cy="1858813"/>
        </a:xfrm>
        <a:prstGeom prst="circularArrow">
          <a:avLst>
            <a:gd name="adj1" fmla="val 12500"/>
            <a:gd name="adj2" fmla="val 1142322"/>
            <a:gd name="adj3" fmla="val 20457678"/>
            <a:gd name="adj4" fmla="val 10800000"/>
            <a:gd name="adj5" fmla="val 12500"/>
          </a:avLst>
        </a:prstGeom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path path="shape">
            <a:fillToRect l="50000" t="50000" r="50000" b="50000"/>
          </a:path>
          <a:tileRect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F7668D12-C718-4812-93CC-AA06EC4C2DF6}">
      <dsp:nvSpPr>
        <dsp:cNvPr id="0" name=""/>
        <dsp:cNvSpPr/>
      </dsp:nvSpPr>
      <dsp:spPr>
        <a:xfrm rot="10800000">
          <a:off x="3811112" y="2667149"/>
          <a:ext cx="1858903" cy="1858813"/>
        </a:xfrm>
        <a:prstGeom prst="circularArrow">
          <a:avLst>
            <a:gd name="adj1" fmla="val 12500"/>
            <a:gd name="adj2" fmla="val 1142322"/>
            <a:gd name="adj3" fmla="val 20457678"/>
            <a:gd name="adj4" fmla="val 10800000"/>
            <a:gd name="adj5" fmla="val 12500"/>
          </a:avLst>
        </a:prstGeom>
        <a:gradFill flip="none" rotWithShape="1"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path path="shape">
            <a:fillToRect l="50000" t="50000" r="50000" b="50000"/>
          </a:path>
          <a:tileRect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33D4D18-7C21-4134-89CF-491292645747}">
      <dsp:nvSpPr>
        <dsp:cNvPr id="0" name=""/>
        <dsp:cNvSpPr/>
      </dsp:nvSpPr>
      <dsp:spPr>
        <a:xfrm rot="21300000">
          <a:off x="19851" y="1321004"/>
          <a:ext cx="6937379" cy="758427"/>
        </a:xfrm>
        <a:prstGeom prst="mathMinus">
          <a:avLst/>
        </a:prstGeom>
        <a:solidFill>
          <a:srgbClr val="92D05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33B7FCC-C98E-45A4-8C48-F76FACF3695B}">
      <dsp:nvSpPr>
        <dsp:cNvPr id="0" name=""/>
        <dsp:cNvSpPr/>
      </dsp:nvSpPr>
      <dsp:spPr>
        <a:xfrm>
          <a:off x="837249" y="170021"/>
          <a:ext cx="2093124" cy="1360174"/>
        </a:xfrm>
        <a:prstGeom prst="downArrow">
          <a:avLst/>
        </a:prstGeom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path path="shape">
            <a:fillToRect l="50000" t="50000" r="50000" b="50000"/>
          </a:path>
          <a:tileRect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E380213-F73B-42B7-AF85-1D2E60C7BF83}">
      <dsp:nvSpPr>
        <dsp:cNvPr id="0" name=""/>
        <dsp:cNvSpPr/>
      </dsp:nvSpPr>
      <dsp:spPr>
        <a:xfrm>
          <a:off x="3341832" y="0"/>
          <a:ext cx="2944708" cy="14281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>
              <a:solidFill>
                <a:srgbClr val="003300"/>
              </a:solidFill>
              <a:cs typeface="B Nazanin" pitchFamily="2" charset="-78"/>
            </a:rPr>
            <a:t>O2</a:t>
          </a:r>
          <a:r>
            <a:rPr lang="fa-IR" sz="1600" b="1" kern="1200" dirty="0">
              <a:solidFill>
                <a:srgbClr val="003300"/>
              </a:solidFill>
              <a:cs typeface="B Nazanin" pitchFamily="2" charset="-78"/>
            </a:rPr>
            <a:t> در هوای دمی از دیواره نازکی که ساک های هوایی را از عروق خونی جدا نموده عبور کرده و توسط خون جذب می شود.</a:t>
          </a:r>
          <a:endParaRPr lang="fa-IR" sz="1600" kern="1200" dirty="0">
            <a:solidFill>
              <a:srgbClr val="003300"/>
            </a:solidFill>
          </a:endParaRPr>
        </a:p>
      </dsp:txBody>
      <dsp:txXfrm>
        <a:off x="3341832" y="0"/>
        <a:ext cx="2944708" cy="1428183"/>
      </dsp:txXfrm>
    </dsp:sp>
    <dsp:sp modelId="{E96A8C39-C366-4FE5-80BF-1B3BB6A275B1}">
      <dsp:nvSpPr>
        <dsp:cNvPr id="0" name=""/>
        <dsp:cNvSpPr/>
      </dsp:nvSpPr>
      <dsp:spPr>
        <a:xfrm>
          <a:off x="4046707" y="1870239"/>
          <a:ext cx="2093124" cy="1360174"/>
        </a:xfrm>
        <a:prstGeom prst="upArrow">
          <a:avLst/>
        </a:prstGeom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path path="shape">
            <a:fillToRect l="50000" t="50000" r="50000" b="50000"/>
          </a:path>
          <a:tileRect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E29EBBB-B6D4-435D-83F6-9EB751DB237C}">
      <dsp:nvSpPr>
        <dsp:cNvPr id="0" name=""/>
        <dsp:cNvSpPr/>
      </dsp:nvSpPr>
      <dsp:spPr>
        <a:xfrm>
          <a:off x="714375" y="1972252"/>
          <a:ext cx="2897040" cy="14281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>
              <a:solidFill>
                <a:srgbClr val="003300"/>
              </a:solidFill>
              <a:cs typeface="B Nazanin" pitchFamily="2" charset="-78"/>
            </a:rPr>
            <a:t>CO2</a:t>
          </a:r>
          <a:r>
            <a:rPr lang="fa-IR" sz="1600" b="1" kern="1200" dirty="0">
              <a:solidFill>
                <a:srgbClr val="003300"/>
              </a:solidFill>
              <a:cs typeface="B Nazanin" pitchFamily="2" charset="-78"/>
            </a:rPr>
            <a:t> از خلال همین دیواره نازک از خون، وارد کیسه های هوایی و هوای بازدمی می گردد.</a:t>
          </a:r>
          <a:endParaRPr lang="fa-IR" sz="1600" kern="1200" dirty="0">
            <a:solidFill>
              <a:srgbClr val="003300"/>
            </a:solidFill>
          </a:endParaRPr>
        </a:p>
      </dsp:txBody>
      <dsp:txXfrm>
        <a:off x="714375" y="1972252"/>
        <a:ext cx="2897040" cy="1428183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9159C62-FD4A-45E5-8E3A-F2829C5DA2C6}">
      <dsp:nvSpPr>
        <dsp:cNvPr id="0" name=""/>
        <dsp:cNvSpPr/>
      </dsp:nvSpPr>
      <dsp:spPr>
        <a:xfrm>
          <a:off x="1964562" y="1599"/>
          <a:ext cx="3254360" cy="3254360"/>
        </a:xfrm>
        <a:prstGeom prst="ellipse">
          <a:avLst/>
        </a:prstGeom>
        <a:solidFill>
          <a:srgbClr val="00B0F0">
            <a:alpha val="5000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79098" tIns="22860" rIns="179098" bIns="22860" numCol="1" spcCol="1270" anchor="ctr" anchorCtr="0">
          <a:noAutofit/>
        </a:bodyPr>
        <a:lstStyle/>
        <a:p>
          <a:pPr lvl="0" algn="ctr" defTabSz="800100" rtl="1">
            <a:lnSpc>
              <a:spcPct val="150000"/>
            </a:lnSpc>
            <a:spcBef>
              <a:spcPct val="0"/>
            </a:spcBef>
            <a:spcAft>
              <a:spcPct val="35000"/>
            </a:spcAft>
          </a:pPr>
          <a:r>
            <a:rPr lang="fa-IR" sz="1800" b="1" kern="1200" dirty="0">
              <a:solidFill>
                <a:srgbClr val="002060"/>
              </a:solidFill>
              <a:cs typeface="B Nazanin" pitchFamily="2" charset="-78"/>
            </a:rPr>
            <a:t>بازدم: هنگام استراحت عضلانی رخ می دهد که با کاهش اندازه قفسه سینه همراه است.</a:t>
          </a:r>
        </a:p>
      </dsp:txBody>
      <dsp:txXfrm>
        <a:off x="2441152" y="478189"/>
        <a:ext cx="2301180" cy="2301180"/>
      </dsp:txXfrm>
    </dsp:sp>
    <dsp:sp modelId="{EA271637-C106-458E-97FA-065FBA2BEE38}">
      <dsp:nvSpPr>
        <dsp:cNvPr id="0" name=""/>
        <dsp:cNvSpPr/>
      </dsp:nvSpPr>
      <dsp:spPr>
        <a:xfrm>
          <a:off x="4568050" y="1599"/>
          <a:ext cx="3254360" cy="3254360"/>
        </a:xfrm>
        <a:prstGeom prst="ellipse">
          <a:avLst/>
        </a:prstGeom>
        <a:solidFill>
          <a:srgbClr val="FFFF00">
            <a:alpha val="5000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79098" tIns="22860" rIns="179098" bIns="22860" numCol="1" spcCol="1270" anchor="ctr" anchorCtr="0">
          <a:noAutofit/>
        </a:bodyPr>
        <a:lstStyle/>
        <a:p>
          <a:pPr lvl="0" algn="ctr" defTabSz="800100" rtl="1">
            <a:lnSpc>
              <a:spcPct val="150000"/>
            </a:lnSpc>
            <a:spcBef>
              <a:spcPct val="0"/>
            </a:spcBef>
            <a:spcAft>
              <a:spcPct val="35000"/>
            </a:spcAft>
          </a:pPr>
          <a:r>
            <a:rPr lang="fa-IR" sz="1800" b="1" kern="1200" dirty="0">
              <a:solidFill>
                <a:srgbClr val="663300"/>
              </a:solidFill>
              <a:cs typeface="B Nazanin" pitchFamily="2" charset="-78"/>
            </a:rPr>
            <a:t>دم: زمانی که دیافراگم به سمت پائین حرکت کرده و انقباض عضلات قفسه سینه، اندازه قفسه سینه را افزایش می دهند. </a:t>
          </a:r>
        </a:p>
      </dsp:txBody>
      <dsp:txXfrm>
        <a:off x="5044640" y="478189"/>
        <a:ext cx="2301180" cy="23011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1/layout/CircleProcess">
  <dgm:title val="Circle Process"/>
  <dgm:desc val="Use to show sequential steps in a process. Limited to eleven Level 1 shapes with an unlimited number of Level 2 shapes. Works best with small amounts of text. Unused text does not appear, but remains available if you switch layouts."/>
  <dgm:catLst>
    <dgm:cat type="process" pri="8500"/>
    <dgm:cat type="officeonline" pri="85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11"/>
      <dgm:chPref val="11"/>
      <dgm:dir/>
      <dgm:resizeHandles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" ptType="node" func="cnt" op="equ" val="1">
            <dgm:alg type="composite">
              <dgm:param type="ar" val="0.638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Parent1" refType="w" fact="0.1667"/>
              <dgm:constr type="t" for="ch" forName="Parent1" refType="h" fact="0.1064"/>
              <dgm:constr type="w" for="ch" forName="Parent1" refType="w" fact="0.6667"/>
              <dgm:constr type="h" for="ch" forName="Parent1" refType="h" fact="0.4255"/>
              <dgm:constr type="l" for="ch" forName="Accent1" refType="w" fact="0"/>
              <dgm:constr type="t" for="ch" forName="Accent1" refType="h" fact="0"/>
              <dgm:constr type="w" for="ch" forName="Accent1" refType="w"/>
              <dgm:constr type="h" for="ch" forName="Accent1" refType="h" fact="0.6383"/>
              <dgm:constr type="l" for="ch" forName="ParentBackground1" refType="w" fact="0.0333"/>
              <dgm:constr type="t" for="ch" forName="ParentBackground1" refType="h" fact="0.0213"/>
              <dgm:constr type="w" for="ch" forName="ParentBackground1" refType="w" fact="0.9333"/>
              <dgm:constr type="h" for="ch" forName="ParentBackground1" refType="h" fact="0.5957"/>
              <dgm:constr type="l" for="ch" forName="Child1" refType="w" fact="0.0333"/>
              <dgm:constr type="t" for="ch" forName="Child1" refType="h" fact="0.6574"/>
              <dgm:constr type="w" for="ch" forName="Child1" refType="w" fact="0.9333"/>
              <dgm:constr type="h" for="ch" forName="Child1" refType="h" fact="0.3426"/>
            </dgm:constrLst>
          </dgm:if>
          <dgm:if name="Name5" axis="ch" ptType="node" func="cnt" op="equ" val="2">
            <dgm:alg type="composite">
              <dgm:param type="ar" val="1.265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Parent2" refType="w" fact="0.6249"/>
              <dgm:constr type="t" for="ch" forName="Parent2" refType="h" fact="0.2022"/>
              <dgm:constr type="w" for="ch" forName="Parent2" refType="w" fact="0.3001"/>
              <dgm:constr type="h" for="ch" forName="Parent2" refType="h" fact="0.3799"/>
              <dgm:constr type="l" for="ch" forName="Parent1" refType="w" fact="0.1597"/>
              <dgm:constr type="t" for="ch" forName="Parent1" refType="h" fact="0.2022"/>
              <dgm:constr type="w" for="ch" forName="Parent1" refType="w" fact="0.3001"/>
              <dgm:constr type="h" for="ch" forName="Parent1" refType="h" fact="0.3799"/>
              <dgm:constr type="l" for="ch" forName="Accent2" refType="w" fact="0.5498"/>
              <dgm:constr type="t" for="ch" forName="Accent2" refType="h" fact="0.1072"/>
              <dgm:constr type="w" for="ch" forName="Accent2" refType="w" fact="0.4502"/>
              <dgm:constr type="h" for="ch" forName="Accent2" refType="h" fact="0.5699"/>
              <dgm:constr type="l" for="ch" forName="ParentBackground2" refType="w" fact="0.5648"/>
              <dgm:constr type="t" for="ch" forName="ParentBackground2" refType="h" fact="0.1262"/>
              <dgm:constr type="w" for="ch" forName="ParentBackground2" refType="w" fact="0.4201"/>
              <dgm:constr type="h" for="ch" forName="ParentBackground2" refType="h" fact="0.5319"/>
              <dgm:constr type="l" for="ch" forName="Child2" refType="w" fact="0.5648"/>
              <dgm:constr type="t" for="ch" forName="Child2" refType="h" fact="0.6876"/>
              <dgm:constr type="w" for="ch" forName="Child2" refType="w" fact="0.4201"/>
              <dgm:constr type="h" for="ch" forName="Child2" refType="h" fact="0.3124"/>
              <dgm:constr type="l" for="ch" forName="Accent1" refType="w" fact="-0.0086"/>
              <dgm:constr type="t" for="ch" forName="Accent1" refType="h" fact="-0.0109"/>
              <dgm:constr type="w" for="ch" forName="Accent1" refType="w" fact="0.6367"/>
              <dgm:constr type="h" for="ch" forName="Accent1" refType="h" fact="0.806"/>
              <dgm:constr type="l" for="ch" forName="ParentBackground1" refType="w" fact="0.0997"/>
              <dgm:constr type="t" for="ch" forName="ParentBackground1" refType="h" fact="0.1262"/>
              <dgm:constr type="w" for="ch" forName="ParentBackground1" refType="w" fact="0.4201"/>
              <dgm:constr type="h" for="ch" forName="ParentBackground1" refType="h" fact="0.5319"/>
              <dgm:constr type="l" for="ch" forName="Child1" refType="w" fact="0.0997"/>
              <dgm:constr type="t" for="ch" forName="Child1" refType="h" fact="0.6876"/>
              <dgm:constr type="w" for="ch" forName="Child1" refType="w" fact="0.4201"/>
              <dgm:constr type="h" for="ch" forName="Child1" refType="h" fact="0.3124"/>
            </dgm:constrLst>
          </dgm:if>
          <dgm:if name="Name6" axis="ch" ptType="node" func="cnt" op="equ" val="3">
            <dgm:alg type="composite">
              <dgm:param type="ar" val="1.854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Parent3" refType="w" fact="0.744"/>
              <dgm:constr type="t" for="ch" forName="Parent3" refType="h" fact="0.2022"/>
              <dgm:constr type="w" for="ch" forName="Parent3" refType="w" fact="0.2048"/>
              <dgm:constr type="h" for="ch" forName="Parent3" refType="h" fact="0.3799"/>
              <dgm:constr type="l" for="ch" forName="Parent2" refType="w" fact="0.4265"/>
              <dgm:constr type="t" for="ch" forName="Parent2" refType="h" fact="0.2022"/>
              <dgm:constr type="w" for="ch" forName="Parent2" refType="w" fact="0.2048"/>
              <dgm:constr type="h" for="ch" forName="Parent2" refType="h" fact="0.3799"/>
              <dgm:constr type="l" for="ch" forName="Parent1" refType="w" fact="0.109"/>
              <dgm:constr type="t" for="ch" forName="Parent1" refType="h" fact="0.2022"/>
              <dgm:constr type="w" for="ch" forName="Parent1" refType="w" fact="0.2048"/>
              <dgm:constr type="h" for="ch" forName="Parent1" refType="h" fact="0.3799"/>
              <dgm:constr type="l" for="ch" forName="Accent3" refType="w" fact="0.6928"/>
              <dgm:constr type="t" for="ch" forName="Accent3" refType="h" fact="0.1072"/>
              <dgm:constr type="w" for="ch" forName="Accent3" refType="w" fact="0.3072"/>
              <dgm:constr type="h" for="ch" forName="Accent3" refType="h" fact="0.5699"/>
              <dgm:constr type="l" for="ch" forName="ParentBackground3" refType="w" fact="0.703"/>
              <dgm:constr type="t" for="ch" forName="ParentBackground3" refType="h" fact="0.1262"/>
              <dgm:constr type="w" for="ch" forName="ParentBackground3" refType="w" fact="0.2868"/>
              <dgm:constr type="h" for="ch" forName="ParentBackground3" refType="h" fact="0.5319"/>
              <dgm:constr type="l" for="ch" forName="Child3" refType="w" fact="0.703"/>
              <dgm:constr type="t" for="ch" forName="Child3" refType="h" fact="0.6876"/>
              <dgm:constr type="w" for="ch" forName="Child3" refType="w" fact="0.2868"/>
              <dgm:constr type="h" for="ch" forName="Child3" refType="h" fact="0.3124"/>
              <dgm:constr type="l" for="ch" forName="Accent2" refType="w" fact="0.3122"/>
              <dgm:constr type="t" for="ch" forName="Accent2" refType="h" fact="-0.0109"/>
              <dgm:constr type="w" for="ch" forName="Accent2" refType="w" fact="0.4334"/>
              <dgm:constr type="h" for="ch" forName="Accent2" refType="h" fact="0.806"/>
              <dgm:constr type="l" for="ch" forName="ParentBackground2" refType="w" fact="0.3855"/>
              <dgm:constr type="t" for="ch" forName="ParentBackground2" refType="h" fact="0.1262"/>
              <dgm:constr type="w" for="ch" forName="ParentBackground2" refType="w" fact="0.2868"/>
              <dgm:constr type="h" for="ch" forName="ParentBackground2" refType="h" fact="0.5319"/>
              <dgm:constr type="l" for="ch" forName="Child2" refType="w" fact="0.3855"/>
              <dgm:constr type="t" for="ch" forName="Child2" refType="h" fact="0.6876"/>
              <dgm:constr type="w" for="ch" forName="Child2" refType="w" fact="0.2868"/>
              <dgm:constr type="h" for="ch" forName="Child2" refType="h" fact="0.3124"/>
              <dgm:constr type="l" for="ch" forName="Accent1" refType="w" fact="-0.0053"/>
              <dgm:constr type="t" for="ch" forName="Accent1" refType="h" fact="-0.0109"/>
              <dgm:constr type="w" for="ch" forName="Accent1" refType="w" fact="0.4334"/>
              <dgm:constr type="h" for="ch" forName="Accent1" refType="h" fact="0.806"/>
              <dgm:constr type="l" for="ch" forName="ParentBackground1" refType="w" fact="0.068"/>
              <dgm:constr type="t" for="ch" forName="ParentBackground1" refType="h" fact="0.1262"/>
              <dgm:constr type="w" for="ch" forName="ParentBackground1" refType="w" fact="0.2868"/>
              <dgm:constr type="h" for="ch" forName="ParentBackground1" refType="h" fact="0.5319"/>
              <dgm:constr type="l" for="ch" forName="Child1" refType="w" fact="0.068"/>
              <dgm:constr type="t" for="ch" forName="Child1" refType="h" fact="0.6876"/>
              <dgm:constr type="w" for="ch" forName="Child1" refType="w" fact="0.2868"/>
              <dgm:constr type="h" for="ch" forName="Child1" refType="h" fact="0.3124"/>
            </dgm:constrLst>
          </dgm:if>
          <dgm:if name="Name7" axis="ch" ptType="node" func="cnt" op="equ" val="4">
            <dgm:alg type="composite">
              <dgm:param type="ar" val="2.4437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Parent4" refType="w" fact="0.8057"/>
              <dgm:constr type="t" for="ch" forName="Parent4" refType="h" fact="0.2022"/>
              <dgm:constr type="w" for="ch" forName="Parent4" refType="w" fact="0.1555"/>
              <dgm:constr type="h" for="ch" forName="Parent4" refType="h" fact="0.3799"/>
              <dgm:constr type="l" for="ch" forName="Parent3" refType="w" fact="0.5647"/>
              <dgm:constr type="t" for="ch" forName="Parent3" refType="h" fact="0.2022"/>
              <dgm:constr type="w" for="ch" forName="Parent3" refType="w" fact="0.1555"/>
              <dgm:constr type="h" for="ch" forName="Parent3" refType="h" fact="0.3799"/>
              <dgm:constr type="l" for="ch" forName="Parent2" refType="w" fact="0.3237"/>
              <dgm:constr type="t" for="ch" forName="Parent2" refType="h" fact="0.2022"/>
              <dgm:constr type="w" for="ch" forName="Parent2" refType="w" fact="0.1555"/>
              <dgm:constr type="h" for="ch" forName="Parent2" refType="h" fact="0.3799"/>
              <dgm:constr type="l" for="ch" forName="Parent1" refType="w" fact="0.0827"/>
              <dgm:constr type="t" for="ch" forName="Parent1" refType="h" fact="0.2022"/>
              <dgm:constr type="w" for="ch" forName="Parent1" refType="w" fact="0.1555"/>
              <dgm:constr type="h" for="ch" forName="Parent1" refType="h" fact="0.3799"/>
              <dgm:constr type="l" for="ch" forName="Accent4" refType="w" fact="0.7668"/>
              <dgm:constr type="t" for="ch" forName="Accent4" refType="h" fact="0.1072"/>
              <dgm:constr type="w" for="ch" forName="Accent4" refType="w" fact="0.2332"/>
              <dgm:constr type="h" for="ch" forName="Accent4" refType="h" fact="0.5699"/>
              <dgm:constr type="l" for="ch" forName="ParentBackground4" refType="w" fact="0.7746"/>
              <dgm:constr type="t" for="ch" forName="ParentBackground4" refType="h" fact="0.1262"/>
              <dgm:constr type="w" for="ch" forName="ParentBackground4" refType="w" fact="0.2177"/>
              <dgm:constr type="h" for="ch" forName="ParentBackground4" refType="h" fact="0.5319"/>
              <dgm:constr type="l" for="ch" forName="Child4" refType="w" fact="0.7746"/>
              <dgm:constr type="t" for="ch" forName="Child4" refType="h" fact="0.6876"/>
              <dgm:constr type="w" for="ch" forName="Child4" refType="w" fact="0.2177"/>
              <dgm:constr type="h" for="ch" forName="Child4" refType="h" fact="0.3124"/>
              <dgm:constr type="l" for="ch" forName="Accent3" refType="w" fact="0.4765"/>
              <dgm:constr type="t" for="ch" forName="Accent3" refType="h" fact="-0.0109"/>
              <dgm:constr type="w" for="ch" forName="Accent3" refType="w" fact="0.3298"/>
              <dgm:constr type="h" for="ch" forName="Accent3" refType="h" fact="0.806"/>
              <dgm:constr type="l" for="ch" forName="ParentBackground3" refType="w" fact="0.5336"/>
              <dgm:constr type="t" for="ch" forName="ParentBackground3" refType="h" fact="0.1262"/>
              <dgm:constr type="w" for="ch" forName="ParentBackground3" refType="w" fact="0.2177"/>
              <dgm:constr type="h" for="ch" forName="ParentBackground3" refType="h" fact="0.5319"/>
              <dgm:constr type="l" for="ch" forName="Child3" refType="w" fact="0.5336"/>
              <dgm:constr type="t" for="ch" forName="Child3" refType="h" fact="0.6876"/>
              <dgm:constr type="w" for="ch" forName="Child3" refType="w" fact="0.2177"/>
              <dgm:constr type="h" for="ch" forName="Child3" refType="h" fact="0.3124"/>
              <dgm:constr type="l" for="ch" forName="Accent2" refType="w" fact="0.2365"/>
              <dgm:constr type="t" for="ch" forName="Accent2" refType="h" fact="-0.0109"/>
              <dgm:constr type="w" for="ch" forName="Accent2" refType="w" fact="0.3298"/>
              <dgm:constr type="h" for="ch" forName="Accent2" refType="h" fact="0.806"/>
              <dgm:constr type="l" for="ch" forName="ParentBackground2" refType="w" fact="0.2926"/>
              <dgm:constr type="t" for="ch" forName="ParentBackground2" refType="h" fact="0.1262"/>
              <dgm:constr type="w" for="ch" forName="ParentBackground2" refType="w" fact="0.2177"/>
              <dgm:constr type="h" for="ch" forName="ParentBackground2" refType="h" fact="0.5319"/>
              <dgm:constr type="l" for="ch" forName="Child2" refType="w" fact="0.2926"/>
              <dgm:constr type="t" for="ch" forName="Child2" refType="h" fact="0.6876"/>
              <dgm:constr type="w" for="ch" forName="Child2" refType="w" fact="0.2177"/>
              <dgm:constr type="h" for="ch" forName="Child2" refType="h" fact="0.3124"/>
              <dgm:constr type="l" for="ch" forName="Accent1" refType="w" fact="-0.0045"/>
              <dgm:constr type="t" for="ch" forName="Accent1" refType="h" fact="-0.0109"/>
              <dgm:constr type="w" for="ch" forName="Accent1" refType="w" fact="0.3298"/>
              <dgm:constr type="h" for="ch" forName="Accent1" refType="h" fact="0.806"/>
              <dgm:constr type="l" for="ch" forName="ParentBackground1" refType="w" fact="0.0516"/>
              <dgm:constr type="t" for="ch" forName="ParentBackground1" refType="h" fact="0.1262"/>
              <dgm:constr type="w" for="ch" forName="ParentBackground1" refType="w" fact="0.2177"/>
              <dgm:constr type="h" for="ch" forName="ParentBackground1" refType="h" fact="0.5319"/>
              <dgm:constr type="l" for="ch" forName="Child1" refType="w" fact="0.0516"/>
              <dgm:constr type="t" for="ch" forName="Child1" refType="h" fact="0.6876"/>
              <dgm:constr type="w" for="ch" forName="Child1" refType="w" fact="0.2177"/>
              <dgm:constr type="h" for="ch" forName="Child1" refType="h" fact="0.3124"/>
            </dgm:constrLst>
          </dgm:if>
          <dgm:if name="Name8" axis="ch" ptType="node" func="cnt" op="equ" val="5">
            <dgm:alg type="composite">
              <dgm:param type="ar" val="3.0325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Parent5" refType="w" fact="0.8434"/>
              <dgm:constr type="t" for="ch" forName="Parent5" refType="h" fact="0.2022"/>
              <dgm:constr type="w" for="ch" forName="Parent5" refType="w" fact="0.1253"/>
              <dgm:constr type="h" for="ch" forName="Parent5" refType="h" fact="0.3799"/>
              <dgm:constr type="l" for="ch" forName="Parent4" refType="w" fact="0.6492"/>
              <dgm:constr type="t" for="ch" forName="Parent4" refType="h" fact="0.2022"/>
              <dgm:constr type="w" for="ch" forName="Parent4" refType="w" fact="0.1253"/>
              <dgm:constr type="h" for="ch" forName="Parent4" refType="h" fact="0.3799"/>
              <dgm:constr type="l" for="ch" forName="Parent3" refType="w" fact="0.455"/>
              <dgm:constr type="t" for="ch" forName="Parent3" refType="h" fact="0.2022"/>
              <dgm:constr type="w" for="ch" forName="Parent3" refType="w" fact="0.1253"/>
              <dgm:constr type="h" for="ch" forName="Parent3" refType="h" fact="0.3799"/>
              <dgm:constr type="l" for="ch" forName="Parent2" refType="w" fact="0.2609"/>
              <dgm:constr type="t" for="ch" forName="Parent2" refType="h" fact="0.2022"/>
              <dgm:constr type="w" for="ch" forName="Parent2" refType="w" fact="0.1253"/>
              <dgm:constr type="h" for="ch" forName="Parent2" refType="h" fact="0.3799"/>
              <dgm:constr type="l" for="ch" forName="Parent1" refType="w" fact="0.0667"/>
              <dgm:constr type="t" for="ch" forName="Parent1" refType="h" fact="0.2022"/>
              <dgm:constr type="w" for="ch" forName="Parent1" refType="w" fact="0.1253"/>
              <dgm:constr type="h" for="ch" forName="Parent1" refType="h" fact="0.3799"/>
              <dgm:constr type="l" for="ch" forName="Accent5" refType="w" fact="0.8121"/>
              <dgm:constr type="t" for="ch" forName="Accent5" refType="h" fact="0.1072"/>
              <dgm:constr type="w" for="ch" forName="Accent5" refType="w" fact="0.1879"/>
              <dgm:constr type="h" for="ch" forName="Accent5" refType="h" fact="0.5699"/>
              <dgm:constr type="l" for="ch" forName="ParentBackground5" refType="w" fact="0.8183"/>
              <dgm:constr type="t" for="ch" forName="ParentBackground5" refType="h" fact="0.1262"/>
              <dgm:constr type="w" for="ch" forName="ParentBackground5" refType="w" fact="0.1754"/>
              <dgm:constr type="h" for="ch" forName="ParentBackground5" refType="h" fact="0.5319"/>
              <dgm:constr type="l" for="ch" forName="Child5" refType="w" fact="0.8183"/>
              <dgm:constr type="t" for="ch" forName="Child5" refType="h" fact="0.6876"/>
              <dgm:constr type="w" for="ch" forName="Child5" refType="w" fact="0.1754"/>
              <dgm:constr type="h" for="ch" forName="Child5" refType="h" fact="0.3124"/>
              <dgm:constr type="l" for="ch" forName="Accent4" refType="w" fact="0.5789"/>
              <dgm:constr type="t" for="ch" forName="Accent4" refType="h" fact="-0.0109"/>
              <dgm:constr type="w" for="ch" forName="Accent4" refType="w" fact="0.2657"/>
              <dgm:constr type="h" for="ch" forName="Accent4" refType="h" fact="0.806"/>
              <dgm:constr type="l" for="ch" forName="ParentBackground4" refType="w" fact="0.6242"/>
              <dgm:constr type="t" for="ch" forName="ParentBackground4" refType="h" fact="0.1262"/>
              <dgm:constr type="w" for="ch" forName="ParentBackground4" refType="w" fact="0.1754"/>
              <dgm:constr type="h" for="ch" forName="ParentBackground4" refType="h" fact="0.5319"/>
              <dgm:constr type="l" for="ch" forName="Child4" refType="w" fact="0.6242"/>
              <dgm:constr type="t" for="ch" forName="Child4" refType="h" fact="0.6876"/>
              <dgm:constr type="w" for="ch" forName="Child4" refType="w" fact="0.1754"/>
              <dgm:constr type="h" for="ch" forName="Child4" refType="h" fact="0.3124"/>
              <dgm:constr type="l" for="ch" forName="Accent3" refType="w" fact="0.3848"/>
              <dgm:constr type="t" for="ch" forName="Accent3" refType="h" fact="-0.0109"/>
              <dgm:constr type="w" for="ch" forName="Accent3" refType="w" fact="0.2657"/>
              <dgm:constr type="h" for="ch" forName="Accent3" refType="h" fact="0.806"/>
              <dgm:constr type="l" for="ch" forName="ParentBackground3" refType="w" fact="0.43"/>
              <dgm:constr type="t" for="ch" forName="ParentBackground3" refType="h" fact="0.1262"/>
              <dgm:constr type="w" for="ch" forName="ParentBackground3" refType="w" fact="0.1754"/>
              <dgm:constr type="h" for="ch" forName="ParentBackground3" refType="h" fact="0.5319"/>
              <dgm:constr type="l" for="ch" forName="Child3" refType="w" fact="0.43"/>
              <dgm:constr type="t" for="ch" forName="Child3" refType="h" fact="0.6876"/>
              <dgm:constr type="w" for="ch" forName="Child3" refType="w" fact="0.1754"/>
              <dgm:constr type="h" for="ch" forName="Child3" refType="h" fact="0.3124"/>
              <dgm:constr type="l" for="ch" forName="Accent2" refType="w" fact="0.1906"/>
              <dgm:constr type="t" for="ch" forName="Accent2" refType="h" fact="-0.0109"/>
              <dgm:constr type="w" for="ch" forName="Accent2" refType="w" fact="0.2657"/>
              <dgm:constr type="h" for="ch" forName="Accent2" refType="h" fact="0.806"/>
              <dgm:constr type="l" for="ch" forName="ParentBackground2" refType="w" fact="0.2358"/>
              <dgm:constr type="t" for="ch" forName="ParentBackground2" refType="h" fact="0.1262"/>
              <dgm:constr type="w" for="ch" forName="ParentBackground2" refType="w" fact="0.1754"/>
              <dgm:constr type="h" for="ch" forName="ParentBackground2" refType="h" fact="0.5319"/>
              <dgm:constr type="l" for="ch" forName="Child2" refType="w" fact="0.2358"/>
              <dgm:constr type="t" for="ch" forName="Child2" refType="h" fact="0.6876"/>
              <dgm:constr type="w" for="ch" forName="Child2" refType="w" fact="0.1754"/>
              <dgm:constr type="h" for="ch" forName="Child2" refType="h" fact="0.3124"/>
              <dgm:constr type="l" for="ch" forName="Accent1" refType="w" fact="-0.0036"/>
              <dgm:constr type="t" for="ch" forName="Accent1" refType="h" fact="-0.0109"/>
              <dgm:constr type="w" for="ch" forName="Accent1" refType="w" fact="0.2657"/>
              <dgm:constr type="h" for="ch" forName="Accent1" refType="h" fact="0.806"/>
              <dgm:constr type="l" for="ch" forName="ParentBackground1" refType="w" fact="0.0416"/>
              <dgm:constr type="t" for="ch" forName="ParentBackground1" refType="h" fact="0.1262"/>
              <dgm:constr type="w" for="ch" forName="ParentBackground1" refType="w" fact="0.1754"/>
              <dgm:constr type="h" for="ch" forName="ParentBackground1" refType="h" fact="0.5319"/>
              <dgm:constr type="l" for="ch" forName="Child1" refType="w" fact="0.0416"/>
              <dgm:constr type="t" for="ch" forName="Child1" refType="h" fact="0.6876"/>
              <dgm:constr type="w" for="ch" forName="Child1" refType="w" fact="0.1754"/>
              <dgm:constr type="h" for="ch" forName="Child1" refType="h" fact="0.3124"/>
            </dgm:constrLst>
          </dgm:if>
          <dgm:if name="Name9" axis="ch" ptType="node" func="cnt" op="equ" val="6">
            <dgm:alg type="composite">
              <dgm:param type="ar" val="3.621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Parent6" refType="w" fact="0.8689"/>
              <dgm:constr type="t" for="ch" forName="Parent6" refType="h" fact="0.2022"/>
              <dgm:constr type="w" for="ch" forName="Parent6" refType="w" fact="0.1049"/>
              <dgm:constr type="h" for="ch" forName="Parent6" refType="h" fact="0.3799"/>
              <dgm:constr type="l" for="ch" forName="Parent5" refType="w" fact="0.7063"/>
              <dgm:constr type="t" for="ch" forName="Parent5" refType="h" fact="0.2022"/>
              <dgm:constr type="w" for="ch" forName="Parent5" refType="w" fact="0.1049"/>
              <dgm:constr type="h" for="ch" forName="Parent5" refType="h" fact="0.3799"/>
              <dgm:constr type="l" for="ch" forName="Parent4" refType="w" fact="0.5437"/>
              <dgm:constr type="t" for="ch" forName="Parent4" refType="h" fact="0.2022"/>
              <dgm:constr type="w" for="ch" forName="Parent4" refType="w" fact="0.1049"/>
              <dgm:constr type="h" for="ch" forName="Parent4" refType="h" fact="0.3799"/>
              <dgm:constr type="l" for="ch" forName="Parent3" refType="w" fact="0.381"/>
              <dgm:constr type="t" for="ch" forName="Parent3" refType="h" fact="0.2022"/>
              <dgm:constr type="w" for="ch" forName="Parent3" refType="w" fact="0.1049"/>
              <dgm:constr type="h" for="ch" forName="Parent3" refType="h" fact="0.3799"/>
              <dgm:constr type="l" for="ch" forName="Parent2" refType="w" fact="0.2184"/>
              <dgm:constr type="t" for="ch" forName="Parent2" refType="h" fact="0.2022"/>
              <dgm:constr type="w" for="ch" forName="Parent2" refType="w" fact="0.1049"/>
              <dgm:constr type="h" for="ch" forName="Parent2" refType="h" fact="0.3799"/>
              <dgm:constr type="l" for="ch" forName="Parent1" refType="w" fact="0.0558"/>
              <dgm:constr type="t" for="ch" forName="Parent1" refType="h" fact="0.2022"/>
              <dgm:constr type="w" for="ch" forName="Parent1" refType="w" fact="0.1049"/>
              <dgm:constr type="h" for="ch" forName="Parent1" refType="h" fact="0.3799"/>
              <dgm:constr type="l" for="ch" forName="Accent6" refType="w" fact="0.8426"/>
              <dgm:constr type="t" for="ch" forName="Accent6" refType="h" fact="0.1072"/>
              <dgm:constr type="w" for="ch" forName="Accent6" refType="w" fact="0.1574"/>
              <dgm:constr type="h" for="ch" forName="Accent6" refType="h" fact="0.5699"/>
              <dgm:constr type="l" for="ch" forName="ParentBackground6" refType="w" fact="0.8479"/>
              <dgm:constr type="t" for="ch" forName="ParentBackground6" refType="h" fact="0.1262"/>
              <dgm:constr type="w" for="ch" forName="ParentBackground6" refType="w" fact="0.1469"/>
              <dgm:constr type="h" for="ch" forName="ParentBackground6" refType="h" fact="0.5319"/>
              <dgm:constr type="l" for="ch" forName="Child6" refType="w" fact="0.8479"/>
              <dgm:constr type="t" for="ch" forName="Child6" refType="h" fact="0.6876"/>
              <dgm:constr type="w" for="ch" forName="Child6" refType="w" fact="0.1469"/>
              <dgm:constr type="h" for="ch" forName="Child6" refType="h" fact="0.3124"/>
              <dgm:constr type="l" for="ch" forName="Accent5" refType="w" fact="0.6474"/>
              <dgm:constr type="t" for="ch" forName="Accent5" refType="h" fact="-0.0109"/>
              <dgm:constr type="w" for="ch" forName="Accent5" refType="w" fact="0.2226"/>
              <dgm:constr type="h" for="ch" forName="Accent5" refType="h" fact="0.806"/>
              <dgm:constr type="l" for="ch" forName="ParentBackground5" refType="w" fact="0.6853"/>
              <dgm:constr type="t" for="ch" forName="ParentBackground5" refType="h" fact="0.1262"/>
              <dgm:constr type="w" for="ch" forName="ParentBackground5" refType="w" fact="0.1469"/>
              <dgm:constr type="h" for="ch" forName="ParentBackground5" refType="h" fact="0.5319"/>
              <dgm:constr type="l" for="ch" forName="Child5" refType="w" fact="0.6853"/>
              <dgm:constr type="t" for="ch" forName="Child5" refType="h" fact="0.6876"/>
              <dgm:constr type="w" for="ch" forName="Child5" refType="w" fact="0.1469"/>
              <dgm:constr type="h" for="ch" forName="Child5" refType="h" fact="0.3124"/>
              <dgm:constr type="l" for="ch" forName="Accent4" refType="w" fact="0.4848"/>
              <dgm:constr type="t" for="ch" forName="Accent4" refType="h" fact="-0.0109"/>
              <dgm:constr type="w" for="ch" forName="Accent4" refType="w" fact="0.2226"/>
              <dgm:constr type="h" for="ch" forName="Accent4" refType="h" fact="0.806"/>
              <dgm:constr type="l" for="ch" forName="ParentBackground4" refType="w" fact="0.5227"/>
              <dgm:constr type="t" for="ch" forName="ParentBackground4" refType="h" fact="0.1262"/>
              <dgm:constr type="w" for="ch" forName="ParentBackground4" refType="w" fact="0.1469"/>
              <dgm:constr type="h" for="ch" forName="ParentBackground4" refType="h" fact="0.5319"/>
              <dgm:constr type="l" for="ch" forName="Child4" refType="w" fact="0.5227"/>
              <dgm:constr type="t" for="ch" forName="Child4" refType="h" fact="0.6876"/>
              <dgm:constr type="w" for="ch" forName="Child4" refType="w" fact="0.1469"/>
              <dgm:constr type="h" for="ch" forName="Child4" refType="h" fact="0.3124"/>
              <dgm:constr type="l" for="ch" forName="Accent3" refType="w" fact="0.3222"/>
              <dgm:constr type="t" for="ch" forName="Accent3" refType="h" fact="-0.0109"/>
              <dgm:constr type="w" for="ch" forName="Accent3" refType="w" fact="0.2226"/>
              <dgm:constr type="h" for="ch" forName="Accent3" refType="h" fact="0.806"/>
              <dgm:constr type="l" for="ch" forName="ParentBackground3" refType="w" fact="0.3601"/>
              <dgm:constr type="t" for="ch" forName="ParentBackground3" refType="h" fact="0.1262"/>
              <dgm:constr type="w" for="ch" forName="ParentBackground3" refType="w" fact="0.1469"/>
              <dgm:constr type="h" for="ch" forName="ParentBackground3" refType="h" fact="0.5319"/>
              <dgm:constr type="l" for="ch" forName="Child3" refType="w" fact="0.3601"/>
              <dgm:constr type="t" for="ch" forName="Child3" refType="h" fact="0.6876"/>
              <dgm:constr type="w" for="ch" forName="Child3" refType="w" fact="0.1469"/>
              <dgm:constr type="h" for="ch" forName="Child3" refType="h" fact="0.3124"/>
              <dgm:constr type="l" for="ch" forName="Accent2" refType="w" fact="0.1596"/>
              <dgm:constr type="t" for="ch" forName="Accent2" refType="h" fact="-0.0109"/>
              <dgm:constr type="w" for="ch" forName="Accent2" refType="w" fact="0.2226"/>
              <dgm:constr type="h" for="ch" forName="Accent2" refType="h" fact="0.806"/>
              <dgm:constr type="l" for="ch" forName="ParentBackground2" refType="w" fact="0.1975"/>
              <dgm:constr type="t" for="ch" forName="ParentBackground2" refType="h" fact="0.1262"/>
              <dgm:constr type="w" for="ch" forName="ParentBackground2" refType="w" fact="0.1469"/>
              <dgm:constr type="h" for="ch" forName="ParentBackground2" refType="h" fact="0.5319"/>
              <dgm:constr type="l" for="ch" forName="Child2" refType="w" fact="0.1975"/>
              <dgm:constr type="t" for="ch" forName="Child2" refType="h" fact="0.6876"/>
              <dgm:constr type="w" for="ch" forName="Child2" refType="w" fact="0.1469"/>
              <dgm:constr type="h" for="ch" forName="Child2" refType="h" fact="0.3124"/>
              <dgm:constr type="l" for="ch" forName="Accent1" refType="w" fact="-0.003"/>
              <dgm:constr type="t" for="ch" forName="Accent1" refType="h" fact="-0.0109"/>
              <dgm:constr type="w" for="ch" forName="Accent1" refType="w" fact="0.2226"/>
              <dgm:constr type="h" for="ch" forName="Accent1" refType="h" fact="0.806"/>
              <dgm:constr type="l" for="ch" forName="ParentBackground1" refType="w" fact="0.0348"/>
              <dgm:constr type="t" for="ch" forName="ParentBackground1" refType="h" fact="0.1262"/>
              <dgm:constr type="w" for="ch" forName="ParentBackground1" refType="w" fact="0.1469"/>
              <dgm:constr type="h" for="ch" forName="ParentBackground1" refType="h" fact="0.5319"/>
              <dgm:constr type="l" for="ch" forName="Child1" refType="w" fact="0.0348"/>
              <dgm:constr type="t" for="ch" forName="Child1" refType="h" fact="0.6876"/>
              <dgm:constr type="w" for="ch" forName="Child1" refType="w" fact="0.1469"/>
              <dgm:constr type="h" for="ch" forName="Child1" refType="h" fact="0.3124"/>
            </dgm:constrLst>
          </dgm:if>
          <dgm:if name="Name10" axis="ch" ptType="node" func="cnt" op="equ" val="7">
            <dgm:alg type="composite">
              <dgm:param type="ar" val="4.210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Parent7" refType="w" fact="0.8872"/>
              <dgm:constr type="t" for="ch" forName="Parent7" refType="h" fact="0.2022"/>
              <dgm:constr type="w" for="ch" forName="Parent7" refType="w" fact="0.0902"/>
              <dgm:constr type="h" for="ch" forName="Parent7" refType="h" fact="0.3799"/>
              <dgm:constr type="l" for="ch" forName="Parent6" refType="w" fact="0.7473"/>
              <dgm:constr type="t" for="ch" forName="Parent6" refType="h" fact="0.2022"/>
              <dgm:constr type="w" for="ch" forName="Parent6" refType="w" fact="0.0902"/>
              <dgm:constr type="h" for="ch" forName="Parent6" refType="h" fact="0.3799"/>
              <dgm:constr type="l" for="ch" forName="Parent5" refType="w" fact="0.6075"/>
              <dgm:constr type="t" for="ch" forName="Parent5" refType="h" fact="0.2022"/>
              <dgm:constr type="w" for="ch" forName="Parent5" refType="w" fact="0.0902"/>
              <dgm:constr type="h" for="ch" forName="Parent5" refType="h" fact="0.3799"/>
              <dgm:constr type="l" for="ch" forName="Parent4" refType="w" fact="0.4676"/>
              <dgm:constr type="t" for="ch" forName="Parent4" refType="h" fact="0.2022"/>
              <dgm:constr type="w" for="ch" forName="Parent4" refType="w" fact="0.0902"/>
              <dgm:constr type="h" for="ch" forName="Parent4" refType="h" fact="0.3799"/>
              <dgm:constr type="l" for="ch" forName="Parent3" refType="w" fact="0.3277"/>
              <dgm:constr type="t" for="ch" forName="Parent3" refType="h" fact="0.2022"/>
              <dgm:constr type="w" for="ch" forName="Parent3" refType="w" fact="0.0902"/>
              <dgm:constr type="h" for="ch" forName="Parent3" refType="h" fact="0.3799"/>
              <dgm:constr type="l" for="ch" forName="Parent2" refType="w" fact="0.1879"/>
              <dgm:constr type="t" for="ch" forName="Parent2" refType="h" fact="0.2022"/>
              <dgm:constr type="w" for="ch" forName="Parent2" refType="w" fact="0.0902"/>
              <dgm:constr type="h" for="ch" forName="Parent2" refType="h" fact="0.3799"/>
              <dgm:constr type="l" for="ch" forName="Parent1" refType="w" fact="0.048"/>
              <dgm:constr type="t" for="ch" forName="Parent1" refType="h" fact="0.2022"/>
              <dgm:constr type="w" for="ch" forName="Parent1" refType="w" fact="0.0902"/>
              <dgm:constr type="h" for="ch" forName="Parent1" refType="h" fact="0.3799"/>
              <dgm:constr type="l" for="ch" forName="Accent7" refType="w" fact="0.8646"/>
              <dgm:constr type="t" for="ch" forName="Accent7" refType="h" fact="0.1072"/>
              <dgm:constr type="w" for="ch" forName="Accent7" refType="w" fact="0.1354"/>
              <dgm:constr type="h" for="ch" forName="Accent7" refType="h" fact="0.5699"/>
              <dgm:constr type="l" for="ch" forName="ParentBackground7" refType="w" fact="0.8692"/>
              <dgm:constr type="t" for="ch" forName="ParentBackground7" refType="h" fact="0.1262"/>
              <dgm:constr type="w" for="ch" forName="ParentBackground7" refType="w" fact="0.1263"/>
              <dgm:constr type="h" for="ch" forName="ParentBackground7" refType="h" fact="0.5319"/>
              <dgm:constr type="l" for="ch" forName="Child7" refType="w" fact="0.8692"/>
              <dgm:constr type="t" for="ch" forName="Child7" refType="h" fact="0.6876"/>
              <dgm:constr type="w" for="ch" forName="Child7" refType="w" fact="0.1263"/>
              <dgm:constr type="h" for="ch" forName="Child7" refType="h" fact="0.3124"/>
              <dgm:constr type="l" for="ch" forName="Accent6" refType="w" fact="0.6967"/>
              <dgm:constr type="t" for="ch" forName="Accent6" refType="h" fact="-0.0109"/>
              <dgm:constr type="w" for="ch" forName="Accent6" refType="w" fact="0.1915"/>
              <dgm:constr type="h" for="ch" forName="Accent6" refType="h" fact="0.806"/>
              <dgm:constr type="l" for="ch" forName="ParentBackground6" refType="w" fact="0.7293"/>
              <dgm:constr type="t" for="ch" forName="ParentBackground6" refType="h" fact="0.1262"/>
              <dgm:constr type="w" for="ch" forName="ParentBackground6" refType="w" fact="0.1263"/>
              <dgm:constr type="h" for="ch" forName="ParentBackground6" refType="h" fact="0.5319"/>
              <dgm:constr type="l" for="ch" forName="Child6" refType="w" fact="0.7293"/>
              <dgm:constr type="t" for="ch" forName="Child6" refType="h" fact="0.6876"/>
              <dgm:constr type="w" for="ch" forName="Child6" refType="w" fact="0.1263"/>
              <dgm:constr type="h" for="ch" forName="Child6" refType="h" fact="0.3124"/>
              <dgm:constr type="l" for="ch" forName="Accent5" refType="w" fact="0.5569"/>
              <dgm:constr type="t" for="ch" forName="Accent5" refType="h" fact="-0.0109"/>
              <dgm:constr type="w" for="ch" forName="Accent5" refType="w" fact="0.1915"/>
              <dgm:constr type="h" for="ch" forName="Accent5" refType="h" fact="0.806"/>
              <dgm:constr type="l" for="ch" forName="ParentBackground5" refType="w" fact="0.5894"/>
              <dgm:constr type="t" for="ch" forName="ParentBackground5" refType="h" fact="0.1262"/>
              <dgm:constr type="w" for="ch" forName="ParentBackground5" refType="w" fact="0.1263"/>
              <dgm:constr type="h" for="ch" forName="ParentBackground5" refType="h" fact="0.5319"/>
              <dgm:constr type="l" for="ch" forName="Child5" refType="w" fact="0.5894"/>
              <dgm:constr type="t" for="ch" forName="Child5" refType="h" fact="0.6876"/>
              <dgm:constr type="w" for="ch" forName="Child5" refType="w" fact="0.1263"/>
              <dgm:constr type="h" for="ch" forName="Child5" refType="h" fact="0.3124"/>
              <dgm:constr type="l" for="ch" forName="Accent4" refType="w" fact="0.417"/>
              <dgm:constr type="t" for="ch" forName="Accent4" refType="h" fact="-0.0109"/>
              <dgm:constr type="w" for="ch" forName="Accent4" refType="w" fact="0.1915"/>
              <dgm:constr type="h" for="ch" forName="Accent4" refType="h" fact="0.806"/>
              <dgm:constr type="l" for="ch" forName="ParentBackground4" refType="w" fact="0.4496"/>
              <dgm:constr type="t" for="ch" forName="ParentBackground4" refType="h" fact="0.1262"/>
              <dgm:constr type="w" for="ch" forName="ParentBackground4" refType="w" fact="0.1263"/>
              <dgm:constr type="h" for="ch" forName="ParentBackground4" refType="h" fact="0.5319"/>
              <dgm:constr type="l" for="ch" forName="Child4" refType="w" fact="0.4496"/>
              <dgm:constr type="t" for="ch" forName="Child4" refType="h" fact="0.6876"/>
              <dgm:constr type="w" for="ch" forName="Child4" refType="w" fact="0.1263"/>
              <dgm:constr type="h" for="ch" forName="Child4" refType="h" fact="0.3124"/>
              <dgm:constr type="l" for="ch" forName="Accent3" refType="w" fact="0.2771"/>
              <dgm:constr type="t" for="ch" forName="Accent3" refType="h" fact="-0.0109"/>
              <dgm:constr type="w" for="ch" forName="Accent3" refType="w" fact="0.1915"/>
              <dgm:constr type="h" for="ch" forName="Accent3" refType="h" fact="0.806"/>
              <dgm:constr type="l" for="ch" forName="ParentBackground3" refType="w" fact="0.3097"/>
              <dgm:constr type="t" for="ch" forName="ParentBackground3" refType="h" fact="0.1262"/>
              <dgm:constr type="w" for="ch" forName="ParentBackground3" refType="w" fact="0.1263"/>
              <dgm:constr type="h" for="ch" forName="ParentBackground3" refType="h" fact="0.5319"/>
              <dgm:constr type="l" for="ch" forName="Child3" refType="w" fact="0.3097"/>
              <dgm:constr type="t" for="ch" forName="Child3" refType="h" fact="0.6876"/>
              <dgm:constr type="w" for="ch" forName="Child3" refType="w" fact="0.1263"/>
              <dgm:constr type="h" for="ch" forName="Child3" refType="h" fact="0.3124"/>
              <dgm:constr type="l" for="ch" forName="Accent2" refType="w" fact="0.1373"/>
              <dgm:constr type="t" for="ch" forName="Accent2" refType="h" fact="-0.0109"/>
              <dgm:constr type="w" for="ch" forName="Accent2" refType="w" fact="0.1915"/>
              <dgm:constr type="h" for="ch" forName="Accent2" refType="h" fact="0.806"/>
              <dgm:constr type="l" for="ch" forName="ParentBackground2" refType="w" fact="0.1698"/>
              <dgm:constr type="t" for="ch" forName="ParentBackground2" refType="h" fact="0.1262"/>
              <dgm:constr type="w" for="ch" forName="ParentBackground2" refType="w" fact="0.1263"/>
              <dgm:constr type="h" for="ch" forName="ParentBackground2" refType="h" fact="0.5319"/>
              <dgm:constr type="l" for="ch" forName="Child2" refType="w" fact="0.1698"/>
              <dgm:constr type="t" for="ch" forName="Child2" refType="h" fact="0.6876"/>
              <dgm:constr type="w" for="ch" forName="Child2" refType="w" fact="0.1263"/>
              <dgm:constr type="h" for="ch" forName="Child2" refType="h" fact="0.3124"/>
              <dgm:constr type="l" for="ch" forName="Accent1" refType="w" fact="-0.0026"/>
              <dgm:constr type="t" for="ch" forName="Accent1" refType="h" fact="-0.0109"/>
              <dgm:constr type="w" for="ch" forName="Accent1" refType="w" fact="0.1915"/>
              <dgm:constr type="h" for="ch" forName="Accent1" refType="h" fact="0.806"/>
              <dgm:constr type="l" for="ch" forName="ParentBackground1" refType="w" fact="0.03"/>
              <dgm:constr type="t" for="ch" forName="ParentBackground1" refType="h" fact="0.1262"/>
              <dgm:constr type="w" for="ch" forName="ParentBackground1" refType="w" fact="0.1263"/>
              <dgm:constr type="h" for="ch" forName="ParentBackground1" refType="h" fact="0.5319"/>
              <dgm:constr type="l" for="ch" forName="Child1" refType="w" fact="0.03"/>
              <dgm:constr type="t" for="ch" forName="Child1" refType="h" fact="0.6876"/>
              <dgm:constr type="w" for="ch" forName="Child1" refType="w" fact="0.1263"/>
              <dgm:constr type="h" for="ch" forName="Child1" refType="h" fact="0.3124"/>
            </dgm:constrLst>
          </dgm:if>
          <dgm:if name="Name11" axis="ch" ptType="node" func="cnt" op="equ" val="8">
            <dgm:alg type="composite">
              <dgm:param type="ar" val="4.799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l" for="ch" forName="Parent8" refType="w" fact="0.901"/>
              <dgm:constr type="t" for="ch" forName="Parent8" refType="h" fact="0.2022"/>
              <dgm:constr type="w" for="ch" forName="Parent8" refType="w" fact="0.0792"/>
              <dgm:constr type="h" for="ch" forName="Parent8" refType="h" fact="0.3799"/>
              <dgm:constr type="l" for="ch" forName="Parent7" refType="w" fact="0.7783"/>
              <dgm:constr type="t" for="ch" forName="Parent7" refType="h" fact="0.2022"/>
              <dgm:constr type="w" for="ch" forName="Parent7" refType="w" fact="0.0792"/>
              <dgm:constr type="h" for="ch" forName="Parent7" refType="h" fact="0.3799"/>
              <dgm:constr type="l" for="ch" forName="Parent6" refType="w" fact="0.6556"/>
              <dgm:constr type="t" for="ch" forName="Parent6" refType="h" fact="0.2022"/>
              <dgm:constr type="w" for="ch" forName="Parent6" refType="w" fact="0.0792"/>
              <dgm:constr type="h" for="ch" forName="Parent6" refType="h" fact="0.3799"/>
              <dgm:constr type="l" for="ch" forName="Parent5" refType="w" fact="0.5329"/>
              <dgm:constr type="t" for="ch" forName="Parent5" refType="h" fact="0.2022"/>
              <dgm:constr type="w" for="ch" forName="Parent5" refType="w" fact="0.0792"/>
              <dgm:constr type="h" for="ch" forName="Parent5" refType="h" fact="0.3799"/>
              <dgm:constr type="l" for="ch" forName="Parent4" refType="w" fact="0.4102"/>
              <dgm:constr type="t" for="ch" forName="Parent4" refType="h" fact="0.2022"/>
              <dgm:constr type="w" for="ch" forName="Parent4" refType="w" fact="0.0792"/>
              <dgm:constr type="h" for="ch" forName="Parent4" refType="h" fact="0.3799"/>
              <dgm:constr type="l" for="ch" forName="Parent3" refType="w" fact="0.2875"/>
              <dgm:constr type="t" for="ch" forName="Parent3" refType="h" fact="0.2022"/>
              <dgm:constr type="w" for="ch" forName="Parent3" refType="w" fact="0.0792"/>
              <dgm:constr type="h" for="ch" forName="Parent3" refType="h" fact="0.3799"/>
              <dgm:constr type="l" for="ch" forName="Parent2" refType="w" fact="0.1648"/>
              <dgm:constr type="t" for="ch" forName="Parent2" refType="h" fact="0.2022"/>
              <dgm:constr type="w" for="ch" forName="Parent2" refType="w" fact="0.0792"/>
              <dgm:constr type="h" for="ch" forName="Parent2" refType="h" fact="0.3799"/>
              <dgm:constr type="l" for="ch" forName="Parent1" refType="w" fact="0.0421"/>
              <dgm:constr type="t" for="ch" forName="Parent1" refType="h" fact="0.2022"/>
              <dgm:constr type="w" for="ch" forName="Parent1" refType="w" fact="0.0792"/>
              <dgm:constr type="h" for="ch" forName="Parent1" refType="h" fact="0.3799"/>
              <dgm:constr type="l" for="ch" forName="Accent8" refType="w" fact="0.8813"/>
              <dgm:constr type="t" for="ch" forName="Accent8" refType="h" fact="0.1072"/>
              <dgm:constr type="w" for="ch" forName="Accent8" refType="w" fact="0.1187"/>
              <dgm:constr type="h" for="ch" forName="Accent8" refType="h" fact="0.5699"/>
              <dgm:constr type="l" for="ch" forName="ParentBackground8" refType="w" fact="0.8852"/>
              <dgm:constr type="t" for="ch" forName="ParentBackground8" refType="h" fact="0.1262"/>
              <dgm:constr type="w" for="ch" forName="ParentBackground8" refType="w" fact="0.1108"/>
              <dgm:constr type="h" for="ch" forName="ParentBackground8" refType="h" fact="0.5319"/>
              <dgm:constr type="l" for="ch" forName="Child8" refType="w" fact="0.8852"/>
              <dgm:constr type="t" for="ch" forName="Child8" refType="h" fact="0.6876"/>
              <dgm:constr type="w" for="ch" forName="Child8" refType="w" fact="0.1108"/>
              <dgm:constr type="h" for="ch" forName="Child8" refType="h" fact="0.3124"/>
              <dgm:constr type="l" for="ch" forName="Accent7" refType="w" fact="0.7339"/>
              <dgm:constr type="t" for="ch" forName="Accent7" refType="h" fact="-0.0109"/>
              <dgm:constr type="w" for="ch" forName="Accent7" refType="w" fact="0.1679"/>
              <dgm:constr type="h" for="ch" forName="Accent7" refType="h" fact="0.806"/>
              <dgm:constr type="l" for="ch" forName="ParentBackground7" refType="w" fact="0.7625"/>
              <dgm:constr type="t" for="ch" forName="ParentBackground7" refType="h" fact="0.1262"/>
              <dgm:constr type="w" for="ch" forName="ParentBackground7" refType="w" fact="0.1108"/>
              <dgm:constr type="h" for="ch" forName="ParentBackground7" refType="h" fact="0.5319"/>
              <dgm:constr type="l" for="ch" forName="Child7" refType="w" fact="0.7625"/>
              <dgm:constr type="t" for="ch" forName="Child7" refType="h" fact="0.6876"/>
              <dgm:constr type="w" for="ch" forName="Child7" refType="w" fact="0.1108"/>
              <dgm:constr type="h" for="ch" forName="Child7" refType="h" fact="0.3124"/>
              <dgm:constr type="l" for="ch" forName="Accent6" refType="w" fact="0.6112"/>
              <dgm:constr type="t" for="ch" forName="Accent6" refType="h" fact="-0.0109"/>
              <dgm:constr type="w" for="ch" forName="Accent6" refType="w" fact="0.1679"/>
              <dgm:constr type="h" for="ch" forName="Accent6" refType="h" fact="0.806"/>
              <dgm:constr type="l" for="ch" forName="ParentBackground6" refType="w" fact="0.6398"/>
              <dgm:constr type="t" for="ch" forName="ParentBackground6" refType="h" fact="0.1262"/>
              <dgm:constr type="w" for="ch" forName="ParentBackground6" refType="w" fact="0.1108"/>
              <dgm:constr type="h" for="ch" forName="ParentBackground6" refType="h" fact="0.5319"/>
              <dgm:constr type="l" for="ch" forName="Child6" refType="w" fact="0.6398"/>
              <dgm:constr type="t" for="ch" forName="Child6" refType="h" fact="0.6876"/>
              <dgm:constr type="w" for="ch" forName="Child6" refType="w" fact="0.1108"/>
              <dgm:constr type="h" for="ch" forName="Child6" refType="h" fact="0.3124"/>
              <dgm:constr type="l" for="ch" forName="Accent5" refType="w" fact="0.4885"/>
              <dgm:constr type="t" for="ch" forName="Accent5" refType="h" fact="-0.0109"/>
              <dgm:constr type="w" for="ch" forName="Accent5" refType="w" fact="0.1679"/>
              <dgm:constr type="h" for="ch" forName="Accent5" refType="h" fact="0.806"/>
              <dgm:constr type="l" for="ch" forName="ParentBackground5" refType="w" fact="0.5171"/>
              <dgm:constr type="t" for="ch" forName="ParentBackground5" refType="h" fact="0.1262"/>
              <dgm:constr type="w" for="ch" forName="ParentBackground5" refType="w" fact="0.1108"/>
              <dgm:constr type="h" for="ch" forName="ParentBackground5" refType="h" fact="0.5319"/>
              <dgm:constr type="l" for="ch" forName="Child5" refType="w" fact="0.5171"/>
              <dgm:constr type="t" for="ch" forName="Child5" refType="h" fact="0.6876"/>
              <dgm:constr type="w" for="ch" forName="Child5" refType="w" fact="0.1108"/>
              <dgm:constr type="h" for="ch" forName="Child5" refType="h" fact="0.3124"/>
              <dgm:constr type="l" for="ch" forName="Accent4" refType="w" fact="0.3658"/>
              <dgm:constr type="t" for="ch" forName="Accent4" refType="h" fact="-0.0109"/>
              <dgm:constr type="w" for="ch" forName="Accent4" refType="w" fact="0.1679"/>
              <dgm:constr type="h" for="ch" forName="Accent4" refType="h" fact="0.806"/>
              <dgm:constr type="l" for="ch" forName="ParentBackground4" refType="w" fact="0.3944"/>
              <dgm:constr type="t" for="ch" forName="ParentBackground4" refType="h" fact="0.1262"/>
              <dgm:constr type="w" for="ch" forName="ParentBackground4" refType="w" fact="0.1108"/>
              <dgm:constr type="h" for="ch" forName="ParentBackground4" refType="h" fact="0.5319"/>
              <dgm:constr type="l" for="ch" forName="Child4" refType="w" fact="0.3944"/>
              <dgm:constr type="t" for="ch" forName="Child4" refType="h" fact="0.6876"/>
              <dgm:constr type="w" for="ch" forName="Child4" refType="w" fact="0.1108"/>
              <dgm:constr type="h" for="ch" forName="Child4" refType="h" fact="0.3124"/>
              <dgm:constr type="l" for="ch" forName="Accent3" refType="w" fact="0.2431"/>
              <dgm:constr type="t" for="ch" forName="Accent3" refType="h" fact="-0.0109"/>
              <dgm:constr type="w" for="ch" forName="Accent3" refType="w" fact="0.1679"/>
              <dgm:constr type="h" for="ch" forName="Accent3" refType="h" fact="0.806"/>
              <dgm:constr type="l" for="ch" forName="ParentBackground3" refType="w" fact="0.2717"/>
              <dgm:constr type="t" for="ch" forName="ParentBackground3" refType="h" fact="0.1262"/>
              <dgm:constr type="w" for="ch" forName="ParentBackground3" refType="w" fact="0.1108"/>
              <dgm:constr type="h" for="ch" forName="ParentBackground3" refType="h" fact="0.5319"/>
              <dgm:constr type="l" for="ch" forName="Child3" refType="w" fact="0.2717"/>
              <dgm:constr type="t" for="ch" forName="Child3" refType="h" fact="0.6876"/>
              <dgm:constr type="w" for="ch" forName="Child3" refType="w" fact="0.1108"/>
              <dgm:constr type="h" for="ch" forName="Child3" refType="h" fact="0.3124"/>
              <dgm:constr type="l" for="ch" forName="Accent2" refType="w" fact="0.1204"/>
              <dgm:constr type="t" for="ch" forName="Accent2" refType="h" fact="-0.0109"/>
              <dgm:constr type="w" for="ch" forName="Accent2" refType="w" fact="0.1679"/>
              <dgm:constr type="h" for="ch" forName="Accent2" refType="h" fact="0.806"/>
              <dgm:constr type="l" for="ch" forName="ParentBackground2" refType="w" fact="0.149"/>
              <dgm:constr type="t" for="ch" forName="ParentBackground2" refType="h" fact="0.1262"/>
              <dgm:constr type="w" for="ch" forName="ParentBackground2" refType="w" fact="0.1108"/>
              <dgm:constr type="h" for="ch" forName="ParentBackground2" refType="h" fact="0.5319"/>
              <dgm:constr type="l" for="ch" forName="Child2" refType="w" fact="0.149"/>
              <dgm:constr type="t" for="ch" forName="Child2" refType="h" fact="0.6876"/>
              <dgm:constr type="w" for="ch" forName="Child2" refType="w" fact="0.1108"/>
              <dgm:constr type="h" for="ch" forName="Child2" refType="h" fact="0.3124"/>
              <dgm:constr type="l" for="ch" forName="Accent1" refType="w" fact="-0.0023"/>
              <dgm:constr type="t" for="ch" forName="Accent1" refType="h" fact="-0.0109"/>
              <dgm:constr type="w" for="ch" forName="Accent1" refType="w" fact="0.1679"/>
              <dgm:constr type="h" for="ch" forName="Accent1" refType="h" fact="0.806"/>
              <dgm:constr type="l" for="ch" forName="ParentBackground1" refType="w" fact="0.0263"/>
              <dgm:constr type="t" for="ch" forName="ParentBackground1" refType="h" fact="0.1262"/>
              <dgm:constr type="w" for="ch" forName="ParentBackground1" refType="w" fact="0.1108"/>
              <dgm:constr type="h" for="ch" forName="ParentBackground1" refType="h" fact="0.5319"/>
              <dgm:constr type="l" for="ch" forName="Child1" refType="w" fact="0.0263"/>
              <dgm:constr type="t" for="ch" forName="Child1" refType="h" fact="0.6876"/>
              <dgm:constr type="w" for="ch" forName="Child1" refType="w" fact="0.1108"/>
              <dgm:constr type="h" for="ch" forName="Child1" refType="h" fact="0.3124"/>
            </dgm:constrLst>
          </dgm:if>
          <dgm:if name="Name12" axis="ch" ptType="node" func="cnt" op="equ" val="9">
            <dgm:alg type="composite">
              <dgm:param type="ar" val="5.38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l" for="ch" forName="Parent9" refType="w" fact="0.9119"/>
              <dgm:constr type="t" for="ch" forName="Parent9" refType="h" fact="0.2022"/>
              <dgm:constr type="w" for="ch" forName="Parent9" refType="w" fact="0.0705"/>
              <dgm:constr type="h" for="ch" forName="Parent9" refType="h" fact="0.3799"/>
              <dgm:constr type="l" for="ch" forName="Parent8" refType="w" fact="0.8026"/>
              <dgm:constr type="t" for="ch" forName="Parent8" refType="h" fact="0.2022"/>
              <dgm:constr type="w" for="ch" forName="Parent8" refType="w" fact="0.0705"/>
              <dgm:constr type="h" for="ch" forName="Parent8" refType="h" fact="0.3799"/>
              <dgm:constr type="l" for="ch" forName="Parent7" refType="w" fact="0.6933"/>
              <dgm:constr type="t" for="ch" forName="Parent7" refType="h" fact="0.2022"/>
              <dgm:constr type="w" for="ch" forName="Parent7" refType="w" fact="0.0705"/>
              <dgm:constr type="h" for="ch" forName="Parent7" refType="h" fact="0.3799"/>
              <dgm:constr type="l" for="ch" forName="Parent6" refType="w" fact="0.584"/>
              <dgm:constr type="t" for="ch" forName="Parent6" refType="h" fact="0.2022"/>
              <dgm:constr type="w" for="ch" forName="Parent6" refType="w" fact="0.0705"/>
              <dgm:constr type="h" for="ch" forName="Parent6" refType="h" fact="0.3799"/>
              <dgm:constr type="l" for="ch" forName="Parent5" refType="w" fact="0.4747"/>
              <dgm:constr type="t" for="ch" forName="Parent5" refType="h" fact="0.2022"/>
              <dgm:constr type="w" for="ch" forName="Parent5" refType="w" fact="0.0705"/>
              <dgm:constr type="h" for="ch" forName="Parent5" refType="h" fact="0.3799"/>
              <dgm:constr type="l" for="ch" forName="Parent4" refType="w" fact="0.3654"/>
              <dgm:constr type="t" for="ch" forName="Parent4" refType="h" fact="0.2022"/>
              <dgm:constr type="w" for="ch" forName="Parent4" refType="w" fact="0.0705"/>
              <dgm:constr type="h" for="ch" forName="Parent4" refType="h" fact="0.3799"/>
              <dgm:constr type="l" for="ch" forName="Parent3" refType="w" fact="0.2561"/>
              <dgm:constr type="t" for="ch" forName="Parent3" refType="h" fact="0.2022"/>
              <dgm:constr type="w" for="ch" forName="Parent3" refType="w" fact="0.0705"/>
              <dgm:constr type="h" for="ch" forName="Parent3" refType="h" fact="0.3799"/>
              <dgm:constr type="l" for="ch" forName="Parent2" refType="w" fact="0.1468"/>
              <dgm:constr type="t" for="ch" forName="Parent2" refType="h" fact="0.2022"/>
              <dgm:constr type="w" for="ch" forName="Parent2" refType="w" fact="0.0705"/>
              <dgm:constr type="h" for="ch" forName="Parent2" refType="h" fact="0.3799"/>
              <dgm:constr type="l" for="ch" forName="Parent1" refType="w" fact="0.0375"/>
              <dgm:constr type="t" for="ch" forName="Parent1" refType="h" fact="0.2022"/>
              <dgm:constr type="w" for="ch" forName="Parent1" refType="w" fact="0.0705"/>
              <dgm:constr type="h" for="ch" forName="Parent1" refType="h" fact="0.3799"/>
              <dgm:constr type="l" for="ch" forName="Accent9" refType="w" fact="0.8942"/>
              <dgm:constr type="t" for="ch" forName="Accent9" refType="h" fact="0.1072"/>
              <dgm:constr type="w" for="ch" forName="Accent9" refType="w" fact="0.1058"/>
              <dgm:constr type="h" for="ch" forName="Accent9" refType="h" fact="0.5699"/>
              <dgm:constr type="l" for="ch" forName="ParentBackground9" refType="w" fact="0.8978"/>
              <dgm:constr type="t" for="ch" forName="ParentBackground9" refType="h" fact="0.1262"/>
              <dgm:constr type="w" for="ch" forName="ParentBackground9" refType="w" fact="0.0987"/>
              <dgm:constr type="h" for="ch" forName="ParentBackground9" refType="h" fact="0.5319"/>
              <dgm:constr type="l" for="ch" forName="Child9" refType="w" fact="0.8978"/>
              <dgm:constr type="t" for="ch" forName="Child9" refType="h" fact="0.6876"/>
              <dgm:constr type="w" for="ch" forName="Child9" refType="w" fact="0.0987"/>
              <dgm:constr type="h" for="ch" forName="Child9" refType="h" fact="0.3124"/>
              <dgm:constr type="l" for="ch" forName="Accent8" refType="w" fact="0.763"/>
              <dgm:constr type="t" for="ch" forName="Accent8" refType="h" fact="-0.0109"/>
              <dgm:constr type="w" for="ch" forName="Accent8" refType="w" fact="0.1496"/>
              <dgm:constr type="h" for="ch" forName="Accent8" refType="h" fact="0.806"/>
              <dgm:constr type="l" for="ch" forName="ParentBackground8" refType="w" fact="0.7885"/>
              <dgm:constr type="t" for="ch" forName="ParentBackground8" refType="h" fact="0.1262"/>
              <dgm:constr type="w" for="ch" forName="ParentBackground8" refType="w" fact="0.0987"/>
              <dgm:constr type="h" for="ch" forName="ParentBackground8" refType="h" fact="0.5319"/>
              <dgm:constr type="l" for="ch" forName="Child8" refType="w" fact="0.7885"/>
              <dgm:constr type="t" for="ch" forName="Child8" refType="h" fact="0.6876"/>
              <dgm:constr type="w" for="ch" forName="Child8" refType="w" fact="0.0987"/>
              <dgm:constr type="h" for="ch" forName="Child8" refType="h" fact="0.3124"/>
              <dgm:constr type="l" for="ch" forName="Accent7" refType="w" fact="0.6538"/>
              <dgm:constr type="t" for="ch" forName="Accent7" refType="h" fact="-0.0109"/>
              <dgm:constr type="w" for="ch" forName="Accent7" refType="w" fact="0.1496"/>
              <dgm:constr type="h" for="ch" forName="Accent7" refType="h" fact="0.806"/>
              <dgm:constr type="l" for="ch" forName="ParentBackground7" refType="w" fact="0.6792"/>
              <dgm:constr type="t" for="ch" forName="ParentBackground7" refType="h" fact="0.1262"/>
              <dgm:constr type="w" for="ch" forName="ParentBackground7" refType="w" fact="0.0987"/>
              <dgm:constr type="h" for="ch" forName="ParentBackground7" refType="h" fact="0.5319"/>
              <dgm:constr type="l" for="ch" forName="Child7" refType="w" fact="0.6792"/>
              <dgm:constr type="t" for="ch" forName="Child7" refType="h" fact="0.6876"/>
              <dgm:constr type="w" for="ch" forName="Child7" refType="w" fact="0.0987"/>
              <dgm:constr type="h" for="ch" forName="Child7" refType="h" fact="0.3124"/>
              <dgm:constr type="l" for="ch" forName="Accent6" refType="w" fact="0.5445"/>
              <dgm:constr type="t" for="ch" forName="Accent6" refType="h" fact="-0.0109"/>
              <dgm:constr type="w" for="ch" forName="Accent6" refType="w" fact="0.1496"/>
              <dgm:constr type="h" for="ch" forName="Accent6" refType="h" fact="0.806"/>
              <dgm:constr type="l" for="ch" forName="ParentBackground6" refType="w" fact="0.5699"/>
              <dgm:constr type="t" for="ch" forName="ParentBackground6" refType="h" fact="0.1262"/>
              <dgm:constr type="w" for="ch" forName="ParentBackground6" refType="w" fact="0.0987"/>
              <dgm:constr type="h" for="ch" forName="ParentBackground6" refType="h" fact="0.5319"/>
              <dgm:constr type="l" for="ch" forName="Child6" refType="w" fact="0.5699"/>
              <dgm:constr type="t" for="ch" forName="Child6" refType="h" fact="0.6876"/>
              <dgm:constr type="w" for="ch" forName="Child6" refType="w" fact="0.0987"/>
              <dgm:constr type="h" for="ch" forName="Child6" refType="h" fact="0.3124"/>
              <dgm:constr type="l" for="ch" forName="Accent5" refType="w" fact="0.4352"/>
              <dgm:constr type="t" for="ch" forName="Accent5" refType="h" fact="-0.0109"/>
              <dgm:constr type="w" for="ch" forName="Accent5" refType="w" fact="0.1496"/>
              <dgm:constr type="h" for="ch" forName="Accent5" refType="h" fact="0.806"/>
              <dgm:constr type="l" for="ch" forName="ParentBackground5" refType="w" fact="0.4606"/>
              <dgm:constr type="t" for="ch" forName="ParentBackground5" refType="h" fact="0.1262"/>
              <dgm:constr type="w" for="ch" forName="ParentBackground5" refType="w" fact="0.0987"/>
              <dgm:constr type="h" for="ch" forName="ParentBackground5" refType="h" fact="0.5319"/>
              <dgm:constr type="l" for="ch" forName="Child5" refType="w" fact="0.4606"/>
              <dgm:constr type="t" for="ch" forName="Child5" refType="h" fact="0.6876"/>
              <dgm:constr type="w" for="ch" forName="Child5" refType="w" fact="0.0987"/>
              <dgm:constr type="h" for="ch" forName="Child5" refType="h" fact="0.3124"/>
              <dgm:constr type="l" for="ch" forName="Accent4" refType="w" fact="0.3259"/>
              <dgm:constr type="t" for="ch" forName="Accent4" refType="h" fact="-0.0109"/>
              <dgm:constr type="w" for="ch" forName="Accent4" refType="w" fact="0.1496"/>
              <dgm:constr type="h" for="ch" forName="Accent4" refType="h" fact="0.806"/>
              <dgm:constr type="l" for="ch" forName="ParentBackground4" refType="w" fact="0.3513"/>
              <dgm:constr type="t" for="ch" forName="ParentBackground4" refType="h" fact="0.1262"/>
              <dgm:constr type="w" for="ch" forName="ParentBackground4" refType="w" fact="0.0987"/>
              <dgm:constr type="h" for="ch" forName="ParentBackground4" refType="h" fact="0.5319"/>
              <dgm:constr type="l" for="ch" forName="Child4" refType="w" fact="0.3513"/>
              <dgm:constr type="t" for="ch" forName="Child4" refType="h" fact="0.6876"/>
              <dgm:constr type="w" for="ch" forName="Child4" refType="w" fact="0.0987"/>
              <dgm:constr type="h" for="ch" forName="Child4" refType="h" fact="0.3124"/>
              <dgm:constr type="l" for="ch" forName="Accent3" refType="w" fact="0.2166"/>
              <dgm:constr type="t" for="ch" forName="Accent3" refType="h" fact="-0.0109"/>
              <dgm:constr type="w" for="ch" forName="Accent3" refType="w" fact="0.1496"/>
              <dgm:constr type="h" for="ch" forName="Accent3" refType="h" fact="0.806"/>
              <dgm:constr type="l" for="ch" forName="ParentBackground3" refType="w" fact="0.242"/>
              <dgm:constr type="t" for="ch" forName="ParentBackground3" refType="h" fact="0.1262"/>
              <dgm:constr type="w" for="ch" forName="ParentBackground3" refType="w" fact="0.0987"/>
              <dgm:constr type="h" for="ch" forName="ParentBackground3" refType="h" fact="0.5319"/>
              <dgm:constr type="l" for="ch" forName="Child3" refType="w" fact="0.242"/>
              <dgm:constr type="t" for="ch" forName="Child3" refType="h" fact="0.6876"/>
              <dgm:constr type="w" for="ch" forName="Child3" refType="w" fact="0.0987"/>
              <dgm:constr type="h" for="ch" forName="Child3" refType="h" fact="0.3124"/>
              <dgm:constr type="l" for="ch" forName="Accent2" refType="w" fact="0.1073"/>
              <dgm:constr type="t" for="ch" forName="Accent2" refType="h" fact="-0.0109"/>
              <dgm:constr type="w" for="ch" forName="Accent2" refType="w" fact="0.1496"/>
              <dgm:constr type="h" for="ch" forName="Accent2" refType="h" fact="0.806"/>
              <dgm:constr type="l" for="ch" forName="ParentBackground2" refType="w" fact="0.1327"/>
              <dgm:constr type="t" for="ch" forName="ParentBackground2" refType="h" fact="0.1262"/>
              <dgm:constr type="w" for="ch" forName="ParentBackground2" refType="w" fact="0.0987"/>
              <dgm:constr type="h" for="ch" forName="ParentBackground2" refType="h" fact="0.5319"/>
              <dgm:constr type="l" for="ch" forName="Child2" refType="w" fact="0.1327"/>
              <dgm:constr type="t" for="ch" forName="Child2" refType="h" fact="0.6876"/>
              <dgm:constr type="w" for="ch" forName="Child2" refType="w" fact="0.0987"/>
              <dgm:constr type="h" for="ch" forName="Child2" refType="h" fact="0.3124"/>
              <dgm:constr type="l" for="ch" forName="Accent1" refType="w" fact="-0.002"/>
              <dgm:constr type="t" for="ch" forName="Accent1" refType="h" fact="-0.0109"/>
              <dgm:constr type="w" for="ch" forName="Accent1" refType="w" fact="0.1496"/>
              <dgm:constr type="h" for="ch" forName="Accent1" refType="h" fact="0.806"/>
              <dgm:constr type="l" for="ch" forName="ParentBackground1" refType="w" fact="0.0234"/>
              <dgm:constr type="t" for="ch" forName="ParentBackground1" refType="h" fact="0.1262"/>
              <dgm:constr type="w" for="ch" forName="ParentBackground1" refType="w" fact="0.0987"/>
              <dgm:constr type="h" for="ch" forName="ParentBackground1" refType="h" fact="0.5319"/>
              <dgm:constr type="l" for="ch" forName="Child1" refType="w" fact="0.0234"/>
              <dgm:constr type="t" for="ch" forName="Child1" refType="h" fact="0.6876"/>
              <dgm:constr type="w" for="ch" forName="Child1" refType="w" fact="0.0987"/>
              <dgm:constr type="h" for="ch" forName="Child1" refType="h" fact="0.3124"/>
            </dgm:constrLst>
          </dgm:if>
          <dgm:if name="Name13" axis="ch" ptType="node" func="cnt" op="equ" val="10">
            <dgm:alg type="composite">
              <dgm:param type="ar" val="5.976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7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l" for="ch" forName="Parent10" refType="w" fact="0.9205"/>
              <dgm:constr type="t" for="ch" forName="Parent10" refType="h" fact="0.2022"/>
              <dgm:constr type="w" for="ch" forName="Parent10" refType="w" fact="0.0636"/>
              <dgm:constr type="h" for="ch" forName="Parent10" refType="h" fact="0.3799"/>
              <dgm:constr type="l" for="ch" forName="Parent9" refType="w" fact="0.822"/>
              <dgm:constr type="t" for="ch" forName="Parent9" refType="h" fact="0.2022"/>
              <dgm:constr type="w" for="ch" forName="Parent9" refType="w" fact="0.0636"/>
              <dgm:constr type="h" for="ch" forName="Parent9" refType="h" fact="0.3799"/>
              <dgm:constr type="l" for="ch" forName="Parent8" refType="w" fact="0.7235"/>
              <dgm:constr type="t" for="ch" forName="Parent8" refType="h" fact="0.2022"/>
              <dgm:constr type="w" for="ch" forName="Parent8" refType="w" fact="0.0636"/>
              <dgm:constr type="h" for="ch" forName="Parent8" refType="h" fact="0.3799"/>
              <dgm:constr type="l" for="ch" forName="Parent7" refType="w" fact="0.625"/>
              <dgm:constr type="t" for="ch" forName="Parent7" refType="h" fact="0.2022"/>
              <dgm:constr type="w" for="ch" forName="Parent7" refType="w" fact="0.0636"/>
              <dgm:constr type="h" for="ch" forName="Parent7" refType="h" fact="0.3799"/>
              <dgm:constr type="l" for="ch" forName="Parent6" refType="w" fact="0.5264"/>
              <dgm:constr type="t" for="ch" forName="Parent6" refType="h" fact="0.2022"/>
              <dgm:constr type="w" for="ch" forName="Parent6" refType="w" fact="0.0636"/>
              <dgm:constr type="h" for="ch" forName="Parent6" refType="h" fact="0.3799"/>
              <dgm:constr type="l" for="ch" forName="Parent5" refType="w" fact="0.4279"/>
              <dgm:constr type="t" for="ch" forName="Parent5" refType="h" fact="0.2022"/>
              <dgm:constr type="w" for="ch" forName="Parent5" refType="w" fact="0.0636"/>
              <dgm:constr type="h" for="ch" forName="Parent5" refType="h" fact="0.3799"/>
              <dgm:constr type="l" for="ch" forName="Parent4" refType="w" fact="0.3294"/>
              <dgm:constr type="t" for="ch" forName="Parent4" refType="h" fact="0.2022"/>
              <dgm:constr type="w" for="ch" forName="Parent4" refType="w" fact="0.0636"/>
              <dgm:constr type="h" for="ch" forName="Parent4" refType="h" fact="0.3799"/>
              <dgm:constr type="l" for="ch" forName="Parent3" refType="w" fact="0.2309"/>
              <dgm:constr type="t" for="ch" forName="Parent3" refType="h" fact="0.2022"/>
              <dgm:constr type="w" for="ch" forName="Parent3" refType="w" fact="0.0636"/>
              <dgm:constr type="h" for="ch" forName="Parent3" refType="h" fact="0.3799"/>
              <dgm:constr type="l" for="ch" forName="Parent2" refType="w" fact="0.1324"/>
              <dgm:constr type="t" for="ch" forName="Parent2" refType="h" fact="0.2022"/>
              <dgm:constr type="w" for="ch" forName="Parent2" refType="w" fact="0.0636"/>
              <dgm:constr type="h" for="ch" forName="Parent2" refType="h" fact="0.3799"/>
              <dgm:constr type="l" for="ch" forName="Parent1" refType="w" fact="0.0338"/>
              <dgm:constr type="t" for="ch" forName="Parent1" refType="h" fact="0.2022"/>
              <dgm:constr type="w" for="ch" forName="Parent1" refType="w" fact="0.0636"/>
              <dgm:constr type="h" for="ch" forName="Parent1" refType="h" fact="0.3799"/>
              <dgm:constr type="l" for="ch" forName="Accent10" refType="w" fact="0.9047"/>
              <dgm:constr type="t" for="ch" forName="Accent10" refType="h" fact="0.1072"/>
              <dgm:constr type="w" for="ch" forName="Accent10" refType="w" fact="0.0953"/>
              <dgm:constr type="h" for="ch" forName="Accent10" refType="h" fact="0.5699"/>
              <dgm:constr type="l" for="ch" forName="ParentBackground10" refType="w" fact="0.9078"/>
              <dgm:constr type="t" for="ch" forName="ParentBackground10" refType="h" fact="0.1262"/>
              <dgm:constr type="w" for="ch" forName="ParentBackground10" refType="w" fact="0.089"/>
              <dgm:constr type="h" for="ch" forName="ParentBackground10" refType="h" fact="0.5319"/>
              <dgm:constr type="l" for="ch" forName="Child10" refType="w" fact="0.9078"/>
              <dgm:constr type="t" for="ch" forName="Child10" refType="h" fact="0.6876"/>
              <dgm:constr type="w" for="ch" forName="Child10" refType="w" fact="0.089"/>
              <dgm:constr type="h" for="ch" forName="Child10" refType="h" fact="0.3124"/>
              <dgm:constr type="l" for="ch" forName="Accent9" refType="w" fact="0.7864"/>
              <dgm:constr type="t" for="ch" forName="Accent9" refType="h" fact="-0.0109"/>
              <dgm:constr type="w" for="ch" forName="Accent9" refType="w" fact="0.1348"/>
              <dgm:constr type="h" for="ch" forName="Accent9" refType="h" fact="0.806"/>
              <dgm:constr type="l" for="ch" forName="ParentBackground9" refType="w" fact="0.8093"/>
              <dgm:constr type="t" for="ch" forName="ParentBackground9" refType="h" fact="0.1262"/>
              <dgm:constr type="w" for="ch" forName="ParentBackground9" refType="w" fact="0.089"/>
              <dgm:constr type="h" for="ch" forName="ParentBackground9" refType="h" fact="0.5319"/>
              <dgm:constr type="l" for="ch" forName="Child9" refType="w" fact="0.8093"/>
              <dgm:constr type="t" for="ch" forName="Child9" refType="h" fact="0.6876"/>
              <dgm:constr type="w" for="ch" forName="Child9" refType="w" fact="0.089"/>
              <dgm:constr type="h" for="ch" forName="Child9" refType="h" fact="0.3124"/>
              <dgm:constr type="l" for="ch" forName="Accent8" refType="w" fact="0.6879"/>
              <dgm:constr type="t" for="ch" forName="Accent8" refType="h" fact="-0.0109"/>
              <dgm:constr type="w" for="ch" forName="Accent8" refType="w" fact="0.1348"/>
              <dgm:constr type="h" for="ch" forName="Accent8" refType="h" fact="0.806"/>
              <dgm:constr type="l" for="ch" forName="ParentBackground8" refType="w" fact="0.7108"/>
              <dgm:constr type="t" for="ch" forName="ParentBackground8" refType="h" fact="0.1262"/>
              <dgm:constr type="w" for="ch" forName="ParentBackground8" refType="w" fact="0.089"/>
              <dgm:constr type="h" for="ch" forName="ParentBackground8" refType="h" fact="0.5319"/>
              <dgm:constr type="l" for="ch" forName="Child8" refType="w" fact="0.7108"/>
              <dgm:constr type="t" for="ch" forName="Child8" refType="h" fact="0.6876"/>
              <dgm:constr type="w" for="ch" forName="Child8" refType="w" fact="0.089"/>
              <dgm:constr type="h" for="ch" forName="Child8" refType="h" fact="0.3124"/>
              <dgm:constr type="l" for="ch" forName="Accent7" refType="w" fact="0.5893"/>
              <dgm:constr type="t" for="ch" forName="Accent7" refType="h" fact="-0.0109"/>
              <dgm:constr type="w" for="ch" forName="Accent7" refType="w" fact="0.1348"/>
              <dgm:constr type="h" for="ch" forName="Accent7" refType="h" fact="0.806"/>
              <dgm:constr type="l" for="ch" forName="ParentBackground7" refType="w" fact="0.6123"/>
              <dgm:constr type="t" for="ch" forName="ParentBackground7" refType="h" fact="0.1262"/>
              <dgm:constr type="w" for="ch" forName="ParentBackground7" refType="w" fact="0.089"/>
              <dgm:constr type="h" for="ch" forName="ParentBackground7" refType="h" fact="0.5319"/>
              <dgm:constr type="l" for="ch" forName="Child7" refType="w" fact="0.6123"/>
              <dgm:constr type="t" for="ch" forName="Child7" refType="h" fact="0.6876"/>
              <dgm:constr type="w" for="ch" forName="Child7" refType="w" fact="0.089"/>
              <dgm:constr type="h" for="ch" forName="Child7" refType="h" fact="0.3124"/>
              <dgm:constr type="l" for="ch" forName="Accent6" refType="w" fact="0.4908"/>
              <dgm:constr type="t" for="ch" forName="Accent6" refType="h" fact="-0.0109"/>
              <dgm:constr type="w" for="ch" forName="Accent6" refType="w" fact="0.1348"/>
              <dgm:constr type="h" for="ch" forName="Accent6" refType="h" fact="0.806"/>
              <dgm:constr type="l" for="ch" forName="ParentBackground6" refType="w" fact="0.5137"/>
              <dgm:constr type="t" for="ch" forName="ParentBackground6" refType="h" fact="0.1262"/>
              <dgm:constr type="w" for="ch" forName="ParentBackground6" refType="w" fact="0.089"/>
              <dgm:constr type="h" for="ch" forName="ParentBackground6" refType="h" fact="0.5319"/>
              <dgm:constr type="l" for="ch" forName="Child6" refType="w" fact="0.5137"/>
              <dgm:constr type="t" for="ch" forName="Child6" refType="h" fact="0.6876"/>
              <dgm:constr type="w" for="ch" forName="Child6" refType="w" fact="0.089"/>
              <dgm:constr type="h" for="ch" forName="Child6" refType="h" fact="0.3124"/>
              <dgm:constr type="l" for="ch" forName="Accent5" refType="w" fact="0.3923"/>
              <dgm:constr type="t" for="ch" forName="Accent5" refType="h" fact="-0.0109"/>
              <dgm:constr type="w" for="ch" forName="Accent5" refType="w" fact="0.1348"/>
              <dgm:constr type="h" for="ch" forName="Accent5" refType="h" fact="0.806"/>
              <dgm:constr type="l" for="ch" forName="ParentBackground5" refType="w" fact="0.4152"/>
              <dgm:constr type="t" for="ch" forName="ParentBackground5" refType="h" fact="0.1262"/>
              <dgm:constr type="w" for="ch" forName="ParentBackground5" refType="w" fact="0.089"/>
              <dgm:constr type="h" for="ch" forName="ParentBackground5" refType="h" fact="0.5319"/>
              <dgm:constr type="l" for="ch" forName="Child5" refType="w" fact="0.4152"/>
              <dgm:constr type="t" for="ch" forName="Child5" refType="h" fact="0.6876"/>
              <dgm:constr type="w" for="ch" forName="Child5" refType="w" fact="0.089"/>
              <dgm:constr type="h" for="ch" forName="Child5" refType="h" fact="0.3124"/>
              <dgm:constr type="l" for="ch" forName="Accent4" refType="w" fact="0.2938"/>
              <dgm:constr type="t" for="ch" forName="Accent4" refType="h" fact="-0.0109"/>
              <dgm:constr type="w" for="ch" forName="Accent4" refType="w" fact="0.1348"/>
              <dgm:constr type="h" for="ch" forName="Accent4" refType="h" fact="0.806"/>
              <dgm:constr type="l" for="ch" forName="ParentBackground4" refType="w" fact="0.3167"/>
              <dgm:constr type="t" for="ch" forName="ParentBackground4" refType="h" fact="0.1262"/>
              <dgm:constr type="w" for="ch" forName="ParentBackground4" refType="w" fact="0.089"/>
              <dgm:constr type="h" for="ch" forName="ParentBackground4" refType="h" fact="0.5319"/>
              <dgm:constr type="l" for="ch" forName="Child4" refType="w" fact="0.3167"/>
              <dgm:constr type="t" for="ch" forName="Child4" refType="h" fact="0.6876"/>
              <dgm:constr type="w" for="ch" forName="Child4" refType="w" fact="0.089"/>
              <dgm:constr type="h" for="ch" forName="Child4" refType="h" fact="0.3124"/>
              <dgm:constr type="l" for="ch" forName="Accent3" refType="w" fact="0.1952"/>
              <dgm:constr type="t" for="ch" forName="Accent3" refType="h" fact="-0.0109"/>
              <dgm:constr type="w" for="ch" forName="Accent3" refType="w" fact="0.1348"/>
              <dgm:constr type="h" for="ch" forName="Accent3" refType="h" fact="0.806"/>
              <dgm:constr type="l" for="ch" forName="ParentBackground3" refType="w" fact="0.2182"/>
              <dgm:constr type="t" for="ch" forName="ParentBackground3" refType="h" fact="0.1262"/>
              <dgm:constr type="w" for="ch" forName="ParentBackground3" refType="w" fact="0.089"/>
              <dgm:constr type="h" for="ch" forName="ParentBackground3" refType="h" fact="0.5319"/>
              <dgm:constr type="l" for="ch" forName="Child3" refType="w" fact="0.2182"/>
              <dgm:constr type="t" for="ch" forName="Child3" refType="h" fact="0.6876"/>
              <dgm:constr type="w" for="ch" forName="Child3" refType="w" fact="0.089"/>
              <dgm:constr type="h" for="ch" forName="Child3" refType="h" fact="0.3124"/>
              <dgm:constr type="l" for="ch" forName="Accent2" refType="w" fact="0.0967"/>
              <dgm:constr type="t" for="ch" forName="Accent2" refType="h" fact="-0.0109"/>
              <dgm:constr type="w" for="ch" forName="Accent2" refType="w" fact="0.1348"/>
              <dgm:constr type="h" for="ch" forName="Accent2" refType="h" fact="0.806"/>
              <dgm:constr type="l" for="ch" forName="ParentBackground2" refType="w" fact="0.1196"/>
              <dgm:constr type="t" for="ch" forName="ParentBackground2" refType="h" fact="0.1262"/>
              <dgm:constr type="w" for="ch" forName="ParentBackground2" refType="w" fact="0.089"/>
              <dgm:constr type="h" for="ch" forName="ParentBackground2" refType="h" fact="0.5319"/>
              <dgm:constr type="l" for="ch" forName="Child2" refType="w" fact="0.1196"/>
              <dgm:constr type="t" for="ch" forName="Child2" refType="h" fact="0.6876"/>
              <dgm:constr type="w" for="ch" forName="Child2" refType="w" fact="0.089"/>
              <dgm:constr type="h" for="ch" forName="Child2" refType="h" fact="0.3124"/>
              <dgm:constr type="l" for="ch" forName="Accent1" refType="w" fact="-0.0018"/>
              <dgm:constr type="t" for="ch" forName="Accent1" refType="h" fact="-0.0109"/>
              <dgm:constr type="w" for="ch" forName="Accent1" refType="w" fact="0.1348"/>
              <dgm:constr type="h" for="ch" forName="Accent1" refType="h" fact="0.806"/>
              <dgm:constr type="l" for="ch" forName="ParentBackground1" refType="w" fact="0.0211"/>
              <dgm:constr type="t" for="ch" forName="ParentBackground1" refType="h" fact="0.1262"/>
              <dgm:constr type="w" for="ch" forName="ParentBackground1" refType="w" fact="0.089"/>
              <dgm:constr type="h" for="ch" forName="ParentBackground1" refType="h" fact="0.5319"/>
              <dgm:constr type="l" for="ch" forName="Child1" refType="w" fact="0.0211"/>
              <dgm:constr type="t" for="ch" forName="Child1" refType="h" fact="0.6876"/>
              <dgm:constr type="w" for="ch" forName="Child1" refType="w" fact="0.089"/>
              <dgm:constr type="h" for="ch" forName="Child1" refType="h" fact="0.3124"/>
            </dgm:constrLst>
          </dgm:if>
          <dgm:else name="Name14">
            <dgm:alg type="composite">
              <dgm:param type="ar" val="6.565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1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1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1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1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1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6" op="lte"/>
              <dgm:constr type="primFontSz" for="des" forName="Child11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1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1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1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Child11" refType="primFontSz" refFor="des" refForName="Parent10" op="lte"/>
              <dgm:constr type="primFontSz" for="des" forName="Child1" refType="primFontSz" refFor="des" refForName="Parent11" op="lte"/>
              <dgm:constr type="primFontSz" for="des" forName="Child2" refType="primFontSz" refFor="des" refForName="Parent11" op="lte"/>
              <dgm:constr type="primFontSz" for="des" forName="Child3" refType="primFontSz" refFor="des" refForName="Parent11" op="lte"/>
              <dgm:constr type="primFontSz" for="des" forName="Child4" refType="primFontSz" refFor="des" refForName="Parent11" op="lte"/>
              <dgm:constr type="primFontSz" for="des" forName="Child5" refType="primFontSz" refFor="des" refForName="Parent11" op="lte"/>
              <dgm:constr type="primFontSz" for="des" forName="Child6" refType="primFontSz" refFor="des" refForName="Parent11" op="lte"/>
              <dgm:constr type="primFontSz" for="des" forName="Child7" refType="primFontSz" refFor="des" refForName="Parent11" op="lte"/>
              <dgm:constr type="primFontSz" for="des" forName="Child8" refType="primFontSz" refFor="des" refForName="Parent11" op="lte"/>
              <dgm:constr type="primFontSz" for="des" forName="Child9" refType="primFontSz" refFor="des" refForName="Parent11" op="lte"/>
              <dgm:constr type="primFontSz" for="des" forName="Child10" refType="primFontSz" refFor="des" refForName="Parent11" op="lte"/>
              <dgm:constr type="primFontSz" for="des" forName="Child11" refType="primFontSz" refFor="des" refForName="Parent11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Parent11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primFontSz" for="des" forName="Child11" refType="primFontSz" refFor="des" refForName="Child1" op="equ"/>
              <dgm:constr type="l" for="ch" forName="Parent11" refType="w" fact="0.9277"/>
              <dgm:constr type="t" for="ch" forName="Parent11" refType="h" fact="0.2022"/>
              <dgm:constr type="w" for="ch" forName="Parent11" refType="w" fact="0.0579"/>
              <dgm:constr type="h" for="ch" forName="Parent11" refType="h" fact="0.3799"/>
              <dgm:constr type="l" for="ch" forName="Parent10" refType="w" fact="0.838"/>
              <dgm:constr type="t" for="ch" forName="Parent10" refType="h" fact="0.2022"/>
              <dgm:constr type="w" for="ch" forName="Parent10" refType="w" fact="0.0579"/>
              <dgm:constr type="h" for="ch" forName="Parent10" refType="h" fact="0.3799"/>
              <dgm:constr type="l" for="ch" forName="Parent9" refType="w" fact="0.7483"/>
              <dgm:constr type="t" for="ch" forName="Parent9" refType="h" fact="0.2022"/>
              <dgm:constr type="w" for="ch" forName="Parent9" refType="w" fact="0.0579"/>
              <dgm:constr type="h" for="ch" forName="Parent9" refType="h" fact="0.3799"/>
              <dgm:constr type="l" for="ch" forName="Parent8" refType="w" fact="0.6586"/>
              <dgm:constr type="t" for="ch" forName="Parent8" refType="h" fact="0.2022"/>
              <dgm:constr type="w" for="ch" forName="Parent8" refType="w" fact="0.0579"/>
              <dgm:constr type="h" for="ch" forName="Parent8" refType="h" fact="0.3799"/>
              <dgm:constr type="l" for="ch" forName="Parent7" refType="w" fact="0.5689"/>
              <dgm:constr type="t" for="ch" forName="Parent7" refType="h" fact="0.2022"/>
              <dgm:constr type="w" for="ch" forName="Parent7" refType="w" fact="0.0579"/>
              <dgm:constr type="h" for="ch" forName="Parent7" refType="h" fact="0.3799"/>
              <dgm:constr type="l" for="ch" forName="Parent6" refType="w" fact="0.4792"/>
              <dgm:constr type="t" for="ch" forName="Parent6" refType="h" fact="0.2022"/>
              <dgm:constr type="w" for="ch" forName="Parent6" refType="w" fact="0.0579"/>
              <dgm:constr type="h" for="ch" forName="Parent6" refType="h" fact="0.3799"/>
              <dgm:constr type="l" for="ch" forName="Parent5" refType="w" fact="0.3895"/>
              <dgm:constr type="t" for="ch" forName="Parent5" refType="h" fact="0.2022"/>
              <dgm:constr type="w" for="ch" forName="Parent5" refType="w" fact="0.0579"/>
              <dgm:constr type="h" for="ch" forName="Parent5" refType="h" fact="0.3799"/>
              <dgm:constr type="l" for="ch" forName="Parent4" refType="w" fact="0.2999"/>
              <dgm:constr type="t" for="ch" forName="Parent4" refType="h" fact="0.2022"/>
              <dgm:constr type="w" for="ch" forName="Parent4" refType="w" fact="0.0579"/>
              <dgm:constr type="h" for="ch" forName="Parent4" refType="h" fact="0.3799"/>
              <dgm:constr type="l" for="ch" forName="Parent3" refType="w" fact="0.2102"/>
              <dgm:constr type="t" for="ch" forName="Parent3" refType="h" fact="0.2022"/>
              <dgm:constr type="w" for="ch" forName="Parent3" refType="w" fact="0.0579"/>
              <dgm:constr type="h" for="ch" forName="Parent3" refType="h" fact="0.3799"/>
              <dgm:constr type="l" for="ch" forName="Parent2" refType="w" fact="0.1205"/>
              <dgm:constr type="t" for="ch" forName="Parent2" refType="h" fact="0.2022"/>
              <dgm:constr type="w" for="ch" forName="Parent2" refType="w" fact="0.0579"/>
              <dgm:constr type="h" for="ch" forName="Parent2" refType="h" fact="0.3799"/>
              <dgm:constr type="l" for="ch" forName="Parent1" refType="w" fact="0.0308"/>
              <dgm:constr type="t" for="ch" forName="Parent1" refType="h" fact="0.2022"/>
              <dgm:constr type="w" for="ch" forName="Parent1" refType="w" fact="0.0579"/>
              <dgm:constr type="h" for="ch" forName="Parent1" refType="h" fact="0.3799"/>
              <dgm:constr type="l" for="ch" forName="Accent11" refType="w" fact="0.9132"/>
              <dgm:constr type="t" for="ch" forName="Accent11" refType="h" fact="0.1072"/>
              <dgm:constr type="w" for="ch" forName="Accent11" refType="w" fact="0.0868"/>
              <dgm:constr type="h" for="ch" forName="Accent11" refType="h" fact="0.5699"/>
              <dgm:constr type="l" for="ch" forName="ParentBackground11" refType="w" fact="0.9161"/>
              <dgm:constr type="t" for="ch" forName="ParentBackground11" refType="h" fact="0.1262"/>
              <dgm:constr type="w" for="ch" forName="ParentBackground11" refType="w" fact="0.081"/>
              <dgm:constr type="h" for="ch" forName="ParentBackground11" refType="h" fact="0.5319"/>
              <dgm:constr type="l" for="ch" forName="Child11" refType="w" fact="0.9161"/>
              <dgm:constr type="t" for="ch" forName="Child11" refType="h" fact="0.6876"/>
              <dgm:constr type="w" for="ch" forName="Child11" refType="w" fact="0.081"/>
              <dgm:constr type="h" for="ch" forName="Child11" refType="h" fact="0.3124"/>
              <dgm:constr type="l" for="ch" forName="Accent10" refType="w" fact="0.8055"/>
              <dgm:constr type="t" for="ch" forName="Accent10" refType="h" fact="-0.0109"/>
              <dgm:constr type="w" for="ch" forName="Accent10" refType="w" fact="0.1228"/>
              <dgm:constr type="h" for="ch" forName="Accent10" refType="h" fact="0.806"/>
              <dgm:constr type="l" for="ch" forName="ParentBackground10" refType="w" fact="0.8264"/>
              <dgm:constr type="t" for="ch" forName="ParentBackground10" refType="h" fact="0.1262"/>
              <dgm:constr type="w" for="ch" forName="ParentBackground10" refType="w" fact="0.081"/>
              <dgm:constr type="h" for="ch" forName="ParentBackground10" refType="h" fact="0.5319"/>
              <dgm:constr type="l" for="ch" forName="Child10" refType="w" fact="0.8264"/>
              <dgm:constr type="t" for="ch" forName="Child10" refType="h" fact="0.6876"/>
              <dgm:constr type="w" for="ch" forName="Child10" refType="w" fact="0.081"/>
              <dgm:constr type="h" for="ch" forName="Child10" refType="h" fact="0.3124"/>
              <dgm:constr type="l" for="ch" forName="Accent9" refType="w" fact="0.7158"/>
              <dgm:constr type="t" for="ch" forName="Accent9" refType="h" fact="-0.0109"/>
              <dgm:constr type="w" for="ch" forName="Accent9" refType="w" fact="0.1228"/>
              <dgm:constr type="h" for="ch" forName="Accent9" refType="h" fact="0.806"/>
              <dgm:constr type="l" for="ch" forName="ParentBackground9" refType="w" fact="0.7367"/>
              <dgm:constr type="t" for="ch" forName="ParentBackground9" refType="h" fact="0.1262"/>
              <dgm:constr type="w" for="ch" forName="ParentBackground9" refType="w" fact="0.081"/>
              <dgm:constr type="h" for="ch" forName="ParentBackground9" refType="h" fact="0.5319"/>
              <dgm:constr type="l" for="ch" forName="Child9" refType="w" fact="0.7367"/>
              <dgm:constr type="t" for="ch" forName="Child9" refType="h" fact="0.6876"/>
              <dgm:constr type="w" for="ch" forName="Child9" refType="w" fact="0.081"/>
              <dgm:constr type="h" for="ch" forName="Child9" refType="h" fact="0.3124"/>
              <dgm:constr type="l" for="ch" forName="Accent8" refType="w" fact="0.6261"/>
              <dgm:constr type="t" for="ch" forName="Accent8" refType="h" fact="-0.0109"/>
              <dgm:constr type="w" for="ch" forName="Accent8" refType="w" fact="0.1228"/>
              <dgm:constr type="h" for="ch" forName="Accent8" refType="h" fact="0.806"/>
              <dgm:constr type="l" for="ch" forName="ParentBackground8" refType="w" fact="0.647"/>
              <dgm:constr type="t" for="ch" forName="ParentBackground8" refType="h" fact="0.1262"/>
              <dgm:constr type="w" for="ch" forName="ParentBackground8" refType="w" fact="0.081"/>
              <dgm:constr type="h" for="ch" forName="ParentBackground8" refType="h" fact="0.5319"/>
              <dgm:constr type="l" for="ch" forName="Child8" refType="w" fact="0.647"/>
              <dgm:constr type="t" for="ch" forName="Child8" refType="h" fact="0.6876"/>
              <dgm:constr type="w" for="ch" forName="Child8" refType="w" fact="0.081"/>
              <dgm:constr type="h" for="ch" forName="Child8" refType="h" fact="0.3124"/>
              <dgm:constr type="l" for="ch" forName="Accent7" refType="w" fact="0.5364"/>
              <dgm:constr type="t" for="ch" forName="Accent7" refType="h" fact="-0.0109"/>
              <dgm:constr type="w" for="ch" forName="Accent7" refType="w" fact="0.1228"/>
              <dgm:constr type="h" for="ch" forName="Accent7" refType="h" fact="0.806"/>
              <dgm:constr type="l" for="ch" forName="ParentBackground7" refType="w" fact="0.5573"/>
              <dgm:constr type="t" for="ch" forName="ParentBackground7" refType="h" fact="0.1262"/>
              <dgm:constr type="w" for="ch" forName="ParentBackground7" refType="w" fact="0.081"/>
              <dgm:constr type="h" for="ch" forName="ParentBackground7" refType="h" fact="0.5319"/>
              <dgm:constr type="l" for="ch" forName="Child7" refType="w" fact="0.5573"/>
              <dgm:constr type="t" for="ch" forName="Child7" refType="h" fact="0.6876"/>
              <dgm:constr type="w" for="ch" forName="Child7" refType="w" fact="0.081"/>
              <dgm:constr type="h" for="ch" forName="Child7" refType="h" fact="0.3124"/>
              <dgm:constr type="l" for="ch" forName="Accent6" refType="w" fact="0.4467"/>
              <dgm:constr type="t" for="ch" forName="Accent6" refType="h" fact="-0.0109"/>
              <dgm:constr type="w" for="ch" forName="Accent6" refType="w" fact="0.1228"/>
              <dgm:constr type="h" for="ch" forName="Accent6" refType="h" fact="0.806"/>
              <dgm:constr type="l" for="ch" forName="ParentBackground6" refType="w" fact="0.4677"/>
              <dgm:constr type="t" for="ch" forName="ParentBackground6" refType="h" fact="0.1262"/>
              <dgm:constr type="w" for="ch" forName="ParentBackground6" refType="w" fact="0.081"/>
              <dgm:constr type="h" for="ch" forName="ParentBackground6" refType="h" fact="0.5319"/>
              <dgm:constr type="l" for="ch" forName="Child6" refType="w" fact="0.4677"/>
              <dgm:constr type="t" for="ch" forName="Child6" refType="h" fact="0.6876"/>
              <dgm:constr type="w" for="ch" forName="Child6" refType="w" fact="0.081"/>
              <dgm:constr type="h" for="ch" forName="Child6" refType="h" fact="0.3124"/>
              <dgm:constr type="l" for="ch" forName="Accent5" refType="w" fact="0.3571"/>
              <dgm:constr type="t" for="ch" forName="Accent5" refType="h" fact="-0.0109"/>
              <dgm:constr type="w" for="ch" forName="Accent5" refType="w" fact="0.1228"/>
              <dgm:constr type="h" for="ch" forName="Accent5" refType="h" fact="0.806"/>
              <dgm:constr type="l" for="ch" forName="ParentBackground5" refType="w" fact="0.378"/>
              <dgm:constr type="t" for="ch" forName="ParentBackground5" refType="h" fact="0.1262"/>
              <dgm:constr type="w" for="ch" forName="ParentBackground5" refType="w" fact="0.081"/>
              <dgm:constr type="h" for="ch" forName="ParentBackground5" refType="h" fact="0.5319"/>
              <dgm:constr type="l" for="ch" forName="Child5" refType="w" fact="0.378"/>
              <dgm:constr type="t" for="ch" forName="Child5" refType="h" fact="0.6876"/>
              <dgm:constr type="w" for="ch" forName="Child5" refType="w" fact="0.081"/>
              <dgm:constr type="h" for="ch" forName="Child5" refType="h" fact="0.3124"/>
              <dgm:constr type="l" for="ch" forName="Accent4" refType="w" fact="0.2674"/>
              <dgm:constr type="t" for="ch" forName="Accent4" refType="h" fact="-0.0109"/>
              <dgm:constr type="w" for="ch" forName="Accent4" refType="w" fact="0.1228"/>
              <dgm:constr type="h" for="ch" forName="Accent4" refType="h" fact="0.806"/>
              <dgm:constr type="l" for="ch" forName="ParentBackground4" refType="w" fact="0.2883"/>
              <dgm:constr type="t" for="ch" forName="ParentBackground4" refType="h" fact="0.1262"/>
              <dgm:constr type="w" for="ch" forName="ParentBackground4" refType="w" fact="0.081"/>
              <dgm:constr type="h" for="ch" forName="ParentBackground4" refType="h" fact="0.5319"/>
              <dgm:constr type="l" for="ch" forName="Child4" refType="w" fact="0.2883"/>
              <dgm:constr type="t" for="ch" forName="Child4" refType="h" fact="0.6876"/>
              <dgm:constr type="w" for="ch" forName="Child4" refType="w" fact="0.081"/>
              <dgm:constr type="h" for="ch" forName="Child4" refType="h" fact="0.3124"/>
              <dgm:constr type="l" for="ch" forName="Accent3" refType="w" fact="0.1777"/>
              <dgm:constr type="t" for="ch" forName="Accent3" refType="h" fact="-0.0109"/>
              <dgm:constr type="w" for="ch" forName="Accent3" refType="w" fact="0.1228"/>
              <dgm:constr type="h" for="ch" forName="Accent3" refType="h" fact="0.806"/>
              <dgm:constr type="l" for="ch" forName="ParentBackground3" refType="w" fact="0.1986"/>
              <dgm:constr type="t" for="ch" forName="ParentBackground3" refType="h" fact="0.1262"/>
              <dgm:constr type="w" for="ch" forName="ParentBackground3" refType="w" fact="0.081"/>
              <dgm:constr type="h" for="ch" forName="ParentBackground3" refType="h" fact="0.5319"/>
              <dgm:constr type="l" for="ch" forName="Child3" refType="w" fact="0.1986"/>
              <dgm:constr type="t" for="ch" forName="Child3" refType="h" fact="0.6876"/>
              <dgm:constr type="w" for="ch" forName="Child3" refType="w" fact="0.081"/>
              <dgm:constr type="h" for="ch" forName="Child3" refType="h" fact="0.3124"/>
              <dgm:constr type="l" for="ch" forName="Accent2" refType="w" fact="0.088"/>
              <dgm:constr type="t" for="ch" forName="Accent2" refType="h" fact="-0.0109"/>
              <dgm:constr type="w" for="ch" forName="Accent2" refType="w" fact="0.1228"/>
              <dgm:constr type="h" for="ch" forName="Accent2" refType="h" fact="0.806"/>
              <dgm:constr type="l" for="ch" forName="ParentBackground2" refType="w" fact="0.1089"/>
              <dgm:constr type="t" for="ch" forName="ParentBackground2" refType="h" fact="0.1262"/>
              <dgm:constr type="w" for="ch" forName="ParentBackground2" refType="w" fact="0.081"/>
              <dgm:constr type="h" for="ch" forName="ParentBackground2" refType="h" fact="0.5319"/>
              <dgm:constr type="l" for="ch" forName="Child2" refType="w" fact="0.1089"/>
              <dgm:constr type="t" for="ch" forName="Child2" refType="h" fact="0.6876"/>
              <dgm:constr type="w" for="ch" forName="Child2" refType="w" fact="0.081"/>
              <dgm:constr type="h" for="ch" forName="Child2" refType="h" fact="0.3124"/>
              <dgm:constr type="l" for="ch" forName="Accent1" refType="w" fact="-0.0017"/>
              <dgm:constr type="t" for="ch" forName="Accent1" refType="h" fact="-0.0109"/>
              <dgm:constr type="w" for="ch" forName="Accent1" refType="w" fact="0.1228"/>
              <dgm:constr type="h" for="ch" forName="Accent1" refType="h" fact="0.806"/>
              <dgm:constr type="l" for="ch" forName="ParentBackground1" refType="w" fact="0.0192"/>
              <dgm:constr type="t" for="ch" forName="ParentBackground1" refType="h" fact="0.1262"/>
              <dgm:constr type="w" for="ch" forName="ParentBackground1" refType="w" fact="0.081"/>
              <dgm:constr type="h" for="ch" forName="ParentBackground1" refType="h" fact="0.5319"/>
              <dgm:constr type="l" for="ch" forName="Child1" refType="w" fact="0.0192"/>
              <dgm:constr type="t" for="ch" forName="Child1" refType="h" fact="0.6876"/>
              <dgm:constr type="w" for="ch" forName="Child1" refType="w" fact="0.081"/>
              <dgm:constr type="h" for="ch" forName="Child1" refType="h" fact="0.3124"/>
            </dgm:constrLst>
          </dgm:else>
        </dgm:choose>
      </dgm:if>
      <dgm:else name="Name15">
        <dgm:choose name="Name16">
          <dgm:if name="Name17" axis="ch" ptType="node" func="cnt" op="equ" val="1">
            <dgm:alg type="composite">
              <dgm:param type="ar" val="0.638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Parent1" refType="w" fact="0.1667"/>
              <dgm:constr type="t" for="ch" forName="Parent1" refType="h" fact="0.1064"/>
              <dgm:constr type="w" for="ch" forName="Parent1" refType="w" fact="0.6667"/>
              <dgm:constr type="h" for="ch" forName="Parent1" refType="h" fact="0.4255"/>
              <dgm:constr type="l" for="ch" forName="Accent1" refType="w" fact="0"/>
              <dgm:constr type="t" for="ch" forName="Accent1" refType="h" fact="0"/>
              <dgm:constr type="w" for="ch" forName="Accent1" refType="w"/>
              <dgm:constr type="h" for="ch" forName="Accent1" refType="h" fact="0.6383"/>
              <dgm:constr type="l" for="ch" forName="ParentBackground1" refType="w" fact="0.0333"/>
              <dgm:constr type="t" for="ch" forName="ParentBackground1" refType="h" fact="0.0213"/>
              <dgm:constr type="w" for="ch" forName="ParentBackground1" refType="w" fact="0.9333"/>
              <dgm:constr type="h" for="ch" forName="ParentBackground1" refType="h" fact="0.5957"/>
              <dgm:constr type="l" for="ch" forName="Child1" refType="w" fact="0.0333"/>
              <dgm:constr type="t" for="ch" forName="Child1" refType="h" fact="0.6574"/>
              <dgm:constr type="w" for="ch" forName="Child1" refType="w" fact="0.9333"/>
              <dgm:constr type="h" for="ch" forName="Child1" refType="h" fact="0.3426"/>
            </dgm:constrLst>
          </dgm:if>
          <dgm:if name="Name18" axis="ch" ptType="node" func="cnt" op="equ" val="2">
            <dgm:alg type="composite">
              <dgm:param type="ar" val="1.265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r" for="ch" forName="Parent2" refType="w" fact="0.3751"/>
              <dgm:constr type="t" for="ch" forName="Parent2" refType="h" fact="0.2022"/>
              <dgm:constr type="w" for="ch" forName="Parent2" refType="w" fact="0.3001"/>
              <dgm:constr type="h" for="ch" forName="Parent2" refType="h" fact="0.3799"/>
              <dgm:constr type="r" for="ch" forName="Parent1" refType="w" fact="0.8403"/>
              <dgm:constr type="t" for="ch" forName="Parent1" refType="h" fact="0.2022"/>
              <dgm:constr type="w" for="ch" forName="Parent1" refType="w" fact="0.3001"/>
              <dgm:constr type="h" for="ch" forName="Parent1" refType="h" fact="0.3799"/>
              <dgm:constr type="r" for="ch" forName="Accent2" refType="w" fact="0.4502"/>
              <dgm:constr type="t" for="ch" forName="Accent2" refType="h" fact="0.1072"/>
              <dgm:constr type="w" for="ch" forName="Accent2" refType="w" fact="0.4502"/>
              <dgm:constr type="h" for="ch" forName="Accent2" refType="h" fact="0.5699"/>
              <dgm:constr type="r" for="ch" forName="ParentBackground2" refType="w" fact="0.4352"/>
              <dgm:constr type="t" for="ch" forName="ParentBackground2" refType="h" fact="0.1262"/>
              <dgm:constr type="w" for="ch" forName="ParentBackground2" refType="w" fact="0.4201"/>
              <dgm:constr type="h" for="ch" forName="ParentBackground2" refType="h" fact="0.5319"/>
              <dgm:constr type="r" for="ch" forName="Child2" refType="w" fact="0.4352"/>
              <dgm:constr type="t" for="ch" forName="Child2" refType="h" fact="0.6876"/>
              <dgm:constr type="w" for="ch" forName="Child2" refType="w" fact="0.4201"/>
              <dgm:constr type="h" for="ch" forName="Child2" refType="h" fact="0.3124"/>
              <dgm:constr type="r" for="ch" forName="Accent1" refType="w" fact="1.0086"/>
              <dgm:constr type="t" for="ch" forName="Accent1" refType="h" fact="-0.0109"/>
              <dgm:constr type="w" for="ch" forName="Accent1" refType="w" fact="0.6367"/>
              <dgm:constr type="h" for="ch" forName="Accent1" refType="h" fact="0.806"/>
              <dgm:constr type="r" for="ch" forName="ParentBackground1" refType="w" fact="0.9003"/>
              <dgm:constr type="t" for="ch" forName="ParentBackground1" refType="h" fact="0.1262"/>
              <dgm:constr type="w" for="ch" forName="ParentBackground1" refType="w" fact="0.4201"/>
              <dgm:constr type="h" for="ch" forName="ParentBackground1" refType="h" fact="0.5319"/>
              <dgm:constr type="r" for="ch" forName="Child1" refType="w" fact="0.9003"/>
              <dgm:constr type="t" for="ch" forName="Child1" refType="h" fact="0.6876"/>
              <dgm:constr type="w" for="ch" forName="Child1" refType="w" fact="0.4201"/>
              <dgm:constr type="h" for="ch" forName="Child1" refType="h" fact="0.3124"/>
            </dgm:constrLst>
          </dgm:if>
          <dgm:if name="Name19" axis="ch" ptType="node" func="cnt" op="equ" val="3">
            <dgm:alg type="composite">
              <dgm:param type="ar" val="1.854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r" for="ch" forName="Parent3" refType="w" fact="0.256"/>
              <dgm:constr type="t" for="ch" forName="Parent3" refType="h" fact="0.2022"/>
              <dgm:constr type="w" for="ch" forName="Parent3" refType="w" fact="0.2048"/>
              <dgm:constr type="h" for="ch" forName="Parent3" refType="h" fact="0.3799"/>
              <dgm:constr type="r" for="ch" forName="Parent2" refType="w" fact="0.5735"/>
              <dgm:constr type="t" for="ch" forName="Parent2" refType="h" fact="0.2022"/>
              <dgm:constr type="w" for="ch" forName="Parent2" refType="w" fact="0.2048"/>
              <dgm:constr type="h" for="ch" forName="Parent2" refType="h" fact="0.3799"/>
              <dgm:constr type="r" for="ch" forName="Parent1" refType="w" fact="0.891"/>
              <dgm:constr type="t" for="ch" forName="Parent1" refType="h" fact="0.2022"/>
              <dgm:constr type="w" for="ch" forName="Parent1" refType="w" fact="0.2048"/>
              <dgm:constr type="h" for="ch" forName="Parent1" refType="h" fact="0.3799"/>
              <dgm:constr type="r" for="ch" forName="Accent3" refType="w" fact="0.3072"/>
              <dgm:constr type="t" for="ch" forName="Accent3" refType="h" fact="0.1072"/>
              <dgm:constr type="w" for="ch" forName="Accent3" refType="w" fact="0.3072"/>
              <dgm:constr type="h" for="ch" forName="Accent3" refType="h" fact="0.5699"/>
              <dgm:constr type="r" for="ch" forName="ParentBackground3" refType="w" fact="0.297"/>
              <dgm:constr type="t" for="ch" forName="ParentBackground3" refType="h" fact="0.1262"/>
              <dgm:constr type="w" for="ch" forName="ParentBackground3" refType="w" fact="0.2868"/>
              <dgm:constr type="h" for="ch" forName="ParentBackground3" refType="h" fact="0.5319"/>
              <dgm:constr type="r" for="ch" forName="Child3" refType="w" fact="0.297"/>
              <dgm:constr type="t" for="ch" forName="Child3" refType="h" fact="0.6876"/>
              <dgm:constr type="w" for="ch" forName="Child3" refType="w" fact="0.2868"/>
              <dgm:constr type="h" for="ch" forName="Child3" refType="h" fact="0.3124"/>
              <dgm:constr type="r" for="ch" forName="Accent2" refType="w" fact="0.6878"/>
              <dgm:constr type="t" for="ch" forName="Accent2" refType="h" fact="-0.0109"/>
              <dgm:constr type="w" for="ch" forName="Accent2" refType="w" fact="0.4334"/>
              <dgm:constr type="h" for="ch" forName="Accent2" refType="h" fact="0.806"/>
              <dgm:constr type="r" for="ch" forName="ParentBackground2" refType="w" fact="0.6145"/>
              <dgm:constr type="t" for="ch" forName="ParentBackground2" refType="h" fact="0.1262"/>
              <dgm:constr type="w" for="ch" forName="ParentBackground2" refType="w" fact="0.2868"/>
              <dgm:constr type="h" for="ch" forName="ParentBackground2" refType="h" fact="0.5319"/>
              <dgm:constr type="r" for="ch" forName="Child2" refType="w" fact="0.6145"/>
              <dgm:constr type="t" for="ch" forName="Child2" refType="h" fact="0.6876"/>
              <dgm:constr type="w" for="ch" forName="Child2" refType="w" fact="0.2868"/>
              <dgm:constr type="h" for="ch" forName="Child2" refType="h" fact="0.3124"/>
              <dgm:constr type="r" for="ch" forName="Accent1" refType="w" fact="1.0053"/>
              <dgm:constr type="t" for="ch" forName="Accent1" refType="h" fact="-0.0109"/>
              <dgm:constr type="w" for="ch" forName="Accent1" refType="w" fact="0.4334"/>
              <dgm:constr type="h" for="ch" forName="Accent1" refType="h" fact="0.806"/>
              <dgm:constr type="r" for="ch" forName="ParentBackground1" refType="w" fact="0.932"/>
              <dgm:constr type="t" for="ch" forName="ParentBackground1" refType="h" fact="0.1262"/>
              <dgm:constr type="w" for="ch" forName="ParentBackground1" refType="w" fact="0.2868"/>
              <dgm:constr type="h" for="ch" forName="ParentBackground1" refType="h" fact="0.5319"/>
              <dgm:constr type="r" for="ch" forName="Child1" refType="w" fact="0.932"/>
              <dgm:constr type="t" for="ch" forName="Child1" refType="h" fact="0.6876"/>
              <dgm:constr type="w" for="ch" forName="Child1" refType="w" fact="0.2868"/>
              <dgm:constr type="h" for="ch" forName="Child1" refType="h" fact="0.3124"/>
            </dgm:constrLst>
          </dgm:if>
          <dgm:if name="Name20" axis="ch" ptType="node" func="cnt" op="equ" val="4">
            <dgm:alg type="composite">
              <dgm:param type="ar" val="2.4437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r" for="ch" forName="Parent4" refType="w" fact="0.1943"/>
              <dgm:constr type="t" for="ch" forName="Parent4" refType="h" fact="0.2022"/>
              <dgm:constr type="w" for="ch" forName="Parent4" refType="w" fact="0.1555"/>
              <dgm:constr type="h" for="ch" forName="Parent4" refType="h" fact="0.3799"/>
              <dgm:constr type="r" for="ch" forName="Parent3" refType="w" fact="0.4353"/>
              <dgm:constr type="t" for="ch" forName="Parent3" refType="h" fact="0.2022"/>
              <dgm:constr type="w" for="ch" forName="Parent3" refType="w" fact="0.1555"/>
              <dgm:constr type="h" for="ch" forName="Parent3" refType="h" fact="0.3799"/>
              <dgm:constr type="r" for="ch" forName="Parent2" refType="w" fact="0.6763"/>
              <dgm:constr type="t" for="ch" forName="Parent2" refType="h" fact="0.2022"/>
              <dgm:constr type="w" for="ch" forName="Parent2" refType="w" fact="0.1555"/>
              <dgm:constr type="h" for="ch" forName="Parent2" refType="h" fact="0.3799"/>
              <dgm:constr type="r" for="ch" forName="Parent1" refType="w" fact="0.9173"/>
              <dgm:constr type="t" for="ch" forName="Parent1" refType="h" fact="0.2022"/>
              <dgm:constr type="w" for="ch" forName="Parent1" refType="w" fact="0.1555"/>
              <dgm:constr type="h" for="ch" forName="Parent1" refType="h" fact="0.3799"/>
              <dgm:constr type="r" for="ch" forName="Accent4" refType="w" fact="0.2332"/>
              <dgm:constr type="t" for="ch" forName="Accent4" refType="h" fact="0.1072"/>
              <dgm:constr type="w" for="ch" forName="Accent4" refType="w" fact="0.2332"/>
              <dgm:constr type="h" for="ch" forName="Accent4" refType="h" fact="0.5699"/>
              <dgm:constr type="r" for="ch" forName="ParentBackground4" refType="w" fact="0.2254"/>
              <dgm:constr type="t" for="ch" forName="ParentBackground4" refType="h" fact="0.1262"/>
              <dgm:constr type="w" for="ch" forName="ParentBackground4" refType="w" fact="0.2177"/>
              <dgm:constr type="h" for="ch" forName="ParentBackground4" refType="h" fact="0.5319"/>
              <dgm:constr type="r" for="ch" forName="Child4" refType="w" fact="0.2254"/>
              <dgm:constr type="t" for="ch" forName="Child4" refType="h" fact="0.6876"/>
              <dgm:constr type="w" for="ch" forName="Child4" refType="w" fact="0.2177"/>
              <dgm:constr type="h" for="ch" forName="Child4" refType="h" fact="0.3124"/>
              <dgm:constr type="r" for="ch" forName="Accent3" refType="w" fact="0.5235"/>
              <dgm:constr type="t" for="ch" forName="Accent3" refType="h" fact="-0.0109"/>
              <dgm:constr type="w" for="ch" forName="Accent3" refType="w" fact="0.3298"/>
              <dgm:constr type="h" for="ch" forName="Accent3" refType="h" fact="0.806"/>
              <dgm:constr type="r" for="ch" forName="ParentBackground3" refType="w" fact="0.4664"/>
              <dgm:constr type="t" for="ch" forName="ParentBackground3" refType="h" fact="0.1262"/>
              <dgm:constr type="w" for="ch" forName="ParentBackground3" refType="w" fact="0.2177"/>
              <dgm:constr type="h" for="ch" forName="ParentBackground3" refType="h" fact="0.5319"/>
              <dgm:constr type="r" for="ch" forName="Child3" refType="w" fact="0.4664"/>
              <dgm:constr type="t" for="ch" forName="Child3" refType="h" fact="0.6876"/>
              <dgm:constr type="w" for="ch" forName="Child3" refType="w" fact="0.2177"/>
              <dgm:constr type="h" for="ch" forName="Child3" refType="h" fact="0.3124"/>
              <dgm:constr type="r" for="ch" forName="Accent2" refType="w" fact="0.7635"/>
              <dgm:constr type="t" for="ch" forName="Accent2" refType="h" fact="-0.0109"/>
              <dgm:constr type="w" for="ch" forName="Accent2" refType="w" fact="0.3298"/>
              <dgm:constr type="h" for="ch" forName="Accent2" refType="h" fact="0.806"/>
              <dgm:constr type="r" for="ch" forName="ParentBackground2" refType="w" fact="0.7074"/>
              <dgm:constr type="t" for="ch" forName="ParentBackground2" refType="h" fact="0.1262"/>
              <dgm:constr type="w" for="ch" forName="ParentBackground2" refType="w" fact="0.2177"/>
              <dgm:constr type="h" for="ch" forName="ParentBackground2" refType="h" fact="0.5319"/>
              <dgm:constr type="r" for="ch" forName="Child2" refType="w" fact="0.7074"/>
              <dgm:constr type="t" for="ch" forName="Child2" refType="h" fact="0.6876"/>
              <dgm:constr type="w" for="ch" forName="Child2" refType="w" fact="0.2177"/>
              <dgm:constr type="h" for="ch" forName="Child2" refType="h" fact="0.3124"/>
              <dgm:constr type="r" for="ch" forName="Accent1" refType="w" fact="1.0045"/>
              <dgm:constr type="t" for="ch" forName="Accent1" refType="h" fact="-0.0109"/>
              <dgm:constr type="w" for="ch" forName="Accent1" refType="w" fact="0.3298"/>
              <dgm:constr type="h" for="ch" forName="Accent1" refType="h" fact="0.806"/>
              <dgm:constr type="r" for="ch" forName="ParentBackground1" refType="w" fact="0.9484"/>
              <dgm:constr type="t" for="ch" forName="ParentBackground1" refType="h" fact="0.1262"/>
              <dgm:constr type="w" for="ch" forName="ParentBackground1" refType="w" fact="0.2177"/>
              <dgm:constr type="h" for="ch" forName="ParentBackground1" refType="h" fact="0.5319"/>
              <dgm:constr type="r" for="ch" forName="Child1" refType="w" fact="0.9484"/>
              <dgm:constr type="t" for="ch" forName="Child1" refType="h" fact="0.6876"/>
              <dgm:constr type="w" for="ch" forName="Child1" refType="w" fact="0.2177"/>
              <dgm:constr type="h" for="ch" forName="Child1" refType="h" fact="0.3124"/>
            </dgm:constrLst>
          </dgm:if>
          <dgm:if name="Name21" axis="ch" ptType="node" func="cnt" op="equ" val="5">
            <dgm:alg type="composite">
              <dgm:param type="ar" val="3.0325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r" for="ch" forName="Parent5" refType="w" fact="0.1566"/>
              <dgm:constr type="t" for="ch" forName="Parent5" refType="h" fact="0.2022"/>
              <dgm:constr type="w" for="ch" forName="Parent5" refType="w" fact="0.1253"/>
              <dgm:constr type="h" for="ch" forName="Parent5" refType="h" fact="0.3799"/>
              <dgm:constr type="r" for="ch" forName="Parent4" refType="w" fact="0.3508"/>
              <dgm:constr type="t" for="ch" forName="Parent4" refType="h" fact="0.2022"/>
              <dgm:constr type="w" for="ch" forName="Parent4" refType="w" fact="0.1253"/>
              <dgm:constr type="h" for="ch" forName="Parent4" refType="h" fact="0.3799"/>
              <dgm:constr type="r" for="ch" forName="Parent3" refType="w" fact="0.545"/>
              <dgm:constr type="t" for="ch" forName="Parent3" refType="h" fact="0.2022"/>
              <dgm:constr type="w" for="ch" forName="Parent3" refType="w" fact="0.1253"/>
              <dgm:constr type="h" for="ch" forName="Parent3" refType="h" fact="0.3799"/>
              <dgm:constr type="r" for="ch" forName="Parent2" refType="w" fact="0.7391"/>
              <dgm:constr type="t" for="ch" forName="Parent2" refType="h" fact="0.2022"/>
              <dgm:constr type="w" for="ch" forName="Parent2" refType="w" fact="0.1253"/>
              <dgm:constr type="h" for="ch" forName="Parent2" refType="h" fact="0.3799"/>
              <dgm:constr type="r" for="ch" forName="Parent1" refType="w" fact="0.9333"/>
              <dgm:constr type="t" for="ch" forName="Parent1" refType="h" fact="0.2022"/>
              <dgm:constr type="w" for="ch" forName="Parent1" refType="w" fact="0.1253"/>
              <dgm:constr type="h" for="ch" forName="Parent1" refType="h" fact="0.3799"/>
              <dgm:constr type="r" for="ch" forName="Accent5" refType="w" fact="0.1879"/>
              <dgm:constr type="t" for="ch" forName="Accent5" refType="h" fact="0.1072"/>
              <dgm:constr type="w" for="ch" forName="Accent5" refType="w" fact="0.1879"/>
              <dgm:constr type="h" for="ch" forName="Accent5" refType="h" fact="0.5699"/>
              <dgm:constr type="r" for="ch" forName="ParentBackground5" refType="w" fact="0.1817"/>
              <dgm:constr type="t" for="ch" forName="ParentBackground5" refType="h" fact="0.1262"/>
              <dgm:constr type="w" for="ch" forName="ParentBackground5" refType="w" fact="0.1754"/>
              <dgm:constr type="h" for="ch" forName="ParentBackground5" refType="h" fact="0.5319"/>
              <dgm:constr type="r" for="ch" forName="Child5" refType="w" fact="0.1817"/>
              <dgm:constr type="t" for="ch" forName="Child5" refType="h" fact="0.6876"/>
              <dgm:constr type="w" for="ch" forName="Child5" refType="w" fact="0.1754"/>
              <dgm:constr type="h" for="ch" forName="Child5" refType="h" fact="0.3124"/>
              <dgm:constr type="r" for="ch" forName="Accent4" refType="w" fact="0.4211"/>
              <dgm:constr type="t" for="ch" forName="Accent4" refType="h" fact="-0.0109"/>
              <dgm:constr type="w" for="ch" forName="Accent4" refType="w" fact="0.2657"/>
              <dgm:constr type="h" for="ch" forName="Accent4" refType="h" fact="0.806"/>
              <dgm:constr type="r" for="ch" forName="ParentBackground4" refType="w" fact="0.3758"/>
              <dgm:constr type="t" for="ch" forName="ParentBackground4" refType="h" fact="0.1262"/>
              <dgm:constr type="w" for="ch" forName="ParentBackground4" refType="w" fact="0.1754"/>
              <dgm:constr type="h" for="ch" forName="ParentBackground4" refType="h" fact="0.5319"/>
              <dgm:constr type="r" for="ch" forName="Child4" refType="w" fact="0.3758"/>
              <dgm:constr type="t" for="ch" forName="Child4" refType="h" fact="0.6876"/>
              <dgm:constr type="w" for="ch" forName="Child4" refType="w" fact="0.1754"/>
              <dgm:constr type="h" for="ch" forName="Child4" refType="h" fact="0.3124"/>
              <dgm:constr type="r" for="ch" forName="Accent3" refType="w" fact="0.6152"/>
              <dgm:constr type="t" for="ch" forName="Accent3" refType="h" fact="-0.0109"/>
              <dgm:constr type="w" for="ch" forName="Accent3" refType="w" fact="0.2657"/>
              <dgm:constr type="h" for="ch" forName="Accent3" refType="h" fact="0.806"/>
              <dgm:constr type="r" for="ch" forName="ParentBackground3" refType="w" fact="0.57"/>
              <dgm:constr type="t" for="ch" forName="ParentBackground3" refType="h" fact="0.1262"/>
              <dgm:constr type="w" for="ch" forName="ParentBackground3" refType="w" fact="0.1754"/>
              <dgm:constr type="h" for="ch" forName="ParentBackground3" refType="h" fact="0.5319"/>
              <dgm:constr type="r" for="ch" forName="Child3" refType="w" fact="0.57"/>
              <dgm:constr type="t" for="ch" forName="Child3" refType="h" fact="0.6876"/>
              <dgm:constr type="w" for="ch" forName="Child3" refType="w" fact="0.1754"/>
              <dgm:constr type="h" for="ch" forName="Child3" refType="h" fact="0.3124"/>
              <dgm:constr type="r" for="ch" forName="Accent2" refType="w" fact="0.8094"/>
              <dgm:constr type="t" for="ch" forName="Accent2" refType="h" fact="-0.0109"/>
              <dgm:constr type="w" for="ch" forName="Accent2" refType="w" fact="0.2657"/>
              <dgm:constr type="h" for="ch" forName="Accent2" refType="h" fact="0.806"/>
              <dgm:constr type="r" for="ch" forName="ParentBackground2" refType="w" fact="0.7642"/>
              <dgm:constr type="t" for="ch" forName="ParentBackground2" refType="h" fact="0.1262"/>
              <dgm:constr type="w" for="ch" forName="ParentBackground2" refType="w" fact="0.1754"/>
              <dgm:constr type="h" for="ch" forName="ParentBackground2" refType="h" fact="0.5319"/>
              <dgm:constr type="r" for="ch" forName="Child2" refType="w" fact="0.7642"/>
              <dgm:constr type="t" for="ch" forName="Child2" refType="h" fact="0.6876"/>
              <dgm:constr type="w" for="ch" forName="Child2" refType="w" fact="0.1754"/>
              <dgm:constr type="h" for="ch" forName="Child2" refType="h" fact="0.3124"/>
              <dgm:constr type="r" for="ch" forName="Accent1" refType="w" fact="1.0036"/>
              <dgm:constr type="t" for="ch" forName="Accent1" refType="h" fact="-0.0109"/>
              <dgm:constr type="w" for="ch" forName="Accent1" refType="w" fact="0.2657"/>
              <dgm:constr type="h" for="ch" forName="Accent1" refType="h" fact="0.806"/>
              <dgm:constr type="r" for="ch" forName="ParentBackground1" refType="w" fact="0.9584"/>
              <dgm:constr type="t" for="ch" forName="ParentBackground1" refType="h" fact="0.1262"/>
              <dgm:constr type="w" for="ch" forName="ParentBackground1" refType="w" fact="0.1754"/>
              <dgm:constr type="h" for="ch" forName="ParentBackground1" refType="h" fact="0.5319"/>
              <dgm:constr type="r" for="ch" forName="Child1" refType="w" fact="0.9584"/>
              <dgm:constr type="t" for="ch" forName="Child1" refType="h" fact="0.6876"/>
              <dgm:constr type="w" for="ch" forName="Child1" refType="w" fact="0.1754"/>
              <dgm:constr type="h" for="ch" forName="Child1" refType="h" fact="0.3124"/>
            </dgm:constrLst>
          </dgm:if>
          <dgm:if name="Name22" axis="ch" ptType="node" func="cnt" op="equ" val="6">
            <dgm:alg type="composite">
              <dgm:param type="ar" val="3.621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r" for="ch" forName="Parent6" refType="w" fact="0.1311"/>
              <dgm:constr type="t" for="ch" forName="Parent6" refType="h" fact="0.2022"/>
              <dgm:constr type="w" for="ch" forName="Parent6" refType="w" fact="0.1049"/>
              <dgm:constr type="h" for="ch" forName="Parent6" refType="h" fact="0.3799"/>
              <dgm:constr type="r" for="ch" forName="Parent5" refType="w" fact="0.2937"/>
              <dgm:constr type="t" for="ch" forName="Parent5" refType="h" fact="0.2022"/>
              <dgm:constr type="w" for="ch" forName="Parent5" refType="w" fact="0.1049"/>
              <dgm:constr type="h" for="ch" forName="Parent5" refType="h" fact="0.3799"/>
              <dgm:constr type="r" for="ch" forName="Parent4" refType="w" fact="0.4563"/>
              <dgm:constr type="t" for="ch" forName="Parent4" refType="h" fact="0.2022"/>
              <dgm:constr type="w" for="ch" forName="Parent4" refType="w" fact="0.1049"/>
              <dgm:constr type="h" for="ch" forName="Parent4" refType="h" fact="0.3799"/>
              <dgm:constr type="r" for="ch" forName="Parent3" refType="w" fact="0.619"/>
              <dgm:constr type="t" for="ch" forName="Parent3" refType="h" fact="0.2022"/>
              <dgm:constr type="w" for="ch" forName="Parent3" refType="w" fact="0.1049"/>
              <dgm:constr type="h" for="ch" forName="Parent3" refType="h" fact="0.3799"/>
              <dgm:constr type="r" for="ch" forName="Parent2" refType="w" fact="0.7816"/>
              <dgm:constr type="t" for="ch" forName="Parent2" refType="h" fact="0.2022"/>
              <dgm:constr type="w" for="ch" forName="Parent2" refType="w" fact="0.1049"/>
              <dgm:constr type="h" for="ch" forName="Parent2" refType="h" fact="0.3799"/>
              <dgm:constr type="r" for="ch" forName="Parent1" refType="w" fact="0.9442"/>
              <dgm:constr type="t" for="ch" forName="Parent1" refType="h" fact="0.2022"/>
              <dgm:constr type="w" for="ch" forName="Parent1" refType="w" fact="0.1049"/>
              <dgm:constr type="h" for="ch" forName="Parent1" refType="h" fact="0.3799"/>
              <dgm:constr type="r" for="ch" forName="Accent6" refType="w" fact="0.1574"/>
              <dgm:constr type="t" for="ch" forName="Accent6" refType="h" fact="0.1072"/>
              <dgm:constr type="w" for="ch" forName="Accent6" refType="w" fact="0.1574"/>
              <dgm:constr type="h" for="ch" forName="Accent6" refType="h" fact="0.5699"/>
              <dgm:constr type="r" for="ch" forName="ParentBackground6" refType="w" fact="0.1521"/>
              <dgm:constr type="t" for="ch" forName="ParentBackground6" refType="h" fact="0.1262"/>
              <dgm:constr type="w" for="ch" forName="ParentBackground6" refType="w" fact="0.1469"/>
              <dgm:constr type="h" for="ch" forName="ParentBackground6" refType="h" fact="0.5319"/>
              <dgm:constr type="r" for="ch" forName="Child6" refType="w" fact="0.1521"/>
              <dgm:constr type="t" for="ch" forName="Child6" refType="h" fact="0.6876"/>
              <dgm:constr type="w" for="ch" forName="Child6" refType="w" fact="0.1469"/>
              <dgm:constr type="h" for="ch" forName="Child6" refType="h" fact="0.3124"/>
              <dgm:constr type="r" for="ch" forName="Accent5" refType="w" fact="0.3526"/>
              <dgm:constr type="t" for="ch" forName="Accent5" refType="h" fact="-0.0109"/>
              <dgm:constr type="w" for="ch" forName="Accent5" refType="w" fact="0.2226"/>
              <dgm:constr type="h" for="ch" forName="Accent5" refType="h" fact="0.806"/>
              <dgm:constr type="r" for="ch" forName="ParentBackground5" refType="w" fact="0.3147"/>
              <dgm:constr type="t" for="ch" forName="ParentBackground5" refType="h" fact="0.1262"/>
              <dgm:constr type="w" for="ch" forName="ParentBackground5" refType="w" fact="0.1469"/>
              <dgm:constr type="h" for="ch" forName="ParentBackground5" refType="h" fact="0.5319"/>
              <dgm:constr type="r" for="ch" forName="Child5" refType="w" fact="0.3147"/>
              <dgm:constr type="t" for="ch" forName="Child5" refType="h" fact="0.6876"/>
              <dgm:constr type="w" for="ch" forName="Child5" refType="w" fact="0.1469"/>
              <dgm:constr type="h" for="ch" forName="Child5" refType="h" fact="0.3124"/>
              <dgm:constr type="r" for="ch" forName="Accent4" refType="w" fact="0.5152"/>
              <dgm:constr type="t" for="ch" forName="Accent4" refType="h" fact="-0.0109"/>
              <dgm:constr type="w" for="ch" forName="Accent4" refType="w" fact="0.2226"/>
              <dgm:constr type="h" for="ch" forName="Accent4" refType="h" fact="0.806"/>
              <dgm:constr type="r" for="ch" forName="ParentBackground4" refType="w" fact="0.4773"/>
              <dgm:constr type="t" for="ch" forName="ParentBackground4" refType="h" fact="0.1262"/>
              <dgm:constr type="w" for="ch" forName="ParentBackground4" refType="w" fact="0.1469"/>
              <dgm:constr type="h" for="ch" forName="ParentBackground4" refType="h" fact="0.5319"/>
              <dgm:constr type="r" for="ch" forName="Child4" refType="w" fact="0.4773"/>
              <dgm:constr type="t" for="ch" forName="Child4" refType="h" fact="0.6876"/>
              <dgm:constr type="w" for="ch" forName="Child4" refType="w" fact="0.1469"/>
              <dgm:constr type="h" for="ch" forName="Child4" refType="h" fact="0.3124"/>
              <dgm:constr type="r" for="ch" forName="Accent3" refType="w" fact="0.6778"/>
              <dgm:constr type="t" for="ch" forName="Accent3" refType="h" fact="-0.0109"/>
              <dgm:constr type="w" for="ch" forName="Accent3" refType="w" fact="0.2226"/>
              <dgm:constr type="h" for="ch" forName="Accent3" refType="h" fact="0.806"/>
              <dgm:constr type="r" for="ch" forName="ParentBackground3" refType="w" fact="0.6399"/>
              <dgm:constr type="t" for="ch" forName="ParentBackground3" refType="h" fact="0.1262"/>
              <dgm:constr type="w" for="ch" forName="ParentBackground3" refType="w" fact="0.1469"/>
              <dgm:constr type="h" for="ch" forName="ParentBackground3" refType="h" fact="0.5319"/>
              <dgm:constr type="r" for="ch" forName="Child3" refType="w" fact="0.6399"/>
              <dgm:constr type="t" for="ch" forName="Child3" refType="h" fact="0.6876"/>
              <dgm:constr type="w" for="ch" forName="Child3" refType="w" fact="0.1469"/>
              <dgm:constr type="h" for="ch" forName="Child3" refType="h" fact="0.3124"/>
              <dgm:constr type="r" for="ch" forName="Accent2" refType="w" fact="0.8404"/>
              <dgm:constr type="t" for="ch" forName="Accent2" refType="h" fact="-0.0109"/>
              <dgm:constr type="w" for="ch" forName="Accent2" refType="w" fact="0.2226"/>
              <dgm:constr type="h" for="ch" forName="Accent2" refType="h" fact="0.806"/>
              <dgm:constr type="r" for="ch" forName="ParentBackground2" refType="w" fact="0.8025"/>
              <dgm:constr type="t" for="ch" forName="ParentBackground2" refType="h" fact="0.1262"/>
              <dgm:constr type="w" for="ch" forName="ParentBackground2" refType="w" fact="0.1469"/>
              <dgm:constr type="h" for="ch" forName="ParentBackground2" refType="h" fact="0.5319"/>
              <dgm:constr type="r" for="ch" forName="Child2" refType="w" fact="0.8025"/>
              <dgm:constr type="t" for="ch" forName="Child2" refType="h" fact="0.6876"/>
              <dgm:constr type="w" for="ch" forName="Child2" refType="w" fact="0.1469"/>
              <dgm:constr type="h" for="ch" forName="Child2" refType="h" fact="0.3124"/>
              <dgm:constr type="r" for="ch" forName="Accent1" refType="w" fact="1.003"/>
              <dgm:constr type="t" for="ch" forName="Accent1" refType="h" fact="-0.0109"/>
              <dgm:constr type="w" for="ch" forName="Accent1" refType="w" fact="0.2226"/>
              <dgm:constr type="h" for="ch" forName="Accent1" refType="h" fact="0.806"/>
              <dgm:constr type="r" for="ch" forName="ParentBackground1" refType="w" fact="0.9652"/>
              <dgm:constr type="t" for="ch" forName="ParentBackground1" refType="h" fact="0.1262"/>
              <dgm:constr type="w" for="ch" forName="ParentBackground1" refType="w" fact="0.1469"/>
              <dgm:constr type="h" for="ch" forName="ParentBackground1" refType="h" fact="0.5319"/>
              <dgm:constr type="r" for="ch" forName="Child1" refType="w" fact="0.9652"/>
              <dgm:constr type="t" for="ch" forName="Child1" refType="h" fact="0.6876"/>
              <dgm:constr type="w" for="ch" forName="Child1" refType="w" fact="0.1469"/>
              <dgm:constr type="h" for="ch" forName="Child1" refType="h" fact="0.3124"/>
            </dgm:constrLst>
          </dgm:if>
          <dgm:if name="Name23" axis="ch" ptType="node" func="cnt" op="equ" val="7">
            <dgm:alg type="composite">
              <dgm:param type="ar" val="4.210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r" for="ch" forName="Parent7" refType="w" fact="0.1128"/>
              <dgm:constr type="t" for="ch" forName="Parent7" refType="h" fact="0.2022"/>
              <dgm:constr type="w" for="ch" forName="Parent7" refType="w" fact="0.0902"/>
              <dgm:constr type="h" for="ch" forName="Parent7" refType="h" fact="0.3799"/>
              <dgm:constr type="r" for="ch" forName="Parent6" refType="w" fact="0.2527"/>
              <dgm:constr type="t" for="ch" forName="Parent6" refType="h" fact="0.2022"/>
              <dgm:constr type="w" for="ch" forName="Parent6" refType="w" fact="0.0902"/>
              <dgm:constr type="h" for="ch" forName="Parent6" refType="h" fact="0.3799"/>
              <dgm:constr type="r" for="ch" forName="Parent5" refType="w" fact="0.3925"/>
              <dgm:constr type="t" for="ch" forName="Parent5" refType="h" fact="0.2022"/>
              <dgm:constr type="w" for="ch" forName="Parent5" refType="w" fact="0.0902"/>
              <dgm:constr type="h" for="ch" forName="Parent5" refType="h" fact="0.3799"/>
              <dgm:constr type="r" for="ch" forName="Parent4" refType="w" fact="0.5324"/>
              <dgm:constr type="t" for="ch" forName="Parent4" refType="h" fact="0.2022"/>
              <dgm:constr type="w" for="ch" forName="Parent4" refType="w" fact="0.0902"/>
              <dgm:constr type="h" for="ch" forName="Parent4" refType="h" fact="0.3799"/>
              <dgm:constr type="r" for="ch" forName="Parent3" refType="w" fact="0.6723"/>
              <dgm:constr type="t" for="ch" forName="Parent3" refType="h" fact="0.2022"/>
              <dgm:constr type="w" for="ch" forName="Parent3" refType="w" fact="0.0902"/>
              <dgm:constr type="h" for="ch" forName="Parent3" refType="h" fact="0.3799"/>
              <dgm:constr type="r" for="ch" forName="Parent2" refType="w" fact="0.8121"/>
              <dgm:constr type="t" for="ch" forName="Parent2" refType="h" fact="0.2022"/>
              <dgm:constr type="w" for="ch" forName="Parent2" refType="w" fact="0.0902"/>
              <dgm:constr type="h" for="ch" forName="Parent2" refType="h" fact="0.3799"/>
              <dgm:constr type="r" for="ch" forName="Parent1" refType="w" fact="0.952"/>
              <dgm:constr type="t" for="ch" forName="Parent1" refType="h" fact="0.2022"/>
              <dgm:constr type="w" for="ch" forName="Parent1" refType="w" fact="0.0902"/>
              <dgm:constr type="h" for="ch" forName="Parent1" refType="h" fact="0.3799"/>
              <dgm:constr type="r" for="ch" forName="Accent7" refType="w" fact="0.1354"/>
              <dgm:constr type="t" for="ch" forName="Accent7" refType="h" fact="0.1072"/>
              <dgm:constr type="w" for="ch" forName="Accent7" refType="w" fact="0.1354"/>
              <dgm:constr type="h" for="ch" forName="Accent7" refType="h" fact="0.5699"/>
              <dgm:constr type="r" for="ch" forName="ParentBackground7" refType="w" fact="0.1308"/>
              <dgm:constr type="t" for="ch" forName="ParentBackground7" refType="h" fact="0.1262"/>
              <dgm:constr type="w" for="ch" forName="ParentBackground7" refType="w" fact="0.1263"/>
              <dgm:constr type="h" for="ch" forName="ParentBackground7" refType="h" fact="0.5319"/>
              <dgm:constr type="r" for="ch" forName="Child7" refType="w" fact="0.1308"/>
              <dgm:constr type="t" for="ch" forName="Child7" refType="h" fact="0.6876"/>
              <dgm:constr type="w" for="ch" forName="Child7" refType="w" fact="0.1263"/>
              <dgm:constr type="h" for="ch" forName="Child7" refType="h" fact="0.3124"/>
              <dgm:constr type="r" for="ch" forName="Accent6" refType="w" fact="0.3033"/>
              <dgm:constr type="t" for="ch" forName="Accent6" refType="h" fact="-0.0109"/>
              <dgm:constr type="w" for="ch" forName="Accent6" refType="w" fact="0.1915"/>
              <dgm:constr type="h" for="ch" forName="Accent6" refType="h" fact="0.806"/>
              <dgm:constr type="r" for="ch" forName="ParentBackground6" refType="w" fact="0.2707"/>
              <dgm:constr type="t" for="ch" forName="ParentBackground6" refType="h" fact="0.1262"/>
              <dgm:constr type="w" for="ch" forName="ParentBackground6" refType="w" fact="0.1263"/>
              <dgm:constr type="h" for="ch" forName="ParentBackground6" refType="h" fact="0.5319"/>
              <dgm:constr type="r" for="ch" forName="Child6" refType="w" fact="0.2707"/>
              <dgm:constr type="t" for="ch" forName="Child6" refType="h" fact="0.6876"/>
              <dgm:constr type="w" for="ch" forName="Child6" refType="w" fact="0.1263"/>
              <dgm:constr type="h" for="ch" forName="Child6" refType="h" fact="0.3124"/>
              <dgm:constr type="r" for="ch" forName="Accent5" refType="w" fact="0.4431"/>
              <dgm:constr type="t" for="ch" forName="Accent5" refType="h" fact="-0.0109"/>
              <dgm:constr type="w" for="ch" forName="Accent5" refType="w" fact="0.1915"/>
              <dgm:constr type="h" for="ch" forName="Accent5" refType="h" fact="0.806"/>
              <dgm:constr type="r" for="ch" forName="ParentBackground5" refType="w" fact="0.4106"/>
              <dgm:constr type="t" for="ch" forName="ParentBackground5" refType="h" fact="0.1262"/>
              <dgm:constr type="w" for="ch" forName="ParentBackground5" refType="w" fact="0.1263"/>
              <dgm:constr type="h" for="ch" forName="ParentBackground5" refType="h" fact="0.5319"/>
              <dgm:constr type="r" for="ch" forName="Child5" refType="w" fact="0.4106"/>
              <dgm:constr type="t" for="ch" forName="Child5" refType="h" fact="0.6876"/>
              <dgm:constr type="w" for="ch" forName="Child5" refType="w" fact="0.1263"/>
              <dgm:constr type="h" for="ch" forName="Child5" refType="h" fact="0.3124"/>
              <dgm:constr type="r" for="ch" forName="Accent4" refType="w" fact="0.583"/>
              <dgm:constr type="t" for="ch" forName="Accent4" refType="h" fact="-0.0109"/>
              <dgm:constr type="w" for="ch" forName="Accent4" refType="w" fact="0.1915"/>
              <dgm:constr type="h" for="ch" forName="Accent4" refType="h" fact="0.806"/>
              <dgm:constr type="r" for="ch" forName="ParentBackground4" refType="w" fact="0.5504"/>
              <dgm:constr type="t" for="ch" forName="ParentBackground4" refType="h" fact="0.1262"/>
              <dgm:constr type="w" for="ch" forName="ParentBackground4" refType="w" fact="0.1263"/>
              <dgm:constr type="h" for="ch" forName="ParentBackground4" refType="h" fact="0.5319"/>
              <dgm:constr type="r" for="ch" forName="Child4" refType="w" fact="0.5504"/>
              <dgm:constr type="t" for="ch" forName="Child4" refType="h" fact="0.6876"/>
              <dgm:constr type="w" for="ch" forName="Child4" refType="w" fact="0.1263"/>
              <dgm:constr type="h" for="ch" forName="Child4" refType="h" fact="0.3124"/>
              <dgm:constr type="r" for="ch" forName="Accent3" refType="w" fact="0.7229"/>
              <dgm:constr type="t" for="ch" forName="Accent3" refType="h" fact="-0.0109"/>
              <dgm:constr type="w" for="ch" forName="Accent3" refType="w" fact="0.1915"/>
              <dgm:constr type="h" for="ch" forName="Accent3" refType="h" fact="0.806"/>
              <dgm:constr type="r" for="ch" forName="ParentBackground3" refType="w" fact="0.6903"/>
              <dgm:constr type="t" for="ch" forName="ParentBackground3" refType="h" fact="0.1262"/>
              <dgm:constr type="w" for="ch" forName="ParentBackground3" refType="w" fact="0.1263"/>
              <dgm:constr type="h" for="ch" forName="ParentBackground3" refType="h" fact="0.5319"/>
              <dgm:constr type="r" for="ch" forName="Child3" refType="w" fact="0.6903"/>
              <dgm:constr type="t" for="ch" forName="Child3" refType="h" fact="0.6876"/>
              <dgm:constr type="w" for="ch" forName="Child3" refType="w" fact="0.1263"/>
              <dgm:constr type="h" for="ch" forName="Child3" refType="h" fact="0.3124"/>
              <dgm:constr type="r" for="ch" forName="Accent2" refType="w" fact="0.8627"/>
              <dgm:constr type="t" for="ch" forName="Accent2" refType="h" fact="-0.0109"/>
              <dgm:constr type="w" for="ch" forName="Accent2" refType="w" fact="0.1915"/>
              <dgm:constr type="h" for="ch" forName="Accent2" refType="h" fact="0.806"/>
              <dgm:constr type="r" for="ch" forName="ParentBackground2" refType="w" fact="0.8302"/>
              <dgm:constr type="t" for="ch" forName="ParentBackground2" refType="h" fact="0.1262"/>
              <dgm:constr type="w" for="ch" forName="ParentBackground2" refType="w" fact="0.1263"/>
              <dgm:constr type="h" for="ch" forName="ParentBackground2" refType="h" fact="0.5319"/>
              <dgm:constr type="r" for="ch" forName="Child2" refType="w" fact="0.8302"/>
              <dgm:constr type="t" for="ch" forName="Child2" refType="h" fact="0.6876"/>
              <dgm:constr type="w" for="ch" forName="Child2" refType="w" fact="0.1263"/>
              <dgm:constr type="h" for="ch" forName="Child2" refType="h" fact="0.3124"/>
              <dgm:constr type="r" for="ch" forName="Accent1" refType="w" fact="1.0026"/>
              <dgm:constr type="t" for="ch" forName="Accent1" refType="h" fact="-0.0109"/>
              <dgm:constr type="w" for="ch" forName="Accent1" refType="w" fact="0.1915"/>
              <dgm:constr type="h" for="ch" forName="Accent1" refType="h" fact="0.806"/>
              <dgm:constr type="r" for="ch" forName="ParentBackground1" refType="w" fact="0.97"/>
              <dgm:constr type="t" for="ch" forName="ParentBackground1" refType="h" fact="0.1262"/>
              <dgm:constr type="w" for="ch" forName="ParentBackground1" refType="w" fact="0.1263"/>
              <dgm:constr type="h" for="ch" forName="ParentBackground1" refType="h" fact="0.5319"/>
              <dgm:constr type="r" for="ch" forName="Child1" refType="w" fact="0.97"/>
              <dgm:constr type="t" for="ch" forName="Child1" refType="h" fact="0.6876"/>
              <dgm:constr type="w" for="ch" forName="Child1" refType="w" fact="0.1263"/>
              <dgm:constr type="h" for="ch" forName="Child1" refType="h" fact="0.3124"/>
            </dgm:constrLst>
          </dgm:if>
          <dgm:if name="Name24" axis="ch" ptType="node" func="cnt" op="equ" val="8">
            <dgm:alg type="composite">
              <dgm:param type="ar" val="4.799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r" for="ch" forName="Parent8" refType="w" fact="0.099"/>
              <dgm:constr type="t" for="ch" forName="Parent8" refType="h" fact="0.2022"/>
              <dgm:constr type="w" for="ch" forName="Parent8" refType="w" fact="0.0792"/>
              <dgm:constr type="h" for="ch" forName="Parent8" refType="h" fact="0.3799"/>
              <dgm:constr type="r" for="ch" forName="Parent7" refType="w" fact="0.2217"/>
              <dgm:constr type="t" for="ch" forName="Parent7" refType="h" fact="0.2022"/>
              <dgm:constr type="w" for="ch" forName="Parent7" refType="w" fact="0.0792"/>
              <dgm:constr type="h" for="ch" forName="Parent7" refType="h" fact="0.3799"/>
              <dgm:constr type="r" for="ch" forName="Parent6" refType="w" fact="0.3444"/>
              <dgm:constr type="t" for="ch" forName="Parent6" refType="h" fact="0.2022"/>
              <dgm:constr type="w" for="ch" forName="Parent6" refType="w" fact="0.0792"/>
              <dgm:constr type="h" for="ch" forName="Parent6" refType="h" fact="0.3799"/>
              <dgm:constr type="r" for="ch" forName="Parent5" refType="w" fact="0.4671"/>
              <dgm:constr type="t" for="ch" forName="Parent5" refType="h" fact="0.2022"/>
              <dgm:constr type="w" for="ch" forName="Parent5" refType="w" fact="0.0792"/>
              <dgm:constr type="h" for="ch" forName="Parent5" refType="h" fact="0.3799"/>
              <dgm:constr type="r" for="ch" forName="Parent4" refType="w" fact="0.5898"/>
              <dgm:constr type="t" for="ch" forName="Parent4" refType="h" fact="0.2022"/>
              <dgm:constr type="w" for="ch" forName="Parent4" refType="w" fact="0.0792"/>
              <dgm:constr type="h" for="ch" forName="Parent4" refType="h" fact="0.3799"/>
              <dgm:constr type="r" for="ch" forName="Parent3" refType="w" fact="0.7125"/>
              <dgm:constr type="t" for="ch" forName="Parent3" refType="h" fact="0.2022"/>
              <dgm:constr type="w" for="ch" forName="Parent3" refType="w" fact="0.0792"/>
              <dgm:constr type="h" for="ch" forName="Parent3" refType="h" fact="0.3799"/>
              <dgm:constr type="r" for="ch" forName="Parent2" refType="w" fact="0.8352"/>
              <dgm:constr type="t" for="ch" forName="Parent2" refType="h" fact="0.2022"/>
              <dgm:constr type="w" for="ch" forName="Parent2" refType="w" fact="0.0792"/>
              <dgm:constr type="h" for="ch" forName="Parent2" refType="h" fact="0.3799"/>
              <dgm:constr type="r" for="ch" forName="Parent1" refType="w" fact="0.9579"/>
              <dgm:constr type="t" for="ch" forName="Parent1" refType="h" fact="0.2022"/>
              <dgm:constr type="w" for="ch" forName="Parent1" refType="w" fact="0.0792"/>
              <dgm:constr type="h" for="ch" forName="Parent1" refType="h" fact="0.3799"/>
              <dgm:constr type="r" for="ch" forName="Accent8" refType="w" fact="0.1187"/>
              <dgm:constr type="t" for="ch" forName="Accent8" refType="h" fact="0.1072"/>
              <dgm:constr type="w" for="ch" forName="Accent8" refType="w" fact="0.1187"/>
              <dgm:constr type="h" for="ch" forName="Accent8" refType="h" fact="0.5699"/>
              <dgm:constr type="r" for="ch" forName="ParentBackground8" refType="w" fact="0.1148"/>
              <dgm:constr type="t" for="ch" forName="ParentBackground8" refType="h" fact="0.1262"/>
              <dgm:constr type="w" for="ch" forName="ParentBackground8" refType="w" fact="0.1108"/>
              <dgm:constr type="h" for="ch" forName="ParentBackground8" refType="h" fact="0.5319"/>
              <dgm:constr type="r" for="ch" forName="Child8" refType="w" fact="0.1148"/>
              <dgm:constr type="t" for="ch" forName="Child8" refType="h" fact="0.6876"/>
              <dgm:constr type="w" for="ch" forName="Child8" refType="w" fact="0.1108"/>
              <dgm:constr type="h" for="ch" forName="Child8" refType="h" fact="0.3124"/>
              <dgm:constr type="r" for="ch" forName="Accent7" refType="w" fact="0.2661"/>
              <dgm:constr type="t" for="ch" forName="Accent7" refType="h" fact="-0.0109"/>
              <dgm:constr type="w" for="ch" forName="Accent7" refType="w" fact="0.1679"/>
              <dgm:constr type="h" for="ch" forName="Accent7" refType="h" fact="0.806"/>
              <dgm:constr type="r" for="ch" forName="ParentBackground7" refType="w" fact="0.2375"/>
              <dgm:constr type="t" for="ch" forName="ParentBackground7" refType="h" fact="0.1262"/>
              <dgm:constr type="w" for="ch" forName="ParentBackground7" refType="w" fact="0.1108"/>
              <dgm:constr type="h" for="ch" forName="ParentBackground7" refType="h" fact="0.5319"/>
              <dgm:constr type="r" for="ch" forName="Child7" refType="w" fact="0.2375"/>
              <dgm:constr type="t" for="ch" forName="Child7" refType="h" fact="0.6876"/>
              <dgm:constr type="w" for="ch" forName="Child7" refType="w" fact="0.1108"/>
              <dgm:constr type="h" for="ch" forName="Child7" refType="h" fact="0.3124"/>
              <dgm:constr type="r" for="ch" forName="Accent6" refType="w" fact="0.3888"/>
              <dgm:constr type="t" for="ch" forName="Accent6" refType="h" fact="-0.0109"/>
              <dgm:constr type="w" for="ch" forName="Accent6" refType="w" fact="0.1679"/>
              <dgm:constr type="h" for="ch" forName="Accent6" refType="h" fact="0.806"/>
              <dgm:constr type="r" for="ch" forName="ParentBackground6" refType="w" fact="0.3602"/>
              <dgm:constr type="t" for="ch" forName="ParentBackground6" refType="h" fact="0.1262"/>
              <dgm:constr type="w" for="ch" forName="ParentBackground6" refType="w" fact="0.1108"/>
              <dgm:constr type="h" for="ch" forName="ParentBackground6" refType="h" fact="0.5319"/>
              <dgm:constr type="r" for="ch" forName="Child6" refType="w" fact="0.3602"/>
              <dgm:constr type="t" for="ch" forName="Child6" refType="h" fact="0.6876"/>
              <dgm:constr type="w" for="ch" forName="Child6" refType="w" fact="0.1108"/>
              <dgm:constr type="h" for="ch" forName="Child6" refType="h" fact="0.3124"/>
              <dgm:constr type="r" for="ch" forName="Accent5" refType="w" fact="0.5115"/>
              <dgm:constr type="t" for="ch" forName="Accent5" refType="h" fact="-0.0109"/>
              <dgm:constr type="w" for="ch" forName="Accent5" refType="w" fact="0.1679"/>
              <dgm:constr type="h" for="ch" forName="Accent5" refType="h" fact="0.806"/>
              <dgm:constr type="r" for="ch" forName="ParentBackground5" refType="w" fact="0.4829"/>
              <dgm:constr type="t" for="ch" forName="ParentBackground5" refType="h" fact="0.1262"/>
              <dgm:constr type="w" for="ch" forName="ParentBackground5" refType="w" fact="0.1108"/>
              <dgm:constr type="h" for="ch" forName="ParentBackground5" refType="h" fact="0.5319"/>
              <dgm:constr type="r" for="ch" forName="Child5" refType="w" fact="0.4829"/>
              <dgm:constr type="t" for="ch" forName="Child5" refType="h" fact="0.6876"/>
              <dgm:constr type="w" for="ch" forName="Child5" refType="w" fact="0.1108"/>
              <dgm:constr type="h" for="ch" forName="Child5" refType="h" fact="0.3124"/>
              <dgm:constr type="r" for="ch" forName="Accent4" refType="w" fact="0.6342"/>
              <dgm:constr type="t" for="ch" forName="Accent4" refType="h" fact="-0.0109"/>
              <dgm:constr type="w" for="ch" forName="Accent4" refType="w" fact="0.1679"/>
              <dgm:constr type="h" for="ch" forName="Accent4" refType="h" fact="0.806"/>
              <dgm:constr type="r" for="ch" forName="ParentBackground4" refType="w" fact="0.6056"/>
              <dgm:constr type="t" for="ch" forName="ParentBackground4" refType="h" fact="0.1262"/>
              <dgm:constr type="w" for="ch" forName="ParentBackground4" refType="w" fact="0.1108"/>
              <dgm:constr type="h" for="ch" forName="ParentBackground4" refType="h" fact="0.5319"/>
              <dgm:constr type="r" for="ch" forName="Child4" refType="w" fact="0.6056"/>
              <dgm:constr type="t" for="ch" forName="Child4" refType="h" fact="0.6876"/>
              <dgm:constr type="w" for="ch" forName="Child4" refType="w" fact="0.1108"/>
              <dgm:constr type="h" for="ch" forName="Child4" refType="h" fact="0.3124"/>
              <dgm:constr type="r" for="ch" forName="Accent3" refType="w" fact="0.7569"/>
              <dgm:constr type="t" for="ch" forName="Accent3" refType="h" fact="-0.0109"/>
              <dgm:constr type="w" for="ch" forName="Accent3" refType="w" fact="0.1679"/>
              <dgm:constr type="h" for="ch" forName="Accent3" refType="h" fact="0.806"/>
              <dgm:constr type="r" for="ch" forName="ParentBackground3" refType="w" fact="0.7283"/>
              <dgm:constr type="t" for="ch" forName="ParentBackground3" refType="h" fact="0.1262"/>
              <dgm:constr type="w" for="ch" forName="ParentBackground3" refType="w" fact="0.1108"/>
              <dgm:constr type="h" for="ch" forName="ParentBackground3" refType="h" fact="0.5319"/>
              <dgm:constr type="r" for="ch" forName="Child3" refType="w" fact="0.7283"/>
              <dgm:constr type="t" for="ch" forName="Child3" refType="h" fact="0.6876"/>
              <dgm:constr type="w" for="ch" forName="Child3" refType="w" fact="0.1108"/>
              <dgm:constr type="h" for="ch" forName="Child3" refType="h" fact="0.3124"/>
              <dgm:constr type="r" for="ch" forName="Accent2" refType="w" fact="0.8796"/>
              <dgm:constr type="t" for="ch" forName="Accent2" refType="h" fact="-0.0109"/>
              <dgm:constr type="w" for="ch" forName="Accent2" refType="w" fact="0.1679"/>
              <dgm:constr type="h" for="ch" forName="Accent2" refType="h" fact="0.806"/>
              <dgm:constr type="r" for="ch" forName="ParentBackground2" refType="w" fact="0.851"/>
              <dgm:constr type="t" for="ch" forName="ParentBackground2" refType="h" fact="0.1262"/>
              <dgm:constr type="w" for="ch" forName="ParentBackground2" refType="w" fact="0.1108"/>
              <dgm:constr type="h" for="ch" forName="ParentBackground2" refType="h" fact="0.5319"/>
              <dgm:constr type="r" for="ch" forName="Child2" refType="w" fact="0.851"/>
              <dgm:constr type="t" for="ch" forName="Child2" refType="h" fact="0.6876"/>
              <dgm:constr type="w" for="ch" forName="Child2" refType="w" fact="0.1108"/>
              <dgm:constr type="h" for="ch" forName="Child2" refType="h" fact="0.3124"/>
              <dgm:constr type="r" for="ch" forName="Accent1" refType="w" fact="1.0023"/>
              <dgm:constr type="t" for="ch" forName="Accent1" refType="h" fact="-0.0109"/>
              <dgm:constr type="w" for="ch" forName="Accent1" refType="w" fact="0.1679"/>
              <dgm:constr type="h" for="ch" forName="Accent1" refType="h" fact="0.806"/>
              <dgm:constr type="r" for="ch" forName="ParentBackground1" refType="w" fact="0.9737"/>
              <dgm:constr type="t" for="ch" forName="ParentBackground1" refType="h" fact="0.1262"/>
              <dgm:constr type="w" for="ch" forName="ParentBackground1" refType="w" fact="0.1108"/>
              <dgm:constr type="h" for="ch" forName="ParentBackground1" refType="h" fact="0.5319"/>
              <dgm:constr type="r" for="ch" forName="Child1" refType="w" fact="0.9737"/>
              <dgm:constr type="t" for="ch" forName="Child1" refType="h" fact="0.6876"/>
              <dgm:constr type="w" for="ch" forName="Child1" refType="w" fact="0.1108"/>
              <dgm:constr type="h" for="ch" forName="Child1" refType="h" fact="0.3124"/>
            </dgm:constrLst>
          </dgm:if>
          <dgm:if name="Name25" axis="ch" ptType="node" func="cnt" op="equ" val="9">
            <dgm:alg type="composite">
              <dgm:param type="ar" val="5.38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r" for="ch" forName="Parent9" refType="w" fact="0.0881"/>
              <dgm:constr type="t" for="ch" forName="Parent9" refType="h" fact="0.2022"/>
              <dgm:constr type="w" for="ch" forName="Parent9" refType="w" fact="0.0705"/>
              <dgm:constr type="h" for="ch" forName="Parent9" refType="h" fact="0.3799"/>
              <dgm:constr type="r" for="ch" forName="Parent8" refType="w" fact="0.1974"/>
              <dgm:constr type="t" for="ch" forName="Parent8" refType="h" fact="0.2022"/>
              <dgm:constr type="w" for="ch" forName="Parent8" refType="w" fact="0.0705"/>
              <dgm:constr type="h" for="ch" forName="Parent8" refType="h" fact="0.3799"/>
              <dgm:constr type="r" for="ch" forName="Parent7" refType="w" fact="0.3067"/>
              <dgm:constr type="t" for="ch" forName="Parent7" refType="h" fact="0.2022"/>
              <dgm:constr type="w" for="ch" forName="Parent7" refType="w" fact="0.0705"/>
              <dgm:constr type="h" for="ch" forName="Parent7" refType="h" fact="0.3799"/>
              <dgm:constr type="r" for="ch" forName="Parent6" refType="w" fact="0.416"/>
              <dgm:constr type="t" for="ch" forName="Parent6" refType="h" fact="0.2022"/>
              <dgm:constr type="w" for="ch" forName="Parent6" refType="w" fact="0.0705"/>
              <dgm:constr type="h" for="ch" forName="Parent6" refType="h" fact="0.3799"/>
              <dgm:constr type="r" for="ch" forName="Parent5" refType="w" fact="0.5253"/>
              <dgm:constr type="t" for="ch" forName="Parent5" refType="h" fact="0.2022"/>
              <dgm:constr type="w" for="ch" forName="Parent5" refType="w" fact="0.0705"/>
              <dgm:constr type="h" for="ch" forName="Parent5" refType="h" fact="0.3799"/>
              <dgm:constr type="r" for="ch" forName="Parent4" refType="w" fact="0.6346"/>
              <dgm:constr type="t" for="ch" forName="Parent4" refType="h" fact="0.2022"/>
              <dgm:constr type="w" for="ch" forName="Parent4" refType="w" fact="0.0705"/>
              <dgm:constr type="h" for="ch" forName="Parent4" refType="h" fact="0.3799"/>
              <dgm:constr type="r" for="ch" forName="Parent3" refType="w" fact="0.7439"/>
              <dgm:constr type="t" for="ch" forName="Parent3" refType="h" fact="0.2022"/>
              <dgm:constr type="w" for="ch" forName="Parent3" refType="w" fact="0.0705"/>
              <dgm:constr type="h" for="ch" forName="Parent3" refType="h" fact="0.3799"/>
              <dgm:constr type="r" for="ch" forName="Parent2" refType="w" fact="0.8532"/>
              <dgm:constr type="t" for="ch" forName="Parent2" refType="h" fact="0.2022"/>
              <dgm:constr type="w" for="ch" forName="Parent2" refType="w" fact="0.0705"/>
              <dgm:constr type="h" for="ch" forName="Parent2" refType="h" fact="0.3799"/>
              <dgm:constr type="r" for="ch" forName="Parent1" refType="w" fact="0.9625"/>
              <dgm:constr type="t" for="ch" forName="Parent1" refType="h" fact="0.2022"/>
              <dgm:constr type="w" for="ch" forName="Parent1" refType="w" fact="0.0705"/>
              <dgm:constr type="h" for="ch" forName="Parent1" refType="h" fact="0.3799"/>
              <dgm:constr type="r" for="ch" forName="Accent9" refType="w" fact="0.1058"/>
              <dgm:constr type="t" for="ch" forName="Accent9" refType="h" fact="0.1072"/>
              <dgm:constr type="w" for="ch" forName="Accent9" refType="w" fact="0.1058"/>
              <dgm:constr type="h" for="ch" forName="Accent9" refType="h" fact="0.5699"/>
              <dgm:constr type="r" for="ch" forName="ParentBackground9" refType="w" fact="0.1022"/>
              <dgm:constr type="t" for="ch" forName="ParentBackground9" refType="h" fact="0.1262"/>
              <dgm:constr type="w" for="ch" forName="ParentBackground9" refType="w" fact="0.0987"/>
              <dgm:constr type="h" for="ch" forName="ParentBackground9" refType="h" fact="0.5319"/>
              <dgm:constr type="r" for="ch" forName="Child9" refType="w" fact="0.1022"/>
              <dgm:constr type="t" for="ch" forName="Child9" refType="h" fact="0.6876"/>
              <dgm:constr type="w" for="ch" forName="Child9" refType="w" fact="0.0987"/>
              <dgm:constr type="h" for="ch" forName="Child9" refType="h" fact="0.3124"/>
              <dgm:constr type="r" for="ch" forName="Accent8" refType="w" fact="0.237"/>
              <dgm:constr type="t" for="ch" forName="Accent8" refType="h" fact="-0.0109"/>
              <dgm:constr type="w" for="ch" forName="Accent8" refType="w" fact="0.1496"/>
              <dgm:constr type="h" for="ch" forName="Accent8" refType="h" fact="0.806"/>
              <dgm:constr type="r" for="ch" forName="ParentBackground8" refType="w" fact="0.2115"/>
              <dgm:constr type="t" for="ch" forName="ParentBackground8" refType="h" fact="0.1262"/>
              <dgm:constr type="w" for="ch" forName="ParentBackground8" refType="w" fact="0.0987"/>
              <dgm:constr type="h" for="ch" forName="ParentBackground8" refType="h" fact="0.5319"/>
              <dgm:constr type="r" for="ch" forName="Child8" refType="w" fact="0.2115"/>
              <dgm:constr type="t" for="ch" forName="Child8" refType="h" fact="0.6876"/>
              <dgm:constr type="w" for="ch" forName="Child8" refType="w" fact="0.0987"/>
              <dgm:constr type="h" for="ch" forName="Child8" refType="h" fact="0.3124"/>
              <dgm:constr type="r" for="ch" forName="Accent7" refType="w" fact="0.3462"/>
              <dgm:constr type="t" for="ch" forName="Accent7" refType="h" fact="-0.0109"/>
              <dgm:constr type="w" for="ch" forName="Accent7" refType="w" fact="0.1496"/>
              <dgm:constr type="h" for="ch" forName="Accent7" refType="h" fact="0.806"/>
              <dgm:constr type="r" for="ch" forName="ParentBackground7" refType="w" fact="0.3208"/>
              <dgm:constr type="t" for="ch" forName="ParentBackground7" refType="h" fact="0.1262"/>
              <dgm:constr type="w" for="ch" forName="ParentBackground7" refType="w" fact="0.0987"/>
              <dgm:constr type="h" for="ch" forName="ParentBackground7" refType="h" fact="0.5319"/>
              <dgm:constr type="r" for="ch" forName="Child7" refType="w" fact="0.3208"/>
              <dgm:constr type="t" for="ch" forName="Child7" refType="h" fact="0.6876"/>
              <dgm:constr type="w" for="ch" forName="Child7" refType="w" fact="0.0987"/>
              <dgm:constr type="h" for="ch" forName="Child7" refType="h" fact="0.3124"/>
              <dgm:constr type="r" for="ch" forName="Accent6" refType="w" fact="0.4555"/>
              <dgm:constr type="t" for="ch" forName="Accent6" refType="h" fact="-0.0109"/>
              <dgm:constr type="w" for="ch" forName="Accent6" refType="w" fact="0.1496"/>
              <dgm:constr type="h" for="ch" forName="Accent6" refType="h" fact="0.806"/>
              <dgm:constr type="r" for="ch" forName="ParentBackground6" refType="w" fact="0.4301"/>
              <dgm:constr type="t" for="ch" forName="ParentBackground6" refType="h" fact="0.1262"/>
              <dgm:constr type="w" for="ch" forName="ParentBackground6" refType="w" fact="0.0987"/>
              <dgm:constr type="h" for="ch" forName="ParentBackground6" refType="h" fact="0.5319"/>
              <dgm:constr type="r" for="ch" forName="Child6" refType="w" fact="0.4301"/>
              <dgm:constr type="t" for="ch" forName="Child6" refType="h" fact="0.6876"/>
              <dgm:constr type="w" for="ch" forName="Child6" refType="w" fact="0.0987"/>
              <dgm:constr type="h" for="ch" forName="Child6" refType="h" fact="0.3124"/>
              <dgm:constr type="r" for="ch" forName="Accent5" refType="w" fact="0.5648"/>
              <dgm:constr type="t" for="ch" forName="Accent5" refType="h" fact="-0.0109"/>
              <dgm:constr type="w" for="ch" forName="Accent5" refType="w" fact="0.1496"/>
              <dgm:constr type="h" for="ch" forName="Accent5" refType="h" fact="0.806"/>
              <dgm:constr type="r" for="ch" forName="ParentBackground5" refType="w" fact="0.5394"/>
              <dgm:constr type="t" for="ch" forName="ParentBackground5" refType="h" fact="0.1262"/>
              <dgm:constr type="w" for="ch" forName="ParentBackground5" refType="w" fact="0.0987"/>
              <dgm:constr type="h" for="ch" forName="ParentBackground5" refType="h" fact="0.5319"/>
              <dgm:constr type="r" for="ch" forName="Child5" refType="w" fact="0.5394"/>
              <dgm:constr type="t" for="ch" forName="Child5" refType="h" fact="0.6876"/>
              <dgm:constr type="w" for="ch" forName="Child5" refType="w" fact="0.0987"/>
              <dgm:constr type="h" for="ch" forName="Child5" refType="h" fact="0.3124"/>
              <dgm:constr type="r" for="ch" forName="Accent4" refType="w" fact="0.6741"/>
              <dgm:constr type="t" for="ch" forName="Accent4" refType="h" fact="-0.0109"/>
              <dgm:constr type="w" for="ch" forName="Accent4" refType="w" fact="0.1496"/>
              <dgm:constr type="h" for="ch" forName="Accent4" refType="h" fact="0.806"/>
              <dgm:constr type="r" for="ch" forName="ParentBackground4" refType="w" fact="0.6487"/>
              <dgm:constr type="t" for="ch" forName="ParentBackground4" refType="h" fact="0.1262"/>
              <dgm:constr type="w" for="ch" forName="ParentBackground4" refType="w" fact="0.0987"/>
              <dgm:constr type="h" for="ch" forName="ParentBackground4" refType="h" fact="0.5319"/>
              <dgm:constr type="r" for="ch" forName="Child4" refType="w" fact="0.6487"/>
              <dgm:constr type="t" for="ch" forName="Child4" refType="h" fact="0.6876"/>
              <dgm:constr type="w" for="ch" forName="Child4" refType="w" fact="0.0987"/>
              <dgm:constr type="h" for="ch" forName="Child4" refType="h" fact="0.3124"/>
              <dgm:constr type="r" for="ch" forName="Accent3" refType="w" fact="0.7834"/>
              <dgm:constr type="t" for="ch" forName="Accent3" refType="h" fact="-0.0109"/>
              <dgm:constr type="w" for="ch" forName="Accent3" refType="w" fact="0.1496"/>
              <dgm:constr type="h" for="ch" forName="Accent3" refType="h" fact="0.806"/>
              <dgm:constr type="r" for="ch" forName="ParentBackground3" refType="w" fact="0.758"/>
              <dgm:constr type="t" for="ch" forName="ParentBackground3" refType="h" fact="0.1262"/>
              <dgm:constr type="w" for="ch" forName="ParentBackground3" refType="w" fact="0.0987"/>
              <dgm:constr type="h" for="ch" forName="ParentBackground3" refType="h" fact="0.5319"/>
              <dgm:constr type="r" for="ch" forName="Child3" refType="w" fact="0.758"/>
              <dgm:constr type="t" for="ch" forName="Child3" refType="h" fact="0.6876"/>
              <dgm:constr type="w" for="ch" forName="Child3" refType="w" fact="0.0987"/>
              <dgm:constr type="h" for="ch" forName="Child3" refType="h" fact="0.3124"/>
              <dgm:constr type="r" for="ch" forName="Accent2" refType="w" fact="0.8927"/>
              <dgm:constr type="t" for="ch" forName="Accent2" refType="h" fact="-0.0109"/>
              <dgm:constr type="w" for="ch" forName="Accent2" refType="w" fact="0.1496"/>
              <dgm:constr type="h" for="ch" forName="Accent2" refType="h" fact="0.806"/>
              <dgm:constr type="r" for="ch" forName="ParentBackground2" refType="w" fact="0.8673"/>
              <dgm:constr type="t" for="ch" forName="ParentBackground2" refType="h" fact="0.1262"/>
              <dgm:constr type="w" for="ch" forName="ParentBackground2" refType="w" fact="0.0987"/>
              <dgm:constr type="h" for="ch" forName="ParentBackground2" refType="h" fact="0.5319"/>
              <dgm:constr type="r" for="ch" forName="Child2" refType="w" fact="0.8673"/>
              <dgm:constr type="t" for="ch" forName="Child2" refType="h" fact="0.6876"/>
              <dgm:constr type="w" for="ch" forName="Child2" refType="w" fact="0.0987"/>
              <dgm:constr type="h" for="ch" forName="Child2" refType="h" fact="0.3124"/>
              <dgm:constr type="r" for="ch" forName="Accent1" refType="w" fact="1.002"/>
              <dgm:constr type="t" for="ch" forName="Accent1" refType="h" fact="-0.0109"/>
              <dgm:constr type="w" for="ch" forName="Accent1" refType="w" fact="0.1496"/>
              <dgm:constr type="h" for="ch" forName="Accent1" refType="h" fact="0.806"/>
              <dgm:constr type="r" for="ch" forName="ParentBackground1" refType="w" fact="0.9765"/>
              <dgm:constr type="t" for="ch" forName="ParentBackground1" refType="h" fact="0.1262"/>
              <dgm:constr type="w" for="ch" forName="ParentBackground1" refType="w" fact="0.0987"/>
              <dgm:constr type="h" for="ch" forName="ParentBackground1" refType="h" fact="0.5319"/>
              <dgm:constr type="r" for="ch" forName="Child1" refType="w" fact="0.9765"/>
              <dgm:constr type="t" for="ch" forName="Child1" refType="h" fact="0.6876"/>
              <dgm:constr type="w" for="ch" forName="Child1" refType="w" fact="0.0987"/>
              <dgm:constr type="h" for="ch" forName="Child1" refType="h" fact="0.3124"/>
            </dgm:constrLst>
          </dgm:if>
          <dgm:if name="Name26" axis="ch" ptType="node" func="cnt" op="equ" val="10">
            <dgm:alg type="composite">
              <dgm:param type="ar" val="5.976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7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r" for="ch" forName="Parent10" refType="w" fact="0.0795"/>
              <dgm:constr type="t" for="ch" forName="Parent10" refType="h" fact="0.2022"/>
              <dgm:constr type="w" for="ch" forName="Parent10" refType="w" fact="0.0636"/>
              <dgm:constr type="h" for="ch" forName="Parent10" refType="h" fact="0.3799"/>
              <dgm:constr type="r" for="ch" forName="Parent9" refType="w" fact="0.178"/>
              <dgm:constr type="t" for="ch" forName="Parent9" refType="h" fact="0.2022"/>
              <dgm:constr type="w" for="ch" forName="Parent9" refType="w" fact="0.0636"/>
              <dgm:constr type="h" for="ch" forName="Parent9" refType="h" fact="0.3799"/>
              <dgm:constr type="r" for="ch" forName="Parent8" refType="w" fact="0.2765"/>
              <dgm:constr type="t" for="ch" forName="Parent8" refType="h" fact="0.2022"/>
              <dgm:constr type="w" for="ch" forName="Parent8" refType="w" fact="0.0636"/>
              <dgm:constr type="h" for="ch" forName="Parent8" refType="h" fact="0.3799"/>
              <dgm:constr type="r" for="ch" forName="Parent7" refType="w" fact="0.375"/>
              <dgm:constr type="t" for="ch" forName="Parent7" refType="h" fact="0.2022"/>
              <dgm:constr type="w" for="ch" forName="Parent7" refType="w" fact="0.0636"/>
              <dgm:constr type="h" for="ch" forName="Parent7" refType="h" fact="0.3799"/>
              <dgm:constr type="r" for="ch" forName="Parent6" refType="w" fact="0.4736"/>
              <dgm:constr type="t" for="ch" forName="Parent6" refType="h" fact="0.2022"/>
              <dgm:constr type="w" for="ch" forName="Parent6" refType="w" fact="0.0636"/>
              <dgm:constr type="h" for="ch" forName="Parent6" refType="h" fact="0.3799"/>
              <dgm:constr type="r" for="ch" forName="Parent5" refType="w" fact="0.5721"/>
              <dgm:constr type="t" for="ch" forName="Parent5" refType="h" fact="0.2022"/>
              <dgm:constr type="w" for="ch" forName="Parent5" refType="w" fact="0.0636"/>
              <dgm:constr type="h" for="ch" forName="Parent5" refType="h" fact="0.3799"/>
              <dgm:constr type="r" for="ch" forName="Parent4" refType="w" fact="0.6706"/>
              <dgm:constr type="t" for="ch" forName="Parent4" refType="h" fact="0.2022"/>
              <dgm:constr type="w" for="ch" forName="Parent4" refType="w" fact="0.0636"/>
              <dgm:constr type="h" for="ch" forName="Parent4" refType="h" fact="0.3799"/>
              <dgm:constr type="r" for="ch" forName="Parent3" refType="w" fact="0.7691"/>
              <dgm:constr type="t" for="ch" forName="Parent3" refType="h" fact="0.2022"/>
              <dgm:constr type="w" for="ch" forName="Parent3" refType="w" fact="0.0636"/>
              <dgm:constr type="h" for="ch" forName="Parent3" refType="h" fact="0.3799"/>
              <dgm:constr type="r" for="ch" forName="Parent2" refType="w" fact="0.8676"/>
              <dgm:constr type="t" for="ch" forName="Parent2" refType="h" fact="0.2022"/>
              <dgm:constr type="w" for="ch" forName="Parent2" refType="w" fact="0.0636"/>
              <dgm:constr type="h" for="ch" forName="Parent2" refType="h" fact="0.3799"/>
              <dgm:constr type="r" for="ch" forName="Parent1" refType="w" fact="0.9662"/>
              <dgm:constr type="t" for="ch" forName="Parent1" refType="h" fact="0.2022"/>
              <dgm:constr type="w" for="ch" forName="Parent1" refType="w" fact="0.0636"/>
              <dgm:constr type="h" for="ch" forName="Parent1" refType="h" fact="0.3799"/>
              <dgm:constr type="r" for="ch" forName="Accent10" refType="w" fact="0.0953"/>
              <dgm:constr type="t" for="ch" forName="Accent10" refType="h" fact="0.1072"/>
              <dgm:constr type="w" for="ch" forName="Accent10" refType="w" fact="0.0953"/>
              <dgm:constr type="h" for="ch" forName="Accent10" refType="h" fact="0.5699"/>
              <dgm:constr type="r" for="ch" forName="ParentBackground10" refType="w" fact="0.0922"/>
              <dgm:constr type="t" for="ch" forName="ParentBackground10" refType="h" fact="0.1262"/>
              <dgm:constr type="w" for="ch" forName="ParentBackground10" refType="w" fact="0.089"/>
              <dgm:constr type="h" for="ch" forName="ParentBackground10" refType="h" fact="0.5319"/>
              <dgm:constr type="r" for="ch" forName="Child10" refType="w" fact="0.0922"/>
              <dgm:constr type="t" for="ch" forName="Child10" refType="h" fact="0.6876"/>
              <dgm:constr type="w" for="ch" forName="Child10" refType="w" fact="0.089"/>
              <dgm:constr type="h" for="ch" forName="Child10" refType="h" fact="0.3124"/>
              <dgm:constr type="r" for="ch" forName="Accent9" refType="w" fact="0.2136"/>
              <dgm:constr type="t" for="ch" forName="Accent9" refType="h" fact="-0.0109"/>
              <dgm:constr type="w" for="ch" forName="Accent9" refType="w" fact="0.1348"/>
              <dgm:constr type="h" for="ch" forName="Accent9" refType="h" fact="0.806"/>
              <dgm:constr type="r" for="ch" forName="ParentBackground9" refType="w" fact="0.1907"/>
              <dgm:constr type="t" for="ch" forName="ParentBackground9" refType="h" fact="0.1262"/>
              <dgm:constr type="w" for="ch" forName="ParentBackground9" refType="w" fact="0.089"/>
              <dgm:constr type="h" for="ch" forName="ParentBackground9" refType="h" fact="0.5319"/>
              <dgm:constr type="r" for="ch" forName="Child9" refType="w" fact="0.1907"/>
              <dgm:constr type="t" for="ch" forName="Child9" refType="h" fact="0.6876"/>
              <dgm:constr type="w" for="ch" forName="Child9" refType="w" fact="0.089"/>
              <dgm:constr type="h" for="ch" forName="Child9" refType="h" fact="0.3124"/>
              <dgm:constr type="r" for="ch" forName="Accent8" refType="w" fact="0.3121"/>
              <dgm:constr type="t" for="ch" forName="Accent8" refType="h" fact="-0.0109"/>
              <dgm:constr type="w" for="ch" forName="Accent8" refType="w" fact="0.1348"/>
              <dgm:constr type="h" for="ch" forName="Accent8" refType="h" fact="0.806"/>
              <dgm:constr type="r" for="ch" forName="ParentBackground8" refType="w" fact="0.2892"/>
              <dgm:constr type="t" for="ch" forName="ParentBackground8" refType="h" fact="0.1262"/>
              <dgm:constr type="w" for="ch" forName="ParentBackground8" refType="w" fact="0.089"/>
              <dgm:constr type="h" for="ch" forName="ParentBackground8" refType="h" fact="0.5319"/>
              <dgm:constr type="r" for="ch" forName="Child8" refType="w" fact="0.2892"/>
              <dgm:constr type="t" for="ch" forName="Child8" refType="h" fact="0.6876"/>
              <dgm:constr type="w" for="ch" forName="Child8" refType="w" fact="0.089"/>
              <dgm:constr type="h" for="ch" forName="Child8" refType="h" fact="0.3124"/>
              <dgm:constr type="r" for="ch" forName="Accent7" refType="w" fact="0.4107"/>
              <dgm:constr type="t" for="ch" forName="Accent7" refType="h" fact="-0.0109"/>
              <dgm:constr type="w" for="ch" forName="Accent7" refType="w" fact="0.1348"/>
              <dgm:constr type="h" for="ch" forName="Accent7" refType="h" fact="0.806"/>
              <dgm:constr type="r" for="ch" forName="ParentBackground7" refType="w" fact="0.3877"/>
              <dgm:constr type="t" for="ch" forName="ParentBackground7" refType="h" fact="0.1262"/>
              <dgm:constr type="w" for="ch" forName="ParentBackground7" refType="w" fact="0.089"/>
              <dgm:constr type="h" for="ch" forName="ParentBackground7" refType="h" fact="0.5319"/>
              <dgm:constr type="r" for="ch" forName="Child7" refType="w" fact="0.3877"/>
              <dgm:constr type="t" for="ch" forName="Child7" refType="h" fact="0.6876"/>
              <dgm:constr type="w" for="ch" forName="Child7" refType="w" fact="0.089"/>
              <dgm:constr type="h" for="ch" forName="Child7" refType="h" fact="0.3124"/>
              <dgm:constr type="r" for="ch" forName="Accent6" refType="w" fact="0.5092"/>
              <dgm:constr type="t" for="ch" forName="Accent6" refType="h" fact="-0.0109"/>
              <dgm:constr type="w" for="ch" forName="Accent6" refType="w" fact="0.1348"/>
              <dgm:constr type="h" for="ch" forName="Accent6" refType="h" fact="0.806"/>
              <dgm:constr type="r" for="ch" forName="ParentBackground6" refType="w" fact="0.4863"/>
              <dgm:constr type="t" for="ch" forName="ParentBackground6" refType="h" fact="0.1262"/>
              <dgm:constr type="w" for="ch" forName="ParentBackground6" refType="w" fact="0.089"/>
              <dgm:constr type="h" for="ch" forName="ParentBackground6" refType="h" fact="0.5319"/>
              <dgm:constr type="r" for="ch" forName="Child6" refType="w" fact="0.4863"/>
              <dgm:constr type="t" for="ch" forName="Child6" refType="h" fact="0.6876"/>
              <dgm:constr type="w" for="ch" forName="Child6" refType="w" fact="0.089"/>
              <dgm:constr type="h" for="ch" forName="Child6" refType="h" fact="0.3124"/>
              <dgm:constr type="r" for="ch" forName="Accent5" refType="w" fact="0.6077"/>
              <dgm:constr type="t" for="ch" forName="Accent5" refType="h" fact="-0.0109"/>
              <dgm:constr type="w" for="ch" forName="Accent5" refType="w" fact="0.1348"/>
              <dgm:constr type="h" for="ch" forName="Accent5" refType="h" fact="0.806"/>
              <dgm:constr type="r" for="ch" forName="ParentBackground5" refType="w" fact="0.5848"/>
              <dgm:constr type="t" for="ch" forName="ParentBackground5" refType="h" fact="0.1262"/>
              <dgm:constr type="w" for="ch" forName="ParentBackground5" refType="w" fact="0.089"/>
              <dgm:constr type="h" for="ch" forName="ParentBackground5" refType="h" fact="0.5319"/>
              <dgm:constr type="r" for="ch" forName="Child5" refType="w" fact="0.5848"/>
              <dgm:constr type="t" for="ch" forName="Child5" refType="h" fact="0.6876"/>
              <dgm:constr type="w" for="ch" forName="Child5" refType="w" fact="0.089"/>
              <dgm:constr type="h" for="ch" forName="Child5" refType="h" fact="0.3124"/>
              <dgm:constr type="r" for="ch" forName="Accent4" refType="w" fact="0.7062"/>
              <dgm:constr type="t" for="ch" forName="Accent4" refType="h" fact="-0.0109"/>
              <dgm:constr type="w" for="ch" forName="Accent4" refType="w" fact="0.1348"/>
              <dgm:constr type="h" for="ch" forName="Accent4" refType="h" fact="0.806"/>
              <dgm:constr type="r" for="ch" forName="ParentBackground4" refType="w" fact="0.6833"/>
              <dgm:constr type="t" for="ch" forName="ParentBackground4" refType="h" fact="0.1262"/>
              <dgm:constr type="w" for="ch" forName="ParentBackground4" refType="w" fact="0.089"/>
              <dgm:constr type="h" for="ch" forName="ParentBackground4" refType="h" fact="0.5319"/>
              <dgm:constr type="r" for="ch" forName="Child4" refType="w" fact="0.6833"/>
              <dgm:constr type="t" for="ch" forName="Child4" refType="h" fact="0.6876"/>
              <dgm:constr type="w" for="ch" forName="Child4" refType="w" fact="0.089"/>
              <dgm:constr type="h" for="ch" forName="Child4" refType="h" fact="0.3124"/>
              <dgm:constr type="r" for="ch" forName="Accent3" refType="w" fact="0.8048"/>
              <dgm:constr type="t" for="ch" forName="Accent3" refType="h" fact="-0.0109"/>
              <dgm:constr type="w" for="ch" forName="Accent3" refType="w" fact="0.1348"/>
              <dgm:constr type="h" for="ch" forName="Accent3" refType="h" fact="0.806"/>
              <dgm:constr type="r" for="ch" forName="ParentBackground3" refType="w" fact="0.7818"/>
              <dgm:constr type="t" for="ch" forName="ParentBackground3" refType="h" fact="0.1262"/>
              <dgm:constr type="w" for="ch" forName="ParentBackground3" refType="w" fact="0.089"/>
              <dgm:constr type="h" for="ch" forName="ParentBackground3" refType="h" fact="0.5319"/>
              <dgm:constr type="r" for="ch" forName="Child3" refType="w" fact="0.7818"/>
              <dgm:constr type="t" for="ch" forName="Child3" refType="h" fact="0.6876"/>
              <dgm:constr type="w" for="ch" forName="Child3" refType="w" fact="0.089"/>
              <dgm:constr type="h" for="ch" forName="Child3" refType="h" fact="0.3124"/>
              <dgm:constr type="r" for="ch" forName="Accent2" refType="w" fact="0.9033"/>
              <dgm:constr type="t" for="ch" forName="Accent2" refType="h" fact="-0.0109"/>
              <dgm:constr type="w" for="ch" forName="Accent2" refType="w" fact="0.1348"/>
              <dgm:constr type="h" for="ch" forName="Accent2" refType="h" fact="0.806"/>
              <dgm:constr type="r" for="ch" forName="ParentBackground2" refType="w" fact="0.8804"/>
              <dgm:constr type="t" for="ch" forName="ParentBackground2" refType="h" fact="0.1262"/>
              <dgm:constr type="w" for="ch" forName="ParentBackground2" refType="w" fact="0.089"/>
              <dgm:constr type="h" for="ch" forName="ParentBackground2" refType="h" fact="0.5319"/>
              <dgm:constr type="r" for="ch" forName="Child2" refType="w" fact="0.8804"/>
              <dgm:constr type="t" for="ch" forName="Child2" refType="h" fact="0.6876"/>
              <dgm:constr type="w" for="ch" forName="Child2" refType="w" fact="0.089"/>
              <dgm:constr type="h" for="ch" forName="Child2" refType="h" fact="0.3124"/>
              <dgm:constr type="r" for="ch" forName="Accent1" refType="w" fact="1.0018"/>
              <dgm:constr type="t" for="ch" forName="Accent1" refType="h" fact="-0.0109"/>
              <dgm:constr type="w" for="ch" forName="Accent1" refType="w" fact="0.1348"/>
              <dgm:constr type="h" for="ch" forName="Accent1" refType="h" fact="0.806"/>
              <dgm:constr type="r" for="ch" forName="ParentBackground1" refType="w" fact="0.9789"/>
              <dgm:constr type="t" for="ch" forName="ParentBackground1" refType="h" fact="0.1262"/>
              <dgm:constr type="w" for="ch" forName="ParentBackground1" refType="w" fact="0.089"/>
              <dgm:constr type="h" for="ch" forName="ParentBackground1" refType="h" fact="0.5319"/>
              <dgm:constr type="r" for="ch" forName="Child1" refType="w" fact="0.9789"/>
              <dgm:constr type="t" for="ch" forName="Child1" refType="h" fact="0.6876"/>
              <dgm:constr type="w" for="ch" forName="Child1" refType="w" fact="0.089"/>
              <dgm:constr type="h" for="ch" forName="Child1" refType="h" fact="0.3124"/>
            </dgm:constrLst>
          </dgm:if>
          <dgm:else name="Name27">
            <dgm:alg type="composite">
              <dgm:param type="ar" val="6.565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1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1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1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1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1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6" op="lte"/>
              <dgm:constr type="primFontSz" for="des" forName="Child11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1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1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1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Child11" refType="primFontSz" refFor="des" refForName="Parent10" op="lte"/>
              <dgm:constr type="primFontSz" for="des" forName="Child1" refType="primFontSz" refFor="des" refForName="Parent11" op="lte"/>
              <dgm:constr type="primFontSz" for="des" forName="Child2" refType="primFontSz" refFor="des" refForName="Parent11" op="lte"/>
              <dgm:constr type="primFontSz" for="des" forName="Child3" refType="primFontSz" refFor="des" refForName="Parent11" op="lte"/>
              <dgm:constr type="primFontSz" for="des" forName="Child4" refType="primFontSz" refFor="des" refForName="Parent11" op="lte"/>
              <dgm:constr type="primFontSz" for="des" forName="Child5" refType="primFontSz" refFor="des" refForName="Parent11" op="lte"/>
              <dgm:constr type="primFontSz" for="des" forName="Child6" refType="primFontSz" refFor="des" refForName="Parent11" op="lte"/>
              <dgm:constr type="primFontSz" for="des" forName="Child7" refType="primFontSz" refFor="des" refForName="Parent11" op="lte"/>
              <dgm:constr type="primFontSz" for="des" forName="Child8" refType="primFontSz" refFor="des" refForName="Parent11" op="lte"/>
              <dgm:constr type="primFontSz" for="des" forName="Child9" refType="primFontSz" refFor="des" refForName="Parent11" op="lte"/>
              <dgm:constr type="primFontSz" for="des" forName="Child10" refType="primFontSz" refFor="des" refForName="Parent11" op="lte"/>
              <dgm:constr type="primFontSz" for="des" forName="Child11" refType="primFontSz" refFor="des" refForName="Parent11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Parent11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primFontSz" for="des" forName="Child11" refType="primFontSz" refFor="des" refForName="Child1" op="equ"/>
              <dgm:constr type="r" for="ch" forName="Parent11" refType="w" fact="0.0723"/>
              <dgm:constr type="t" for="ch" forName="Parent11" refType="h" fact="0.2022"/>
              <dgm:constr type="w" for="ch" forName="Parent11" refType="w" fact="0.0579"/>
              <dgm:constr type="h" for="ch" forName="Parent11" refType="h" fact="0.3799"/>
              <dgm:constr type="r" for="ch" forName="Parent10" refType="w" fact="0.162"/>
              <dgm:constr type="t" for="ch" forName="Parent10" refType="h" fact="0.2022"/>
              <dgm:constr type="w" for="ch" forName="Parent10" refType="w" fact="0.0579"/>
              <dgm:constr type="h" for="ch" forName="Parent10" refType="h" fact="0.3799"/>
              <dgm:constr type="r" for="ch" forName="Parent9" refType="w" fact="0.2517"/>
              <dgm:constr type="t" for="ch" forName="Parent9" refType="h" fact="0.2022"/>
              <dgm:constr type="w" for="ch" forName="Parent9" refType="w" fact="0.0579"/>
              <dgm:constr type="h" for="ch" forName="Parent9" refType="h" fact="0.3799"/>
              <dgm:constr type="r" for="ch" forName="Parent8" refType="w" fact="0.3414"/>
              <dgm:constr type="t" for="ch" forName="Parent8" refType="h" fact="0.2022"/>
              <dgm:constr type="w" for="ch" forName="Parent8" refType="w" fact="0.0579"/>
              <dgm:constr type="h" for="ch" forName="Parent8" refType="h" fact="0.3799"/>
              <dgm:constr type="r" for="ch" forName="Parent7" refType="w" fact="0.4311"/>
              <dgm:constr type="t" for="ch" forName="Parent7" refType="h" fact="0.2022"/>
              <dgm:constr type="w" for="ch" forName="Parent7" refType="w" fact="0.0579"/>
              <dgm:constr type="h" for="ch" forName="Parent7" refType="h" fact="0.3799"/>
              <dgm:constr type="r" for="ch" forName="Parent6" refType="w" fact="0.5208"/>
              <dgm:constr type="t" for="ch" forName="Parent6" refType="h" fact="0.2022"/>
              <dgm:constr type="w" for="ch" forName="Parent6" refType="w" fact="0.0579"/>
              <dgm:constr type="h" for="ch" forName="Parent6" refType="h" fact="0.3799"/>
              <dgm:constr type="r" for="ch" forName="Parent5" refType="w" fact="0.6105"/>
              <dgm:constr type="t" for="ch" forName="Parent5" refType="h" fact="0.2022"/>
              <dgm:constr type="w" for="ch" forName="Parent5" refType="w" fact="0.0579"/>
              <dgm:constr type="h" for="ch" forName="Parent5" refType="h" fact="0.3799"/>
              <dgm:constr type="r" for="ch" forName="Parent4" refType="w" fact="0.7001"/>
              <dgm:constr type="t" for="ch" forName="Parent4" refType="h" fact="0.2022"/>
              <dgm:constr type="w" for="ch" forName="Parent4" refType="w" fact="0.0579"/>
              <dgm:constr type="h" for="ch" forName="Parent4" refType="h" fact="0.3799"/>
              <dgm:constr type="r" for="ch" forName="Parent3" refType="w" fact="0.7898"/>
              <dgm:constr type="t" for="ch" forName="Parent3" refType="h" fact="0.2022"/>
              <dgm:constr type="w" for="ch" forName="Parent3" refType="w" fact="0.0579"/>
              <dgm:constr type="h" for="ch" forName="Parent3" refType="h" fact="0.3799"/>
              <dgm:constr type="r" for="ch" forName="Parent2" refType="w" fact="0.8795"/>
              <dgm:constr type="t" for="ch" forName="Parent2" refType="h" fact="0.2022"/>
              <dgm:constr type="w" for="ch" forName="Parent2" refType="w" fact="0.0579"/>
              <dgm:constr type="h" for="ch" forName="Parent2" refType="h" fact="0.3799"/>
              <dgm:constr type="r" for="ch" forName="Parent1" refType="w" fact="0.9692"/>
              <dgm:constr type="t" for="ch" forName="Parent1" refType="h" fact="0.2022"/>
              <dgm:constr type="w" for="ch" forName="Parent1" refType="w" fact="0.0579"/>
              <dgm:constr type="h" for="ch" forName="Parent1" refType="h" fact="0.3799"/>
              <dgm:constr type="r" for="ch" forName="Accent11" refType="w" fact="0.0868"/>
              <dgm:constr type="t" for="ch" forName="Accent11" refType="h" fact="0.1072"/>
              <dgm:constr type="w" for="ch" forName="Accent11" refType="w" fact="0.0868"/>
              <dgm:constr type="h" for="ch" forName="Accent11" refType="h" fact="0.5699"/>
              <dgm:constr type="r" for="ch" forName="ParentBackground11" refType="w" fact="0.0839"/>
              <dgm:constr type="t" for="ch" forName="ParentBackground11" refType="h" fact="0.1262"/>
              <dgm:constr type="w" for="ch" forName="ParentBackground11" refType="w" fact="0.081"/>
              <dgm:constr type="h" for="ch" forName="ParentBackground11" refType="h" fact="0.5319"/>
              <dgm:constr type="r" for="ch" forName="Child11" refType="w" fact="0.0839"/>
              <dgm:constr type="t" for="ch" forName="Child11" refType="h" fact="0.6876"/>
              <dgm:constr type="w" for="ch" forName="Child11" refType="w" fact="0.081"/>
              <dgm:constr type="h" for="ch" forName="Child11" refType="h" fact="0.3124"/>
              <dgm:constr type="r" for="ch" forName="Accent10" refType="w" fact="0.1945"/>
              <dgm:constr type="t" for="ch" forName="Accent10" refType="h" fact="-0.0109"/>
              <dgm:constr type="w" for="ch" forName="Accent10" refType="w" fact="0.1228"/>
              <dgm:constr type="h" for="ch" forName="Accent10" refType="h" fact="0.806"/>
              <dgm:constr type="r" for="ch" forName="ParentBackground10" refType="w" fact="0.1736"/>
              <dgm:constr type="t" for="ch" forName="ParentBackground10" refType="h" fact="0.1262"/>
              <dgm:constr type="w" for="ch" forName="ParentBackground10" refType="w" fact="0.081"/>
              <dgm:constr type="h" for="ch" forName="ParentBackground10" refType="h" fact="0.5319"/>
              <dgm:constr type="r" for="ch" forName="Child10" refType="w" fact="0.1736"/>
              <dgm:constr type="t" for="ch" forName="Child10" refType="h" fact="0.6876"/>
              <dgm:constr type="w" for="ch" forName="Child10" refType="w" fact="0.081"/>
              <dgm:constr type="h" for="ch" forName="Child10" refType="h" fact="0.3124"/>
              <dgm:constr type="r" for="ch" forName="Accent9" refType="w" fact="0.2842"/>
              <dgm:constr type="t" for="ch" forName="Accent9" refType="h" fact="-0.0109"/>
              <dgm:constr type="w" for="ch" forName="Accent9" refType="w" fact="0.1228"/>
              <dgm:constr type="h" for="ch" forName="Accent9" refType="h" fact="0.806"/>
              <dgm:constr type="r" for="ch" forName="ParentBackground9" refType="w" fact="0.2633"/>
              <dgm:constr type="t" for="ch" forName="ParentBackground9" refType="h" fact="0.1262"/>
              <dgm:constr type="w" for="ch" forName="ParentBackground9" refType="w" fact="0.081"/>
              <dgm:constr type="h" for="ch" forName="ParentBackground9" refType="h" fact="0.5319"/>
              <dgm:constr type="r" for="ch" forName="Child9" refType="w" fact="0.2633"/>
              <dgm:constr type="t" for="ch" forName="Child9" refType="h" fact="0.6876"/>
              <dgm:constr type="w" for="ch" forName="Child9" refType="w" fact="0.081"/>
              <dgm:constr type="h" for="ch" forName="Child9" refType="h" fact="0.3124"/>
              <dgm:constr type="r" for="ch" forName="Accent8" refType="w" fact="0.3739"/>
              <dgm:constr type="t" for="ch" forName="Accent8" refType="h" fact="-0.0109"/>
              <dgm:constr type="w" for="ch" forName="Accent8" refType="w" fact="0.1228"/>
              <dgm:constr type="h" for="ch" forName="Accent8" refType="h" fact="0.806"/>
              <dgm:constr type="r" for="ch" forName="ParentBackground8" refType="w" fact="0.353"/>
              <dgm:constr type="t" for="ch" forName="ParentBackground8" refType="h" fact="0.1262"/>
              <dgm:constr type="w" for="ch" forName="ParentBackground8" refType="w" fact="0.081"/>
              <dgm:constr type="h" for="ch" forName="ParentBackground8" refType="h" fact="0.5319"/>
              <dgm:constr type="r" for="ch" forName="Child8" refType="w" fact="0.353"/>
              <dgm:constr type="t" for="ch" forName="Child8" refType="h" fact="0.6876"/>
              <dgm:constr type="w" for="ch" forName="Child8" refType="w" fact="0.081"/>
              <dgm:constr type="h" for="ch" forName="Child8" refType="h" fact="0.3124"/>
              <dgm:constr type="r" for="ch" forName="Accent7" refType="w" fact="0.4636"/>
              <dgm:constr type="t" for="ch" forName="Accent7" refType="h" fact="-0.0109"/>
              <dgm:constr type="w" for="ch" forName="Accent7" refType="w" fact="0.1228"/>
              <dgm:constr type="h" for="ch" forName="Accent7" refType="h" fact="0.806"/>
              <dgm:constr type="r" for="ch" forName="ParentBackground7" refType="w" fact="0.4427"/>
              <dgm:constr type="t" for="ch" forName="ParentBackground7" refType="h" fact="0.1262"/>
              <dgm:constr type="w" for="ch" forName="ParentBackground7" refType="w" fact="0.081"/>
              <dgm:constr type="h" for="ch" forName="ParentBackground7" refType="h" fact="0.5319"/>
              <dgm:constr type="r" for="ch" forName="Child7" refType="w" fact="0.4427"/>
              <dgm:constr type="t" for="ch" forName="Child7" refType="h" fact="0.6876"/>
              <dgm:constr type="w" for="ch" forName="Child7" refType="w" fact="0.081"/>
              <dgm:constr type="h" for="ch" forName="Child7" refType="h" fact="0.3124"/>
              <dgm:constr type="r" for="ch" forName="Accent6" refType="w" fact="0.5533"/>
              <dgm:constr type="t" for="ch" forName="Accent6" refType="h" fact="-0.0109"/>
              <dgm:constr type="w" for="ch" forName="Accent6" refType="w" fact="0.1228"/>
              <dgm:constr type="h" for="ch" forName="Accent6" refType="h" fact="0.806"/>
              <dgm:constr type="r" for="ch" forName="ParentBackground6" refType="w" fact="0.5323"/>
              <dgm:constr type="t" for="ch" forName="ParentBackground6" refType="h" fact="0.1262"/>
              <dgm:constr type="w" for="ch" forName="ParentBackground6" refType="w" fact="0.081"/>
              <dgm:constr type="h" for="ch" forName="ParentBackground6" refType="h" fact="0.5319"/>
              <dgm:constr type="r" for="ch" forName="Child6" refType="w" fact="0.5323"/>
              <dgm:constr type="t" for="ch" forName="Child6" refType="h" fact="0.6876"/>
              <dgm:constr type="w" for="ch" forName="Child6" refType="w" fact="0.081"/>
              <dgm:constr type="h" for="ch" forName="Child6" refType="h" fact="0.3124"/>
              <dgm:constr type="r" for="ch" forName="Accent5" refType="w" fact="0.6429"/>
              <dgm:constr type="t" for="ch" forName="Accent5" refType="h" fact="-0.0109"/>
              <dgm:constr type="w" for="ch" forName="Accent5" refType="w" fact="0.1228"/>
              <dgm:constr type="h" for="ch" forName="Accent5" refType="h" fact="0.806"/>
              <dgm:constr type="r" for="ch" forName="ParentBackground5" refType="w" fact="0.622"/>
              <dgm:constr type="t" for="ch" forName="ParentBackground5" refType="h" fact="0.1262"/>
              <dgm:constr type="w" for="ch" forName="ParentBackground5" refType="w" fact="0.081"/>
              <dgm:constr type="h" for="ch" forName="ParentBackground5" refType="h" fact="0.5319"/>
              <dgm:constr type="r" for="ch" forName="Child5" refType="w" fact="0.622"/>
              <dgm:constr type="t" for="ch" forName="Child5" refType="h" fact="0.6876"/>
              <dgm:constr type="w" for="ch" forName="Child5" refType="w" fact="0.081"/>
              <dgm:constr type="h" for="ch" forName="Child5" refType="h" fact="0.3124"/>
              <dgm:constr type="r" for="ch" forName="Accent4" refType="w" fact="0.7326"/>
              <dgm:constr type="t" for="ch" forName="Accent4" refType="h" fact="-0.0109"/>
              <dgm:constr type="w" for="ch" forName="Accent4" refType="w" fact="0.1228"/>
              <dgm:constr type="h" for="ch" forName="Accent4" refType="h" fact="0.806"/>
              <dgm:constr type="r" for="ch" forName="ParentBackground4" refType="w" fact="0.7117"/>
              <dgm:constr type="t" for="ch" forName="ParentBackground4" refType="h" fact="0.1262"/>
              <dgm:constr type="w" for="ch" forName="ParentBackground4" refType="w" fact="0.081"/>
              <dgm:constr type="h" for="ch" forName="ParentBackground4" refType="h" fact="0.5319"/>
              <dgm:constr type="r" for="ch" forName="Child4" refType="w" fact="0.7117"/>
              <dgm:constr type="t" for="ch" forName="Child4" refType="h" fact="0.6876"/>
              <dgm:constr type="w" for="ch" forName="Child4" refType="w" fact="0.081"/>
              <dgm:constr type="h" for="ch" forName="Child4" refType="h" fact="0.3124"/>
              <dgm:constr type="r" for="ch" forName="Accent3" refType="w" fact="0.8223"/>
              <dgm:constr type="t" for="ch" forName="Accent3" refType="h" fact="-0.0109"/>
              <dgm:constr type="w" for="ch" forName="Accent3" refType="w" fact="0.1228"/>
              <dgm:constr type="h" for="ch" forName="Accent3" refType="h" fact="0.806"/>
              <dgm:constr type="r" for="ch" forName="ParentBackground3" refType="w" fact="0.8014"/>
              <dgm:constr type="t" for="ch" forName="ParentBackground3" refType="h" fact="0.1262"/>
              <dgm:constr type="w" for="ch" forName="ParentBackground3" refType="w" fact="0.081"/>
              <dgm:constr type="h" for="ch" forName="ParentBackground3" refType="h" fact="0.5319"/>
              <dgm:constr type="r" for="ch" forName="Child3" refType="w" fact="0.8014"/>
              <dgm:constr type="t" for="ch" forName="Child3" refType="h" fact="0.6876"/>
              <dgm:constr type="w" for="ch" forName="Child3" refType="w" fact="0.081"/>
              <dgm:constr type="h" for="ch" forName="Child3" refType="h" fact="0.3124"/>
              <dgm:constr type="r" for="ch" forName="Accent2" refType="w" fact="0.912"/>
              <dgm:constr type="t" for="ch" forName="Accent2" refType="h" fact="-0.0109"/>
              <dgm:constr type="w" for="ch" forName="Accent2" refType="w" fact="0.1228"/>
              <dgm:constr type="h" for="ch" forName="Accent2" refType="h" fact="0.806"/>
              <dgm:constr type="r" for="ch" forName="ParentBackground2" refType="w" fact="0.8911"/>
              <dgm:constr type="t" for="ch" forName="ParentBackground2" refType="h" fact="0.1262"/>
              <dgm:constr type="w" for="ch" forName="ParentBackground2" refType="w" fact="0.081"/>
              <dgm:constr type="h" for="ch" forName="ParentBackground2" refType="h" fact="0.5319"/>
              <dgm:constr type="r" for="ch" forName="Child2" refType="w" fact="0.8911"/>
              <dgm:constr type="t" for="ch" forName="Child2" refType="h" fact="0.6876"/>
              <dgm:constr type="w" for="ch" forName="Child2" refType="w" fact="0.081"/>
              <dgm:constr type="h" for="ch" forName="Child2" refType="h" fact="0.3124"/>
              <dgm:constr type="r" for="ch" forName="Accent1" refType="w" fact="1.0017"/>
              <dgm:constr type="t" for="ch" forName="Accent1" refType="h" fact="-0.0109"/>
              <dgm:constr type="w" for="ch" forName="Accent1" refType="w" fact="0.1228"/>
              <dgm:constr type="h" for="ch" forName="Accent1" refType="h" fact="0.806"/>
              <dgm:constr type="r" for="ch" forName="ParentBackground1" refType="w" fact="0.9808"/>
              <dgm:constr type="t" for="ch" forName="ParentBackground1" refType="h" fact="0.1262"/>
              <dgm:constr type="w" for="ch" forName="ParentBackground1" refType="w" fact="0.081"/>
              <dgm:constr type="h" for="ch" forName="ParentBackground1" refType="h" fact="0.5319"/>
              <dgm:constr type="r" for="ch" forName="Child1" refType="w" fact="0.9808"/>
              <dgm:constr type="t" for="ch" forName="Child1" refType="h" fact="0.6876"/>
              <dgm:constr type="w" for="ch" forName="Child1" refType="w" fact="0.081"/>
              <dgm:constr type="h" for="ch" forName="Child1" refType="h" fact="0.3124"/>
            </dgm:constrLst>
          </dgm:else>
        </dgm:choose>
      </dgm:else>
    </dgm:choose>
    <dgm:forEach name="wrapper" axis="self" ptType="parTrans">
      <dgm:forEach name="accentRepeat" axis="self">
        <dgm:layoutNode name="Accent" styleLbl="node1">
          <dgm:alg type="sp"/>
          <dgm:choose name="Name28">
            <dgm:if name="Name29" axis="followSib" ptType="node" func="cnt" op="equ" val="0">
              <dgm:shape xmlns:r="http://schemas.openxmlformats.org/officeDocument/2006/relationships" type="ellipse" r:blip="">
                <dgm:adjLst/>
              </dgm:shape>
            </dgm:if>
            <dgm:else name="Name30">
              <dgm:choose name="Name31">
                <dgm:if name="Name32" axis="precedSib" ptType="node" func="cnt" op="equ" val="10">
                  <dgm:shape xmlns:r="http://schemas.openxmlformats.org/officeDocument/2006/relationships" type="ellipse" r:blip="">
                    <dgm:adjLst/>
                  </dgm:shape>
                </dgm:if>
                <dgm:else name="Name33">
                  <dgm:choose name="Name34">
                    <dgm:if name="Name35" func="var" arg="dir" op="equ" val="norm">
                      <dgm:shape xmlns:r="http://schemas.openxmlformats.org/officeDocument/2006/relationships" rot="45" type="teardrop" r:blip="">
                        <dgm:adjLst>
                          <dgm:adj idx="1" val="1"/>
                        </dgm:adjLst>
                      </dgm:shape>
                    </dgm:if>
                    <dgm:else name="Name36">
                      <dgm:shape xmlns:r="http://schemas.openxmlformats.org/officeDocument/2006/relationships" rot="225" type="teardrop" r:blip="">
                        <dgm:adjLst>
                          <dgm:adj idx="1" val="1"/>
                        </dgm:adjLst>
                      </dgm:shape>
                    </dgm:else>
                  </dgm:choose>
                </dgm:else>
              </dgm:choose>
            </dgm:else>
          </dgm:choose>
          <dgm:presOf/>
        </dgm:layoutNode>
      </dgm:forEach>
      <dgm:forEach name="parentBackgroundRepeat" axis="self">
        <dgm:layoutNode name="ParentBackground" styleLbl="fgAcc1">
          <dgm:alg type="sp"/>
          <dgm:shape xmlns:r="http://schemas.openxmlformats.org/officeDocument/2006/relationships" type="ellipse" r:blip="">
            <dgm:adjLst/>
          </dgm:shape>
          <dgm:presOf axis="self" ptType="node"/>
        </dgm:layoutNode>
      </dgm:forEach>
    </dgm:forEach>
    <dgm:forEach name="Name37" axis="ch" ptType="node" st="11" cnt="1">
      <dgm:layoutNode name="Accent11">
        <dgm:alg type="sp"/>
        <dgm:shape xmlns:r="http://schemas.openxmlformats.org/officeDocument/2006/relationships" r:blip="">
          <dgm:adjLst/>
        </dgm:shape>
        <dgm:presOf/>
        <dgm:constrLst/>
        <dgm:forEach name="Name38" ref="accentRepeat"/>
      </dgm:layoutNode>
      <dgm:layoutNode name="ParentBackground11">
        <dgm:alg type="sp"/>
        <dgm:shape xmlns:r="http://schemas.openxmlformats.org/officeDocument/2006/relationships" r:blip="">
          <dgm:adjLst/>
        </dgm:shape>
        <dgm:presOf/>
        <dgm:forEach name="Name39" ref="parentBackgroundRepeat"/>
      </dgm:layoutNode>
      <dgm:choose name="Name40">
        <dgm:if name="Name41" axis="ch" ptType="node" func="cnt" op="gte" val="1">
          <dgm:layoutNode name="Child1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42"/>
      </dgm:choose>
      <dgm:layoutNode name="Parent1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43" axis="ch" ptType="node" st="10" cnt="1">
      <dgm:layoutNode name="Accent10">
        <dgm:alg type="sp"/>
        <dgm:shape xmlns:r="http://schemas.openxmlformats.org/officeDocument/2006/relationships" r:blip="">
          <dgm:adjLst/>
        </dgm:shape>
        <dgm:presOf/>
        <dgm:constrLst/>
        <dgm:forEach name="Name44" ref="accentRepeat"/>
      </dgm:layoutNode>
      <dgm:layoutNode name="ParentBackground10">
        <dgm:alg type="sp"/>
        <dgm:shape xmlns:r="http://schemas.openxmlformats.org/officeDocument/2006/relationships" r:blip="">
          <dgm:adjLst/>
        </dgm:shape>
        <dgm:presOf/>
        <dgm:forEach name="Name45" ref="parentBackgroundRepeat"/>
      </dgm:layoutNode>
      <dgm:choose name="Name46">
        <dgm:if name="Name47" axis="ch" ptType="node" func="cnt" op="gte" val="1">
          <dgm:layoutNode name="Child10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48"/>
      </dgm:choose>
      <dgm:layoutNode name="Parent10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49" axis="ch" ptType="node" st="9" cnt="1">
      <dgm:layoutNode name="Accent9">
        <dgm:alg type="sp"/>
        <dgm:shape xmlns:r="http://schemas.openxmlformats.org/officeDocument/2006/relationships" r:blip="">
          <dgm:adjLst/>
        </dgm:shape>
        <dgm:presOf/>
        <dgm:constrLst/>
        <dgm:forEach name="Name50" ref="accentRepeat"/>
      </dgm:layoutNode>
      <dgm:layoutNode name="ParentBackground9">
        <dgm:alg type="sp"/>
        <dgm:shape xmlns:r="http://schemas.openxmlformats.org/officeDocument/2006/relationships" r:blip="">
          <dgm:adjLst/>
        </dgm:shape>
        <dgm:presOf/>
        <dgm:forEach name="Name51" ref="parentBackgroundRepeat"/>
      </dgm:layoutNode>
      <dgm:choose name="Name52">
        <dgm:if name="Name53" axis="ch" ptType="node" func="cnt" op="gte" val="1">
          <dgm:layoutNode name="Child9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54"/>
      </dgm:choose>
      <dgm:layoutNode name="Parent9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55" axis="ch" ptType="node" st="8" cnt="1">
      <dgm:layoutNode name="Accent8">
        <dgm:alg type="sp"/>
        <dgm:shape xmlns:r="http://schemas.openxmlformats.org/officeDocument/2006/relationships" r:blip="">
          <dgm:adjLst/>
        </dgm:shape>
        <dgm:presOf/>
        <dgm:constrLst/>
        <dgm:forEach name="Name56" ref="accentRepeat"/>
      </dgm:layoutNode>
      <dgm:layoutNode name="ParentBackground8">
        <dgm:alg type="sp"/>
        <dgm:shape xmlns:r="http://schemas.openxmlformats.org/officeDocument/2006/relationships" r:blip="">
          <dgm:adjLst/>
        </dgm:shape>
        <dgm:presOf/>
        <dgm:forEach name="Name57" ref="parentBackgroundRepeat"/>
      </dgm:layoutNode>
      <dgm:choose name="Name58">
        <dgm:if name="Name59" axis="ch" ptType="node" func="cnt" op="gte" val="1">
          <dgm:layoutNode name="Child8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0"/>
      </dgm:choose>
      <dgm:layoutNode name="Parent8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61" axis="ch" ptType="node" st="7" cnt="1"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62" ref="accentRepeat"/>
      </dgm:layoutNode>
      <dgm:layoutNode name="ParentBackground7">
        <dgm:alg type="sp"/>
        <dgm:shape xmlns:r="http://schemas.openxmlformats.org/officeDocument/2006/relationships" r:blip="">
          <dgm:adjLst/>
        </dgm:shape>
        <dgm:presOf/>
        <dgm:forEach name="Name63" ref="parentBackgroundRepeat"/>
      </dgm:layoutNode>
      <dgm:choose name="Name64">
        <dgm:if name="Name65" axis="ch" ptType="node" func="cnt" op="gte" val="1">
          <dgm:layoutNode name="Child7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6"/>
      </dgm:choose>
      <dgm:layoutNode name="Parent7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67" axis="ch" ptType="node" st="6" cnt="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68" ref="accentRepeat"/>
      </dgm:layoutNode>
      <dgm:layoutNode name="ParentBackground6">
        <dgm:alg type="sp"/>
        <dgm:shape xmlns:r="http://schemas.openxmlformats.org/officeDocument/2006/relationships" r:blip="">
          <dgm:adjLst/>
        </dgm:shape>
        <dgm:presOf/>
        <dgm:forEach name="Name69" ref="parentBackgroundRepeat"/>
      </dgm:layoutNode>
      <dgm:choose name="Name70">
        <dgm:if name="Name71" axis="ch" ptType="node" func="cnt" op="gte" val="1">
          <dgm:layoutNode name="Child6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2"/>
      </dgm:choose>
      <dgm:layoutNode name="Parent6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73" axis="ch" ptType="node" st="5" cnt="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74" ref="accentRepeat"/>
      </dgm:layoutNode>
      <dgm:layoutNode name="ParentBackground5">
        <dgm:alg type="sp"/>
        <dgm:shape xmlns:r="http://schemas.openxmlformats.org/officeDocument/2006/relationships" r:blip="">
          <dgm:adjLst/>
        </dgm:shape>
        <dgm:presOf/>
        <dgm:forEach name="Name75" ref="parentBackgroundRepeat"/>
      </dgm:layoutNode>
      <dgm:choose name="Name76">
        <dgm:if name="Name77" axis="ch" ptType="node" func="cnt" op="gte" val="1">
          <dgm:layoutNode name="Child5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8"/>
      </dgm:choose>
      <dgm:layoutNode name="Parent5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79" axis="ch" ptType="node" st="4" cnt="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80" ref="accentRepeat"/>
      </dgm:layoutNode>
      <dgm:layoutNode name="ParentBackground4">
        <dgm:alg type="sp"/>
        <dgm:shape xmlns:r="http://schemas.openxmlformats.org/officeDocument/2006/relationships" r:blip="">
          <dgm:adjLst/>
        </dgm:shape>
        <dgm:presOf/>
        <dgm:forEach name="Name81" ref="parentBackgroundRepeat"/>
      </dgm:layoutNode>
      <dgm:choose name="Name82">
        <dgm:if name="Name83" axis="ch" ptType="node" func="cnt" op="gte" val="1">
          <dgm:layoutNode name="Child4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84"/>
      </dgm:choose>
      <dgm:layoutNode name="Parent4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85" axis="ch" ptType="node" st="3" cnt="1">
      <dgm:layoutNode name="Accent3">
        <dgm:alg type="sp"/>
        <dgm:shape xmlns:r="http://schemas.openxmlformats.org/officeDocument/2006/relationships" r:blip="">
          <dgm:adjLst/>
        </dgm:shape>
        <dgm:presOf/>
        <dgm:constrLst/>
        <dgm:forEach name="Name86" ref="accentRepeat"/>
      </dgm:layoutNode>
      <dgm:layoutNode name="ParentBackground3">
        <dgm:alg type="sp"/>
        <dgm:shape xmlns:r="http://schemas.openxmlformats.org/officeDocument/2006/relationships" r:blip="">
          <dgm:adjLst/>
        </dgm:shape>
        <dgm:presOf/>
        <dgm:forEach name="Name87" ref="parentBackgroundRepeat"/>
      </dgm:layoutNode>
      <dgm:choose name="Name88">
        <dgm:if name="Name89" axis="ch" ptType="node" func="cnt" op="gte" val="1">
          <dgm:layoutNode name="Child3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90"/>
      </dgm:choose>
      <dgm:layoutNode name="Parent3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91" axis="ch" ptType="node" st="2" cnt="1">
      <dgm:layoutNode name="Accent2">
        <dgm:alg type="sp"/>
        <dgm:shape xmlns:r="http://schemas.openxmlformats.org/officeDocument/2006/relationships" r:blip="">
          <dgm:adjLst/>
        </dgm:shape>
        <dgm:presOf/>
        <dgm:constrLst/>
        <dgm:forEach name="Name92" ref="accentRepeat"/>
      </dgm:layoutNode>
      <dgm:layoutNode name="ParentBackground2" styleLbl="fgAcc1">
        <dgm:alg type="sp"/>
        <dgm:shape xmlns:r="http://schemas.openxmlformats.org/officeDocument/2006/relationships" r:blip="">
          <dgm:adjLst/>
        </dgm:shape>
        <dgm:presOf/>
        <dgm:forEach name="Name93" ref="parentBackgroundRepeat"/>
      </dgm:layoutNode>
      <dgm:choose name="Name94">
        <dgm:if name="Name95" axis="ch" ptType="node" func="cnt" op="gte" val="1">
          <dgm:layoutNode name="Child2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96"/>
      </dgm:choose>
      <dgm:layoutNode name="Parent2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97" axis="ch" ptType="node" cnt="1">
      <dgm:layoutNode name="Accent1">
        <dgm:alg type="sp"/>
        <dgm:shape xmlns:r="http://schemas.openxmlformats.org/officeDocument/2006/relationships" r:blip="">
          <dgm:adjLst/>
        </dgm:shape>
        <dgm:presOf/>
        <dgm:constrLst/>
        <dgm:forEach name="Name98" ref="accentRepeat"/>
      </dgm:layoutNode>
      <dgm:layoutNode name="ParentBackground1">
        <dgm:alg type="sp"/>
        <dgm:shape xmlns:r="http://schemas.openxmlformats.org/officeDocument/2006/relationships" r:blip="">
          <dgm:adjLst/>
        </dgm:shape>
        <dgm:presOf/>
        <dgm:forEach name="Name99" ref="parentBackgroundRepeat"/>
      </dgm:layoutNode>
      <dgm:choose name="Name100">
        <dgm:if name="Name101" axis="ch" ptType="node" func="cnt" op="gte" val="1">
          <dgm:layoutNode name="Child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102"/>
      </dgm:choose>
      <dgm:layoutNode name="Parent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diagrams.loki3.com/TabbedArc+Icon">
  <dgm:title val="Tabbed Arc"/>
  <dgm:desc val="Use to show a set of related items arcing over a common area.  Best with small amounts of text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9/layout/ReverseList">
  <dgm:title val=""/>
  <dgm:desc val=""/>
  <dgm:catLst>
    <dgm:cat type="relationship" pri="38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clrData>
  <dgm:layoutNode name="Name0">
    <dgm:varLst>
      <dgm:chMax val="2"/>
      <dgm:chPref val="2"/>
      <dgm:animLvl val="lvl"/>
    </dgm:varLst>
    <dgm:choose name="Name1">
      <dgm:if name="Name2" axis="ch" ptType="node" func="cnt" op="lte" val="1">
        <dgm:alg type="composite">
          <dgm:param type="ar" val="0.9993"/>
        </dgm:alg>
      </dgm:if>
      <dgm:else name="Name3">
        <dgm:alg type="composite">
          <dgm:param type="ar" val="0.8036"/>
        </dgm:alg>
      </dgm:else>
    </dgm:choose>
    <dgm:shape xmlns:r="http://schemas.openxmlformats.org/officeDocument/2006/relationships" r:blip="">
      <dgm:adjLst/>
    </dgm:shape>
    <dgm:choose name="Name4">
      <dgm:if name="Name5" axis="ch" ptType="node" func="cnt" op="lte" val="1">
        <dgm:constrLst>
          <dgm:constr type="primFontSz" for="des" ptType="node" op="equ" val="65"/>
          <dgm:constr type="l" for="ch" forName="LeftNode" refType="w" fact="0"/>
          <dgm:constr type="t" for="ch" forName="LeftNode" refType="h" fact="0.25"/>
          <dgm:constr type="w" for="ch" forName="LeftNode" refType="w" fact="0.5"/>
          <dgm:constr type="h" for="ch" forName="LeftNode" refType="h"/>
          <dgm:constr type="l" for="ch" forName="LeftText" refType="w" fact="0"/>
          <dgm:constr type="t" for="ch" forName="LeftText" refType="h" fact="0.25"/>
          <dgm:constr type="w" for="ch" forName="LeftText" refType="w" fact="0.5"/>
          <dgm:constr type="h" for="ch" forName="LeftText" refType="h"/>
        </dgm:constrLst>
      </dgm:if>
      <dgm:else name="Name6">
        <dgm:constrLst>
          <dgm:constr type="primFontSz" for="des" ptType="node" op="equ" val="65"/>
          <dgm:constr type="l" for="ch" forName="LeftNode" refType="w" fact="0"/>
          <dgm:constr type="t" for="ch" forName="LeftNode" refType="h" fact="0.1786"/>
          <dgm:constr type="w" for="ch" forName="LeftNode" refType="w" fact="0.4889"/>
          <dgm:constr type="h" for="ch" forName="LeftNode" refType="h" fact="0.6429"/>
          <dgm:constr type="l" for="ch" forName="LeftText" refType="w" fact="0"/>
          <dgm:constr type="t" for="ch" forName="LeftText" refType="h" fact="0.1786"/>
          <dgm:constr type="w" for="ch" forName="LeftText" refType="w" fact="0.4889"/>
          <dgm:constr type="h" for="ch" forName="LeftText" refType="h" fact="0.6429"/>
          <dgm:constr type="l" for="ch" forName="RightNode" refType="w" fact="0.5111"/>
          <dgm:constr type="t" for="ch" forName="RightNode" refType="h" fact="0.1786"/>
          <dgm:constr type="w" for="ch" forName="RightNode" refType="w" fact="0.4889"/>
          <dgm:constr type="h" for="ch" forName="RightNode" refType="h" fact="0.6429"/>
          <dgm:constr type="l" for="ch" forName="RightText" refType="w" fact="0.5111"/>
          <dgm:constr type="t" for="ch" forName="RightText" refType="h" fact="0.1786"/>
          <dgm:constr type="w" for="ch" forName="RightText" refType="w" fact="0.4889"/>
          <dgm:constr type="h" for="ch" forName="RightText" refType="h" fact="0.6429"/>
          <dgm:constr type="l" for="ch" forName="TopArrow" refType="w" fact="0.2444"/>
          <dgm:constr type="t" for="ch" forName="TopArrow" refType="h" fact="0"/>
          <dgm:constr type="w" for="ch" forName="TopArrow" refType="w" fact="0.5111"/>
          <dgm:constr type="h" for="ch" forName="TopArrow" refType="h" fact="0.4107"/>
          <dgm:constr type="l" for="ch" forName="BottomArrow" refType="w" fact="0.2444"/>
          <dgm:constr type="t" for="ch" forName="BottomArrow" refType="h" fact="0.5893"/>
          <dgm:constr type="w" for="ch" forName="BottomArrow" refType="w" fact="0.5111"/>
          <dgm:constr type="h" for="ch" forName="BottomArrow" refType="h" fact="0.4107"/>
        </dgm:constrLst>
      </dgm:else>
    </dgm:choose>
    <dgm:choose name="Name7">
      <dgm:if name="Name8" axis="ch" ptType="node" func="cnt" op="gte" val="1">
        <dgm:layoutNode name="LeftText" styleLbl="revTx" moveWith="LeftNode">
          <dgm:varLst>
            <dgm:bulletEnabled val="1"/>
          </dgm:varLst>
          <dgm:alg type="tx">
            <dgm:param type="txAnchorVert" val="t"/>
            <dgm:param type="parTxLTRAlign" val="l"/>
          </dgm:alg>
          <dgm:choose name="Name9">
            <dgm:if name="Name10" axis="ch" ptType="node" func="cnt" op="lte" val="1">
              <dgm:shape xmlns:r="http://schemas.openxmlformats.org/officeDocument/2006/relationships" type="roundRect" r:blip="" hideGeom="1">
                <dgm:adjLst>
                  <dgm:adj idx="1" val="0.1667"/>
                  <dgm:adj idx="2" val="0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5"/>
                <dgm:constr type="bMarg" refType="primFontSz" fact="0.5"/>
              </dgm:constrLst>
            </dgm:if>
            <dgm:else name="Name11">
              <dgm:shape xmlns:r="http://schemas.openxmlformats.org/officeDocument/2006/relationships" rot="270" type="round2SameRect" r:blip="" hideGeom="1">
                <dgm:adjLst>
                  <dgm:adj idx="1" val="0.1667"/>
                  <dgm:adj idx="2" val="0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45"/>
                <dgm:constr type="tMarg" refType="primFontSz" fact="0.5"/>
                <dgm:constr type="bMarg" refType="primFontSz" fact="0.5"/>
              </dgm:constrLst>
            </dgm:else>
          </dgm:choose>
          <dgm:ruleLst>
            <dgm:rule type="primFontSz" val="5" fact="NaN" max="NaN"/>
          </dgm:ruleLst>
        </dgm:layoutNode>
        <dgm:layoutNode name="LeftNode" styleLbl="bgImgPlace1">
          <dgm:varLst>
            <dgm:chMax val="2"/>
            <dgm:chPref val="2"/>
          </dgm:varLst>
          <dgm:alg type="sp"/>
          <dgm:choose name="Name12">
            <dgm:if name="Name13" axis="ch" ptType="node" func="cnt" op="lte" val="1">
              <dgm:shape xmlns:r="http://schemas.openxmlformats.org/officeDocument/2006/relationships" type="roundRect" r:blip="">
                <dgm:adjLst>
                  <dgm:adj idx="1" val="0.1667"/>
                  <dgm:adj idx="2" val="0"/>
                </dgm:adjLst>
              </dgm:shape>
            </dgm:if>
            <dgm:else name="Name14">
              <dgm:shape xmlns:r="http://schemas.openxmlformats.org/officeDocument/2006/relationships" rot="270" type="round2SameRect" r:blip="">
                <dgm:adjLst>
                  <dgm:adj idx="1" val="0.1667"/>
                  <dgm:adj idx="2" val="0"/>
                </dgm:adjLst>
              </dgm:shape>
            </dgm:else>
          </dgm:choose>
          <dgm:presOf axis="ch desOrSelf" ptType="node node" st="1 1" cnt="1 0"/>
        </dgm:layoutNode>
        <dgm:choose name="Name15">
          <dgm:if name="Name16" axis="ch" ptType="node" func="cnt" op="gte" val="2">
            <dgm:layoutNode name="RightText" styleLbl="revTx" moveWith="RightNode">
              <dgm:varLst>
                <dgm:bulletEnabled val="1"/>
              </dgm:varLst>
              <dgm:alg type="tx">
                <dgm:param type="txAnchorVert" val="t"/>
                <dgm:param type="parTxLTRAlign" val="l"/>
              </dgm:alg>
              <dgm:shape xmlns:r="http://schemas.openxmlformats.org/officeDocument/2006/relationships" rot="90" type="round2SameRect" r:blip="" hideGeom="1">
                <dgm:adjLst>
                  <dgm:adj idx="1" val="0.1667"/>
                  <dgm:adj idx="2" val="0"/>
                </dgm:adjLst>
              </dgm:shape>
              <dgm:presOf axis="ch desOrSelf" ptType="node node" st="2 1" cnt="1 0"/>
              <dgm:constrLst>
                <dgm:constr type="lMarg" refType="primFontSz" fact="0.45"/>
                <dgm:constr type="rMarg" refType="primFontSz" fact="0.3"/>
                <dgm:constr type="tMarg" refType="primFontSz" fact="0.5"/>
                <dgm:constr type="bMarg" refType="primFontSz" fact="0.5"/>
              </dgm:constrLst>
              <dgm:ruleLst>
                <dgm:rule type="primFontSz" val="5" fact="NaN" max="NaN"/>
              </dgm:ruleLst>
            </dgm:layoutNode>
            <dgm:layoutNode name="RightNode" styleLbl="bgImgPlace1">
              <dgm:varLst>
                <dgm:chMax val="0"/>
                <dgm:chPref val="0"/>
              </dgm:varLst>
              <dgm:alg type="sp"/>
              <dgm:shape xmlns:r="http://schemas.openxmlformats.org/officeDocument/2006/relationships" rot="90" type="round2SameRect" r:blip="">
                <dgm:adjLst>
                  <dgm:adj idx="1" val="0.1667"/>
                  <dgm:adj idx="2" val="0"/>
                </dgm:adjLst>
              </dgm:shape>
              <dgm:presOf axis="ch desOrSelf" ptType="node node" st="2 1" cnt="1 0"/>
            </dgm:layoutNode>
            <dgm:layoutNode name="TopArrow">
              <dgm:alg type="sp"/>
              <dgm:shape xmlns:r="http://schemas.openxmlformats.org/officeDocument/2006/relationships" type="circularArrow" r:blip="">
                <dgm:adjLst>
                  <dgm:adj idx="1" val="0.125"/>
                  <dgm:adj idx="2" val="19.0387"/>
                  <dgm:adj idx="3" val="-19.0387"/>
                  <dgm:adj idx="4" val="180"/>
                  <dgm:adj idx="5" val="0.125"/>
                </dgm:adjLst>
              </dgm:shape>
              <dgm:presOf/>
            </dgm:layoutNode>
            <dgm:layoutNode name="BottomArrow">
              <dgm:alg type="sp"/>
              <dgm:shape xmlns:r="http://schemas.openxmlformats.org/officeDocument/2006/relationships" rot="180" type="circularArrow" r:blip="">
                <dgm:adjLst>
                  <dgm:adj idx="1" val="0.125"/>
                  <dgm:adj idx="2" val="19.0387"/>
                  <dgm:adj idx="3" val="-19.0387"/>
                  <dgm:adj idx="4" val="180"/>
                  <dgm:adj idx="5" val="0.125"/>
                </dgm:adjLst>
              </dgm:shape>
              <dgm:presOf/>
            </dgm:layoutNode>
          </dgm:if>
          <dgm:else name="Name17"/>
        </dgm:choose>
      </dgm:if>
      <dgm:else name="Name18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arrow3">
  <dgm:title val=""/>
  <dgm:desc val=""/>
  <dgm:catLst>
    <dgm:cat type="relationship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compositeShape">
    <dgm:varLst>
      <dgm:chMax val="2"/>
      <dgm:dir/>
      <dgm:resizeHandles val="exact"/>
    </dgm:varLst>
    <dgm:alg type="composite">
      <dgm:param type="horzAlign" val="none"/>
      <dgm:param type="vertAlign" val="none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hoose name="Name2">
          <dgm:if name="Name3" axis="ch" ptType="node" func="cnt" op="gte" val="2">
            <dgm:constrLst>
              <dgm:constr type="w" for="ch" forName="divider" refType="w"/>
              <dgm:constr type="h" for="ch" forName="divider" refType="w" fact="0.2"/>
              <dgm:constr type="h" for="ch" forName="divider" refType="h" op="gte" fact="0.2"/>
              <dgm:constr type="h" for="ch" forName="divider" refType="h" op="lte" fact="0.4"/>
              <dgm:constr type="ctrX" for="ch" forName="divider" refType="w" fact="0.5"/>
              <dgm:constr type="ctrY" for="ch" forName="divider" refType="h" fact="0.5"/>
              <dgm:constr type="w" for="ch" forName="downArrow" refType="w" fact="0.3"/>
              <dgm:constr type="h" for="ch" forName="downArrow" refType="h" fact="0.4"/>
              <dgm:constr type="l" for="ch" forName="downArrow" refType="w" fact="0.1"/>
              <dgm:constr type="t" for="ch" forName="downArrow" refType="h" fact="0.05"/>
              <dgm:constr type="lOff" for="ch" forName="downArrow" refType="w" fact="0.02"/>
              <dgm:constr type="w" for="ch" forName="downArrowText" refType="w" fact="0.32"/>
              <dgm:constr type="h" for="ch" forName="downArrowText" refType="h" fact="0.42"/>
              <dgm:constr type="t" for="ch" forName="downArrowText"/>
              <dgm:constr type="r" for="ch" forName="downArrowText" refType="w" fact="0.85"/>
              <dgm:constr type="w" for="ch" forName="upArrow" refType="w" fact="0.3"/>
              <dgm:constr type="h" for="ch" forName="upArrow" refType="h" fact="0.4"/>
              <dgm:constr type="b" for="ch" forName="upArrow" refType="h" fact="0.95"/>
              <dgm:constr type="r" for="ch" forName="upArrow" refType="w" fact="0.9"/>
              <dgm:constr type="rOff" for="ch" forName="upArrow" refType="w" fact="-0.02"/>
              <dgm:constr type="w" for="ch" forName="upArrowText" refType="w" fact="0.32"/>
              <dgm:constr type="h" for="ch" forName="upArrowText" refType="h" fact="0.42"/>
              <dgm:constr type="b" for="ch" forName="upArrowText" refType="h"/>
              <dgm:constr type="l" for="ch" forName="upArrowText" refType="w" fact="0.15"/>
              <dgm:constr type="primFontSz" for="ch" ptType="node" op="equ" val="65"/>
            </dgm:constrLst>
          </dgm:if>
          <dgm:else name="Name4">
            <dgm:constrLst>
              <dgm:constr type="w" for="ch" forName="downArrow" refType="w" fact="0.4"/>
              <dgm:constr type="h" for="ch" forName="downArrow" refType="h" fact="0.8"/>
              <dgm:constr type="l" for="ch" forName="downArrow" refType="w" fact="0.02"/>
              <dgm:constr type="t" for="ch" forName="downArrow" refType="h" fact="0.05"/>
              <dgm:constr type="lOff" for="ch" forName="downArrow" refType="w" fact="0.02"/>
              <dgm:constr type="w" for="ch" forName="downArrowText" refType="w" fact="0.5"/>
              <dgm:constr type="h" for="ch" forName="downArrowText" refType="h"/>
              <dgm:constr type="t" for="ch" forName="downArrowText"/>
              <dgm:constr type="r" for="ch" forName="downArrowText" refType="w"/>
              <dgm:constr type="primFontSz" for="ch" ptType="node" op="equ" val="65"/>
            </dgm:constrLst>
          </dgm:else>
        </dgm:choose>
      </dgm:if>
      <dgm:else name="Name5">
        <dgm:choose name="Name6">
          <dgm:if name="Name7" axis="ch" ptType="node" func="cnt" op="gte" val="2">
            <dgm:constrLst>
              <dgm:constr type="w" for="ch" forName="divider" refType="w"/>
              <dgm:constr type="h" for="ch" forName="divider" refType="w" fact="0.2"/>
              <dgm:constr type="h" for="ch" forName="divider" refType="h" op="gte" fact="0.2"/>
              <dgm:constr type="h" for="ch" forName="divider" refType="h" op="lte" fact="0.4"/>
              <dgm:constr type="ctrX" for="ch" forName="divider" refType="w" fact="0.5"/>
              <dgm:constr type="ctrY" for="ch" forName="divider" refType="h" fact="0.5"/>
              <dgm:constr type="w" for="ch" forName="downArrow" refType="w" fact="0.3"/>
              <dgm:constr type="h" for="ch" forName="downArrow" refType="h" fact="0.4"/>
              <dgm:constr type="r" for="ch" forName="downArrow" refType="w" fact="0.9"/>
              <dgm:constr type="t" for="ch" forName="downArrow" refType="h" fact="0.05"/>
              <dgm:constr type="rOff" for="ch" forName="downArrow" refType="w" fact="-0.02"/>
              <dgm:constr type="w" for="ch" forName="downArrowText" refType="w" fact="0.32"/>
              <dgm:constr type="h" for="ch" forName="downArrowText" refType="h" fact="0.42"/>
              <dgm:constr type="t" for="ch" forName="downArrowText"/>
              <dgm:constr type="l" for="ch" forName="downArrowText" refType="w" fact="0.15"/>
              <dgm:constr type="w" for="ch" forName="upArrow" refType="w" fact="0.3"/>
              <dgm:constr type="h" for="ch" forName="upArrow" refType="h" fact="0.4"/>
              <dgm:constr type="b" for="ch" forName="upArrow" refType="h" fact="0.95"/>
              <dgm:constr type="l" for="ch" forName="upArrow" refType="w" fact="0.1"/>
              <dgm:constr type="lOff" for="ch" forName="upArrow" refType="w" fact="0.02"/>
              <dgm:constr type="w" for="ch" forName="upArrowText" refType="w" fact="0.32"/>
              <dgm:constr type="h" for="ch" forName="upArrowText" refType="h" fact="0.42"/>
              <dgm:constr type="b" for="ch" forName="upArrowText" refType="h"/>
              <dgm:constr type="r" for="ch" forName="upArrowText" refType="w" fact="0.85"/>
              <dgm:constr type="primFontSz" for="ch" ptType="node" op="equ" val="65"/>
            </dgm:constrLst>
          </dgm:if>
          <dgm:else name="Name8">
            <dgm:constrLst>
              <dgm:constr type="w" for="ch" forName="downArrow" refType="w" fact="0.4"/>
              <dgm:constr type="h" for="ch" forName="downArrow" refType="h" fact="0.8"/>
              <dgm:constr type="r" for="ch" forName="downArrow" refType="w" fact="0.98"/>
              <dgm:constr type="t" for="ch" forName="downArrow" refType="h" fact="0.05"/>
              <dgm:constr type="rOff" for="ch" forName="downArrow" refType="w" fact="-0.02"/>
              <dgm:constr type="w" for="ch" forName="downArrowText" refType="w" fact="0.5"/>
              <dgm:constr type="h" for="ch" forName="downArrowText" refType="h"/>
              <dgm:constr type="t" for="ch" forName="downArrowText"/>
              <dgm:constr type="l" for="ch" forName="downArrowText"/>
              <dgm:constr type="primFontSz" for="ch" ptType="node" op="equ" val="65"/>
            </dgm:constrLst>
          </dgm:else>
        </dgm:choose>
      </dgm:else>
    </dgm:choose>
    <dgm:ruleLst/>
    <dgm:choose name="Name9">
      <dgm:if name="Name10" axis="ch" ptType="node" func="cnt" op="gte" val="2">
        <dgm:layoutNode name="divider" styleLbl="fgShp">
          <dgm:alg type="sp"/>
          <dgm:choose name="Name11">
            <dgm:if name="Name12" func="var" arg="dir" op="equ" val="norm">
              <dgm:shape xmlns:r="http://schemas.openxmlformats.org/officeDocument/2006/relationships" rot="-5" type="mathMinus" r:blip="">
                <dgm:adjLst/>
              </dgm:shape>
            </dgm:if>
            <dgm:else name="Name13">
              <dgm:shape xmlns:r="http://schemas.openxmlformats.org/officeDocument/2006/relationships" rot="5" type="mathMinus" r:blip="">
                <dgm:adjLst/>
              </dgm:shape>
            </dgm:else>
          </dgm:choose>
          <dgm:presOf/>
          <dgm:constrLst/>
          <dgm:ruleLst/>
        </dgm:layoutNode>
      </dgm:if>
      <dgm:else name="Name14"/>
    </dgm:choose>
    <dgm:forEach name="Name15" axis="ch" ptType="node" cnt="1">
      <dgm:layoutNode name="downArrow" styleLbl="node1">
        <dgm:alg type="sp"/>
        <dgm:shape xmlns:r="http://schemas.openxmlformats.org/officeDocument/2006/relationships" type="downArrow" r:blip="">
          <dgm:adjLst/>
        </dgm:shape>
        <dgm:presOf/>
        <dgm:constrLst/>
        <dgm:ruleLst/>
      </dgm:layoutNode>
      <dgm:layoutNode name="downArrowText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/>
        <dgm:ruleLst>
          <dgm:rule type="primFontSz" val="5" fact="NaN" max="NaN"/>
        </dgm:ruleLst>
      </dgm:layoutNode>
    </dgm:forEach>
    <dgm:forEach name="Name16" axis="ch" ptType="node" st="2" cnt="1">
      <dgm:layoutNode name="upArrow" styleLbl="node1">
        <dgm:alg type="sp"/>
        <dgm:shape xmlns:r="http://schemas.openxmlformats.org/officeDocument/2006/relationships" type="upArrow" r:blip="">
          <dgm:adjLst/>
        </dgm:shape>
        <dgm:presOf/>
        <dgm:constrLst/>
        <dgm:ruleLst/>
      </dgm:layoutNode>
      <dgm:layoutNode name="upArrowText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enn3">
  <dgm:title val=""/>
  <dgm:desc val=""/>
  <dgm:catLst>
    <dgm:cat type="relationship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fallback" val="2D"/>
        </dgm:alg>
      </dgm:if>
      <dgm:else name="Name3">
        <dgm:alg type="lin">
          <dgm:param type="fallback" val="2D"/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refType="w" refFor="ch" refPtType="node"/>
      <dgm:constr type="w" for="ch" forName="space" refType="w" refFor="ch" refPtType="node" fact="-0.2"/>
      <dgm:constr type="primFontSz" for="ch" ptType="node" op="equ" val="65"/>
    </dgm:constrLst>
    <dgm:ruleLst/>
    <dgm:forEach name="Name4" axis="ch" ptType="node">
      <dgm:layoutNode name="Name5" styleLbl="vennNode1">
        <dgm:varLst>
          <dgm:bulletEnabled val="1"/>
        </dgm:varLst>
        <dgm:alg type="tx">
          <dgm:param type="txAnchorVertCh" val="mid"/>
          <dgm:param type="txAnchorHorzCh" val="ctr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tMarg" refType="primFontSz" fact="0.1"/>
          <dgm:constr type="bMarg" refType="primFontSz" fact="0.1"/>
          <dgm:constr type="lMarg" refType="w" fact="0.156"/>
          <dgm:constr type="rMarg" refType="w" fact="0.156"/>
        </dgm:constrLst>
        <dgm:ruleLst>
          <dgm:rule type="primFontSz" val="5" fact="NaN" max="NaN"/>
        </dgm:ruleLst>
      </dgm:layoutNode>
      <dgm:forEach name="Name6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#1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2#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38463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1750" y="0"/>
            <a:ext cx="2938463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C251AED-638F-49EC-B901-6F4BD5E694F1}" type="datetimeFigureOut">
              <a:rPr lang="en-US" smtClean="0"/>
              <a:pPr/>
              <a:t>7/9/2023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38463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1750" y="9428163"/>
            <a:ext cx="2938463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7B529E-7605-4100-B9A5-257BADD150F9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38780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1451" y="0"/>
            <a:ext cx="2938780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51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09638" y="744538"/>
            <a:ext cx="4962525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8180" y="4715153"/>
            <a:ext cx="5425440" cy="4466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8583"/>
            <a:ext cx="2938780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1451" y="9428583"/>
            <a:ext cx="2938780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96A94D99-9388-40EF-BB67-D713B250E8D0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872775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A94D99-9388-40EF-BB67-D713B250E8D0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C326D-CA5E-41B0-9BB5-4C9157EAE7E0}" type="datetime1">
              <a:rPr lang="en-US" smtClean="0"/>
              <a:pPr/>
              <a:t>7/9/2023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C2883-F1AD-437F-A6BE-67EF5FBEBF9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C2DF9-D3E0-4CEA-9121-49EFCB3BCD26}" type="datetime1">
              <a:rPr lang="en-US" smtClean="0"/>
              <a:pPr/>
              <a:t>7/9/2023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8FF37-F60F-4C19-9374-BBFCFC944E3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B2CAAC-D61D-493C-A1F4-29323BBB8AC2}" type="datetime1">
              <a:rPr lang="en-US" smtClean="0"/>
              <a:pPr/>
              <a:t>7/9/2023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68A39-EEA4-4299-908F-21CA52D5664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88685-B68D-4CB9-B2E9-EBD3FA90BBC2}" type="datetime1">
              <a:rPr lang="en-US" smtClean="0"/>
              <a:pPr/>
              <a:t>7/9/2023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535C4E-3282-4B1F-87E0-D3F0EA3EA7C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600C4-9A05-484C-9CFF-2279DFC159AB}" type="datetime1">
              <a:rPr lang="en-US" smtClean="0"/>
              <a:pPr/>
              <a:t>7/9/2023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0CD6B8-61B6-4E01-8828-AF615D1E6B4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D8FAE-0105-4150-AA7B-132DF0A05C3D}" type="datetime1">
              <a:rPr lang="en-US" smtClean="0"/>
              <a:pPr/>
              <a:t>7/9/2023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BC7B2-C0F2-438C-9AE5-0B86F96221E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32B48-C442-445B-948B-23CE5105C7DF}" type="datetime1">
              <a:rPr lang="en-US" smtClean="0"/>
              <a:pPr/>
              <a:t>7/9/2023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2A684D-2C73-4FB0-8770-FED1FAD2783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7CCBFF-D691-47D5-8B0D-C9F4562F3BCC}" type="datetime1">
              <a:rPr lang="en-US" smtClean="0"/>
              <a:pPr/>
              <a:t>7/9/2023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2BADDD-244C-4846-960C-276F29CDB86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BCEB-C143-4E4D-BCFC-3F82F2D7BAD8}" type="datetime1">
              <a:rPr lang="en-US" smtClean="0"/>
              <a:pPr/>
              <a:t>7/9/2023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64B60-3528-45C2-93F6-B7AF604F10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FD5E1-3D59-4DA4-9ED0-3B9E9BC7DB1C}" type="datetime1">
              <a:rPr lang="en-US" smtClean="0"/>
              <a:pPr/>
              <a:t>7/9/2023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823CB-0FA8-4BC4-83CB-97836DC6EBF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6F826-E4E8-459B-BA06-A6C87FEE6108}" type="datetime1">
              <a:rPr lang="en-US" smtClean="0"/>
              <a:pPr/>
              <a:t>7/9/2023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F2DCCB-CD10-4C86-9F5C-E67BDE4056A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734978-6DEF-4119-9FFD-94BA8083ACA5}" type="datetime1">
              <a:rPr lang="en-US" smtClean="0"/>
              <a:pPr/>
              <a:t>7/9/2023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072525-230A-4C63-9122-A1E6316034BF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fade/>
  </p:transition>
  <p:hf hdr="0" ft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4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5.jpe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7.jpe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gif"/><Relationship Id="rId3" Type="http://schemas.openxmlformats.org/officeDocument/2006/relationships/diagramLayout" Target="../diagrams/layout4.xml"/><Relationship Id="rId7" Type="http://schemas.openxmlformats.org/officeDocument/2006/relationships/image" Target="../media/image12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gif"/><Relationship Id="rId3" Type="http://schemas.openxmlformats.org/officeDocument/2006/relationships/diagramLayout" Target="../diagrams/layout5.xml"/><Relationship Id="rId7" Type="http://schemas.openxmlformats.org/officeDocument/2006/relationships/image" Target="../media/image19.gif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0166" y="1714488"/>
            <a:ext cx="6572296" cy="2895600"/>
          </a:xfrm>
        </p:spPr>
        <p:txBody>
          <a:bodyPr>
            <a:normAutofit fontScale="90000"/>
          </a:bodyPr>
          <a:lstStyle/>
          <a:p>
            <a:r>
              <a:rPr lang="fa-IR" sz="7200" dirty="0">
                <a:solidFill>
                  <a:srgbClr val="00B050"/>
                </a:solidFill>
                <a:cs typeface="2  Nazanin" pitchFamily="2" charset="-78"/>
              </a:rPr>
              <a:t/>
            </a:r>
            <a:br>
              <a:rPr lang="fa-IR" sz="7200" dirty="0">
                <a:solidFill>
                  <a:srgbClr val="00B050"/>
                </a:solidFill>
                <a:cs typeface="2  Nazanin" pitchFamily="2" charset="-78"/>
              </a:rPr>
            </a:br>
            <a:r>
              <a:rPr lang="en-US" sz="7200" dirty="0">
                <a:solidFill>
                  <a:srgbClr val="003300"/>
                </a:solidFill>
                <a:latin typeface="Anastasia" pitchFamily="2" charset="0"/>
              </a:rPr>
              <a:t>Respiratory system</a:t>
            </a:r>
            <a:r>
              <a:rPr lang="fa-IR" sz="7200" dirty="0">
                <a:solidFill>
                  <a:srgbClr val="003300"/>
                </a:solidFill>
                <a:latin typeface="Anastasia" pitchFamily="2" charset="0"/>
              </a:rPr>
              <a:t/>
            </a:r>
            <a:br>
              <a:rPr lang="fa-IR" sz="7200" dirty="0">
                <a:solidFill>
                  <a:srgbClr val="003300"/>
                </a:solidFill>
                <a:latin typeface="Anastasia" pitchFamily="2" charset="0"/>
              </a:rPr>
            </a:br>
            <a:endParaRPr lang="fa-IR" sz="7200" b="1" dirty="0">
              <a:solidFill>
                <a:srgbClr val="C00000"/>
              </a:solidFill>
              <a:cs typeface="2  Nazanin" pitchFamily="2" charset="-78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a-IR" dirty="0"/>
              <a:t>جلسه اول</a:t>
            </a:r>
            <a:endParaRPr lang="en-US" dirty="0"/>
          </a:p>
        </p:txBody>
      </p:sp>
    </p:spTree>
  </p:cSld>
  <p:clrMapOvr>
    <a:masterClrMapping/>
  </p:clrMapOvr>
  <p:transition spd="slow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/>
              <a:t>آناتومی دستگاه تنفس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/>
              <a:t>سیستم تنفسی:</a:t>
            </a:r>
          </a:p>
          <a:p>
            <a:pPr algn="r" rtl="1"/>
            <a:r>
              <a:rPr lang="fa-IR" dirty="0"/>
              <a:t>1) سیستم فوقانی      (گرم کردن و تصفیه هوای تنفسی)</a:t>
            </a:r>
          </a:p>
          <a:p>
            <a:pPr algn="r" rtl="1"/>
            <a:r>
              <a:rPr lang="fa-IR" dirty="0"/>
              <a:t>2) سیستم تحتانی                      تهویه</a:t>
            </a:r>
          </a:p>
          <a:p>
            <a:pPr algn="r" rtl="1"/>
            <a:endParaRPr lang="fa-IR" dirty="0"/>
          </a:p>
          <a:p>
            <a:pPr algn="r" rtl="1"/>
            <a:endParaRPr lang="fa-IR" dirty="0"/>
          </a:p>
          <a:p>
            <a:pPr algn="r" rtl="1">
              <a:buNone/>
            </a:pPr>
            <a:r>
              <a:rPr lang="fa-IR" dirty="0"/>
              <a:t>         </a:t>
            </a:r>
          </a:p>
          <a:p>
            <a:pPr algn="r" rtl="1">
              <a:buNone/>
            </a:pPr>
            <a:r>
              <a:rPr lang="fa-IR" dirty="0"/>
              <a:t>          تبادل گازی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C2DF9-D3E0-4CEA-9121-49EFCB3BCD26}" type="datetime1">
              <a:rPr lang="en-US" smtClean="0"/>
              <a:pPr/>
              <a:t>7/9/2023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8FF37-F60F-4C19-9374-BBFCFC944E32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6" name="Left Arrow 5"/>
          <p:cNvSpPr/>
          <p:nvPr/>
        </p:nvSpPr>
        <p:spPr>
          <a:xfrm>
            <a:off x="3929058" y="2857496"/>
            <a:ext cx="928694" cy="28575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Down Arrow 6"/>
          <p:cNvSpPr/>
          <p:nvPr/>
        </p:nvSpPr>
        <p:spPr>
          <a:xfrm>
            <a:off x="6643702" y="3571876"/>
            <a:ext cx="500066" cy="11430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 spd="slow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rtl="1"/>
            <a:r>
              <a:rPr lang="fa-IR" dirty="0"/>
              <a:t>سیستم تنفس فوقانی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/>
              <a:t>بینی</a:t>
            </a:r>
          </a:p>
          <a:p>
            <a:pPr algn="r" rtl="1"/>
            <a:r>
              <a:rPr lang="fa-IR" dirty="0"/>
              <a:t>سینوسها</a:t>
            </a:r>
          </a:p>
          <a:p>
            <a:pPr algn="r" rtl="1"/>
            <a:r>
              <a:rPr lang="fa-IR" dirty="0"/>
              <a:t>سوراخ های بینی</a:t>
            </a:r>
          </a:p>
          <a:p>
            <a:pPr algn="r" rtl="1"/>
            <a:r>
              <a:rPr lang="fa-IR" dirty="0"/>
              <a:t>حلق</a:t>
            </a:r>
          </a:p>
          <a:p>
            <a:pPr algn="r" rtl="1"/>
            <a:r>
              <a:rPr lang="fa-IR" dirty="0"/>
              <a:t>آدنوئید ها</a:t>
            </a:r>
          </a:p>
          <a:p>
            <a:pPr algn="r" rtl="1"/>
            <a:r>
              <a:rPr lang="fa-IR" dirty="0"/>
              <a:t>حنجره</a:t>
            </a:r>
          </a:p>
          <a:p>
            <a:pPr algn="r" rtl="1"/>
            <a:r>
              <a:rPr lang="fa-IR" dirty="0"/>
              <a:t>تراشه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C2DF9-D3E0-4CEA-9121-49EFCB3BCD26}" type="datetime1">
              <a:rPr lang="en-US" smtClean="0"/>
              <a:pPr/>
              <a:t>7/9/2023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8FF37-F60F-4C19-9374-BBFCFC944E32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  <p:transition spd="slow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/>
              <a:t>بینی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29196"/>
          </a:xfrm>
        </p:spPr>
        <p:txBody>
          <a:bodyPr/>
          <a:lstStyle/>
          <a:p>
            <a:pPr algn="r" rtl="1"/>
            <a:r>
              <a:rPr lang="fa-IR" dirty="0"/>
              <a:t>راه ورود و خروج هوا به ریه ها</a:t>
            </a:r>
          </a:p>
          <a:p>
            <a:pPr algn="r" rtl="1"/>
            <a:r>
              <a:rPr lang="fa-IR" dirty="0"/>
              <a:t>دو قسمت بینی خارجی و بینی داخلی</a:t>
            </a:r>
          </a:p>
          <a:p>
            <a:pPr algn="r" rtl="1"/>
            <a:r>
              <a:rPr lang="en-US" dirty="0"/>
              <a:t>Goblet cells</a:t>
            </a:r>
            <a:endParaRPr lang="fa-IR" dirty="0"/>
          </a:p>
          <a:p>
            <a:pPr algn="r" rtl="1"/>
            <a:r>
              <a:rPr lang="fa-IR" dirty="0"/>
              <a:t>گرم ، مرطوب کردن و تصفیه هوا</a:t>
            </a:r>
          </a:p>
          <a:p>
            <a:pPr algn="r" rtl="1"/>
            <a:endParaRPr lang="fa-IR" dirty="0"/>
          </a:p>
          <a:p>
            <a:pPr algn="r" rtl="1"/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8FF37-F60F-4C19-9374-BBFCFC944E32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34818" name="AutoShape 2" descr="data:image/jpeg;base64,/9j/4AAQSkZJRgABAQAAAQABAAD/2wCEAAkGBhQSEBUUExMUFRQWGBkaFRUYGBwYGRgYGBcYFxgXGRgXHCYeFxojHBcYIC8gIycpLCwsGB4xNTAqNScrLCoBCQoKDgwOGg8PGiwkHyQsLCksKiwsLCwpKSwpLCwsLCwsLCksLCksKSksLCwsLCksLCwpKSwsKSwsLCwpLCwsKf/AABEIAMwA9wMBIgACEQEDEQH/xAAbAAACAwEBAQAAAAAAAAAAAAAABAMFBgIBB//EAEUQAAIBAgQDBQQGCAUCBwEAAAECEQADBBIhMQVBURMiYXGBBjKRoSNCUmKxwRQVcpKy0eHwM1OCovFDwhYkY3ODo9IH/8QAGQEBAAMBAQAAAAAAAAAAAAAAAAECAwQF/8QAKREAAgIBAwQCAQQDAAAAAAAAAAECEQMSITEEE0FRImEyI4GR0UJScf/aAAwDAQACEQMRAD8A+40UUUAUUUUAUUUUAUUV5QHtFJniaBspaDJAnmQJMf3yr1+J21XMXAXryquuN1ZOl+huiokxCnZgfWpAatZAhxADMDmUEaAGSQWICsAOc6bc6U7Mq5U4gd4nQkT7pAnpqJ8YqzfBqWzEa6c+hnb0qH9T2te7oZ0k896AUs2SNBiBlnSCCT3sxE6knLI+dDFiFQXwT3gzaanuadDoxHr4V3iLCC8lvJ/iLcJMkaoUYCBuJYn0FMjhVuIymOknbuiN9u6ungKAUw1twwJxCkaFgOY1iNdPz9KuBSTcItndZMzJJmYAmfSnaAKKKKAKKJooAoomigCiiigCiiigCiiigCiiigCiiigCiiigOWuARJAnbXfy616TUGKwYeJJETEGNxHKqq7ZtElTcbmIgkDUb/ITz0oC8DUE0jwu2q5ocuc3eJEQemlT465FtyPsn8KErczJf6YOQWAzt5Fzp8gwmkbzm4IGkrJYrKgsS2WRrJkAr0jbWZb50ukEg91B4wNfDdqW4vjOys3HH1e6nnraQz5ZtPu15qeqbZ6enhDGFtlnTvSk6iAZ1ABz6gw2aTIJzRzq5wHEgL7KTyTT/SD+dZP2Eu/RRJ7twjU8mVWPzWas+JOLWLzfaC6eRZD/AAg1rbirRnlx1PSzbg17VZhcXIBBp63emumORM4pQaEeIaYnDHxuL8bZb/tqzqs4ofpcMf8A1SPjYvf0qzmtCgUUUUAUvjbjBZUSZEiJMc4/rTFFAVScSunUWpUxG866k6jbl/Su/wBPuwPoTMSQD4TEx6etecQUqc5uFUlRABJljkUabAsy/wDFTYTDXA0u+YQB6jn67nzoCbBOxQFhDayII5mNDrtFT0UUAUUVyHoDqivJr2gCiiigCiiigCiiigCiiigCov0VNe6uu+g18+tS0UAlieE23WMpWDIKEowMRIZCCKquK2sRatwtxbykgZbgCPvOlxBlO2xUedaKq7jY7g/aH4GofBeG8kY6xxhQoW7No3LhIzrA/wASY7SSjDnoZqv9rB/5S3EQbiTlOmzk+YLTVxkC2EnvAOSwPhcOfSNRE1Se0HAVTCv2bNbKliUU/RjI6R9G0hNGJ7sHX0rzcUrbPTh8ZpnXszcCFhI7wBA8UnMP3ST6Vce0iSbbkRMg+BIDgT5hxWQ4MWFtnaMyNnBWdYg7HbmIk1u7uHF20bUx0MfZaQfH6p8VY71s1ao06pVNTE+GY8pp+NaDD8RBrE3Fa2+V+6w+B6a8x0NWmGxGmjT+NYKTjsc0oJ7l3xbFgdgel9PmHX/uqyt44daxnGMf3Fnldsn/AO1B+dPWuJrsTWiysz7SNYuKrtcQKzYx0azIpq3xetFnM3h9F4Lo610Lg61TpxRDvUiYmdjWneKdo64z3msJ9q8pPlbVrv4oKsxWeu4gnF2gdkt3H9WKW1+RuVbJjx1FXWRFHBjlFcq811WllDl3gSdhVPirYcyt4IHAMAasIjXWfTQeE03xfGlFCoA124cltTtmIJLN91VBY+AjcipU4bbH1RMATry9dKkEPDe7p2maT3dIgBVEDUztPqasKXTh6BgwUSsx4TvHSmKAKKKKAKKKKAKKKKAKqcQ9wBnR0ysRBLcpAMEiOoj5narakP1Nb8diAJ0ExsOug+FAQDtjM3bfKPjz089t/lTeAzESzhpiIgiI6gCfOo/1Nb+8NZmTJPj1Gm1cnhZRfoXyNIksucEAEQRIMa8iKAsaT4ok2m8BI9NaW/TMQnv2VuD7VltfW3cj5MaX4h7Q2ihQsbbtoEuA22M7xnAzaTtNQ+C0eUUl05ReAAUczEzmAMDxmfjSHtHdIwt0QQVAUnkZNoMR4dwies1Yt3lLwWXMCADBY6BY5aCG+AqO2wJC5WcXO8ABKgaZveB0IAIWPq8p08yCqTbPU1JNP0ZThRciLas0dBI9enxFaXhgdUhwZTvABohV+02wEk78i3owtjLCzbtKIhBDt491AFU+MV3dW0BDZyPvuB9UrMbcyfOtv+GmbP3dkiL9Pt3lC3go1hSpmCZ1karMLyjvail7vs5cUTacXByEwwHLUaN/trsXcKABmQkAgHtxOpnqOetTLiLEyGIaQSRcSTAjXXXQnXlJqNLfJz6WuDPcZF1bLdpbuCCpkqSBldT7wkcq7e8oOsaenyNXnGMaGw10Kxc5G3VW13HuGeVWK4n7WQ77h15aRmkf3zqO2iLkuUZVcSp238/zpq3jen41eX7do6vYWBEvltlRJ3Jid/ClrtrCifo8p72mXcrEhdpmREVRwXsnU/QiMefA1Pa4kam/QsOQDqoPUONustprA8yBzoTB2yYVrk9MlyRBI69QajT9i/oXwHFz+k3SQTC20kf63M/vrV6mNVqznCsIjC44ukZrrxIjQEWlOqn7Ap79Cur7rhhyEAnTfVdf9tW3KbF3bxmXY6U/Yx01lExhDZW7rdNwR1Fe4y+bhFhdM4m6RytbEebnuDwzHlVoZGissaaNBwn6dziT7pBWwP8A05k3P/kIB/ZVOpq4qqweLiBtHLkPIUzjuJraQEySxyoi6s7HZVHXxOgEkkAE12QmpHLKLiS4m/lG06gbwJJjU8qWTi6iQ0gg68xG2YN0nSucBg3JNy8ZdxHZgk27a75FH1j1ciT4CBT/AGK9B8PStCgpZ4zbYqAT3jCyInQ/yI86ergWV6DTbTau6AKKKKAKKKQxlxWVWF0KoIOYMOhEDkd+c0A9Ne1RNh7mXKL6iEKzmjeACSQTIgnNOuo8asOHZoOa4HGmWI0EeA/GfyoB2iiigPCayvHcT257NQCGlQDqI+s58I0/5qy47xIKpWdPrxvrsg8W0HrVHgb6orXrh7zaZR9VQdEHmfjWGSf+KOnFClqf7Cb8Dtp3w1ywg0UWmKlifuCULEqD7vPXaqfH8fuWCVlHne2Po31JPfdZWTOqqBpFd+0HtAVaF0uxGm1lSPdX75G7f0iiwPDy5k1z8Ho4sHmR5f8Aai82nesL0QQo/wBaE/MiusNge172bP4ghvnV1YwYXYVBisFb97swD9pZVv3lIPzqLs6dNcEdngc1N+oeleYXFOCOzvSfsXVBnydCD+NXXD+KMP8AFtqpHRswPxAIqyKNyXgoG4CwOg+FSpw++nuXLi+TGPhtWnfiqnkB6TSV/iIG+X1IH41bb2QpSfKELPFr9ojtAXH2h3WHqNDVrdQX7ee2AXOp1yZwuaVbkrAtJ61WXsejfXtj1FdcF4iiXQA4IYjTWM3KDHPb4VDp7MrPHtaQ1hFlwsEiGnVQHTKNmUyx7kxvqDVRxT2puWrzIgXKhgzrJG/go8vjWmsdy7BWROjaSwKQG1MyBmBgDnXz/wBpLB7e8B9YmCdu+sg/OqRSSI6eKnJprwaz2bx+fBr3WzAFso3zGGcfeBDSJnY7xVqzrat9q4zEd1BpmEhTl+7EMI8DVFw66tuCdbbZTvEEAjXoIJE8iFNWyqHRlPuyGzDcPp34E5QSP7BqWt7Mc2PQ6EeKcSzA3XVUVATpqx25xqdAAI3POveFM9mWvW2R7hDMTsOSpI0hRp55jzqfE8KRzb7XEKyK4OUKql2+pmIY6DeAN4PKmeIcYtgZcuZrkhEkAsWJIZtTFvUAsw00jUiq1fL3ML9InxHEwgBALO2iIu7noJ2A3LHQDerHgdjvdpdIa8REj3UXfJbnYdTuxEnkBneF8ONi6yuwe4QCH+7J7ig7KrA+J3OtaCzd51MZaWVlHUaIGvaWwt+RU7nTSu6MrVnG1R1RVSnEbqjv2y0xGWeYBMiOU/KK9fi7AEm0YX3jm5xMDTXcepirEFrRVQvF3YCLLa7H3hETMjl/TrRQFvSI4Pb6Hw128QOu3wp0miaARPBbURB3nc6+7v4d1fhXLcJyiLVx7RJklQjTpzDqdOekVYTXtAVfZ4pNns3R0ZWtn95Sw/21Bi+OXbS9/DPJ27NkuD4Eq3j7tXLGBrWV4riDecqPdjvGYy2568i35HwrPJLSjTHDU9+EVS8Zs3bge4+QAzbFwG3mbncPaAA9B5+NR+0PFwqdoGDbi1GoL7F55wNv609i8QoUiYtoBmJPuoPq+bfgY5ivn+OtJib5cW1RdlCjIY8SsSTz/pWMvgq8s7sEHklrfC4DCWC7SdZ3PiavbQCCKWwvBmUdy66+Bhx/uE/OuMfaujQ9k/h3kJ/iFY0enZdYa4CYp79XBtRoay3CceyoM1q5uRKw/M/ZOb5Vo+H8dsyB2ig9HlD8Hg1eK3MZuuBHF8IBJkEHqKVGHvAwLkjlIBPxNblbSssyPA7zSj8LBPKrvH6KR6nwzKjh11/eumOg0/Cur/s0rIQp73Inn5+daVeGx4V6eH+I+NU7bLd9ezFKgXulcrcxUgw/MenhWnxHDcw1AYeO48jVZe4JB0JHgdR8RSqNVlTH+E47tQCdLiaN0n0Put15EnrSPtBwtI7RQcygAqeajTIRzIAMNzAPQSi1m7ZcOogjfmrDmDV/w/iKX9iFuAQUPOPd21IBJgjaedKvgwlF45a48GRtuNgxgxAmrfDYZrAFwMcu58Ad46HXy6yKb4h7M227wVlO5Kg/goZT8F5c6SxmDdWS2GL3DBW23dCye61zSQs6RAzHSdyIRvPqITiN8RuBWHZD6e4DCp9qTba44mURW1kc2AAJrrh2BFom47F3OQM5jMCBHdOaCu8KCQPrSak4ZwsIGks7N3nYgSTlUxG0DVgFOUAc9a9t3ikuEzGCWg6qMpZQg0Ikzod8hO9Y7XZwfR7xW+S63R9VsrH9pUffYiS4kaaVaYW9IFQWroeUcHKQqkMOcAiGA1235EA0kgOHYAnNbY9x/wAjGgPyO48LPfdGdVszTYa7VpZuzWbPE0tqGdoBgDmWJ2VVElmPQA1Lbt3b/v5rNr/LUxccffdT9GPurr1blW2KVGOSPgsr+OFxzatMcynvOolEIIORm2LH7Ik9YmhsDdI/xd9wQCI+GvPpOnlTmDtKiBUUKqiAoEADwApiutOzl4IsPbyqATMACfIUVLRUgRxtwMoIuhQrd5gRsJDDz3FKW8M8kdusHXYbnc67rP8ALlTrcJtkkkEzOk6d6ZMeprl+C2iCCp13MmTv/M0B7gZ3NwOCBEEEc9ZG8/lTk0g3Bkg5S6ExLI0NptrG3h4UhxFr1hSy4nN0F22rbakzbyEAetQ3RKVukde0PFMi5RJ2kDdifdQeJ5+FUZYquXum68s7cht8VXTTmYHWl0vYie0uWkuT7iq5VgZ1MOsZjz72gkVQ+0XtCLSG0LTpcf3zlB0OvvWywM7DoKwb31P9jshjU/01x5/oU49xbtWFm2TkU94/bbmx6/1NT8JwUQTVZwLs2PvrPQkA/unWr9r4SJgdJrB2z1o0lsPWk1qPieF0nwrvDXg3nVolgOsc6mKvYpKWl2ZXh1zRkPvAyB1B3jyNWNrE8iJHQifxr3ivs0SZGn4ikTgsQNA7H1n500tFtcZl3Z4gFAC6RyGgA8BUw4n41mnwmIGudvKZ+W1epib4ENbVvHUH5fyqdTRV44s0h4ga8HEY51nxibx0FpR46n5aVyMPiG3uZPIafKmpjtRNCeJ+Ncfpk9az/wCr8RP+KW8c35Gulw1+JLueuxFNTJWKJaXMUBPTnVJctZmzLoZ0/L/mmLWHJIzMT0nbziunBLG3ajP9ZjqtsHmerEbL6mBvCNNonP8A4tv2ibeUXLke8fqD7Txv4DcxvGotOCcXtNKKW7RpLM+9xv2hHSAIEAACKWtcMVVyiSSZLHUsTuzHmf6VXY/h3QQZ0NW1NGXahLfyaq6hylSzAHukI7jUjUakjrpXV60HAOodTmGUFc8d7IRMSTG2/wAqy/DuPskW70lB7pA1no3UfhWju8TSyQ1wgq0CB3i+bunIBOaAQdOVQ0pHPkhoC9Zi5IksdCAw2zg5oneTJEa61wvFO1BtIq3J7rux+hSSSAzDUtzCrsSASs0wnDbl6Xuns7Y3tz32A0i5dXYa+4vqx2pm7wfIe6oQDZSO6I2hhoB4EbCBVO3KDtHP3IzVMqbHCzhHDuTeU90XWHeSfqRsi+W/Od61GDxAIpHA2u7kuDSMpB1BQ6R4gZl5mCPOvOGJ2bNbmQPdP3TqKfZR+maPCGmKTwL705XZj/E5J8hRRRWhUKKKKA5YxWXxl3t7uWTliTpMAaouun3iOuUc6v8AijfRN4iP3iAfxrOpeyW7r8wzn0WQPki1jPdqJtj+MXIQ4rxUWkuPAhe5bH2m2Yz0nSfuv1rFpaa45djJJJJ8f5Vbe1C9+1ZH1VLH5LPrBPrXGHsBRWGSVs9fpsShEawfD1YAMoYdGE/jVTxng9tfdXJv7hKeI0UgfKtJgbgqPjXDs6+BFQuDS1q3Kbh+GdVQi8wMAw4Vxt4AH51d4HF3lYBuyK9VzKfDumR/uqhW+9ruupZRt1HkY1HhUg419xxRSLSxWba3xRSIca9a6a7brEDjhG6t8qmt+0a88/wH86v3TF9Maxsh6Vytq30FZZ/aRORb92ubftIv3v3f61DmSsL9mxItAaCor123GgHrWU/XubQLdPwFRPibjbKF/aJY/DQU7jfglYK5ZoL1xOUelK3caE1jX6oPM+XSqdWuDe58IH4VLbtiZLAnqTr+NUds1UEkR5nLBEkEjW5GiDbTkzmNBsNzyBucDg1RMqiANSTqSTuSeZPM0nbcKdx5TVjZxANXKy9oh4jxFbMCMxI2FQ2L6YhTGjDcdKkxGDz3cx6AVXX7fYXgw6wfKpYik+ORPiWEjTmKsPZlu0tPbOrqGVDGqq4Ox3jMBp5VLxm2GGYdKW9j9L7g/ZHpDLP5VRbSL5PljtmxxeKzWbSjRrzI0eHdcj5qPWn8XiyBpuzFV+GreSgOfQVS8PDNew4j/DtW/QlMx08ynwp6/iEbPcnuorBfFQZuMvWWAX08a1UrtnhuO6Qm+PjtioypZFuPPNmYfuwPTWp7rw4PQwfJifwcMPWq+xgycFiCTDsLjQ2hJCidNwNGrrhV/tbSM3NSrHygOfNSFueTN0qH8oltkzVcPbWrCqrhzHKpO+x8xofmDVoprTE9qMMnJ7RRRWxmFFIPxhFYq0ggwdJ11I0GuoGbyIoTjKEx3o6xpvlG3InagGMZZzoV6j58vnWYuqR2tphGcNA+8Vgr+fkavG4wCD2atccbIIE6xOZiABz8uVJYngl3Ea3nW0Ps2dW/1XXGv+lV86pKN7o0hJJOL4MJxe8oxea44EquUbkj7qiS3PYVxdL3PcUWx9q573pbU/xEeVa6z/8AzeyrM3aXNTJOmY/tMQS1eP7F2izLbvvmUDMrQ0ZpiYAiYNYvHLk9FdVDZWZZLTDaWPPSruxhrhXvDKOp0+W/ypixhBhwwYfSDQkaxzBWeXOaosdxe5yaJOm2vL3jv0rK6Zum8n4/yW13h/Un0WP4v5Vw3s+sSQ0eJC/lpXXCOKNdsk6B0iSIDOuwgnZtB8a9uYsyddQW1yidCZ7hMEbeMnxNUlOnujO8i2s5bgtrQdkSZiM5J2k+6I0o/VVn/JtjpL7jUcjrtU8yqkHXUCe9JylgQRudPiI5RS1m1oSBG4ECF0BIMGMvKdVEgcpqrmyuqXlki8ItACLdsSdDmY+mjeB+FeHAW98tvXaM/P11iDXdk9qi3RKKTmUt3AV1ykyTKmARtpGg2qM37YMls2gllEtmB6+5qOYM6xU65LYjU/Z0vD0IEZNQCO4xBnoSda5XCKIMpl6hF06HWZEHz8KFuk+7bdjocxAn6s6IpEnKDGavP0p05qgkmCVSQf2iWG3I01SG78jFuxAmHAHRLa/M/wB61Fi8UqzN1hvEXEJ8IVFY+PrSN7G2tc120SdiztcI+AIFcDi9mAO0taRrkbWOsLTVl9E6F5YNx8DbtW/ba2PQLkM6dTUd3ionvWbUdRKEzqCCu8g9KZfjFrLJuYcqJJk5dIPJl1+NSXMNbuAMyQpXcDmRpMbHz2q2ua3kjSPbW1EeFvK/+EzT/lvEk/daYJ8DVTx3GENmYfRxDGDKNPvH7usHpodtnMZw5lAcQQATpoUkjU8p3rvEXBfRiffUSw3zpHvx1AOvUVeM1NGv4u1wcZs1n+9qV4Bai+3Kbb/0qLBP2J7M/wCG2ltuh5Wyf4T6chMmFkXjH+Xc8x3G/MUXKNXvBo1xTL+kNtLJbBG4UWlZ/wDbmjxio0xAZXzCVUE5dh3BMKOQ7pHhoNd6YxN4dmOrXSB4t2Mx4yBHrSiYYlWQTJyBxpoD5cyq5f8AXSS+SR5PEWOB+yAQQASxI3+se5rvC8t9fHWNVFuEVAq2yCscwTc1PmEcf6qgxt36RtdAYGgAOogSZGbU6QJDDkKnUBrgBOuVO5H1BLST5yu31qY5XNoicaimXGCGrR1B+UH5qas7dVfDffudNR8HcflVsgreC3OaZ0KKKK2MzhrCndQfMelc/oqfYX4DyqWigI0w6jZVGkaADTpUkUV4xigE+KY7skkDM7ELbT7Tn3V8BuSeQBPKjhWA7K3BOZ2Ja4+2dzufAbADkABypThw7e7+kH3ACuHH3T713zeNPugfaNXFAUXtHZ91vMH07w/OsRj7AzmIGglZ023jyjYfyrd+0XuqP2j8o/OsJxbEy7iCSNInNr1028jFcORfq39HrdG3oJ/Zo63BqZUkcpykGJmfjTWdlkANObKSQWAyrmDGJyggj3eYJFGENpbyKElzbzc4ZTKssT7xALQRr6Uy1m2IAYwDIXI5gaaSdJ0BHmZnSKTg5botOfy3PMDcJUuwbvZcoPvFpJgDbTvan6p+NJx/2kQTh0OZmMXBb7oFsQGBu+8XYdyR1PSnfaPios29DlbKVXXVV3e4RJyzAAnpWS4VwwkZzoXE+Kr9VT0ManxY1okootjw9zd8Fjc48/1bNlY2kM5HqzflUT8ZxB/6mUfcVV+YE/Opk4f4Ez/elMJwN2aMuWeR3+FQ2zrWPFEqXe4/v3Ljebn+depgV6eM1djhNtDD3Qp+zBJ+W1FjBWmMdprE95coPWOtQ7LKeNcFVbwcjSIFTLgjG3mYq5w+HlZt2C45EsACeoEbUuMQ9y9+jovZXGgacgfeuSNcqjYaZmIB5w0mcurjFFKnDjeuZY+jQ96Y7zj6vkuhPiQORFNW3W257G4ZG5X3SRyPJq1WJ9mLK2DbRMpUZSw97TXMTuZO/WsfhbJUFCPdJEjbQ7jwO81Z/Ewx5u66ZoMLxcMctwBX5HXs3+632Z61zirfZ3AwGU5gdNlaO8hnfSPSaqrgmOfhV1g73aW8jmIgN1CzCt5gwviGFZP/AGReUFDdcCWNwqMNBNq4DAPLqvodj4iq7hV1lxK23MsFfK321yHf745/HqBaI3duW9c6HP8AA5Wjp3SpjwpNMILt1QSQe8Qy6MpCnKynqPhrroTW6p0Sm9L+jS4oZrTmATbvW3g7QyhPwNc8IIzqMsMpZmI2gA7RXHBbxu3cRh7wAuFEzAbMNhcUHUKZnXYgjzYwLZLbEyGLZRA0XdmXXYGCJ5fCuTNFucZHCns0cXTJ0KnQAyQMwAjUDb3oAgRTXD7eW6zGSW7NATocqhTqORL3Rp4UmwJOukhe6SSA2jAxEHUxOvSrDD3QWXaSV+RJ8eSKfhV8D+bYzL40WXB9cx6//pz+dW67VV8ITQ+n8IP51aLXdjOCfJ7RRRWpQKSfi1sXGQtqoBOk78tOmhPSRTtRNhlO6jmduZ0NALLxi0dm6aQQRPWRpv8AMVBjk/SQLat3CfptwSkSbY00zaA88pPUUXjkYgWMwkAEDwBJIjQa/wC3yqfhzHUG3kiNtjM84E7fhQDiLAiuqKKAofaL3lHKD+IkfD8a+fYkAs4IIbXz3iQW89/lX1jFYRbiwR5HoetUz+zRmQyzyOUz+Nc2TG3K0d/T9RGCpmL43hszWhrICgmdu+ANfPNWmxNyxh7YBQM7+4g1J6nXYCjiHsxkttca4WZYaAoA7pHyAms7x279LcYzERPMIqj3fFico8z0qKceRPIp1TKriHDzcuO6hCkrcddywBChB0zMG8wh5ETb421ew6LeYKAxE2wo0B0Gu5MmlMGjWlIibrEPcESoMDJbHgoy6dF8at+NYxnthbsaC2TA1zZlZtBsoH51GxKyTW1i2MtX0tC87NJGbJplC9BGsjTWpsRwVrVgX8xN7KXJnn9kjaKc4xxi3esqiLcYsMoAtsNYMCSN+kTUeN44Xti2ti4W9w6g6R9nefCOdRJIhZZPkOB4D/y5unV21J56iZ15CaW9q8BmRSsqe7MeJCtHTQ/Kn7Vq+iC2LLBiABIYiYgnugqQP2h41KvA791sjllSNWKKDuDC5WMnTwH4VKX0Uc97s6OJSzYV9ltiWgTEGIjnyAHPQVTYdWW+bxXNdcHNbUjuLoUtg/dkyRuSx6VZYb2abE3WL3mOHtP3QNBcuroxgkjKh7vOWDdAa0fDvZ61ZJKrLERJiY6CAAKvokzPuRMjxC7icQ0QyJEQJjxJmCx8xHhXv6hhfIa1vwgHKvGtA7gVDwt+TTH1OjhHzIjIQiwGb65HuxvHjsBTCYdbZBGZ5BDHWSDoQZ2/4reX8BaJzMikgHUgaDc7+VVqub4y4cBLPO/lHeHMWVIg/wDuEZegblKwtGsusT8GROX9K0IJNt8/hKwGOugYgeulKcNEX1nx/hNb5fZawEyhCBMmGaWPNnM99j1MmoL3somcPblSPq8jpH4GoWJxWxbH1cd9XkoP0Yvig1tsl1cuR+UlWGVhzVoAI9RBANMYe8LqEMuW4Ll0XEPeysTqDBggqdDzBBHOLqz7Plb6uG7u5B3kAgR8aX4v7PMbnbWgDcEys5RcQmTbbx5qeR8CayUJNO15MZZI6rRU3CrbAiCwIYEkEZCIy/VBgQNx50zaPfsbadpIAiAqHLvqPeFW2BwNu7aVkIy7QVMqRoVILSrAyCOUV7f4XlMgDZgI6tlXn0AFRDDKLtkyzRkqQ1wVe56j+FasBUWGsZFj41NXbFUjibthRRRViAooooAooooAooooAooooDl0kQazZ4HZuYgWxbHZ2SGuEyS1wj6O3mJmFHfInQm341dcVxvZWi8ZjoEX7TscqKPMkCvOFYDsrYUnMxJa432nbVm8pMAcgAOVRRNnB4HZyFAgVZzaaHN9qd5/42r3A8IS0WIlmf3naCx8NAAB4ART9eE0pC2KWeF2kbMttQ3UDad46T4UwLCzmgT1jX41A/FbSrmZwBE6mNCYBjpPOpHxqCZZdBO457aeNKRBNFVnFsQzMti2SLlwSzDe3b2Z/wBo+6vjrqFNMXuJoFOUhmAkIpGYnWFAJ3JBFR8JwLIC9yDduHNcI2HJUX7qjQddTuTUgbw2GW2ioghVACjoBoBUtFFAL4jGhJmdACfUxUTcXt6d7Qzry0MfjTT2QSCQCRsSNvKojgLf+WnL6o2G3LlQFeOHviDOIgW57uHBkHxvEaXD9wd0fe3FuoivaKAKKKKAK8avagxV5VXvHQ6fIzt4TQFZfQ27hv2e+pMX7a65ogdooH/UURI+sojcLVwGqiZEOUtcdSUJjQMFXUHujQwGnzjwrlEtTlzXdJ1jckQDoN+8CP2aA0ANe1WcFujLlzBjq0gESCdDr1684PQ1Z0AUUUUAUUUUAUUUUAVAMakxmE68+hg/Op6RvcMttuvjoSJlg2sb6gGgJxjU1766ROogTtr4xXlzHoJl1Eb6jqRv5qaifAL4iSCYJ5GYHQGTt1qMcGtdD+83j4+JoDjsTdxAYj6OyO5rOa6wIZtPsqco8XboKtBUGFwyoMqiB/f8qnoArwivaKAU/VdvXQ676nWee+/jXlzhSMTmkzGmY8gByPMAfCnKKATXhFsGcuszuTr6mnAKKKAKKKKAKKKKAKKKKAKKKKAhxTkLI8PQSAT6CTVc+KvMoBsiZ5gsBtHTWS3os8xVsa9oCmJuN/0VBGmq7qCDHgN/7FeHPBmwqgSZKgyYB2Gh70/0q6rw0BV3XuKzZbe5EEA6KACZE66lto3pvB37jTnQLBEazP5fCmqKAKKKKA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9" name="Picture 8" descr="downloa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720" y="3214686"/>
            <a:ext cx="3857652" cy="3228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9532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/>
              <a:t>سینوس های اطراف بینی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/>
              <a:t>چهار زوج از حفره های استخوانی هستند.</a:t>
            </a:r>
          </a:p>
          <a:p>
            <a:pPr algn="r" rtl="1"/>
            <a:r>
              <a:rPr lang="fa-IR" dirty="0"/>
              <a:t>از بافت اپیتلیوم و غدد مترشحه موکوس تشکیل شده است.</a:t>
            </a:r>
          </a:p>
          <a:p>
            <a:pPr algn="r" rtl="1"/>
            <a:r>
              <a:rPr lang="fa-IR" dirty="0"/>
              <a:t>به مجاری بینی راه پیدا می کنند.</a:t>
            </a:r>
          </a:p>
          <a:p>
            <a:pPr algn="r" rtl="1"/>
            <a:r>
              <a:rPr lang="fa-IR" dirty="0"/>
              <a:t>سینوس های فرونتال</a:t>
            </a:r>
          </a:p>
          <a:p>
            <a:pPr algn="r" rtl="1"/>
            <a:r>
              <a:rPr lang="fa-IR" dirty="0"/>
              <a:t>سینوس های اتموئیدال</a:t>
            </a:r>
          </a:p>
          <a:p>
            <a:pPr algn="r" rtl="1"/>
            <a:r>
              <a:rPr lang="fa-IR" dirty="0"/>
              <a:t>سینوس های اسفنوئیدال</a:t>
            </a:r>
          </a:p>
          <a:p>
            <a:pPr algn="r" rtl="1"/>
            <a:r>
              <a:rPr lang="fa-IR" dirty="0"/>
              <a:t>سینوس های ماگزیلاری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C2DF9-D3E0-4CEA-9121-49EFCB3BCD26}" type="datetime1">
              <a:rPr lang="en-US" smtClean="0"/>
              <a:pPr/>
              <a:t>7/9/2023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8FF37-F60F-4C19-9374-BBFCFC944E32}" type="slidenum">
              <a:rPr lang="en-US" smtClean="0"/>
              <a:pPr/>
              <a:t>6</a:t>
            </a:fld>
            <a:endParaRPr lang="en-US"/>
          </a:p>
        </p:txBody>
      </p:sp>
      <p:pic>
        <p:nvPicPr>
          <p:cNvPr id="6" name="Picture 5" descr="download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720" y="3143248"/>
            <a:ext cx="4000528" cy="3714752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/>
              <a:t>حلق، لوزه ها، آدنوئید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/>
              <a:t>حلق یک ساختمان مخروطی شکل است که بینی و دهان را به حنجره مربوط می کند.</a:t>
            </a:r>
          </a:p>
          <a:p>
            <a:pPr algn="r" rtl="1"/>
            <a:r>
              <a:rPr lang="fa-IR" dirty="0"/>
              <a:t>حلق به سه قسمت تقسیم می شود:</a:t>
            </a:r>
          </a:p>
          <a:p>
            <a:pPr algn="r" rtl="1"/>
            <a:r>
              <a:rPr lang="fa-IR" dirty="0"/>
              <a:t>نازوفارنکس</a:t>
            </a:r>
          </a:p>
          <a:p>
            <a:pPr algn="r" rtl="1"/>
            <a:r>
              <a:rPr lang="fa-IR" dirty="0"/>
              <a:t>اروفارنکس</a:t>
            </a:r>
          </a:p>
          <a:p>
            <a:pPr algn="r" rtl="1"/>
            <a:r>
              <a:rPr lang="fa-IR" dirty="0"/>
              <a:t>لارینگوفارنکس</a:t>
            </a:r>
          </a:p>
          <a:p>
            <a:pPr algn="r" rtl="1"/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C2DF9-D3E0-4CEA-9121-49EFCB3BCD26}" type="datetime1">
              <a:rPr lang="en-US" smtClean="0"/>
              <a:pPr/>
              <a:t>7/9/2023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8FF37-F60F-4C19-9374-BBFCFC944E32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  <p:transition spd="slow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71934" y="2428868"/>
            <a:ext cx="3657568" cy="1143000"/>
          </a:xfrm>
        </p:spPr>
        <p:txBody>
          <a:bodyPr>
            <a:normAutofit fontScale="90000"/>
          </a:bodyPr>
          <a:lstStyle/>
          <a:p>
            <a:pPr algn="ctr">
              <a:lnSpc>
                <a:spcPct val="200000"/>
              </a:lnSpc>
            </a:pPr>
            <a:r>
              <a:rPr lang="fa-IR" sz="2800" dirty="0">
                <a:solidFill>
                  <a:srgbClr val="CC00CC"/>
                </a:solidFill>
                <a:cs typeface="2  Lotus" pitchFamily="2" charset="-78"/>
              </a:rPr>
              <a:t/>
            </a:r>
            <a:br>
              <a:rPr lang="fa-IR" sz="2800" dirty="0">
                <a:solidFill>
                  <a:srgbClr val="CC00CC"/>
                </a:solidFill>
                <a:cs typeface="2  Lotus" pitchFamily="2" charset="-78"/>
              </a:rPr>
            </a:br>
            <a:r>
              <a:rPr lang="fa-IR" sz="2800" dirty="0">
                <a:solidFill>
                  <a:srgbClr val="CC00CC"/>
                </a:solidFill>
                <a:cs typeface="2  Lotus" pitchFamily="2" charset="-78"/>
              </a:rPr>
              <a:t>ساختاری در گردن که از غضروف تشکیل شده و از دهانه ورودی نای را محافظت نموده و بعنوان ارگان تولید صدا عمل می نمایند.</a:t>
            </a:r>
            <a:br>
              <a:rPr lang="fa-IR" sz="2800" dirty="0">
                <a:solidFill>
                  <a:srgbClr val="CC00CC"/>
                </a:solidFill>
                <a:cs typeface="2  Lotus" pitchFamily="2" charset="-78"/>
              </a:rPr>
            </a:br>
            <a:r>
              <a:rPr lang="fa-IR" sz="2800" dirty="0">
                <a:solidFill>
                  <a:srgbClr val="CC00CC"/>
                </a:solidFill>
                <a:cs typeface="2  Lotus" pitchFamily="2" charset="-78"/>
              </a:rPr>
              <a:t>جعبه صوتی نیز نامیده </a:t>
            </a:r>
            <a:br>
              <a:rPr lang="fa-IR" sz="2800" dirty="0">
                <a:solidFill>
                  <a:srgbClr val="CC00CC"/>
                </a:solidFill>
                <a:cs typeface="2  Lotus" pitchFamily="2" charset="-78"/>
              </a:rPr>
            </a:br>
            <a:r>
              <a:rPr lang="fa-IR" sz="2800" dirty="0">
                <a:solidFill>
                  <a:srgbClr val="CC00CC"/>
                </a:solidFill>
                <a:cs typeface="2  Lotus" pitchFamily="2" charset="-78"/>
              </a:rPr>
              <a:t>می شود.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8FF37-F60F-4C19-9374-BBFCFC944E32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6678270" y="214290"/>
            <a:ext cx="215315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rtl="1"/>
            <a:r>
              <a:rPr lang="fa-IR" sz="2800" b="1" dirty="0">
                <a:solidFill>
                  <a:srgbClr val="D60093"/>
                </a:solidFill>
                <a:cs typeface="2  Lotus" pitchFamily="2" charset="-78"/>
              </a:rPr>
              <a:t>حنجره: </a:t>
            </a:r>
            <a:r>
              <a:rPr lang="en-US" sz="2800" b="1" dirty="0">
                <a:solidFill>
                  <a:srgbClr val="D60093"/>
                </a:solidFill>
                <a:cs typeface="2  Lotus" pitchFamily="2" charset="-78"/>
              </a:rPr>
              <a:t>larynx</a:t>
            </a:r>
            <a:endParaRPr lang="fa-IR" sz="2800" b="1" dirty="0">
              <a:solidFill>
                <a:srgbClr val="D60093"/>
              </a:solidFill>
            </a:endParaRPr>
          </a:p>
        </p:txBody>
      </p:sp>
      <p:pic>
        <p:nvPicPr>
          <p:cNvPr id="4101" name="Picture 5" descr="D:\UNIVERSITY\human.anatomy\respiratory\respiratory-system-diagram-larynx-0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1000108"/>
            <a:ext cx="3771900" cy="47752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/>
              <a:t>حنجره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/>
              <a:t>حنجره شامل:</a:t>
            </a:r>
          </a:p>
          <a:p>
            <a:pPr algn="r" rtl="1"/>
            <a:r>
              <a:rPr lang="fa-IR" dirty="0"/>
              <a:t>اپی گلوت</a:t>
            </a:r>
          </a:p>
          <a:p>
            <a:pPr algn="r" rtl="1"/>
            <a:r>
              <a:rPr lang="fa-IR" dirty="0"/>
              <a:t>گلوت</a:t>
            </a:r>
          </a:p>
          <a:p>
            <a:pPr algn="r" rtl="1"/>
            <a:r>
              <a:rPr lang="fa-IR" dirty="0"/>
              <a:t>غضروف تیروئید</a:t>
            </a:r>
          </a:p>
          <a:p>
            <a:pPr algn="r" rtl="1"/>
            <a:r>
              <a:rPr lang="fa-IR" dirty="0"/>
              <a:t>غضروف کریکوئید</a:t>
            </a:r>
          </a:p>
          <a:p>
            <a:pPr algn="r" rtl="1"/>
            <a:r>
              <a:rPr lang="fa-IR" dirty="0"/>
              <a:t>غضروف آریتنوئید</a:t>
            </a:r>
          </a:p>
          <a:p>
            <a:pPr algn="r" rtl="1"/>
            <a:r>
              <a:rPr lang="fa-IR" dirty="0"/>
              <a:t>تارهای صوتی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C2DF9-D3E0-4CEA-9121-49EFCB3BCD26}" type="datetime1">
              <a:rPr lang="en-US" smtClean="0"/>
              <a:pPr/>
              <a:t>7/9/2023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8FF37-F60F-4C19-9374-BBFCFC944E32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  <p:transition spd="slow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/>
              <a:t>نای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/>
              <a:t>نای شامل:</a:t>
            </a:r>
          </a:p>
          <a:p>
            <a:pPr algn="r" rtl="1"/>
            <a:r>
              <a:rPr lang="fa-IR" dirty="0"/>
              <a:t>بافت غضروفی به شکل </a:t>
            </a:r>
            <a:r>
              <a:rPr lang="en-US" dirty="0"/>
              <a:t> C </a:t>
            </a:r>
            <a:r>
              <a:rPr lang="fa-IR" dirty="0"/>
              <a:t> و بافت عضلانی است.</a:t>
            </a:r>
          </a:p>
          <a:p>
            <a:pPr algn="r" rtl="1"/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C2DF9-D3E0-4CEA-9121-49EFCB3BCD26}" type="datetime1">
              <a:rPr lang="en-US" smtClean="0"/>
              <a:pPr/>
              <a:t>7/9/2023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8FF37-F60F-4C19-9374-BBFCFC944E32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  <p:transition spd="slow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/>
              <a:t>قسمت تحتانی دستگاه تنفس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2400" dirty="0"/>
              <a:t>شامل: </a:t>
            </a:r>
          </a:p>
          <a:p>
            <a:pPr algn="r" rtl="1"/>
            <a:r>
              <a:rPr lang="fa-IR" sz="2400" dirty="0"/>
              <a:t>ریه ها ( انشعابات برونشی و الوئول ها) نقش اصلی آن در تبادلات گازی است.</a:t>
            </a:r>
          </a:p>
          <a:p>
            <a:pPr algn="r" rtl="1"/>
            <a:r>
              <a:rPr lang="fa-IR" sz="2400" dirty="0"/>
              <a:t>ریه ها دارای یک ساختمان قابل ارتجاع است </a:t>
            </a:r>
          </a:p>
          <a:p>
            <a:pPr algn="r" rtl="1"/>
            <a:r>
              <a:rPr lang="fa-IR" sz="2400" dirty="0"/>
              <a:t>زمان دم حدود یک سوم زمان تنفس بوده و بازدم حدود دو سوم زمان تنفس را تشکیل می دهد.</a:t>
            </a:r>
          </a:p>
          <a:p>
            <a:pPr algn="r" rtl="1"/>
            <a:r>
              <a:rPr lang="fa-IR" sz="2400" dirty="0"/>
              <a:t>پلور- یک پرده سروزی است که ریه ها و و دیواره قفسه سینه را محصور می نماید ( پلور احشایی و پلور خارجی)</a:t>
            </a:r>
          </a:p>
          <a:p>
            <a:pPr algn="r" rtl="1"/>
            <a:r>
              <a:rPr lang="fa-IR" sz="2400" dirty="0"/>
              <a:t>مدیاستن – در قسمت وسط قفسه سینه و محصور بین استرنوم، ستون فقرات سینه قرار دارد.</a:t>
            </a:r>
          </a:p>
          <a:p>
            <a:pPr algn="r" rtl="1"/>
            <a:endParaRPr lang="en-US" sz="24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C2DF9-D3E0-4CEA-9121-49EFCB3BCD26}" type="datetime1">
              <a:rPr lang="en-US" smtClean="0"/>
              <a:pPr/>
              <a:t>7/9/2023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8FF37-F60F-4C19-9374-BBFCFC944E32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  <p:transition spd="slow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/>
              <a:t>قسمت تحتانی دستگاه تنفس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58" y="1571612"/>
            <a:ext cx="8229600" cy="4525963"/>
          </a:xfrm>
        </p:spPr>
        <p:txBody>
          <a:bodyPr/>
          <a:lstStyle/>
          <a:p>
            <a:pPr algn="r" rtl="1"/>
            <a:r>
              <a:rPr lang="fa-IR" dirty="0"/>
              <a:t>لوب های ریه- ریه چپ شامل دو لوب فوقانی وتحتانی و ریه راست شامل سه لوب فوقانی،میانی و تحتانی می باشد.</a:t>
            </a:r>
          </a:p>
          <a:p>
            <a:pPr algn="r" rtl="1"/>
            <a:r>
              <a:rPr lang="fa-IR" dirty="0"/>
              <a:t>برونش و برونشیول: انشعابات ابتدایی آنها </a:t>
            </a:r>
          </a:p>
          <a:p>
            <a:pPr algn="r" rtl="1"/>
            <a:r>
              <a:rPr lang="fa-IR" dirty="0"/>
              <a:t>آلوئولها – بیش از سیصد ملیون می باشند</a:t>
            </a:r>
          </a:p>
          <a:p>
            <a:pPr algn="r" rtl="1"/>
            <a:r>
              <a:rPr lang="fa-IR" dirty="0"/>
              <a:t>از سه نوع سلول ساخته شده اند: سلول های تیپ یک، سلول های تیپ دو، سلول های تیپ3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C2DF9-D3E0-4CEA-9121-49EFCB3BCD26}" type="datetime1">
              <a:rPr lang="en-US" smtClean="0"/>
              <a:pPr/>
              <a:t>7/9/2023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8FF37-F60F-4C19-9374-BBFCFC944E32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  <p:transition spd="slow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2682452"/>
              </p:ext>
            </p:extLst>
          </p:nvPr>
        </p:nvGraphicFramePr>
        <p:xfrm>
          <a:off x="467543" y="2852936"/>
          <a:ext cx="7836625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8FF37-F60F-4C19-9374-BBFCFC944E32}" type="slidenum">
              <a:rPr lang="en-US" smtClean="0"/>
              <a:pPr/>
              <a:t>13</a:t>
            </a:fld>
            <a:endParaRPr lang="en-US"/>
          </a:p>
        </p:txBody>
      </p:sp>
      <p:pic>
        <p:nvPicPr>
          <p:cNvPr id="3074" name="Picture 2" descr="C:\Users\razavi\Downloads\Trachea anatomy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476672"/>
            <a:ext cx="2378075" cy="3238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razavi\Downloads\trachea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32656"/>
            <a:ext cx="2752725" cy="3228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0589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04719182"/>
              </p:ext>
            </p:extLst>
          </p:nvPr>
        </p:nvGraphicFramePr>
        <p:xfrm>
          <a:off x="323528" y="-34923"/>
          <a:ext cx="83058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8FF37-F60F-4C19-9374-BBFCFC944E32}" type="slidenum">
              <a:rPr lang="en-US" smtClean="0"/>
              <a:pPr/>
              <a:t>14</a:t>
            </a:fld>
            <a:endParaRPr lang="en-US"/>
          </a:p>
        </p:txBody>
      </p:sp>
      <p:pic>
        <p:nvPicPr>
          <p:cNvPr id="4098" name="Picture 2" descr="C:\Users\razavi\Downloads\trachea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3068960"/>
            <a:ext cx="3456384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6063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576" y="476672"/>
            <a:ext cx="7431360" cy="4525963"/>
          </a:xfrm>
        </p:spPr>
        <p:txBody>
          <a:bodyPr/>
          <a:lstStyle/>
          <a:p>
            <a:pPr algn="ctr">
              <a:lnSpc>
                <a:spcPct val="150000"/>
              </a:lnSpc>
            </a:pPr>
            <a:r>
              <a:rPr lang="fa-IR" sz="2400" b="1" dirty="0">
                <a:solidFill>
                  <a:srgbClr val="7030A0"/>
                </a:solidFill>
                <a:cs typeface="B Nazanin" pitchFamily="2" charset="-78"/>
              </a:rPr>
              <a:t>نایژه‌ها در داخل ریه‌ها به شاخه‌های کوچکتری به نام نایژک (برونشیول) تقسیم می‌شوند.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8FF37-F60F-4C19-9374-BBFCFC944E32}" type="slidenum">
              <a:rPr lang="en-US" smtClean="0"/>
              <a:pPr/>
              <a:t>15</a:t>
            </a:fld>
            <a:endParaRPr lang="en-US"/>
          </a:p>
        </p:txBody>
      </p:sp>
      <p:pic>
        <p:nvPicPr>
          <p:cNvPr id="5123" name="Picture 3" descr="C:\Users\razavi\Downloads\10085118485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844824"/>
            <a:ext cx="6156684" cy="410445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6149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fa-IR" dirty="0">
                <a:solidFill>
                  <a:srgbClr val="00B0F0"/>
                </a:solidFill>
                <a:cs typeface="2  Baran" pitchFamily="2" charset="-78"/>
              </a:rPr>
              <a:t>شُش یا ریه یا جگر سفید</a:t>
            </a:r>
            <a:br>
              <a:rPr lang="fa-IR" dirty="0">
                <a:solidFill>
                  <a:srgbClr val="00B0F0"/>
                </a:solidFill>
                <a:cs typeface="2  Baran" pitchFamily="2" charset="-78"/>
              </a:rPr>
            </a:br>
            <a:endParaRPr lang="fa-IR" dirty="0">
              <a:solidFill>
                <a:srgbClr val="00B0F0"/>
              </a:solidFill>
              <a:cs typeface="2  Baran" pitchFamily="2" charset="-78"/>
            </a:endParaRPr>
          </a:p>
        </p:txBody>
      </p:sp>
      <p:graphicFrame>
        <p:nvGraphicFramePr>
          <p:cNvPr id="8" name="Content Placeholder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88891754"/>
              </p:ext>
            </p:extLst>
          </p:nvPr>
        </p:nvGraphicFramePr>
        <p:xfrm>
          <a:off x="-2340768" y="2327000"/>
          <a:ext cx="9481492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8FF37-F60F-4C19-9374-BBFCFC944E32}" type="slidenum">
              <a:rPr lang="en-US" smtClean="0"/>
              <a:pPr/>
              <a:t>16</a:t>
            </a:fld>
            <a:endParaRPr lang="en-US"/>
          </a:p>
        </p:txBody>
      </p:sp>
      <p:pic>
        <p:nvPicPr>
          <p:cNvPr id="6146" name="Picture 2" descr="C:\Users\razavi\Downloads\lungs-picture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826410"/>
            <a:ext cx="3810000" cy="3048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414910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/>
              <a:t>عملکرد سیستم تنفسی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/>
              <a:t>حمل اکسیژن</a:t>
            </a:r>
          </a:p>
          <a:p>
            <a:pPr algn="r" rtl="1"/>
            <a:r>
              <a:rPr lang="fa-IR" dirty="0"/>
              <a:t>تنفس – فرآیند تبادل گازی بین جو و خون، و بین خون و سلول های بدن را تنفس گویند</a:t>
            </a:r>
          </a:p>
          <a:p>
            <a:pPr algn="r" rtl="1"/>
            <a:r>
              <a:rPr lang="fa-IR" dirty="0"/>
              <a:t>تهویه- 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C2DF9-D3E0-4CEA-9121-49EFCB3BCD26}" type="datetime1">
              <a:rPr lang="en-US" smtClean="0"/>
              <a:pPr/>
              <a:t>7/9/2023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8FF37-F60F-4C19-9374-BBFCFC944E32}" type="slidenum">
              <a:rPr lang="en-US" smtClean="0"/>
              <a:pPr/>
              <a:t>17</a:t>
            </a:fld>
            <a:endParaRPr lang="en-US"/>
          </a:p>
        </p:txBody>
      </p:sp>
    </p:spTree>
  </p:cSld>
  <p:clrMapOvr>
    <a:masterClrMapping/>
  </p:clrMapOvr>
  <p:transition spd="slow"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404664"/>
            <a:ext cx="8305800" cy="4525963"/>
          </a:xfrm>
        </p:spPr>
        <p:txBody>
          <a:bodyPr/>
          <a:lstStyle/>
          <a:p>
            <a:pPr algn="r" rtl="1"/>
            <a:r>
              <a:rPr lang="fa-IR" b="1" dirty="0">
                <a:solidFill>
                  <a:srgbClr val="0070C0"/>
                </a:solidFill>
                <a:cs typeface="2  Baran" pitchFamily="2" charset="-78"/>
              </a:rPr>
              <a:t>ریه کودکان صورتی رنگ است ولی ریه بزرگسالان به علت ذرات ذغال وارد شده از راه تنفس خاکستری رنگ می باشد.</a:t>
            </a:r>
          </a:p>
          <a:p>
            <a:endParaRPr lang="fa-I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8FF37-F60F-4C19-9374-BBFCFC944E32}" type="slidenum">
              <a:rPr lang="en-US" smtClean="0"/>
              <a:pPr/>
              <a:t>18</a:t>
            </a:fld>
            <a:endParaRPr lang="en-US"/>
          </a:p>
        </p:txBody>
      </p:sp>
      <p:pic>
        <p:nvPicPr>
          <p:cNvPr id="7170" name="Picture 2" descr="C:\Users\razavi\Downloads\10089906465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916832"/>
            <a:ext cx="3816424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razavi\Downloads\imagesر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2996952"/>
            <a:ext cx="2952328" cy="32360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5343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/>
            </a:r>
            <a:br>
              <a:rPr lang="en-US" dirty="0"/>
            </a:b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4282" y="285728"/>
            <a:ext cx="6429420" cy="4525963"/>
          </a:xfrm>
        </p:spPr>
        <p:txBody>
          <a:bodyPr/>
          <a:lstStyle/>
          <a:p>
            <a:pPr algn="r" rtl="1">
              <a:lnSpc>
                <a:spcPct val="150000"/>
              </a:lnSpc>
            </a:pPr>
            <a:r>
              <a:rPr lang="fa-IR" sz="2400" b="1" dirty="0">
                <a:solidFill>
                  <a:srgbClr val="00B050"/>
                </a:solidFill>
                <a:cs typeface="B Nazanin" pitchFamily="2" charset="-78"/>
              </a:rPr>
              <a:t>راه های هوایی درون ریه به شاخه های باریک تری تبدیل می شوند که در انتها به </a:t>
            </a:r>
            <a:r>
              <a:rPr lang="en-US" sz="2400" b="1" dirty="0">
                <a:solidFill>
                  <a:srgbClr val="00B050"/>
                </a:solidFill>
                <a:cs typeface="B Nazanin" pitchFamily="2" charset="-78"/>
              </a:rPr>
              <a:t>sac</a:t>
            </a:r>
            <a:r>
              <a:rPr lang="fa-IR" sz="2400" b="1" dirty="0">
                <a:solidFill>
                  <a:srgbClr val="00B050"/>
                </a:solidFill>
                <a:cs typeface="B Nazanin" pitchFamily="2" charset="-78"/>
              </a:rPr>
              <a:t> های هوایی ختم می گردد که توسط عروق خونی باریک احاطه شده است.</a:t>
            </a:r>
          </a:p>
          <a:p>
            <a:pPr algn="ctr">
              <a:lnSpc>
                <a:spcPct val="150000"/>
              </a:lnSpc>
            </a:pPr>
            <a:endParaRPr lang="fa-IR" sz="2400" b="1" dirty="0">
              <a:solidFill>
                <a:srgbClr val="00B050"/>
              </a:solidFill>
              <a:cs typeface="B Nazanin" pitchFamily="2" charset="-7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8FF37-F60F-4C19-9374-BBFCFC944E32}" type="slidenum">
              <a:rPr lang="en-US" smtClean="0"/>
              <a:pPr/>
              <a:t>19</a:t>
            </a:fld>
            <a:endParaRPr lang="en-US"/>
          </a:p>
        </p:txBody>
      </p:sp>
      <p:pic>
        <p:nvPicPr>
          <p:cNvPr id="5122" name="Picture 2" descr="D:\UNIVERSITY\human.anatomy\respiratory\humrespsys3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2571744"/>
            <a:ext cx="4886325" cy="4095750"/>
          </a:xfrm>
          <a:prstGeom prst="rect">
            <a:avLst/>
          </a:prstGeom>
          <a:noFill/>
        </p:spPr>
      </p:pic>
      <p:pic>
        <p:nvPicPr>
          <p:cNvPr id="5123" name="Picture 3" descr="D:\UNIVERSITY\human.anatomy\respiratory\respiratory-system-diagram-alveoli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43636" y="714356"/>
            <a:ext cx="2753733" cy="257176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</p:nvPr>
        </p:nvGraphicFramePr>
        <p:xfrm>
          <a:off x="-357222" y="0"/>
          <a:ext cx="6977082" cy="34004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8FF37-F60F-4C19-9374-BBFCFC944E32}" type="slidenum">
              <a:rPr lang="en-US" smtClean="0"/>
              <a:pPr/>
              <a:t>20</a:t>
            </a:fld>
            <a:endParaRPr lang="en-US"/>
          </a:p>
        </p:txBody>
      </p:sp>
      <p:pic>
        <p:nvPicPr>
          <p:cNvPr id="6146" name="Picture 2" descr="D:\UNIVERSITY\human.anatomy\respiratory\respiratory-system-diagram-bronchi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488507">
            <a:off x="6123691" y="488454"/>
            <a:ext cx="2783021" cy="2786082"/>
          </a:xfrm>
          <a:prstGeom prst="rect">
            <a:avLst/>
          </a:prstGeom>
          <a:noFill/>
        </p:spPr>
      </p:pic>
      <p:pic>
        <p:nvPicPr>
          <p:cNvPr id="6147" name="Picture 3" descr="D:\UNIVERSITY\human.anatomy\respiratory\respiratory_system.gi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57158" y="3286124"/>
            <a:ext cx="4500537" cy="34051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58" y="0"/>
            <a:ext cx="8305800" cy="4525963"/>
          </a:xfrm>
        </p:spPr>
        <p:txBody>
          <a:bodyPr/>
          <a:lstStyle/>
          <a:p>
            <a:pPr algn="ctr" rtl="1">
              <a:lnSpc>
                <a:spcPct val="200000"/>
              </a:lnSpc>
            </a:pPr>
            <a:r>
              <a:rPr lang="fa-IR" sz="2400" b="1" dirty="0">
                <a:solidFill>
                  <a:srgbClr val="FF3399"/>
                </a:solidFill>
                <a:cs typeface="B Nazanin" pitchFamily="2" charset="-78"/>
              </a:rPr>
              <a:t>تبادل </a:t>
            </a:r>
            <a:r>
              <a:rPr lang="en-US" sz="2400" b="1" dirty="0">
                <a:solidFill>
                  <a:srgbClr val="FF3399"/>
                </a:solidFill>
                <a:cs typeface="B Nazanin" pitchFamily="2" charset="-78"/>
              </a:rPr>
              <a:t>O</a:t>
            </a:r>
            <a:r>
              <a:rPr lang="en-US" sz="1600" b="1" dirty="0">
                <a:solidFill>
                  <a:srgbClr val="FF3399"/>
                </a:solidFill>
                <a:cs typeface="B Nazanin" pitchFamily="2" charset="-78"/>
              </a:rPr>
              <a:t>2</a:t>
            </a:r>
            <a:r>
              <a:rPr lang="fa-IR" sz="2400" b="1" dirty="0">
                <a:solidFill>
                  <a:srgbClr val="FF3399"/>
                </a:solidFill>
                <a:cs typeface="B Nazanin" pitchFamily="2" charset="-78"/>
              </a:rPr>
              <a:t> و </a:t>
            </a:r>
            <a:r>
              <a:rPr lang="en-US" sz="2800" b="1" dirty="0">
                <a:solidFill>
                  <a:srgbClr val="FF3399"/>
                </a:solidFill>
                <a:cs typeface="B Nazanin" pitchFamily="2" charset="-78"/>
              </a:rPr>
              <a:t>co</a:t>
            </a:r>
            <a:r>
              <a:rPr lang="en-US" sz="1600" b="1" dirty="0">
                <a:solidFill>
                  <a:srgbClr val="FF3399"/>
                </a:solidFill>
                <a:cs typeface="B Nazanin" pitchFamily="2" charset="-78"/>
              </a:rPr>
              <a:t>2</a:t>
            </a:r>
            <a:r>
              <a:rPr lang="fa-IR" sz="2400" b="1" dirty="0">
                <a:solidFill>
                  <a:srgbClr val="FF3399"/>
                </a:solidFill>
                <a:cs typeface="B Nazanin" pitchFamily="2" charset="-78"/>
              </a:rPr>
              <a:t> 12 تا 16 بار در دقیقه و در طول 24 ساعت روز صورت </a:t>
            </a:r>
          </a:p>
          <a:p>
            <a:pPr algn="ctr">
              <a:lnSpc>
                <a:spcPct val="200000"/>
              </a:lnSpc>
              <a:buNone/>
            </a:pPr>
            <a:r>
              <a:rPr lang="fa-IR" sz="2400" b="1" dirty="0">
                <a:solidFill>
                  <a:srgbClr val="FF3399"/>
                </a:solidFill>
                <a:cs typeface="B Nazanin" pitchFamily="2" charset="-78"/>
              </a:rPr>
              <a:t>می گیرد.</a:t>
            </a:r>
          </a:p>
          <a:p>
            <a:pPr algn="ctr">
              <a:lnSpc>
                <a:spcPct val="200000"/>
              </a:lnSpc>
            </a:pPr>
            <a:endParaRPr lang="fa-IR" sz="2400" b="1" dirty="0">
              <a:solidFill>
                <a:srgbClr val="FF3399"/>
              </a:solidFill>
              <a:cs typeface="B Nazanin" pitchFamily="2" charset="-7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8FF37-F60F-4C19-9374-BBFCFC944E32}" type="slidenum">
              <a:rPr lang="en-US" smtClean="0"/>
              <a:pPr/>
              <a:t>21</a:t>
            </a:fld>
            <a:endParaRPr lang="en-US" dirty="0"/>
          </a:p>
        </p:txBody>
      </p:sp>
      <p:pic>
        <p:nvPicPr>
          <p:cNvPr id="7171" name="Picture 3" descr="D:\UNIVERSITY\human.anatomy\New Folder\diaphragmb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2357430"/>
            <a:ext cx="3357586" cy="3495687"/>
          </a:xfrm>
          <a:prstGeom prst="rect">
            <a:avLst/>
          </a:prstGeom>
          <a:noFill/>
        </p:spPr>
      </p:pic>
      <p:pic>
        <p:nvPicPr>
          <p:cNvPr id="7173" name="Picture 5" descr="D:\UNIVERSITY\human.anatomy\respiratory\image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7686" y="1714488"/>
            <a:ext cx="3071834" cy="4786346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3357563"/>
            <a:ext cx="7786710" cy="3500438"/>
          </a:xfrm>
        </p:spPr>
        <p:txBody>
          <a:bodyPr/>
          <a:lstStyle/>
          <a:p>
            <a:pPr algn="ctr">
              <a:lnSpc>
                <a:spcPct val="200000"/>
              </a:lnSpc>
              <a:buNone/>
            </a:pPr>
            <a:r>
              <a:rPr lang="fa-IR" sz="2800" b="1" dirty="0">
                <a:solidFill>
                  <a:srgbClr val="CC00CC"/>
                </a:solidFill>
                <a:cs typeface="B Nazanin" pitchFamily="2" charset="-78"/>
              </a:rPr>
              <a:t>دیافراگم:</a:t>
            </a:r>
            <a:r>
              <a:rPr lang="en-US" sz="2800" b="1" dirty="0">
                <a:solidFill>
                  <a:srgbClr val="CC00CC"/>
                </a:solidFill>
                <a:cs typeface="B Nazanin" pitchFamily="2" charset="-78"/>
              </a:rPr>
              <a:t>Diaphragm                          </a:t>
            </a:r>
            <a:endParaRPr lang="fa-IR" sz="2800" b="1" dirty="0">
              <a:solidFill>
                <a:srgbClr val="CC00CC"/>
              </a:solidFill>
              <a:cs typeface="B Nazanin" pitchFamily="2" charset="-78"/>
            </a:endParaRPr>
          </a:p>
          <a:p>
            <a:pPr algn="ctr">
              <a:lnSpc>
                <a:spcPct val="200000"/>
              </a:lnSpc>
              <a:buNone/>
            </a:pPr>
            <a:r>
              <a:rPr lang="fa-IR" sz="2400" b="1" dirty="0">
                <a:solidFill>
                  <a:srgbClr val="990099"/>
                </a:solidFill>
                <a:cs typeface="B Nazanin" pitchFamily="2" charset="-78"/>
              </a:rPr>
              <a:t>یک گنبد عضلانی که قفسه سینه را از حفره شکم جدا می کند. انقباض دیافراگم و عضلات دیواره قفسه سینه هوا را به درون ریه می آورد و استراحت این عضلات ، هوا را از ریه ها خارج می کند.</a:t>
            </a:r>
          </a:p>
          <a:p>
            <a:pPr algn="ctr">
              <a:lnSpc>
                <a:spcPct val="200000"/>
              </a:lnSpc>
              <a:buNone/>
            </a:pPr>
            <a:endParaRPr lang="fa-IR" sz="2400" b="1" dirty="0">
              <a:solidFill>
                <a:srgbClr val="990099"/>
              </a:solidFill>
              <a:cs typeface="B Nazanin" pitchFamily="2" charset="-78"/>
            </a:endParaRPr>
          </a:p>
          <a:p>
            <a:pPr algn="ctr">
              <a:lnSpc>
                <a:spcPct val="200000"/>
              </a:lnSpc>
              <a:buNone/>
            </a:pPr>
            <a:endParaRPr lang="fa-IR" sz="2400" b="1" dirty="0">
              <a:solidFill>
                <a:srgbClr val="990099"/>
              </a:solidFill>
              <a:cs typeface="B Nazanin" pitchFamily="2" charset="-7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8FF37-F60F-4C19-9374-BBFCFC944E32}" type="slidenum">
              <a:rPr lang="en-US" smtClean="0"/>
              <a:pPr/>
              <a:t>22</a:t>
            </a:fld>
            <a:endParaRPr lang="en-US"/>
          </a:p>
        </p:txBody>
      </p:sp>
      <p:pic>
        <p:nvPicPr>
          <p:cNvPr id="8196" name="Picture 4" descr="D:\UNIVERSITY\human.anatomy\respiratory\9036_11521_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0" y="0"/>
            <a:ext cx="3810000" cy="3143248"/>
          </a:xfrm>
          <a:prstGeom prst="rect">
            <a:avLst/>
          </a:prstGeom>
          <a:noFill/>
        </p:spPr>
      </p:pic>
      <p:pic>
        <p:nvPicPr>
          <p:cNvPr id="8197" name="Picture 5" descr="D:\UNIVERSITY\human.anatomy\respiratory\1938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0"/>
            <a:ext cx="5080000" cy="3429024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D:\UNIVERSITY\human.anatomy\respiratory\Diaphragm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8FF37-F60F-4C19-9374-BBFCFC944E32}" type="slidenum">
              <a:rPr lang="en-US" smtClean="0"/>
              <a:pPr/>
              <a:t>23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</p:nvPr>
        </p:nvGraphicFramePr>
        <p:xfrm>
          <a:off x="-1643106" y="285728"/>
          <a:ext cx="9786974" cy="32575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8FF37-F60F-4C19-9374-BBFCFC944E32}" type="slidenum">
              <a:rPr lang="en-US" smtClean="0"/>
              <a:pPr/>
              <a:t>24</a:t>
            </a:fld>
            <a:endParaRPr lang="en-US"/>
          </a:p>
        </p:txBody>
      </p:sp>
      <p:pic>
        <p:nvPicPr>
          <p:cNvPr id="7" name="Picture 3" descr="D:\UNIVERSITY\human.anatomy\respiratory\diaphragm.gi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43604" y="428604"/>
            <a:ext cx="3000396" cy="32147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2" descr="D:\UNIVERSITY\human.anatomy\respiratory\MMHE_04_038_03_eps.gi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214414" y="3786190"/>
            <a:ext cx="5643602" cy="273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/>
              <a:t>حجم ها و ظرفیت  های ریه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r" rtl="1"/>
            <a:r>
              <a:rPr lang="fa-IR" sz="2000" dirty="0"/>
              <a:t>عمکرد ریه ها که نشان دهنده مکانیسم تهویه است، تحت عنوان حجم ها و ظرفیت های ریوی قابل اندازه گیری است.</a:t>
            </a:r>
          </a:p>
          <a:p>
            <a:pPr algn="r" rtl="1"/>
            <a:r>
              <a:rPr lang="fa-IR" sz="2000" dirty="0"/>
              <a:t>حجم جاری: حجم هوایی که با هر تنفس به ریه وارد و یا از آن خارج می شود</a:t>
            </a:r>
            <a:r>
              <a:rPr lang="en-US" sz="2000" dirty="0"/>
              <a:t>TV </a:t>
            </a:r>
            <a:r>
              <a:rPr lang="fa-IR" sz="2000" dirty="0"/>
              <a:t> (500 سی سی) </a:t>
            </a:r>
            <a:endParaRPr lang="en-US" sz="2000" dirty="0"/>
          </a:p>
          <a:p>
            <a:pPr algn="r" rtl="1"/>
            <a:r>
              <a:rPr lang="fa-IR" sz="2000" dirty="0"/>
              <a:t> حجم ذخیره دمی </a:t>
            </a:r>
            <a:r>
              <a:rPr lang="en-US" sz="2000" dirty="0"/>
              <a:t>IRV</a:t>
            </a:r>
            <a:r>
              <a:rPr lang="fa-IR" sz="2000" dirty="0"/>
              <a:t>: حداکثر هوایی که می توان با یک تنفس عمیق بعد از یک دم عادی وارد ریه کرد. (300 سی سی)</a:t>
            </a:r>
          </a:p>
          <a:p>
            <a:pPr algn="r" rtl="1"/>
            <a:r>
              <a:rPr lang="fa-IR" sz="2000" dirty="0"/>
              <a:t>حجم ذخیره بازدمی</a:t>
            </a:r>
            <a:r>
              <a:rPr lang="en-US" sz="2000" dirty="0"/>
              <a:t> ERV</a:t>
            </a:r>
            <a:r>
              <a:rPr lang="fa-IR" sz="2000" dirty="0"/>
              <a:t>: حداکثر حجمی که می توان با بازدم با فشار خرج کرد (1100 سی سی)</a:t>
            </a:r>
          </a:p>
          <a:p>
            <a:pPr algn="r" rtl="1"/>
            <a:r>
              <a:rPr lang="fa-IR" sz="2000" dirty="0"/>
              <a:t>حجم باقی مانده</a:t>
            </a:r>
            <a:r>
              <a:rPr lang="en-US" sz="2000" dirty="0"/>
              <a:t> RV </a:t>
            </a:r>
            <a:r>
              <a:rPr lang="fa-IR" sz="2000" dirty="0"/>
              <a:t> حجم هوایی که بعد از بازدم عمیق در ریه ها باقی می ماند. (1200 سی سی)</a:t>
            </a:r>
          </a:p>
          <a:p>
            <a:pPr algn="r" rtl="1"/>
            <a:r>
              <a:rPr lang="fa-IR" sz="2000" dirty="0"/>
              <a:t>ظرفیت حیاتی </a:t>
            </a:r>
            <a:r>
              <a:rPr lang="en-US" sz="2000" dirty="0"/>
              <a:t>VC</a:t>
            </a:r>
            <a:r>
              <a:rPr lang="fa-IR" sz="2000" dirty="0"/>
              <a:t>: حداکثر حجم هوایی که بعد از یک بازدم عمیق با یک دم عمیق وارد ریه ها می شود.(4600 سی سی)</a:t>
            </a:r>
          </a:p>
          <a:p>
            <a:pPr algn="r" rtl="1"/>
            <a:r>
              <a:rPr lang="fa-IR" sz="2000" dirty="0"/>
              <a:t>ظرفیت دمی </a:t>
            </a:r>
            <a:r>
              <a:rPr lang="en-US" sz="2000" dirty="0"/>
              <a:t>IC</a:t>
            </a:r>
            <a:r>
              <a:rPr lang="fa-IR" sz="2000" dirty="0"/>
              <a:t>: حداکثر حجم هوایی که بعد از یک بازدم عادی وارد ریه ها می شود. (3500 سی سی)</a:t>
            </a:r>
            <a:endParaRPr lang="en-US" sz="2000" dirty="0"/>
          </a:p>
          <a:p>
            <a:pPr algn="r" rtl="1"/>
            <a:r>
              <a:rPr lang="fa-IR" sz="2000" dirty="0"/>
              <a:t>ظرفیت عملی </a:t>
            </a:r>
            <a:r>
              <a:rPr lang="en-US" sz="2000" dirty="0"/>
              <a:t>FRC</a:t>
            </a:r>
            <a:r>
              <a:rPr lang="fa-IR" sz="2000" dirty="0"/>
              <a:t> : حجم هوایی که در ریه ها بعد از یک بازدم عمیق باقی می ماند.( 2300 سی سی)</a:t>
            </a:r>
          </a:p>
          <a:p>
            <a:pPr algn="r" rtl="1"/>
            <a:r>
              <a:rPr lang="fa-IR" sz="2000" dirty="0"/>
              <a:t>ظرفیت کل </a:t>
            </a:r>
            <a:r>
              <a:rPr lang="en-US" sz="2000" dirty="0"/>
              <a:t>TLC</a:t>
            </a:r>
            <a:r>
              <a:rPr lang="fa-IR" sz="2000" dirty="0"/>
              <a:t>: حجم هوای ریه بعد ار یک دم عمیق(5800 سی سی)</a:t>
            </a:r>
            <a:endParaRPr lang="en-US" sz="20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C2DF9-D3E0-4CEA-9121-49EFCB3BCD26}" type="datetime1">
              <a:rPr lang="en-US" smtClean="0"/>
              <a:pPr/>
              <a:t>7/9/2023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8FF37-F60F-4C19-9374-BBFCFC944E32}" type="slidenum">
              <a:rPr lang="en-US" smtClean="0"/>
              <a:pPr/>
              <a:t>25</a:t>
            </a:fld>
            <a:endParaRPr lang="en-US"/>
          </a:p>
        </p:txBody>
      </p:sp>
    </p:spTree>
  </p:cSld>
  <p:clrMapOvr>
    <a:masterClrMapping/>
  </p:clrMapOvr>
  <p:transition spd="slow">
    <p:fad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2126</TotalTime>
  <Words>931</Words>
  <Application>Microsoft Office PowerPoint</Application>
  <PresentationFormat>On-screen Show (4:3)</PresentationFormat>
  <Paragraphs>131</Paragraphs>
  <Slides>25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4" baseType="lpstr">
      <vt:lpstr>2  Baran</vt:lpstr>
      <vt:lpstr>2  Lotus</vt:lpstr>
      <vt:lpstr>2  Nazanin</vt:lpstr>
      <vt:lpstr>Anastasia</vt:lpstr>
      <vt:lpstr>Arial</vt:lpstr>
      <vt:lpstr>B Nazanin</vt:lpstr>
      <vt:lpstr>Calibri</vt:lpstr>
      <vt:lpstr>Times New Roman</vt:lpstr>
      <vt:lpstr>Office Theme</vt:lpstr>
      <vt:lpstr> Respiratory system </vt:lpstr>
      <vt:lpstr>جلسه اول</vt:lpstr>
      <vt:lpstr>آناتومی دستگاه تنفس</vt:lpstr>
      <vt:lpstr>سیستم تنفس فوقانی</vt:lpstr>
      <vt:lpstr>بینی</vt:lpstr>
      <vt:lpstr>سینوس های اطراف بینی</vt:lpstr>
      <vt:lpstr>حلق، لوزه ها، آدنوئید</vt:lpstr>
      <vt:lpstr> ساختاری در گردن که از غضروف تشکیل شده و از دهانه ورودی نای را محافظت نموده و بعنوان ارگان تولید صدا عمل می نمایند. جعبه صوتی نیز نامیده  می شود.</vt:lpstr>
      <vt:lpstr>حنجره</vt:lpstr>
      <vt:lpstr>نای</vt:lpstr>
      <vt:lpstr>قسمت تحتانی دستگاه تنفس</vt:lpstr>
      <vt:lpstr>قسمت تحتانی دستگاه تنفس</vt:lpstr>
      <vt:lpstr>PowerPoint Presentation</vt:lpstr>
      <vt:lpstr>PowerPoint Presentation</vt:lpstr>
      <vt:lpstr>PowerPoint Presentation</vt:lpstr>
      <vt:lpstr>شُش یا ریه یا جگر سفید </vt:lpstr>
      <vt:lpstr>عملکرد سیستم تنفسی</vt:lpstr>
      <vt:lpstr>PowerPoint Presentation</vt:lpstr>
      <vt:lpstr>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حجم ها و ظرفیت  های ریه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Research</dc:title>
  <dc:creator>PAOLOMALDINI</dc:creator>
  <cp:lastModifiedBy>ASUS</cp:lastModifiedBy>
  <cp:revision>295</cp:revision>
  <dcterms:created xsi:type="dcterms:W3CDTF">2010-12-11T02:50:41Z</dcterms:created>
  <dcterms:modified xsi:type="dcterms:W3CDTF">2023-07-09T14:32:52Z</dcterms:modified>
</cp:coreProperties>
</file>