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74" r:id="rId2"/>
    <p:sldId id="271" r:id="rId3"/>
    <p:sldId id="256" r:id="rId4"/>
    <p:sldId id="259" r:id="rId5"/>
    <p:sldId id="260" r:id="rId6"/>
    <p:sldId id="261" r:id="rId7"/>
    <p:sldId id="262" r:id="rId8"/>
    <p:sldId id="263" r:id="rId9"/>
    <p:sldId id="264" r:id="rId10"/>
    <p:sldId id="265" r:id="rId11"/>
    <p:sldId id="266" r:id="rId12"/>
    <p:sldId id="267" r:id="rId13"/>
    <p:sldId id="268" r:id="rId14"/>
    <p:sldId id="269" r:id="rId15"/>
    <p:sldId id="272" r:id="rId16"/>
    <p:sldId id="273" r:id="rId17"/>
    <p:sldId id="27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7" name="Rectangle 16"/>
          <p:cNvSpPr/>
          <p:nvPr/>
        </p:nvSpPr>
        <p:spPr>
          <a:xfrm>
            <a:off x="0" y="2438400"/>
            <a:ext cx="9144000" cy="457200"/>
          </a:xfrm>
          <a:prstGeom prst="rect">
            <a:avLst/>
          </a:prstGeom>
          <a:solidFill>
            <a:schemeClr val="accent1">
              <a:shade val="75000"/>
            </a:schemeClr>
          </a:solidFill>
          <a:ln w="25400" cap="rnd" cmpd="sng" algn="ctr">
            <a:noFill/>
            <a:prstDash val="solid"/>
          </a:ln>
          <a:effectLst/>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1" name="Rectangle 30"/>
          <p:cNvSpPr/>
          <p:nvPr/>
        </p:nvSpPr>
        <p:spPr>
          <a:xfrm>
            <a:off x="0" y="914400"/>
            <a:ext cx="9144000" cy="1524000"/>
          </a:xfrm>
          <a:prstGeom prst="rect">
            <a:avLst/>
          </a:prstGeom>
          <a:solidFill>
            <a:srgbClr val="000000">
              <a:alpha val="89800"/>
            </a:srgbClr>
          </a:solidFill>
          <a:ln w="25400" cap="rnd" cmpd="sng" algn="ctr">
            <a:noFill/>
            <a:prstDash val="solid"/>
          </a:ln>
          <a:effectLst/>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0" name="Date Placeholder 9"/>
          <p:cNvSpPr>
            <a:spLocks noGrp="1"/>
          </p:cNvSpPr>
          <p:nvPr>
            <p:ph type="dt" sz="half" idx="10"/>
          </p:nvPr>
        </p:nvSpPr>
        <p:spPr/>
        <p:txBody>
          <a:bodyPr rtlCol="0"/>
          <a:lstStyle/>
          <a:p>
            <a:fld id="{7CB97365-EBCA-4027-87D5-99FC1D4DF0BB}" type="datetimeFigureOut">
              <a:rPr lang="en-US" smtClean="0"/>
              <a:pPr/>
              <a:t>5/7/2018</a:t>
            </a:fld>
            <a:endParaRPr lang="en-US"/>
          </a:p>
        </p:txBody>
      </p:sp>
      <p:sp>
        <p:nvSpPr>
          <p:cNvPr id="11" name="Slide Number Placeholder 10"/>
          <p:cNvSpPr>
            <a:spLocks noGrp="1"/>
          </p:cNvSpPr>
          <p:nvPr>
            <p:ph type="sldNum" sz="quarter" idx="11"/>
          </p:nvPr>
        </p:nvSpPr>
        <p:spPr/>
        <p:txBody>
          <a:bodyPr rtlCol="0"/>
          <a:lstStyle/>
          <a:p>
            <a:fld id="{69E29E33-B620-47F9-BB04-8846C2A5AFCC}" type="slidenum">
              <a:rPr kumimoji="0" lang="en-US" smtClean="0"/>
              <a:pPr/>
              <a:t>‹#›</a:t>
            </a:fld>
            <a:endParaRPr kumimoji="0" lang="en-US"/>
          </a:p>
        </p:txBody>
      </p:sp>
      <p:sp>
        <p:nvSpPr>
          <p:cNvPr id="12" name="Footer Placeholder 11"/>
          <p:cNvSpPr>
            <a:spLocks noGrp="1"/>
          </p:cNvSpPr>
          <p:nvPr>
            <p:ph type="ftr" sz="quarter" idx="12"/>
          </p:nvPr>
        </p:nvSpPr>
        <p:spPr/>
        <p:txBody>
          <a:bodyPr rtlCol="0"/>
          <a:lstStyle/>
          <a:p>
            <a:endParaRPr kumimoji="0" lang="en-US"/>
          </a:p>
        </p:txBody>
      </p:sp>
      <p:sp>
        <p:nvSpPr>
          <p:cNvPr id="9" name="Subtitle 8"/>
          <p:cNvSpPr>
            <a:spLocks noGrp="1"/>
          </p:cNvSpPr>
          <p:nvPr>
            <p:ph type="subTitle" idx="1"/>
          </p:nvPr>
        </p:nvSpPr>
        <p:spPr>
          <a:xfrm>
            <a:off x="457200" y="2476108"/>
            <a:ext cx="8305800" cy="381000"/>
          </a:xfrm>
        </p:spPr>
        <p:txBody>
          <a:bodyPr>
            <a:noAutofit/>
          </a:bodyPr>
          <a:lstStyle>
            <a:lvl1pPr marL="0" indent="0" algn="l">
              <a:buNone/>
              <a:defRPr sz="2000" spc="100" baseline="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28" name="Title 27"/>
          <p:cNvSpPr>
            <a:spLocks noGrp="1"/>
          </p:cNvSpPr>
          <p:nvPr>
            <p:ph type="ctrTitle"/>
          </p:nvPr>
        </p:nvSpPr>
        <p:spPr>
          <a:xfrm>
            <a:off x="457200" y="1066800"/>
            <a:ext cx="8305800" cy="1295400"/>
          </a:xfrm>
        </p:spPr>
        <p:txBody>
          <a:bodyPr anchor="ctr" anchorCtr="0">
            <a:noAutofit/>
          </a:bodyPr>
          <a:lstStyle>
            <a:lvl1pPr algn="l">
              <a:defRPr sz="4800" cap="all" spc="-100" baseline="0">
                <a:solidFill>
                  <a:srgbClr val="FFFFFF"/>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Rectangle 7"/>
          <p:cNvSpPr/>
          <p:nvPr/>
        </p:nvSpPr>
        <p:spPr>
          <a:xfrm>
            <a:off x="0" y="1301926"/>
            <a:ext cx="9144000" cy="45720"/>
          </a:xfrm>
          <a:prstGeom prst="rect">
            <a:avLst/>
          </a:prstGeom>
          <a:solidFill>
            <a:schemeClr val="accent1"/>
          </a:solidFill>
          <a:ln w="25400" cap="rnd" cmpd="sng" algn="ctr">
            <a:noFill/>
            <a:prstDash val="solid"/>
          </a:ln>
          <a:effectLst/>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0" name="Date Placeholder 9"/>
          <p:cNvSpPr>
            <a:spLocks noGrp="1"/>
          </p:cNvSpPr>
          <p:nvPr>
            <p:ph type="dt" sz="half" idx="14"/>
          </p:nvPr>
        </p:nvSpPr>
        <p:spPr/>
        <p:txBody>
          <a:bodyPr rtlCol="0"/>
          <a:lstStyle/>
          <a:p>
            <a:fld id="{7CB97365-EBCA-4027-87D5-99FC1D4DF0BB}" type="datetimeFigureOut">
              <a:rPr lang="en-US" smtClean="0"/>
              <a:pPr/>
              <a:t>5/7/2018</a:t>
            </a:fld>
            <a:endParaRPr lang="en-US"/>
          </a:p>
        </p:txBody>
      </p:sp>
      <p:sp>
        <p:nvSpPr>
          <p:cNvPr id="11" name="Slide Number Placeholder 10"/>
          <p:cNvSpPr>
            <a:spLocks noGrp="1"/>
          </p:cNvSpPr>
          <p:nvPr>
            <p:ph type="sldNum" sz="quarter" idx="15"/>
          </p:nvPr>
        </p:nvSpPr>
        <p:spPr/>
        <p:txBody>
          <a:bodyPr rtlCol="0"/>
          <a:lstStyle/>
          <a:p>
            <a:fld id="{69E29E33-B620-47F9-BB04-8846C2A5AFCC}" type="slidenum">
              <a:rPr kumimoji="0" lang="en-US" smtClean="0"/>
              <a:pPr/>
              <a:t>‹#›</a:t>
            </a:fld>
            <a:endParaRPr kumimoji="0" lang="en-US"/>
          </a:p>
        </p:txBody>
      </p:sp>
      <p:sp>
        <p:nvSpPr>
          <p:cNvPr id="12" name="Footer Placeholder 11"/>
          <p:cNvSpPr>
            <a:spLocks noGrp="1"/>
          </p:cNvSpPr>
          <p:nvPr>
            <p:ph type="ftr" sz="quarter" idx="16"/>
          </p:nvPr>
        </p:nvSpPr>
        <p:spPr/>
        <p:txBody>
          <a:bodyPr rtlCol="0"/>
          <a:lstStyle/>
          <a:p>
            <a:endParaRPr kumimoji="0" lang="en-US"/>
          </a:p>
        </p:txBody>
      </p:sp>
      <p:sp>
        <p:nvSpPr>
          <p:cNvPr id="2" name="Title 1"/>
          <p:cNvSpPr>
            <a:spLocks noGrp="1"/>
          </p:cNvSpPr>
          <p:nvPr>
            <p:ph type="title"/>
          </p:nvPr>
        </p:nvSpPr>
        <p:spPr>
          <a:xfrm>
            <a:off x="457200" y="158926"/>
            <a:ext cx="8229600" cy="1143000"/>
          </a:xfrm>
        </p:spPr>
        <p:txBody>
          <a:bodyPr/>
          <a:lstStyle>
            <a:lvl1pPr>
              <a:defRPr>
                <a:solidFill>
                  <a:schemeClr val="tx2"/>
                </a:solidFill>
              </a:defRPr>
            </a:lvl1pPr>
          </a:lstStyle>
          <a:p>
            <a:r>
              <a:rPr lang="en-US" smtClean="0"/>
              <a:t>Click to edit Master title style</a:t>
            </a:r>
            <a:endParaRPr lang="en-US" dirty="0"/>
          </a:p>
        </p:txBody>
      </p:sp>
      <p:sp>
        <p:nvSpPr>
          <p:cNvPr id="9" name="Content Placeholder 8"/>
          <p:cNvSpPr>
            <a:spLocks noGrp="1"/>
          </p:cNvSpPr>
          <p:nvPr>
            <p:ph sz="quarter" idx="1"/>
          </p:nvPr>
        </p:nvSpPr>
        <p:spPr>
          <a:xfrm>
            <a:off x="457200" y="1524000"/>
            <a:ext cx="8229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6" name="Rectangle 25"/>
          <p:cNvSpPr/>
          <p:nvPr/>
        </p:nvSpPr>
        <p:spPr>
          <a:xfrm>
            <a:off x="0" y="4958864"/>
            <a:ext cx="9144000" cy="457200"/>
          </a:xfrm>
          <a:prstGeom prst="rect">
            <a:avLst/>
          </a:prstGeom>
          <a:solidFill>
            <a:schemeClr val="accent1">
              <a:shade val="75000"/>
            </a:schemeClr>
          </a:solidFill>
          <a:ln w="25400" cap="rnd" cmpd="sng" algn="ctr">
            <a:noFill/>
            <a:prstDash val="solid"/>
          </a:ln>
          <a:effectLst/>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7" name="Rectangle 26"/>
          <p:cNvSpPr/>
          <p:nvPr/>
        </p:nvSpPr>
        <p:spPr>
          <a:xfrm>
            <a:off x="0" y="3429000"/>
            <a:ext cx="9144000" cy="1527048"/>
          </a:xfrm>
          <a:prstGeom prst="rect">
            <a:avLst/>
          </a:prstGeom>
          <a:solidFill>
            <a:srgbClr val="000000"/>
          </a:solidFill>
          <a:ln w="25400" cap="rnd" cmpd="sng" algn="ctr">
            <a:noFill/>
            <a:prstDash val="solid"/>
          </a:ln>
          <a:effectLst/>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4" name="Date Placeholder 3"/>
          <p:cNvSpPr>
            <a:spLocks noGrp="1"/>
          </p:cNvSpPr>
          <p:nvPr>
            <p:ph type="dt" sz="half" idx="10"/>
          </p:nvPr>
        </p:nvSpPr>
        <p:spPr/>
        <p:txBody>
          <a:bodyPr/>
          <a:lstStyle/>
          <a:p>
            <a:fld id="{7CB97365-EBCA-4027-87D5-99FC1D4DF0BB}" type="datetimeFigureOut">
              <a:rPr lang="en-US" smtClean="0"/>
              <a:pPr/>
              <a:t>5/7/2018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sp>
        <p:nvSpPr>
          <p:cNvPr id="2" name="Title 1"/>
          <p:cNvSpPr>
            <a:spLocks noGrp="1"/>
          </p:cNvSpPr>
          <p:nvPr>
            <p:ph type="title"/>
          </p:nvPr>
        </p:nvSpPr>
        <p:spPr>
          <a:xfrm>
            <a:off x="685800" y="3505200"/>
            <a:ext cx="7924800" cy="1371600"/>
          </a:xfrm>
        </p:spPr>
        <p:txBody>
          <a:bodyPr>
            <a:noAutofit/>
          </a:bodyPr>
          <a:lstStyle>
            <a:lvl1pPr algn="l">
              <a:buNone/>
              <a:defRPr sz="4200" b="0" cap="all">
                <a:solidFill>
                  <a:srgbClr val="FFFF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4958864"/>
            <a:ext cx="7924800" cy="457200"/>
          </a:xfrm>
        </p:spPr>
        <p:txBody>
          <a:bodyPr anchor="ctr"/>
          <a:lstStyle>
            <a:lvl1pPr>
              <a:buNone/>
              <a:defRPr sz="2000" spc="100" baseline="0">
                <a:solidFill>
                  <a:srgbClr val="FFFFFF"/>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9" name="Rectangle 8"/>
          <p:cNvSpPr/>
          <p:nvPr/>
        </p:nvSpPr>
        <p:spPr>
          <a:xfrm>
            <a:off x="0" y="1301926"/>
            <a:ext cx="9144000" cy="45720"/>
          </a:xfrm>
          <a:prstGeom prst="rect">
            <a:avLst/>
          </a:prstGeom>
          <a:solidFill>
            <a:schemeClr val="accent1"/>
          </a:solidFill>
          <a:ln w="25400" cap="rnd" cmpd="sng" algn="ctr">
            <a:noFill/>
            <a:prstDash val="solid"/>
          </a:ln>
          <a:effectLst/>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5" name="Date Placeholder 4"/>
          <p:cNvSpPr>
            <a:spLocks noGrp="1"/>
          </p:cNvSpPr>
          <p:nvPr>
            <p:ph type="dt" sz="half" idx="10"/>
          </p:nvPr>
        </p:nvSpPr>
        <p:spPr/>
        <p:txBody>
          <a:bodyPr/>
          <a:lstStyle/>
          <a:p>
            <a:fld id="{7CB97365-EBCA-4027-87D5-99FC1D4DF0BB}" type="datetimeFigureOut">
              <a:rPr lang="en-US" smtClean="0"/>
              <a:pPr/>
              <a:t>5/7/2018</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9E29E33-B620-47F9-BB04-8846C2A5AFCC}" type="slidenum">
              <a:rPr kumimoji="0" lang="en-US" smtClean="0"/>
              <a:pPr/>
              <a:t>‹#›</a:t>
            </a:fld>
            <a:endParaRPr kumimoji="0" lang="en-US"/>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11" name="Content Placeholder 10"/>
          <p:cNvSpPr>
            <a:spLocks noGrp="1"/>
          </p:cNvSpPr>
          <p:nvPr>
            <p:ph sz="quarter" idx="1"/>
          </p:nvPr>
        </p:nvSpPr>
        <p:spPr>
          <a:xfrm>
            <a:off x="457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2"/>
          </p:nvPr>
        </p:nvSpPr>
        <p:spPr>
          <a:xfrm>
            <a:off x="4648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69E29E33-B620-47F9-BB04-8846C2A5AFCC}" type="slidenum">
              <a:rPr kumimoji="0" lang="en-US" smtClean="0"/>
              <a:pPr/>
              <a:t>‹#›</a:t>
            </a:fld>
            <a:endParaRPr kumimoji="0" lang="en-US"/>
          </a:p>
        </p:txBody>
      </p:sp>
      <p:sp>
        <p:nvSpPr>
          <p:cNvPr id="8" name="Footer Placeholder 7"/>
          <p:cNvSpPr>
            <a:spLocks noGrp="1"/>
          </p:cNvSpPr>
          <p:nvPr>
            <p:ph type="ftr" sz="quarter" idx="11"/>
          </p:nvPr>
        </p:nvSpPr>
        <p:spPr/>
        <p:txBody>
          <a:bodyPr/>
          <a:lstStyle/>
          <a:p>
            <a:endParaRPr kumimoji="0" lang="en-US"/>
          </a:p>
        </p:txBody>
      </p:sp>
      <p:sp>
        <p:nvSpPr>
          <p:cNvPr id="7" name="Date Placeholder 6"/>
          <p:cNvSpPr>
            <a:spLocks noGrp="1"/>
          </p:cNvSpPr>
          <p:nvPr>
            <p:ph type="dt" sz="half" idx="10"/>
          </p:nvPr>
        </p:nvSpPr>
        <p:spPr/>
        <p:txBody>
          <a:bodyPr/>
          <a:lstStyle/>
          <a:p>
            <a:fld id="{7CB97365-EBCA-4027-87D5-99FC1D4DF0BB}" type="datetimeFigureOut">
              <a:rPr lang="en-US" smtClean="0"/>
              <a:pPr/>
              <a:t>5/7/2018</a:t>
            </a:fld>
            <a:endParaRPr lang="en-US"/>
          </a:p>
        </p:txBody>
      </p:sp>
      <p:sp>
        <p:nvSpPr>
          <p:cNvPr id="3" name="Text Placeholder 2"/>
          <p:cNvSpPr>
            <a:spLocks noGrp="1"/>
          </p:cNvSpPr>
          <p:nvPr>
            <p:ph type="body" idx="1"/>
          </p:nvPr>
        </p:nvSpPr>
        <p:spPr>
          <a:xfrm>
            <a:off x="457200" y="1371600"/>
            <a:ext cx="4040188" cy="838200"/>
          </a:xfrm>
          <a:solidFill>
            <a:schemeClr val="accent1">
              <a:alpha val="83000"/>
            </a:schemeClr>
          </a:solidFill>
          <a:ln w="25400" cap="rnd" cmpd="sng" algn="ctr">
            <a:noFill/>
            <a:prstDash val="solid"/>
          </a:ln>
          <a:effectLst/>
          <a:sp3d prstMaterial="flat"/>
        </p:spPr>
        <p:style>
          <a:lnRef idx="3">
            <a:schemeClr val="lt1"/>
          </a:lnRef>
          <a:fillRef idx="1">
            <a:schemeClr val="accent5"/>
          </a:fillRef>
          <a:effectRef idx="1">
            <a:schemeClr val="accent5"/>
          </a:effectRef>
          <a:fontRef idx="minor">
            <a:schemeClr val="lt1"/>
          </a:fontRef>
        </p:style>
        <p:txBody>
          <a:bodyPr lIns="182880" tIns="91440" bIns="91440" anchor="ctr">
            <a:noAutofit/>
          </a:bodyPr>
          <a:lstStyle>
            <a:lvl1pPr marL="0" indent="0" algn="l">
              <a:spcBef>
                <a:spcPts val="0"/>
              </a:spcBef>
              <a:buNone/>
              <a:defRPr sz="2400" b="0"/>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32" name="Content Placeholder 31"/>
          <p:cNvSpPr>
            <a:spLocks noGrp="1"/>
          </p:cNvSpPr>
          <p:nvPr>
            <p:ph sz="quarter" idx="2"/>
          </p:nvPr>
        </p:nvSpPr>
        <p:spPr>
          <a:xfrm>
            <a:off x="457200" y="2220558"/>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4" name="Content Placeholder 33"/>
          <p:cNvSpPr>
            <a:spLocks noGrp="1"/>
          </p:cNvSpPr>
          <p:nvPr>
            <p:ph sz="quarter" idx="4"/>
          </p:nvPr>
        </p:nvSpPr>
        <p:spPr>
          <a:xfrm>
            <a:off x="4649788" y="2220558"/>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lang="en-US" smtClean="0"/>
              <a:t>Click to edit Master title style</a:t>
            </a:r>
            <a:endParaRPr lang="en-US" dirty="0"/>
          </a:p>
        </p:txBody>
      </p:sp>
      <p:sp>
        <p:nvSpPr>
          <p:cNvPr id="12" name="Text Placeholder 11"/>
          <p:cNvSpPr>
            <a:spLocks noGrp="1"/>
          </p:cNvSpPr>
          <p:nvPr>
            <p:ph type="body" idx="3"/>
          </p:nvPr>
        </p:nvSpPr>
        <p:spPr>
          <a:xfrm>
            <a:off x="4648200" y="1371600"/>
            <a:ext cx="4040188" cy="838200"/>
          </a:xfrm>
          <a:solidFill>
            <a:schemeClr val="accent2">
              <a:alpha val="83000"/>
            </a:schemeClr>
          </a:solidFill>
          <a:ln w="25400" cap="rnd" cmpd="sng" algn="ctr">
            <a:noFill/>
            <a:prstDash val="solid"/>
          </a:ln>
          <a:effectLst/>
          <a:sp3d prstMaterial="flat"/>
        </p:spPr>
        <p:style>
          <a:lnRef idx="3">
            <a:schemeClr val="lt1"/>
          </a:lnRef>
          <a:fillRef idx="1">
            <a:schemeClr val="accent5"/>
          </a:fillRef>
          <a:effectRef idx="1">
            <a:schemeClr val="accent5"/>
          </a:effectRef>
          <a:fontRef idx="minor">
            <a:schemeClr val="lt1"/>
          </a:fontRef>
        </p:style>
        <p:txBody>
          <a:bodyPr lIns="182880" tIns="91440" bIns="91440" anchor="ctr">
            <a:noAutofit/>
          </a:bodyPr>
          <a:lstStyle>
            <a:lvl1pPr marL="0" indent="0" algn="l">
              <a:spcBef>
                <a:spcPts val="0"/>
              </a:spcBef>
              <a:buNone/>
              <a:defRPr sz="2400" b="0"/>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Rectangle 7"/>
          <p:cNvSpPr/>
          <p:nvPr/>
        </p:nvSpPr>
        <p:spPr>
          <a:xfrm>
            <a:off x="0" y="1301926"/>
            <a:ext cx="9144000" cy="45720"/>
          </a:xfrm>
          <a:prstGeom prst="rect">
            <a:avLst/>
          </a:prstGeom>
          <a:solidFill>
            <a:schemeClr val="accent1"/>
          </a:solidFill>
          <a:ln w="25400" cap="rnd" cmpd="sng" algn="ctr">
            <a:noFill/>
            <a:prstDash val="solid"/>
          </a:ln>
          <a:effectLst/>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 name="Date Placeholder 2"/>
          <p:cNvSpPr>
            <a:spLocks noGrp="1"/>
          </p:cNvSpPr>
          <p:nvPr>
            <p:ph type="dt" sz="half" idx="10"/>
          </p:nvPr>
        </p:nvSpPr>
        <p:spPr/>
        <p:txBody>
          <a:bodyPr/>
          <a:lstStyle/>
          <a:p>
            <a:fld id="{7CB97365-EBCA-4027-87D5-99FC1D4DF0BB}" type="datetimeFigureOut">
              <a:rPr lang="en-US" smtClean="0"/>
              <a:pPr/>
              <a:t>5/7/2018</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9E29E33-B620-47F9-BB04-8846C2A5AFCC}" type="slidenum">
              <a:rPr kumimoji="0" lang="en-US" smtClean="0"/>
              <a:pPr/>
              <a:t>‹#›</a:t>
            </a:fld>
            <a:endParaRPr kumimoji="0" lang="en-US"/>
          </a:p>
        </p:txBody>
      </p:sp>
      <p:sp>
        <p:nvSpPr>
          <p:cNvPr id="2" name="Title 1"/>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B97365-EBCA-4027-87D5-99FC1D4DF0BB}" type="datetimeFigureOut">
              <a:rPr lang="en-US" smtClean="0"/>
              <a:pPr/>
              <a:t>5/7/2018</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2590800" cy="6858000"/>
          </a:xfrm>
          <a:prstGeom prst="rect">
            <a:avLst/>
          </a:prstGeom>
          <a:solidFill>
            <a:schemeClr val="accent1"/>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7" name="Oval 16"/>
          <p:cNvSpPr/>
          <p:nvPr/>
        </p:nvSpPr>
        <p:spPr>
          <a:xfrm>
            <a:off x="1563892" y="4337173"/>
            <a:ext cx="1026908" cy="1026906"/>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8" name="Rectangle 17"/>
          <p:cNvSpPr/>
          <p:nvPr/>
        </p:nvSpPr>
        <p:spPr>
          <a:xfrm>
            <a:off x="0" y="381000"/>
            <a:ext cx="2133600" cy="2388889"/>
          </a:xfrm>
          <a:prstGeom prst="rect">
            <a:avLst/>
          </a:prstGeom>
          <a:solidFill>
            <a:schemeClr val="accent1">
              <a:tint val="90000"/>
              <a:satMod val="200000"/>
              <a:alpha val="7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9" name="Rectangle 18"/>
          <p:cNvSpPr/>
          <p:nvPr/>
        </p:nvSpPr>
        <p:spPr>
          <a:xfrm>
            <a:off x="1447800" y="0"/>
            <a:ext cx="1175303" cy="633656"/>
          </a:xfrm>
          <a:prstGeom prst="rect">
            <a:avLst/>
          </a:prstGeom>
          <a:solidFill>
            <a:schemeClr val="accent1">
              <a:tint val="60000"/>
              <a:alpha val="10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0" name="Oval 19"/>
          <p:cNvSpPr/>
          <p:nvPr/>
        </p:nvSpPr>
        <p:spPr>
          <a:xfrm>
            <a:off x="59403" y="0"/>
            <a:ext cx="2302797" cy="2378511"/>
          </a:xfrm>
          <a:prstGeom prst="ellipse">
            <a:avLst/>
          </a:prstGeom>
          <a:solidFill>
            <a:schemeClr val="accent1">
              <a:shade val="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buClr>
                <a:schemeClr val="accent2"/>
              </a:buClr>
              <a:buSzPct val="90000"/>
              <a:buFont typeface="Wingdings 2"/>
              <a:buChar char=""/>
            </a:pPr>
            <a:endParaRPr lang="en-US" dirty="0"/>
          </a:p>
        </p:txBody>
      </p:sp>
      <p:sp>
        <p:nvSpPr>
          <p:cNvPr id="21" name="Oval 20"/>
          <p:cNvSpPr/>
          <p:nvPr/>
        </p:nvSpPr>
        <p:spPr>
          <a:xfrm>
            <a:off x="0" y="3276600"/>
            <a:ext cx="891076" cy="886968"/>
          </a:xfrm>
          <a:prstGeom prst="ellipse">
            <a:avLst/>
          </a:prstGeom>
          <a:solidFill>
            <a:schemeClr val="tx2">
              <a:alpha val="95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2" name="Oval 21"/>
          <p:cNvSpPr/>
          <p:nvPr/>
        </p:nvSpPr>
        <p:spPr>
          <a:xfrm>
            <a:off x="793097" y="1721630"/>
            <a:ext cx="1402570" cy="1402570"/>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3" name="Oval 22"/>
          <p:cNvSpPr/>
          <p:nvPr/>
        </p:nvSpPr>
        <p:spPr>
          <a:xfrm>
            <a:off x="609600" y="4038600"/>
            <a:ext cx="1554480" cy="1554480"/>
          </a:xfrm>
          <a:prstGeom prst="ellipse">
            <a:avLst/>
          </a:prstGeom>
          <a:solidFill>
            <a:schemeClr val="tx2">
              <a:alpha val="6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buClr>
                <a:schemeClr val="accent2"/>
              </a:buClr>
              <a:buSzPct val="90000"/>
              <a:buFont typeface="Wingdings 2"/>
              <a:buChar char=""/>
            </a:pPr>
            <a:endParaRPr lang="en-US" dirty="0"/>
          </a:p>
        </p:txBody>
      </p:sp>
      <p:sp>
        <p:nvSpPr>
          <p:cNvPr id="26" name="Oval 25"/>
          <p:cNvSpPr/>
          <p:nvPr/>
        </p:nvSpPr>
        <p:spPr>
          <a:xfrm>
            <a:off x="152400" y="2362200"/>
            <a:ext cx="457200" cy="457200"/>
          </a:xfrm>
          <a:prstGeom prst="ellipse">
            <a:avLst/>
          </a:prstGeom>
          <a:solidFill>
            <a:schemeClr val="bg2">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4" name="Oval 23"/>
          <p:cNvSpPr/>
          <p:nvPr/>
        </p:nvSpPr>
        <p:spPr>
          <a:xfrm>
            <a:off x="1752600" y="381000"/>
            <a:ext cx="457200" cy="457200"/>
          </a:xfrm>
          <a:prstGeom prst="ellipse">
            <a:avLst/>
          </a:prstGeom>
          <a:solidFill>
            <a:schemeClr val="accent1">
              <a:shade val="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5" name="Oval 24"/>
          <p:cNvSpPr/>
          <p:nvPr/>
        </p:nvSpPr>
        <p:spPr>
          <a:xfrm>
            <a:off x="579120" y="2514600"/>
            <a:ext cx="2011680" cy="2011680"/>
          </a:xfrm>
          <a:prstGeom prst="ellipse">
            <a:avLst/>
          </a:prstGeom>
          <a:solidFill>
            <a:schemeClr val="bg2">
              <a:alpha val="8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0" name="Rectangle 29"/>
          <p:cNvSpPr/>
          <p:nvPr/>
        </p:nvSpPr>
        <p:spPr>
          <a:xfrm>
            <a:off x="0" y="5715000"/>
            <a:ext cx="1600200" cy="1143000"/>
          </a:xfrm>
          <a:prstGeom prst="rect">
            <a:avLst/>
          </a:prstGeom>
          <a:solidFill>
            <a:schemeClr val="accent1">
              <a:shade val="75000"/>
              <a:alpha val="10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7" name="Oval 26"/>
          <p:cNvSpPr/>
          <p:nvPr/>
        </p:nvSpPr>
        <p:spPr>
          <a:xfrm>
            <a:off x="1323393" y="5875179"/>
            <a:ext cx="731520" cy="731520"/>
          </a:xfrm>
          <a:prstGeom prst="ellipse">
            <a:avLst/>
          </a:prstGeom>
          <a:solidFill>
            <a:schemeClr val="bg2">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8" name="Oval 27"/>
          <p:cNvSpPr/>
          <p:nvPr/>
        </p:nvSpPr>
        <p:spPr>
          <a:xfrm>
            <a:off x="30970" y="5212570"/>
            <a:ext cx="1645430" cy="1645430"/>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5" name="Date Placeholder 4"/>
          <p:cNvSpPr>
            <a:spLocks noGrp="1"/>
          </p:cNvSpPr>
          <p:nvPr>
            <p:ph type="dt" sz="half" idx="10"/>
          </p:nvPr>
        </p:nvSpPr>
        <p:spPr/>
        <p:txBody>
          <a:bodyPr/>
          <a:lstStyle/>
          <a:p>
            <a:fld id="{7CB97365-EBCA-4027-87D5-99FC1D4DF0BB}" type="datetimeFigureOut">
              <a:rPr lang="en-US" smtClean="0"/>
              <a:pPr/>
              <a:t>5/7/2018</a:t>
            </a:fld>
            <a:endParaRPr lang="en-US"/>
          </a:p>
        </p:txBody>
      </p:sp>
      <p:sp>
        <p:nvSpPr>
          <p:cNvPr id="6" name="Footer Placeholder 5"/>
          <p:cNvSpPr>
            <a:spLocks noGrp="1"/>
          </p:cNvSpPr>
          <p:nvPr>
            <p:ph type="ftr" sz="quarter" idx="11"/>
          </p:nvPr>
        </p:nvSpPr>
        <p:spPr>
          <a:xfrm>
            <a:off x="2286000" y="6357144"/>
            <a:ext cx="3429000" cy="384048"/>
          </a:xfrm>
        </p:spPr>
        <p:txBody>
          <a:bodyPr/>
          <a:lstStyle/>
          <a:p>
            <a:endParaRPr kumimoji="0" lang="en-US"/>
          </a:p>
        </p:txBody>
      </p:sp>
      <p:sp>
        <p:nvSpPr>
          <p:cNvPr id="7" name="Slide Number Placeholder 6"/>
          <p:cNvSpPr>
            <a:spLocks noGrp="1"/>
          </p:cNvSpPr>
          <p:nvPr>
            <p:ph type="sldNum" sz="quarter" idx="12"/>
          </p:nvPr>
        </p:nvSpPr>
        <p:spPr>
          <a:xfrm>
            <a:off x="155448" y="6318504"/>
            <a:ext cx="1188720" cy="457200"/>
          </a:xfrm>
        </p:spPr>
        <p:txBody>
          <a:bodyPr/>
          <a:lstStyle>
            <a:lvl1pPr>
              <a:defRPr>
                <a:solidFill>
                  <a:srgbClr val="FFFFFF"/>
                </a:solidFill>
              </a:defRPr>
            </a:lvl1pPr>
          </a:lstStyle>
          <a:p>
            <a:fld id="{69E29E33-B620-47F9-BB04-8846C2A5AFCC}" type="slidenum">
              <a:rPr kumimoji="0" lang="en-US" smtClean="0"/>
              <a:pPr/>
              <a:t>‹#›</a:t>
            </a:fld>
            <a:endParaRPr kumimoji="0" lang="en-US"/>
          </a:p>
        </p:txBody>
      </p:sp>
      <p:sp>
        <p:nvSpPr>
          <p:cNvPr id="29" name="Content Placeholder 28"/>
          <p:cNvSpPr>
            <a:spLocks noGrp="1"/>
          </p:cNvSpPr>
          <p:nvPr>
            <p:ph sz="quarter" idx="1"/>
          </p:nvPr>
        </p:nvSpPr>
        <p:spPr>
          <a:xfrm>
            <a:off x="2743200" y="228600"/>
            <a:ext cx="6248400" cy="586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Text Placeholder 2"/>
          <p:cNvSpPr>
            <a:spLocks noGrp="1"/>
          </p:cNvSpPr>
          <p:nvPr>
            <p:ph type="body" idx="2"/>
          </p:nvPr>
        </p:nvSpPr>
        <p:spPr>
          <a:xfrm>
            <a:off x="301752" y="1600200"/>
            <a:ext cx="2057400" cy="3733800"/>
          </a:xfrm>
        </p:spPr>
        <p:txBody>
          <a:bodyPr tIns="45720" bIns="45720" anchor="t" anchorCtr="0"/>
          <a:lstStyle>
            <a:lvl1pPr marL="0" indent="0">
              <a:lnSpc>
                <a:spcPts val="2400"/>
              </a:lnSpc>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31" name="Title 30"/>
          <p:cNvSpPr>
            <a:spLocks noGrp="1"/>
          </p:cNvSpPr>
          <p:nvPr>
            <p:ph type="title"/>
          </p:nvPr>
        </p:nvSpPr>
        <p:spPr>
          <a:xfrm>
            <a:off x="301752" y="384048"/>
            <a:ext cx="2057400" cy="1143000"/>
          </a:xfrm>
        </p:spPr>
        <p:txBody>
          <a:bodyPr lIns="91440" tIns="91440" anchor="b" anchorCtr="0"/>
          <a:lstStyle>
            <a:lvl1pPr algn="l">
              <a:buNone/>
              <a:defRPr sz="1800" b="1" spc="-50" baseline="0">
                <a:solidFill>
                  <a:srgbClr val="FFFFFF"/>
                </a:solidFill>
                <a:latin typeface="+mn-lt"/>
                <a:ea typeface="+mn-lt"/>
                <a:cs typeface="+mn-lt"/>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5" name="Rectangle 24"/>
          <p:cNvSpPr/>
          <p:nvPr/>
        </p:nvSpPr>
        <p:spPr>
          <a:xfrm>
            <a:off x="0" y="0"/>
            <a:ext cx="2590800" cy="6858000"/>
          </a:xfrm>
          <a:prstGeom prst="rect">
            <a:avLst/>
          </a:prstGeom>
          <a:solidFill>
            <a:schemeClr val="accent1"/>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6" name="Oval 25"/>
          <p:cNvSpPr/>
          <p:nvPr/>
        </p:nvSpPr>
        <p:spPr>
          <a:xfrm>
            <a:off x="1563892" y="4337173"/>
            <a:ext cx="1026908" cy="1026906"/>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7" name="Rectangle 26"/>
          <p:cNvSpPr/>
          <p:nvPr/>
        </p:nvSpPr>
        <p:spPr>
          <a:xfrm>
            <a:off x="0" y="381000"/>
            <a:ext cx="2133600" cy="2388889"/>
          </a:xfrm>
          <a:prstGeom prst="rect">
            <a:avLst/>
          </a:prstGeom>
          <a:solidFill>
            <a:schemeClr val="accent1">
              <a:tint val="90000"/>
              <a:satMod val="200000"/>
              <a:alpha val="7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8" name="Rectangle 27"/>
          <p:cNvSpPr/>
          <p:nvPr/>
        </p:nvSpPr>
        <p:spPr>
          <a:xfrm>
            <a:off x="1447800" y="0"/>
            <a:ext cx="1175303" cy="633656"/>
          </a:xfrm>
          <a:prstGeom prst="rect">
            <a:avLst/>
          </a:prstGeom>
          <a:solidFill>
            <a:schemeClr val="accent1">
              <a:tint val="60000"/>
              <a:alpha val="10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9" name="Oval 28"/>
          <p:cNvSpPr/>
          <p:nvPr/>
        </p:nvSpPr>
        <p:spPr>
          <a:xfrm>
            <a:off x="59403" y="0"/>
            <a:ext cx="2302797" cy="2378511"/>
          </a:xfrm>
          <a:prstGeom prst="ellipse">
            <a:avLst/>
          </a:prstGeom>
          <a:solidFill>
            <a:schemeClr val="accent1">
              <a:shade val="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buClr>
                <a:schemeClr val="accent2"/>
              </a:buClr>
              <a:buSzPct val="90000"/>
              <a:buFont typeface="Wingdings 2"/>
              <a:buChar char=""/>
            </a:pPr>
            <a:endParaRPr lang="en-US" dirty="0"/>
          </a:p>
        </p:txBody>
      </p:sp>
      <p:sp>
        <p:nvSpPr>
          <p:cNvPr id="30" name="Oval 29"/>
          <p:cNvSpPr/>
          <p:nvPr/>
        </p:nvSpPr>
        <p:spPr>
          <a:xfrm>
            <a:off x="0" y="3276600"/>
            <a:ext cx="891076" cy="886968"/>
          </a:xfrm>
          <a:prstGeom prst="ellipse">
            <a:avLst/>
          </a:prstGeom>
          <a:solidFill>
            <a:schemeClr val="tx2">
              <a:alpha val="95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1" name="Oval 30"/>
          <p:cNvSpPr/>
          <p:nvPr/>
        </p:nvSpPr>
        <p:spPr>
          <a:xfrm>
            <a:off x="793097" y="1721630"/>
            <a:ext cx="1402570" cy="1402570"/>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2" name="Oval 31"/>
          <p:cNvSpPr/>
          <p:nvPr/>
        </p:nvSpPr>
        <p:spPr>
          <a:xfrm>
            <a:off x="609600" y="4038600"/>
            <a:ext cx="1554480" cy="1554480"/>
          </a:xfrm>
          <a:prstGeom prst="ellipse">
            <a:avLst/>
          </a:prstGeom>
          <a:solidFill>
            <a:schemeClr val="tx2">
              <a:alpha val="6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buClr>
                <a:schemeClr val="accent2"/>
              </a:buClr>
              <a:buSzPct val="90000"/>
              <a:buFont typeface="Wingdings 2"/>
              <a:buChar char=""/>
            </a:pPr>
            <a:endParaRPr lang="en-US" dirty="0"/>
          </a:p>
        </p:txBody>
      </p:sp>
      <p:sp>
        <p:nvSpPr>
          <p:cNvPr id="34" name="Oval 33"/>
          <p:cNvSpPr/>
          <p:nvPr/>
        </p:nvSpPr>
        <p:spPr>
          <a:xfrm>
            <a:off x="1752600" y="381000"/>
            <a:ext cx="457200" cy="457200"/>
          </a:xfrm>
          <a:prstGeom prst="ellipse">
            <a:avLst/>
          </a:prstGeom>
          <a:solidFill>
            <a:schemeClr val="accent1">
              <a:shade val="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5" name="Oval 34"/>
          <p:cNvSpPr/>
          <p:nvPr/>
        </p:nvSpPr>
        <p:spPr>
          <a:xfrm>
            <a:off x="579120" y="2514600"/>
            <a:ext cx="2011680" cy="2011680"/>
          </a:xfrm>
          <a:prstGeom prst="ellipse">
            <a:avLst/>
          </a:prstGeom>
          <a:solidFill>
            <a:schemeClr val="bg2">
              <a:alpha val="8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6" name="Rectangle 35"/>
          <p:cNvSpPr/>
          <p:nvPr/>
        </p:nvSpPr>
        <p:spPr>
          <a:xfrm>
            <a:off x="0" y="5715000"/>
            <a:ext cx="1600200" cy="1143000"/>
          </a:xfrm>
          <a:prstGeom prst="rect">
            <a:avLst/>
          </a:prstGeom>
          <a:solidFill>
            <a:schemeClr val="accent1">
              <a:shade val="75000"/>
              <a:alpha val="10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7" name="Oval 36"/>
          <p:cNvSpPr/>
          <p:nvPr/>
        </p:nvSpPr>
        <p:spPr>
          <a:xfrm>
            <a:off x="1323393" y="5875179"/>
            <a:ext cx="731520" cy="731520"/>
          </a:xfrm>
          <a:prstGeom prst="ellipse">
            <a:avLst/>
          </a:prstGeom>
          <a:solidFill>
            <a:schemeClr val="bg2">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8" name="Oval 37"/>
          <p:cNvSpPr/>
          <p:nvPr/>
        </p:nvSpPr>
        <p:spPr>
          <a:xfrm>
            <a:off x="30970" y="5212570"/>
            <a:ext cx="1645430" cy="1645430"/>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1" name="Oval 20"/>
          <p:cNvSpPr/>
          <p:nvPr/>
        </p:nvSpPr>
        <p:spPr>
          <a:xfrm>
            <a:off x="152400" y="2362200"/>
            <a:ext cx="457200" cy="457200"/>
          </a:xfrm>
          <a:prstGeom prst="ellipse">
            <a:avLst/>
          </a:prstGeom>
          <a:solidFill>
            <a:schemeClr val="bg2">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5" name="Date Placeholder 4"/>
          <p:cNvSpPr>
            <a:spLocks noGrp="1"/>
          </p:cNvSpPr>
          <p:nvPr>
            <p:ph type="dt" sz="half" idx="10"/>
          </p:nvPr>
        </p:nvSpPr>
        <p:spPr/>
        <p:txBody>
          <a:bodyPr/>
          <a:lstStyle/>
          <a:p>
            <a:fld id="{7CB97365-EBCA-4027-87D5-99FC1D4DF0BB}" type="datetimeFigureOut">
              <a:rPr lang="en-US" smtClean="0"/>
              <a:pPr/>
              <a:t>5/7/2018</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a:xfrm>
            <a:off x="155448" y="6318504"/>
            <a:ext cx="1188720" cy="457200"/>
          </a:xfrm>
        </p:spPr>
        <p:txBody>
          <a:bodyPr/>
          <a:lstStyle>
            <a:lvl1pPr>
              <a:defRPr>
                <a:solidFill>
                  <a:srgbClr val="FFFFFF"/>
                </a:solidFill>
              </a:defRPr>
            </a:lvl1pPr>
          </a:lstStyle>
          <a:p>
            <a:fld id="{69E29E33-B620-47F9-BB04-8846C2A5AFCC}" type="slidenum">
              <a:rPr kumimoji="0" lang="en-US" smtClean="0"/>
              <a:pPr/>
              <a:t>‹#›</a:t>
            </a:fld>
            <a:endParaRPr kumimoji="0" lang="en-US"/>
          </a:p>
        </p:txBody>
      </p:sp>
      <p:sp>
        <p:nvSpPr>
          <p:cNvPr id="2" name="Title 1"/>
          <p:cNvSpPr>
            <a:spLocks noGrp="1"/>
          </p:cNvSpPr>
          <p:nvPr>
            <p:ph type="title"/>
          </p:nvPr>
        </p:nvSpPr>
        <p:spPr>
          <a:xfrm>
            <a:off x="304800" y="381000"/>
            <a:ext cx="2057400" cy="1143000"/>
          </a:xfrm>
        </p:spPr>
        <p:txBody>
          <a:bodyPr lIns="91440" tIns="91440" anchor="b" anchorCtr="0"/>
          <a:lstStyle>
            <a:lvl1pPr algn="l">
              <a:buNone/>
              <a:defRPr sz="1800" b="1" spc="-50" baseline="0">
                <a:solidFill>
                  <a:srgbClr val="FFFFFF"/>
                </a:solidFill>
                <a:latin typeface="+mn-lt"/>
                <a:ea typeface="+mn-lt"/>
                <a:cs typeface="+mn-lt"/>
              </a:defRPr>
            </a:lvl1pPr>
          </a:lstStyle>
          <a:p>
            <a:r>
              <a:rPr lang="en-US" smtClean="0"/>
              <a:t>Click to edit Master title style</a:t>
            </a:r>
            <a:endParaRPr lang="en-US" dirty="0"/>
          </a:p>
        </p:txBody>
      </p:sp>
      <p:sp>
        <p:nvSpPr>
          <p:cNvPr id="3" name="Picture Placeholder 2"/>
          <p:cNvSpPr>
            <a:spLocks noGrp="1"/>
          </p:cNvSpPr>
          <p:nvPr>
            <p:ph type="pic" idx="1"/>
          </p:nvPr>
        </p:nvSpPr>
        <p:spPr>
          <a:xfrm>
            <a:off x="2590800" y="0"/>
            <a:ext cx="6553200" cy="5943600"/>
          </a:xfrm>
          <a:solidFill>
            <a:schemeClr val="bg2"/>
          </a:solidFill>
        </p:spPr>
        <p:txBody>
          <a:bodyPr/>
          <a:lstStyle>
            <a:lvl1pPr>
              <a:buNone/>
              <a:defRPr sz="3200"/>
            </a:lvl1pPr>
          </a:lstStyle>
          <a:p>
            <a:r>
              <a:rPr lang="en-US" smtClean="0"/>
              <a:t>Click icon to add picture</a:t>
            </a:r>
            <a:endParaRPr lang="en-US" dirty="0"/>
          </a:p>
        </p:txBody>
      </p:sp>
      <p:sp>
        <p:nvSpPr>
          <p:cNvPr id="4" name="Text Placeholder 3"/>
          <p:cNvSpPr>
            <a:spLocks noGrp="1"/>
          </p:cNvSpPr>
          <p:nvPr>
            <p:ph type="body" sz="half" idx="2"/>
          </p:nvPr>
        </p:nvSpPr>
        <p:spPr>
          <a:xfrm>
            <a:off x="304800" y="1600200"/>
            <a:ext cx="2057400" cy="4267200"/>
          </a:xfrm>
        </p:spPr>
        <p:txBody>
          <a:bodyPr anchor="t" anchorCtr="0"/>
          <a:lstStyle>
            <a:lvl1pPr marL="0" indent="0">
              <a:lnSpc>
                <a:spcPts val="2400"/>
              </a:lnSpc>
              <a:spcAft>
                <a:spcPts val="1000"/>
              </a:spcAft>
              <a:buFontTx/>
              <a:buNone/>
              <a:defRPr sz="1600" b="0">
                <a:solidFill>
                  <a:srgbClr val="FFFFFF"/>
                </a:solidFill>
              </a:defRPr>
            </a:lvl1pPr>
            <a:lvl2pPr>
              <a:defRPr sz="1200"/>
            </a:lvl2pPr>
            <a:lvl3pPr>
              <a:defRPr sz="1000"/>
            </a:lvl3pPr>
            <a:lvl4pPr>
              <a:defRPr sz="900"/>
            </a:lvl4pPr>
            <a:lvl5pPr>
              <a:defRPr sz="900"/>
            </a:lvl5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B97365-EBCA-4027-87D5-99FC1D4DF0BB}" type="datetimeFigureOut">
              <a:rPr lang="en-US" smtClean="0"/>
              <a:pPr/>
              <a:t>5/7/2018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B97365-EBCA-4027-87D5-99FC1D4DF0BB}" type="datetimeFigureOut">
              <a:rPr lang="en-US" smtClean="0"/>
              <a:pPr/>
              <a:t>5/7/2018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9E29E33-B620-47F9-BB04-8846C2A5AFCC}"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914400" y="2292526"/>
            <a:ext cx="2743200" cy="2127074"/>
          </a:xfrm>
          <a:prstGeom prst="rect">
            <a:avLst/>
          </a:prstGeom>
          <a:solidFill>
            <a:schemeClr val="accent1">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1" name="Oval 10"/>
          <p:cNvSpPr/>
          <p:nvPr/>
        </p:nvSpPr>
        <p:spPr>
          <a:xfrm>
            <a:off x="2977827" y="5072066"/>
            <a:ext cx="1758141" cy="1739481"/>
          </a:xfrm>
          <a:prstGeom prst="ellipse">
            <a:avLst/>
          </a:prstGeom>
          <a:solidFill>
            <a:schemeClr val="accent1">
              <a:tint val="90000"/>
              <a:shade val="45000"/>
              <a:satMod val="200000"/>
              <a:alpha val="13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3" name="Rectangle 12"/>
          <p:cNvSpPr/>
          <p:nvPr/>
        </p:nvSpPr>
        <p:spPr>
          <a:xfrm>
            <a:off x="5257800" y="0"/>
            <a:ext cx="3886200" cy="3048000"/>
          </a:xfrm>
          <a:prstGeom prst="rect">
            <a:avLst/>
          </a:prstGeom>
          <a:solidFill>
            <a:schemeClr val="accent1">
              <a:alpha val="6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4" name="Rectangle 13"/>
          <p:cNvSpPr/>
          <p:nvPr/>
        </p:nvSpPr>
        <p:spPr>
          <a:xfrm>
            <a:off x="0" y="4114800"/>
            <a:ext cx="2362200" cy="2463018"/>
          </a:xfrm>
          <a:prstGeom prst="rect">
            <a:avLst/>
          </a:prstGeom>
          <a:solidFill>
            <a:schemeClr val="bg2">
              <a:tint val="60000"/>
              <a:alpha val="75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5" name="Oval 14"/>
          <p:cNvSpPr/>
          <p:nvPr/>
        </p:nvSpPr>
        <p:spPr>
          <a:xfrm>
            <a:off x="4178687" y="2389810"/>
            <a:ext cx="2174118" cy="2174118"/>
          </a:xfrm>
          <a:prstGeom prst="ellipse">
            <a:avLst/>
          </a:prstGeom>
          <a:solidFill>
            <a:schemeClr val="accent1">
              <a:tint val="75000"/>
              <a:shade val="50000"/>
              <a:satMod val="200000"/>
              <a:alpha val="8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6" name="Oval 15"/>
          <p:cNvSpPr/>
          <p:nvPr/>
        </p:nvSpPr>
        <p:spPr>
          <a:xfrm>
            <a:off x="6384588" y="5842728"/>
            <a:ext cx="1011260" cy="1011260"/>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17" name="Oval 16"/>
          <p:cNvSpPr/>
          <p:nvPr/>
        </p:nvSpPr>
        <p:spPr>
          <a:xfrm>
            <a:off x="6322493" y="1427132"/>
            <a:ext cx="2047390" cy="2047390"/>
          </a:xfrm>
          <a:prstGeom prst="ellipse">
            <a:avLst/>
          </a:prstGeom>
          <a:solidFill>
            <a:srgbClr val="C1E8E4">
              <a:alpha val="10980"/>
            </a:srgb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8" name="Oval 17"/>
          <p:cNvSpPr/>
          <p:nvPr/>
        </p:nvSpPr>
        <p:spPr>
          <a:xfrm>
            <a:off x="114300" y="4803322"/>
            <a:ext cx="1959428" cy="1959428"/>
          </a:xfrm>
          <a:prstGeom prst="ellipse">
            <a:avLst/>
          </a:prstGeom>
          <a:solidFill>
            <a:srgbClr val="C1E8E4">
              <a:alpha val="12157"/>
            </a:srgb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19" name="Oval 18"/>
          <p:cNvSpPr/>
          <p:nvPr/>
        </p:nvSpPr>
        <p:spPr>
          <a:xfrm>
            <a:off x="2021092" y="4578526"/>
            <a:ext cx="1026908" cy="1026906"/>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0" name="Oval 19"/>
          <p:cNvSpPr/>
          <p:nvPr/>
        </p:nvSpPr>
        <p:spPr>
          <a:xfrm>
            <a:off x="4172385" y="4626825"/>
            <a:ext cx="1515880" cy="1394583"/>
          </a:xfrm>
          <a:prstGeom prst="ellipse">
            <a:avLst/>
          </a:prstGeom>
          <a:solidFill>
            <a:schemeClr val="accent1">
              <a:tint val="100000"/>
              <a:satMod val="275000"/>
              <a:alpha val="8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1" name="Rectangle 20"/>
          <p:cNvSpPr/>
          <p:nvPr/>
        </p:nvSpPr>
        <p:spPr>
          <a:xfrm>
            <a:off x="1906" y="361813"/>
            <a:ext cx="2512694" cy="2388889"/>
          </a:xfrm>
          <a:prstGeom prst="rect">
            <a:avLst/>
          </a:prstGeom>
          <a:solidFill>
            <a:schemeClr val="accent1">
              <a:tint val="90000"/>
              <a:satMod val="200000"/>
              <a:alpha val="7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3" name="Rectangle 22"/>
          <p:cNvSpPr/>
          <p:nvPr/>
        </p:nvSpPr>
        <p:spPr>
          <a:xfrm>
            <a:off x="1295400" y="0"/>
            <a:ext cx="1524000" cy="609600"/>
          </a:xfrm>
          <a:prstGeom prst="rect">
            <a:avLst/>
          </a:prstGeom>
          <a:solidFill>
            <a:schemeClr val="accent1">
              <a:tint val="60000"/>
              <a:alpha val="10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5" name="Oval 24"/>
          <p:cNvSpPr/>
          <p:nvPr/>
        </p:nvSpPr>
        <p:spPr>
          <a:xfrm>
            <a:off x="59403" y="212289"/>
            <a:ext cx="2022300" cy="2022300"/>
          </a:xfrm>
          <a:prstGeom prst="ellipse">
            <a:avLst/>
          </a:prstGeom>
          <a:solidFill>
            <a:schemeClr val="accent1">
              <a:tint val="100000"/>
              <a:satMod val="275000"/>
              <a:alpha val="15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buClr>
                <a:schemeClr val="accent2"/>
              </a:buClr>
              <a:buSzPct val="90000"/>
              <a:buFont typeface="Wingdings 2"/>
              <a:buChar char=""/>
            </a:pPr>
            <a:endParaRPr lang="en-US" dirty="0"/>
          </a:p>
        </p:txBody>
      </p:sp>
      <p:sp>
        <p:nvSpPr>
          <p:cNvPr id="26" name="Oval 25"/>
          <p:cNvSpPr/>
          <p:nvPr/>
        </p:nvSpPr>
        <p:spPr>
          <a:xfrm>
            <a:off x="76200" y="3962400"/>
            <a:ext cx="891076" cy="886968"/>
          </a:xfrm>
          <a:prstGeom prst="ellipse">
            <a:avLst/>
          </a:prstGeom>
          <a:solidFill>
            <a:schemeClr val="accent1">
              <a:tint val="75000"/>
              <a:satMod val="200000"/>
              <a:alpha val="95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7" name="Oval 26"/>
          <p:cNvSpPr/>
          <p:nvPr/>
        </p:nvSpPr>
        <p:spPr>
          <a:xfrm>
            <a:off x="2121357" y="1507438"/>
            <a:ext cx="1402570" cy="1402570"/>
          </a:xfrm>
          <a:prstGeom prst="ellipse">
            <a:avLst/>
          </a:prstGeom>
          <a:solidFill>
            <a:schemeClr val="accent1">
              <a:tint val="90000"/>
              <a:satMod val="275000"/>
              <a:alpha val="9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8" name="Oval 27"/>
          <p:cNvSpPr/>
          <p:nvPr/>
        </p:nvSpPr>
        <p:spPr>
          <a:xfrm>
            <a:off x="3369253" y="466436"/>
            <a:ext cx="1595105" cy="1595105"/>
          </a:xfrm>
          <a:prstGeom prst="ellipse">
            <a:avLst/>
          </a:prstGeom>
          <a:solidFill>
            <a:schemeClr val="accent1">
              <a:tint val="100000"/>
              <a:satMod val="275000"/>
              <a:alpha val="8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29" name="Oval 28"/>
          <p:cNvSpPr/>
          <p:nvPr/>
        </p:nvSpPr>
        <p:spPr>
          <a:xfrm>
            <a:off x="5189756" y="2967572"/>
            <a:ext cx="3234945" cy="3234944"/>
          </a:xfrm>
          <a:prstGeom prst="ellipse">
            <a:avLst/>
          </a:prstGeom>
          <a:solidFill>
            <a:schemeClr val="accent1">
              <a:tint val="100000"/>
              <a:satMod val="180000"/>
              <a:alpha val="95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0" name="Oval 29"/>
          <p:cNvSpPr/>
          <p:nvPr/>
        </p:nvSpPr>
        <p:spPr>
          <a:xfrm>
            <a:off x="5562600" y="6526"/>
            <a:ext cx="1026908" cy="1026906"/>
          </a:xfrm>
          <a:prstGeom prst="ellipse">
            <a:avLst/>
          </a:prstGeom>
          <a:solidFill>
            <a:schemeClr val="accent1">
              <a:tint val="90000"/>
              <a:satMod val="275000"/>
              <a:alpha val="4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2" name="Oval 31"/>
          <p:cNvSpPr/>
          <p:nvPr/>
        </p:nvSpPr>
        <p:spPr>
          <a:xfrm>
            <a:off x="6951220" y="4665220"/>
            <a:ext cx="2192780" cy="2192780"/>
          </a:xfrm>
          <a:prstGeom prst="ellipse">
            <a:avLst/>
          </a:prstGeom>
          <a:solidFill>
            <a:schemeClr val="accent1">
              <a:tint val="75000"/>
              <a:shade val="50000"/>
              <a:satMod val="200000"/>
              <a:alpha val="8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3" name="Oval 32"/>
          <p:cNvSpPr/>
          <p:nvPr/>
        </p:nvSpPr>
        <p:spPr>
          <a:xfrm>
            <a:off x="1600200" y="3705807"/>
            <a:ext cx="1195876" cy="1198294"/>
          </a:xfrm>
          <a:prstGeom prst="ellipse">
            <a:avLst/>
          </a:prstGeom>
          <a:solidFill>
            <a:schemeClr val="accent1">
              <a:tint val="75000"/>
              <a:satMod val="200000"/>
              <a:alpha val="95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4" name="Oval 33"/>
          <p:cNvSpPr/>
          <p:nvPr/>
        </p:nvSpPr>
        <p:spPr>
          <a:xfrm>
            <a:off x="6324600" y="228600"/>
            <a:ext cx="822960" cy="822960"/>
          </a:xfrm>
          <a:prstGeom prst="ellipse">
            <a:avLst/>
          </a:prstGeom>
          <a:solidFill>
            <a:schemeClr val="accent1">
              <a:tint val="90000"/>
              <a:satMod val="275000"/>
              <a:alpha val="6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5" name="Oval 34"/>
          <p:cNvSpPr/>
          <p:nvPr/>
        </p:nvSpPr>
        <p:spPr>
          <a:xfrm>
            <a:off x="8077200" y="6526"/>
            <a:ext cx="1026908" cy="1026906"/>
          </a:xfrm>
          <a:prstGeom prst="ellipse">
            <a:avLst/>
          </a:prstGeom>
          <a:solidFill>
            <a:schemeClr val="accent1">
              <a:tint val="90000"/>
              <a:satMod val="275000"/>
              <a:alpha val="4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36" name="Rectangle 35"/>
          <p:cNvSpPr/>
          <p:nvPr/>
        </p:nvSpPr>
        <p:spPr>
          <a:xfrm>
            <a:off x="5410200" y="6324600"/>
            <a:ext cx="1524000" cy="533400"/>
          </a:xfrm>
          <a:prstGeom prst="rect">
            <a:avLst/>
          </a:prstGeom>
          <a:solidFill>
            <a:schemeClr val="accent1">
              <a:alpha val="10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dirty="0"/>
          </a:p>
        </p:txBody>
      </p:sp>
      <p:sp>
        <p:nvSpPr>
          <p:cNvPr id="37" name="Oval 36"/>
          <p:cNvSpPr/>
          <p:nvPr/>
        </p:nvSpPr>
        <p:spPr>
          <a:xfrm>
            <a:off x="3011692" y="6526"/>
            <a:ext cx="1026908" cy="1026906"/>
          </a:xfrm>
          <a:prstGeom prst="ellipse">
            <a:avLst/>
          </a:prstGeom>
          <a:solidFill>
            <a:schemeClr val="accent1">
              <a:tint val="90000"/>
              <a:satMod val="275000"/>
              <a:alpha val="4000"/>
            </a:schemeClr>
          </a:solidFill>
          <a:ln w="25400" cap="rnd" cmpd="sng" algn="ctr">
            <a:noFill/>
            <a:prstDash val="solid"/>
          </a:ln>
          <a:effectLst/>
          <a:scene3d>
            <a:camera prst="orthographicFront"/>
            <a:lightRig rig="harsh" dir="tl">
              <a:rot lat="0" lon="0" rev="8400000"/>
            </a:lightRig>
          </a:scene3d>
          <a:sp3d prstMaterial="fla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4" name="Date Placeholder 23"/>
          <p:cNvSpPr>
            <a:spLocks noGrp="1"/>
          </p:cNvSpPr>
          <p:nvPr>
            <p:ph type="dt" sz="half" idx="2"/>
          </p:nvPr>
        </p:nvSpPr>
        <p:spPr>
          <a:xfrm>
            <a:off x="5791200" y="6357144"/>
            <a:ext cx="2974848" cy="384048"/>
          </a:xfrm>
          <a:prstGeom prst="rect">
            <a:avLst/>
          </a:prstGeom>
        </p:spPr>
        <p:txBody>
          <a:bodyPr vert="horz" anchor="ctr" anchorCtr="0"/>
          <a:lstStyle>
            <a:lvl1pPr algn="l">
              <a:defRPr sz="1400">
                <a:solidFill>
                  <a:schemeClr val="tx2"/>
                </a:solidFill>
              </a:defRPr>
            </a:lvl1pPr>
          </a:lstStyle>
          <a:p>
            <a:fld id="{7CB97365-EBCA-4027-87D5-99FC1D4DF0BB}" type="datetimeFigureOut">
              <a:rPr lang="en-US" smtClean="0"/>
              <a:pPr/>
              <a:t>5/7/2018</a:t>
            </a:fld>
            <a:endParaRPr lang="en-US">
              <a:solidFill>
                <a:schemeClr val="tx1">
                  <a:shade val="50000"/>
                </a:schemeClr>
              </a:solidFill>
            </a:endParaRPr>
          </a:p>
        </p:txBody>
      </p:sp>
      <p:sp>
        <p:nvSpPr>
          <p:cNvPr id="10" name="Footer Placeholder 9"/>
          <p:cNvSpPr>
            <a:spLocks noGrp="1"/>
          </p:cNvSpPr>
          <p:nvPr>
            <p:ph type="ftr" sz="quarter" idx="3"/>
          </p:nvPr>
        </p:nvSpPr>
        <p:spPr>
          <a:xfrm>
            <a:off x="2133600" y="6357144"/>
            <a:ext cx="3581400" cy="384048"/>
          </a:xfrm>
          <a:prstGeom prst="rect">
            <a:avLst/>
          </a:prstGeom>
        </p:spPr>
        <p:txBody>
          <a:bodyPr vert="horz" anchor="ctr" anchorCtr="0"/>
          <a:lstStyle>
            <a:lvl1pPr algn="r">
              <a:defRPr sz="1400">
                <a:solidFill>
                  <a:schemeClr val="tx2"/>
                </a:solidFill>
              </a:defRPr>
            </a:lvl1pPr>
          </a:lstStyle>
          <a:p>
            <a:endParaRPr kumimoji="0" lang="en-US">
              <a:solidFill>
                <a:schemeClr val="tx1">
                  <a:shade val="50000"/>
                </a:schemeClr>
              </a:solidFill>
            </a:endParaRPr>
          </a:p>
        </p:txBody>
      </p:sp>
      <p:sp>
        <p:nvSpPr>
          <p:cNvPr id="22" name="Slide Number Placeholder 21"/>
          <p:cNvSpPr>
            <a:spLocks noGrp="1"/>
          </p:cNvSpPr>
          <p:nvPr>
            <p:ph type="sldNum" sz="quarter" idx="4"/>
          </p:nvPr>
        </p:nvSpPr>
        <p:spPr>
          <a:xfrm>
            <a:off x="155448" y="6315075"/>
            <a:ext cx="1188720" cy="457200"/>
          </a:xfrm>
          <a:prstGeom prst="rect">
            <a:avLst/>
          </a:prstGeom>
          <a:noFill/>
        </p:spPr>
        <p:txBody>
          <a:bodyPr vert="horz" lIns="0" tIns="0" rIns="0" bIns="0" anchor="ctr" anchorCtr="1">
            <a:normAutofit/>
          </a:bodyPr>
          <a:lstStyle>
            <a:lvl1pPr algn="ctr">
              <a:defRPr sz="2800">
                <a:solidFill>
                  <a:schemeClr val="tx2"/>
                </a:solidFill>
              </a:defRPr>
            </a:lvl1pPr>
          </a:lstStyle>
          <a:p>
            <a:fld id="{69E29E33-B620-47F9-BB04-8846C2A5AFCC}" type="slidenum">
              <a:rPr kumimoji="0" lang="en-US" smtClean="0"/>
              <a:pPr/>
              <a:t>‹#›</a:t>
            </a:fld>
            <a:endParaRPr kumimoji="0" lang="en-US" dirty="0">
              <a:solidFill>
                <a:schemeClr val="tx1">
                  <a:shade val="50000"/>
                </a:schemeClr>
              </a:solidFill>
            </a:endParaRPr>
          </a:p>
        </p:txBody>
      </p:sp>
      <p:sp>
        <p:nvSpPr>
          <p:cNvPr id="5" name="Title Placeholder 4"/>
          <p:cNvSpPr>
            <a:spLocks noGrp="1"/>
          </p:cNvSpPr>
          <p:nvPr>
            <p:ph type="title"/>
          </p:nvPr>
        </p:nvSpPr>
        <p:spPr>
          <a:xfrm>
            <a:off x="457200" y="152400"/>
            <a:ext cx="8229600" cy="1143000"/>
          </a:xfrm>
          <a:prstGeom prst="rect">
            <a:avLst/>
          </a:prstGeom>
        </p:spPr>
        <p:txBody>
          <a:bodyPr vert="horz" anchor="b" anchorCtr="0">
            <a:normAutofit/>
          </a:bodyPr>
          <a:lstStyle/>
          <a:p>
            <a:r>
              <a:rPr lang="en-US" smtClean="0"/>
              <a:t>Click to edit Master title style</a:t>
            </a:r>
            <a:endParaRPr lang="en-US" dirty="0"/>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1" eaLnBrk="1" latinLnBrk="0" hangingPunct="1">
        <a:spcBef>
          <a:spcPct val="0"/>
        </a:spcBef>
        <a:buNone/>
        <a:defRPr sz="3800" kern="1200" spc="-100" baseline="0">
          <a:solidFill>
            <a:schemeClr val="tx2"/>
          </a:solidFill>
          <a:latin typeface="+mj-lt"/>
          <a:ea typeface="+mj-ea"/>
          <a:cs typeface="+mj-cs"/>
        </a:defRPr>
      </a:lvl1pPr>
    </p:titleStyle>
    <p:bodyStyle>
      <a:lvl1pPr marL="274320" indent="-274320" algn="r" rtl="1" eaLnBrk="1" latinLnBrk="0" hangingPunct="1">
        <a:spcBef>
          <a:spcPts val="700"/>
        </a:spcBef>
        <a:buClr>
          <a:schemeClr val="accent2"/>
        </a:buClr>
        <a:buSzPct val="85000"/>
        <a:buFont typeface="Wingdings 2"/>
        <a:buChar char=""/>
        <a:defRPr sz="2800" kern="1200">
          <a:solidFill>
            <a:schemeClr val="tx1"/>
          </a:solidFill>
          <a:latin typeface="+mn-lt"/>
          <a:ea typeface="+mn-ea"/>
          <a:cs typeface="+mn-cs"/>
        </a:defRPr>
      </a:lvl1pPr>
      <a:lvl2pPr marL="640080" indent="-274320" algn="r" rtl="1" eaLnBrk="1" latinLnBrk="0" hangingPunct="1">
        <a:spcBef>
          <a:spcPts val="600"/>
        </a:spcBef>
        <a:buClr>
          <a:schemeClr val="accent1"/>
        </a:buClr>
        <a:buSzPct val="85000"/>
        <a:buFont typeface="Wingdings 2"/>
        <a:buChar char=""/>
        <a:defRPr sz="2500" kern="1200">
          <a:solidFill>
            <a:schemeClr val="tx1"/>
          </a:solidFill>
          <a:latin typeface="+mn-lt"/>
          <a:ea typeface="+mn-ea"/>
          <a:cs typeface="+mn-cs"/>
        </a:defRPr>
      </a:lvl2pPr>
      <a:lvl3pPr marL="1005840" indent="-228600" algn="r" rtl="1" eaLnBrk="1" latinLnBrk="0" hangingPunct="1">
        <a:spcBef>
          <a:spcPts val="500"/>
        </a:spcBef>
        <a:buClr>
          <a:schemeClr val="accent3"/>
        </a:buClr>
        <a:buSzPct val="85000"/>
        <a:buFont typeface="Wingdings 2"/>
        <a:buChar char=""/>
        <a:defRPr sz="2200" kern="1200">
          <a:solidFill>
            <a:schemeClr val="tx1"/>
          </a:solidFill>
          <a:latin typeface="+mn-lt"/>
          <a:ea typeface="+mn-ea"/>
          <a:cs typeface="+mn-cs"/>
        </a:defRPr>
      </a:lvl3pPr>
      <a:lvl4pPr marL="1280160" indent="-228600" algn="r" rtl="1" eaLnBrk="1" latinLnBrk="0" hangingPunct="1">
        <a:spcBef>
          <a:spcPts val="400"/>
        </a:spcBef>
        <a:buClr>
          <a:schemeClr val="accent4"/>
        </a:buClr>
        <a:buFont typeface="Wingdings"/>
        <a:buChar char="§"/>
        <a:defRPr sz="2000" kern="1200">
          <a:solidFill>
            <a:schemeClr val="tx1"/>
          </a:solidFill>
          <a:latin typeface="+mn-lt"/>
          <a:ea typeface="+mn-ea"/>
          <a:cs typeface="+mn-cs"/>
        </a:defRPr>
      </a:lvl4pPr>
      <a:lvl5pPr marL="1554480" indent="-228600" algn="r" rtl="1" eaLnBrk="1" latinLnBrk="0" hangingPunct="1">
        <a:spcBef>
          <a:spcPct val="20000"/>
        </a:spcBef>
        <a:buClr>
          <a:schemeClr val="accent5"/>
        </a:buClr>
        <a:buFont typeface="Wingdings"/>
        <a:buChar char="§"/>
        <a:defRPr sz="1600" kern="1200">
          <a:solidFill>
            <a:schemeClr val="tx1"/>
          </a:solidFill>
          <a:latin typeface="+mn-lt"/>
          <a:ea typeface="+mn-ea"/>
          <a:cs typeface="+mn-cs"/>
        </a:defRPr>
      </a:lvl5pPr>
      <a:lvl6pPr marL="1828800" indent="-228600" algn="r" rtl="1" eaLnBrk="1" latinLnBrk="0" hangingPunct="1">
        <a:spcBef>
          <a:spcPct val="20000"/>
        </a:spcBef>
        <a:buClr>
          <a:schemeClr val="accent5"/>
        </a:buClr>
        <a:buFont typeface="Wingdings"/>
        <a:buChar char="§"/>
        <a:defRPr sz="1800" kern="1200">
          <a:solidFill>
            <a:schemeClr val="tx1"/>
          </a:solidFill>
          <a:latin typeface="+mn-lt"/>
          <a:ea typeface="+mn-ea"/>
          <a:cs typeface="+mn-cs"/>
        </a:defRPr>
      </a:lvl6pPr>
      <a:lvl7pPr marL="2011680" indent="-182880" algn="r" rtl="1" eaLnBrk="1" latinLnBrk="0" hangingPunct="1">
        <a:spcBef>
          <a:spcPct val="20000"/>
        </a:spcBef>
        <a:buClr>
          <a:schemeClr val="accent2"/>
        </a:buClr>
        <a:buFont typeface="Wingdings"/>
        <a:buChar char="§"/>
        <a:defRPr sz="1600" kern="1200" baseline="0">
          <a:solidFill>
            <a:schemeClr val="tx1"/>
          </a:solidFill>
          <a:latin typeface="+mn-lt"/>
          <a:ea typeface="+mn-ea"/>
          <a:cs typeface="+mn-cs"/>
        </a:defRPr>
      </a:lvl7pPr>
      <a:lvl8pPr marL="2286000" indent="-182880" algn="r" rtl="1" eaLnBrk="1" latinLnBrk="0" hangingPunct="1">
        <a:spcBef>
          <a:spcPct val="20000"/>
        </a:spcBef>
        <a:buClr>
          <a:schemeClr val="accent3"/>
        </a:buClr>
        <a:buFont typeface="Wingdings"/>
        <a:buChar char="§"/>
        <a:defRPr sz="1600" kern="1200">
          <a:solidFill>
            <a:schemeClr val="tx1"/>
          </a:solidFill>
          <a:latin typeface="+mn-lt"/>
          <a:ea typeface="+mn-ea"/>
          <a:cs typeface="+mn-cs"/>
        </a:defRPr>
      </a:lvl8pPr>
      <a:lvl9pPr marL="2560320" indent="-182880" algn="r" rtl="1" eaLnBrk="1" latinLnBrk="0" hangingPunct="1">
        <a:spcBef>
          <a:spcPct val="20000"/>
        </a:spcBef>
        <a:buClr>
          <a:schemeClr val="accent6"/>
        </a:buClr>
        <a:buFont typeface="Wingdings"/>
        <a:buChar char="§"/>
        <a:defRPr sz="1600" kern="1200">
          <a:solidFill>
            <a:schemeClr val="tx1"/>
          </a:solidFill>
          <a:latin typeface="+mn-lt"/>
          <a:ea typeface="+mn-ea"/>
          <a:cs typeface="+mn-cs"/>
        </a:defRPr>
      </a:lvl9pPr>
    </p:bodyStyle>
    <p:otherStyle>
      <a:lvl1pPr marL="0" algn="r" rtl="1" eaLnBrk="1" hangingPunct="1">
        <a:defRPr kern="1200">
          <a:solidFill>
            <a:schemeClr val="tx1"/>
          </a:solidFill>
          <a:latin typeface="+mn-lt"/>
          <a:ea typeface="+mn-ea"/>
          <a:cs typeface="+mn-cs"/>
        </a:defRPr>
      </a:lvl1pPr>
      <a:lvl2pPr marL="457200" algn="r" rtl="1" eaLnBrk="1" hangingPunct="1">
        <a:defRPr kern="1200">
          <a:solidFill>
            <a:schemeClr val="tx1"/>
          </a:solidFill>
          <a:latin typeface="+mn-lt"/>
          <a:ea typeface="+mn-ea"/>
          <a:cs typeface="+mn-cs"/>
        </a:defRPr>
      </a:lvl2pPr>
      <a:lvl3pPr marL="914400" algn="r" rtl="1" eaLnBrk="1" hangingPunct="1">
        <a:defRPr kern="1200">
          <a:solidFill>
            <a:schemeClr val="tx1"/>
          </a:solidFill>
          <a:latin typeface="+mn-lt"/>
          <a:ea typeface="+mn-ea"/>
          <a:cs typeface="+mn-cs"/>
        </a:defRPr>
      </a:lvl3pPr>
      <a:lvl4pPr marL="1371600" algn="r" rtl="1" eaLnBrk="1" hangingPunct="1">
        <a:defRPr kern="1200">
          <a:solidFill>
            <a:schemeClr val="tx1"/>
          </a:solidFill>
          <a:latin typeface="+mn-lt"/>
          <a:ea typeface="+mn-ea"/>
          <a:cs typeface="+mn-cs"/>
        </a:defRPr>
      </a:lvl4pPr>
      <a:lvl5pPr marL="1828800" algn="r" rtl="1" eaLnBrk="1" hangingPunct="1">
        <a:defRPr kern="1200">
          <a:solidFill>
            <a:schemeClr val="tx1"/>
          </a:solidFill>
          <a:latin typeface="+mn-lt"/>
          <a:ea typeface="+mn-ea"/>
          <a:cs typeface="+mn-cs"/>
        </a:defRPr>
      </a:lvl5pPr>
      <a:lvl6pPr marL="2286000" algn="r" rtl="1" eaLnBrk="1" hangingPunct="1">
        <a:defRPr kern="1200">
          <a:solidFill>
            <a:schemeClr val="tx1"/>
          </a:solidFill>
          <a:latin typeface="+mn-lt"/>
          <a:ea typeface="+mn-ea"/>
          <a:cs typeface="+mn-cs"/>
        </a:defRPr>
      </a:lvl6pPr>
      <a:lvl7pPr marL="2743200" algn="r" rtl="1" eaLnBrk="1" hangingPunct="1">
        <a:defRPr kern="1200">
          <a:solidFill>
            <a:schemeClr val="tx1"/>
          </a:solidFill>
          <a:latin typeface="+mn-lt"/>
          <a:ea typeface="+mn-ea"/>
          <a:cs typeface="+mn-cs"/>
        </a:defRPr>
      </a:lvl7pPr>
      <a:lvl8pPr marL="3200400" algn="r" rtl="1" eaLnBrk="1" hangingPunct="1">
        <a:defRPr kern="1200">
          <a:solidFill>
            <a:schemeClr val="tx1"/>
          </a:solidFill>
          <a:latin typeface="+mn-lt"/>
          <a:ea typeface="+mn-ea"/>
          <a:cs typeface="+mn-cs"/>
        </a:defRPr>
      </a:lvl8pPr>
      <a:lvl9pPr marL="3657600" algn="r" rtl="1" eaLnBrk="1" hangingPunct="1">
        <a:defRPr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15035447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سنگ شناسی رسوبی </a:t>
            </a:r>
            <a:endParaRPr lang="fa-IR" dirty="0"/>
          </a:p>
        </p:txBody>
      </p:sp>
      <p:pic>
        <p:nvPicPr>
          <p:cNvPr id="1026" name="Picture 2"/>
          <p:cNvPicPr>
            <a:picLocks noGrp="1" noChangeAspect="1" noChangeArrowheads="1"/>
          </p:cNvPicPr>
          <p:nvPr>
            <p:ph sz="quarter" idx="1"/>
          </p:nvPr>
        </p:nvPicPr>
        <p:blipFill>
          <a:blip r:embed="rId2"/>
          <a:srcRect/>
          <a:stretch>
            <a:fillRect/>
          </a:stretch>
        </p:blipFill>
        <p:spPr bwMode="auto">
          <a:xfrm>
            <a:off x="2285984" y="1714488"/>
            <a:ext cx="4286270" cy="447200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xit" presetSubtype="0" decel="50000" fill="hold" nodeType="clickEffect">
                                  <p:stCondLst>
                                    <p:cond delay="0"/>
                                  </p:stCondLst>
                                  <p:childTnLst>
                                    <p:anim calcmode="lin" valueType="num">
                                      <p:cBhvr>
                                        <p:cTn id="14" dur="1000"/>
                                        <p:tgtEl>
                                          <p:spTgt spid="1026"/>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15" dur="1000"/>
                                        <p:tgtEl>
                                          <p:spTgt spid="1026"/>
                                        </p:tgtEl>
                                        <p:attrNameLst>
                                          <p:attrName>ppt_x</p:attrName>
                                        </p:attrNameLst>
                                      </p:cBhvr>
                                      <p:tavLst>
                                        <p:tav tm="0">
                                          <p:val>
                                            <p:strVal val="ppt_x"/>
                                          </p:val>
                                        </p:tav>
                                        <p:tav tm="50000">
                                          <p:val>
                                            <p:fltVal val="0.95"/>
                                          </p:val>
                                        </p:tav>
                                        <p:tav tm="100000">
                                          <p:val>
                                            <p:fltVal val="-1"/>
                                          </p:val>
                                        </p:tav>
                                      </p:tavLst>
                                    </p:anim>
                                    <p:anim calcmode="lin" valueType="num">
                                      <p:cBhvr>
                                        <p:cTn id="16" dur="1000"/>
                                        <p:tgtEl>
                                          <p:spTgt spid="1026"/>
                                        </p:tgtEl>
                                        <p:attrNameLst>
                                          <p:attrName>ppt_y</p:attrName>
                                        </p:attrNameLst>
                                      </p:cBhvr>
                                      <p:tavLst>
                                        <p:tav tm="0">
                                          <p:val>
                                            <p:strVal val="ppt_y"/>
                                          </p:val>
                                        </p:tav>
                                        <p:tav tm="100000">
                                          <p:val>
                                            <p:strVal val="ppt_y"/>
                                          </p:val>
                                        </p:tav>
                                      </p:tavLst>
                                    </p:anim>
                                    <p:animEffect transition="out" filter="fade">
                                      <p:cBhvr>
                                        <p:cTn id="17" dur="1000"/>
                                        <p:tgtEl>
                                          <p:spTgt spid="1026"/>
                                        </p:tgtEl>
                                      </p:cBhvr>
                                    </p:animEffect>
                                    <p:set>
                                      <p:cBhvr>
                                        <p:cTn id="18" dur="1" fill="hold">
                                          <p:stCondLst>
                                            <p:cond delay="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3357562"/>
            <a:ext cx="8305800" cy="2881718"/>
          </a:xfrm>
        </p:spPr>
        <p:txBody>
          <a:bodyPr/>
          <a:lstStyle/>
          <a:p>
            <a:pPr algn="r"/>
            <a:r>
              <a:rPr lang="fa-IR" b="1" dirty="0" smtClean="0"/>
              <a:t>سنگ هاي رسوبي بيش ازهفتادوپنج درصدسطح زمين را مي پوشانند. يك توده رسوبي شامل موادي است كه در سطح يا نزديك سطح زمين ودر محيطي كه داراي فشار و حرارت پايين مي باشد، انباشته مي‌گردد. معمولاً مواد رسوبي از مايعي كه آن ها را در بر مي گيرد، در محيط هاي مختلف رسوبي ته نشين مي گردند ، رسوبات به روش هاي مختلفي تشكيل مي شوند. رسوبات در برخي از مواقع از هوازدگي و فرسايش سنگ هاي قديمي تر تشكيل مي شوند كه در اين شرايط به رسوب تخريبي يا آواري مي گويند. گاهي اوقات رسوبات در اثر فرايند هاي بيولوژيكي ، شيميايي و يا بيو شيميايي ، نيز تشكيل مي شوند. </a:t>
            </a:r>
            <a:endParaRPr lang="fa-IR" dirty="0"/>
          </a:p>
        </p:txBody>
      </p:sp>
      <p:sp>
        <p:nvSpPr>
          <p:cNvPr id="2" name="Title 1"/>
          <p:cNvSpPr>
            <a:spLocks noGrp="1"/>
          </p:cNvSpPr>
          <p:nvPr>
            <p:ph type="ctrTitle"/>
          </p:nvPr>
        </p:nvSpPr>
        <p:spPr/>
        <p:txBody>
          <a:bodyPr/>
          <a:lstStyle/>
          <a:p>
            <a:pPr algn="ctr"/>
            <a:r>
              <a:rPr lang="fa-IR" dirty="0" smtClean="0"/>
              <a:t>سنگهای رسوبی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دانه ها كه در حد گراول</a:t>
            </a:r>
            <a:endParaRPr lang="fa-IR" dirty="0"/>
          </a:p>
        </p:txBody>
      </p:sp>
      <p:pic>
        <p:nvPicPr>
          <p:cNvPr id="4" name="Picture 2"/>
          <p:cNvPicPr>
            <a:picLocks noGrp="1" noChangeAspect="1" noChangeArrowheads="1"/>
          </p:cNvPicPr>
          <p:nvPr>
            <p:ph sz="quarter" idx="1"/>
          </p:nvPr>
        </p:nvPicPr>
        <p:blipFill>
          <a:blip r:embed="rId2"/>
          <a:srcRect/>
          <a:stretch>
            <a:fillRect/>
          </a:stretch>
        </p:blipFill>
        <p:spPr bwMode="auto">
          <a:xfrm>
            <a:off x="1857356" y="2000240"/>
            <a:ext cx="6143668" cy="422377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mph" presetSubtype="0" fill="hold" nodeType="clickEffect">
                                  <p:stCondLst>
                                    <p:cond delay="0"/>
                                  </p:stCondLst>
                                  <p:childTnLst>
                                    <p:animClr clrSpc="rgb" dir="cw">
                                      <p:cBhvr override="childStyle">
                                        <p:cTn id="11" dur="1900" fill="hold">
                                          <p:stCondLst>
                                            <p:cond delay="100"/>
                                          </p:stCondLst>
                                        </p:cTn>
                                        <p:tgtEl>
                                          <p:spTgt spid="4"/>
                                        </p:tgtEl>
                                        <p:attrNameLst>
                                          <p:attrName>style.color</p:attrName>
                                        </p:attrNameLst>
                                      </p:cBhvr>
                                      <p:to>
                                        <a:schemeClr val="accent2"/>
                                      </p:to>
                                    </p:animClr>
                                    <p:animClr clrSpc="rgb" dir="cw">
                                      <p:cBhvr>
                                        <p:cTn id="12" dur="1900" fill="hold">
                                          <p:stCondLst>
                                            <p:cond delay="100"/>
                                          </p:stCondLst>
                                        </p:cTn>
                                        <p:tgtEl>
                                          <p:spTgt spid="4"/>
                                        </p:tgtEl>
                                        <p:attrNameLst>
                                          <p:attrName>fillColor</p:attrName>
                                        </p:attrNameLst>
                                      </p:cBhvr>
                                      <p:to>
                                        <a:schemeClr val="accent2"/>
                                      </p:to>
                                    </p:animClr>
                                    <p:set>
                                      <p:cBhvr>
                                        <p:cTn id="13" dur="1900" fill="hold">
                                          <p:stCondLst>
                                            <p:cond delay="100"/>
                                          </p:stCondLst>
                                        </p:cTn>
                                        <p:tgtEl>
                                          <p:spTgt spid="4"/>
                                        </p:tgtEl>
                                        <p:attrNameLst>
                                          <p:attrName>fill.type</p:attrName>
                                        </p:attrNameLst>
                                      </p:cBhvr>
                                      <p:to>
                                        <p:strVal val="solid"/>
                                      </p:to>
                                    </p:set>
                                    <p:set>
                                      <p:cBhvr>
                                        <p:cTn id="14" dur="1900" fill="hold">
                                          <p:stCondLst>
                                            <p:cond delay="100"/>
                                          </p:stCondLst>
                                        </p:cTn>
                                        <p:tgtEl>
                                          <p:spTgt spid="4"/>
                                        </p:tgtEl>
                                        <p:attrNameLst>
                                          <p:attrName>fill.on</p:attrName>
                                        </p:attrNameLst>
                                      </p:cBhvr>
                                      <p:to>
                                        <p:strVal val="true"/>
                                      </p:to>
                                    </p:set>
                                    <p:animScale>
                                      <p:cBhvr>
                                        <p:cTn id="15" dur="200" fill="hold">
                                          <p:stCondLst>
                                            <p:cond delay="0"/>
                                          </p:stCondLst>
                                        </p:cTn>
                                        <p:tgtEl>
                                          <p:spTgt spid="4"/>
                                        </p:tgtEl>
                                      </p:cBhvr>
                                      <p:from x="100000" y="100000"/>
                                      <p:to x="100000" y="5000"/>
                                    </p:animScale>
                                    <p:animScale>
                                      <p:cBhvr>
                                        <p:cTn id="16" dur="200" fill="hold">
                                          <p:stCondLst>
                                            <p:cond delay="200"/>
                                          </p:stCondLst>
                                        </p:cTn>
                                        <p:tgtEl>
                                          <p:spTgt spid="4"/>
                                        </p:tgtEl>
                                      </p:cBhvr>
                                      <p:from x="100000" y="5000"/>
                                      <p:to x="120000" y="150000"/>
                                    </p:animScale>
                                    <p:animScale>
                                      <p:cBhvr>
                                        <p:cTn id="17" dur="600" fill="hold">
                                          <p:stCondLst>
                                            <p:cond delay="1400"/>
                                          </p:stCondLst>
                                        </p:cTn>
                                        <p:tgtEl>
                                          <p:spTgt spid="4"/>
                                        </p:tgtEl>
                                      </p:cBhvr>
                                      <p:to x="12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اندازه دانه‌ها</a:t>
            </a:r>
            <a:r>
              <a:rPr lang="fa-IR" dirty="0" smtClean="0"/>
              <a:t/>
            </a:r>
            <a:br>
              <a:rPr lang="fa-IR" dirty="0" smtClean="0"/>
            </a:br>
            <a:endParaRPr lang="fa-IR" dirty="0"/>
          </a:p>
        </p:txBody>
      </p:sp>
      <p:sp>
        <p:nvSpPr>
          <p:cNvPr id="3" name="Content Placeholder 2"/>
          <p:cNvSpPr>
            <a:spLocks noGrp="1"/>
          </p:cNvSpPr>
          <p:nvPr>
            <p:ph sz="quarter" idx="1"/>
          </p:nvPr>
        </p:nvSpPr>
        <p:spPr/>
        <p:txBody>
          <a:bodyPr/>
          <a:lstStyle/>
          <a:p>
            <a:pPr algn="just"/>
            <a:r>
              <a:rPr lang="fa-IR" b="1" dirty="0" smtClean="0"/>
              <a:t>يكي از مهمترين شاخصه هاي بافتي رسوبات و سنگ هاي رسوبي اندازه دانه هاي تشكيل دهنده آن مي باشد. زيرا توسط بررسي اندازه دانه ها مي‌توان انرژي عامل حمل ونقل و دوري و نزديكي رسوب نسبت به ناحيه فشار را تعيين نمود و به واسطه اندازه دانه ها تقسيم بندي رسوبات و سنگ هاي رسوبي مطابق جدول زير انجام مي شود. طبقه بندي دانه ها از روي بلندترين قطر آنها صورت مي گيرد كه براي اولين بار توسط ونثورث واودرن ارايه شد. اين مقياس لگاريتمي بوده و در آن ، هر درجه اي برابر بزرگتر از درجه قبلي است. امروزه اين مقياس ميلي متري نيز معروف است. </a:t>
            </a:r>
            <a:endParaRPr lang="fa-IR" dirty="0" smtClean="0"/>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grpId="0" nodeType="click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strVal val="ppt_h"/>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53" presetClass="exit" presetSubtype="0" fill="hold" grpId="0" nodeType="clickEffect">
                                  <p:stCondLst>
                                    <p:cond delay="0"/>
                                  </p:stCondLst>
                                  <p:childTnLst>
                                    <p:anim calcmode="lin" valueType="num">
                                      <p:cBhvr>
                                        <p:cTn id="12" dur="500"/>
                                        <p:tgtEl>
                                          <p:spTgt spid="3">
                                            <p:txEl>
                                              <p:pRg st="0" end="0"/>
                                            </p:txEl>
                                          </p:spTgt>
                                        </p:tgtEl>
                                        <p:attrNameLst>
                                          <p:attrName>ppt_w</p:attrName>
                                        </p:attrNameLst>
                                      </p:cBhvr>
                                      <p:tavLst>
                                        <p:tav tm="0">
                                          <p:val>
                                            <p:strVal val="ppt_w"/>
                                          </p:val>
                                        </p:tav>
                                        <p:tav tm="100000">
                                          <p:val>
                                            <p:fltVal val="0"/>
                                          </p:val>
                                        </p:tav>
                                      </p:tavLst>
                                    </p:anim>
                                    <p:anim calcmode="lin" valueType="num">
                                      <p:cBhvr>
                                        <p:cTn id="13"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14" dur="500"/>
                                        <p:tgtEl>
                                          <p:spTgt spid="3">
                                            <p:txEl>
                                              <p:pRg st="0" end="0"/>
                                            </p:txEl>
                                          </p:spTgt>
                                        </p:tgtEl>
                                      </p:cBhvr>
                                    </p:animEffect>
                                    <p:set>
                                      <p:cBhvr>
                                        <p:cTn id="15"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quarter" idx="1"/>
          </p:nvPr>
        </p:nvPicPr>
        <p:blipFill>
          <a:blip r:embed="rId2"/>
          <a:srcRect/>
          <a:stretch>
            <a:fillRect/>
          </a:stretch>
        </p:blipFill>
        <p:spPr bwMode="auto">
          <a:xfrm>
            <a:off x="1643042" y="1785926"/>
            <a:ext cx="5929354" cy="4382347"/>
          </a:xfrm>
          <a:prstGeom prst="rect">
            <a:avLst/>
          </a:prstGeom>
          <a:noFill/>
          <a:ln w="9525">
            <a:noFill/>
            <a:miter lim="800000"/>
            <a:headEnd/>
            <a:tailEnd/>
          </a:ln>
          <a:effectLst/>
        </p:spPr>
      </p:pic>
      <p:sp>
        <p:nvSpPr>
          <p:cNvPr id="3" name="Title 1"/>
          <p:cNvSpPr>
            <a:spLocks noGrp="1"/>
          </p:cNvSpPr>
          <p:nvPr>
            <p:ph type="title"/>
          </p:nvPr>
        </p:nvSpPr>
        <p:spPr>
          <a:xfrm>
            <a:off x="457200" y="158926"/>
            <a:ext cx="8229600" cy="1143000"/>
          </a:xfrm>
        </p:spPr>
        <p:txBody>
          <a:bodyPr>
            <a:normAutofit fontScale="90000"/>
          </a:bodyPr>
          <a:lstStyle/>
          <a:p>
            <a:pPr algn="r"/>
            <a:r>
              <a:rPr lang="fa-IR" b="1" dirty="0" smtClean="0"/>
              <a:t>اندازه دانه‌ها</a:t>
            </a:r>
            <a:r>
              <a:rPr lang="fa-IR" dirty="0" smtClean="0"/>
              <a:t/>
            </a:r>
            <a:br>
              <a:rPr lang="fa-IR" dirty="0" smtClean="0"/>
            </a:b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grpId="0" nodeType="clickEffect">
                                  <p:stCondLst>
                                    <p:cond delay="0"/>
                                  </p:stCondLst>
                                  <p:childTnLst>
                                    <p:anim calcmode="lin" valueType="num">
                                      <p:cBhvr>
                                        <p:cTn id="6" dur="500"/>
                                        <p:tgtEl>
                                          <p:spTgt spid="3"/>
                                        </p:tgtEl>
                                        <p:attrNameLst>
                                          <p:attrName>ppt_w</p:attrName>
                                        </p:attrNameLst>
                                      </p:cBhvr>
                                      <p:tavLst>
                                        <p:tav tm="0">
                                          <p:val>
                                            <p:strVal val="ppt_w"/>
                                          </p:val>
                                        </p:tav>
                                        <p:tav tm="100000">
                                          <p:val>
                                            <p:fltVal val="0"/>
                                          </p:val>
                                        </p:tav>
                                      </p:tavLst>
                                    </p:anim>
                                    <p:anim calcmode="lin" valueType="num">
                                      <p:cBhvr>
                                        <p:cTn id="7" dur="500"/>
                                        <p:tgtEl>
                                          <p:spTgt spid="3"/>
                                        </p:tgtEl>
                                        <p:attrNameLst>
                                          <p:attrName>ppt_h</p:attrName>
                                        </p:attrNameLst>
                                      </p:cBhvr>
                                      <p:tavLst>
                                        <p:tav tm="0">
                                          <p:val>
                                            <p:strVal val="ppt_h"/>
                                          </p:val>
                                        </p:tav>
                                        <p:tav tm="100000">
                                          <p:val>
                                            <p:strVal val="ppt_h"/>
                                          </p:val>
                                        </p:tav>
                                      </p:tavLst>
                                    </p:anim>
                                    <p:set>
                                      <p:cBhvr>
                                        <p:cTn id="8" dur="1" fill="hold">
                                          <p:stCondLst>
                                            <p:cond delay="499"/>
                                          </p:stCondLst>
                                        </p:cTn>
                                        <p:tgtEl>
                                          <p:spTgt spid="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additive="base">
                                        <p:cTn id="13" dur="5000" fill="hold"/>
                                        <p:tgtEl>
                                          <p:spTgt spid="2050"/>
                                        </p:tgtEl>
                                        <p:attrNameLst>
                                          <p:attrName>ppt_x</p:attrName>
                                        </p:attrNameLst>
                                      </p:cBhvr>
                                      <p:tavLst>
                                        <p:tav tm="0">
                                          <p:val>
                                            <p:strVal val="#ppt_x"/>
                                          </p:val>
                                        </p:tav>
                                        <p:tav tm="100000">
                                          <p:val>
                                            <p:strVal val="#ppt_x"/>
                                          </p:val>
                                        </p:tav>
                                      </p:tavLst>
                                    </p:anim>
                                    <p:anim calcmode="lin" valueType="num">
                                      <p:cBhvr additive="base">
                                        <p:cTn id="14" dur="50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شكل دانه </a:t>
            </a:r>
            <a:r>
              <a:rPr lang="en-US" b="1" dirty="0" smtClean="0"/>
              <a:t>grain shape</a:t>
            </a:r>
            <a:r>
              <a:rPr lang="fa-IR" dirty="0" smtClean="0"/>
              <a:t/>
            </a:r>
            <a:br>
              <a:rPr lang="fa-IR" dirty="0" smtClean="0"/>
            </a:br>
            <a:endParaRPr lang="fa-IR" dirty="0"/>
          </a:p>
        </p:txBody>
      </p:sp>
      <p:sp>
        <p:nvSpPr>
          <p:cNvPr id="3" name="Content Placeholder 2"/>
          <p:cNvSpPr>
            <a:spLocks noGrp="1"/>
          </p:cNvSpPr>
          <p:nvPr>
            <p:ph sz="quarter" idx="1"/>
          </p:nvPr>
        </p:nvSpPr>
        <p:spPr/>
        <p:txBody>
          <a:bodyPr/>
          <a:lstStyle/>
          <a:p>
            <a:r>
              <a:rPr lang="fa-IR" b="1" dirty="0" smtClean="0"/>
              <a:t>شكل دانه عبارت از توصيف فرم هندسي دانه در رسوب يا سنگ است كه توسط فرم، كروپت ، گردشدگي و بافت سطح دانه مورد بررسي قرار مي‌گيرد. </a:t>
            </a:r>
            <a:endParaRPr lang="fa-IR" dirty="0" smtClean="0"/>
          </a:p>
          <a:p>
            <a:endParaRPr lang="fa-IR" dirty="0"/>
          </a:p>
        </p:txBody>
      </p:sp>
      <p:pic>
        <p:nvPicPr>
          <p:cNvPr id="7" name="Picture 6"/>
          <p:cNvPicPr/>
          <p:nvPr/>
        </p:nvPicPr>
        <p:blipFill>
          <a:blip r:embed="rId2"/>
          <a:srcRect/>
          <a:stretch>
            <a:fillRect/>
          </a:stretch>
        </p:blipFill>
        <p:spPr bwMode="auto">
          <a:xfrm>
            <a:off x="2786050" y="3429000"/>
            <a:ext cx="2662868" cy="213755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mph" presetSubtype="0" fill="hold" grpId="0" nodeType="clickEffect">
                                  <p:stCondLst>
                                    <p:cond delay="0"/>
                                  </p:stCondLst>
                                  <p:iterate type="lt">
                                    <p:tmPct val="10000"/>
                                  </p:iterate>
                                  <p:childTnLst>
                                    <p:set>
                                      <p:cBhvr override="childStyle">
                                        <p:cTn id="6" dur="500" autoRev="1" fill="hold"/>
                                        <p:tgtEl>
                                          <p:spTgt spid="2"/>
                                        </p:tgtEl>
                                        <p:attrNameLst>
                                          <p:attrName>style.color</p:attrName>
                                        </p:attrNameLst>
                                      </p:cBhvr>
                                      <p:to>
                                        <p:clrVal>
                                          <a:schemeClr val="accent2"/>
                                        </p:clrVal>
                                      </p:to>
                                    </p:set>
                                    <p:set>
                                      <p:cBhvr>
                                        <p:cTn id="7" dur="500" autoRev="1" fill="hold"/>
                                        <p:tgtEl>
                                          <p:spTgt spid="2"/>
                                        </p:tgtEl>
                                        <p:attrNameLst>
                                          <p:attrName>fillcolor</p:attrName>
                                        </p:attrNameLst>
                                      </p:cBhvr>
                                      <p:to>
                                        <p:clrVal>
                                          <a:schemeClr val="accent2"/>
                                        </p:clrVal>
                                      </p:to>
                                    </p:set>
                                    <p:set>
                                      <p:cBhvr>
                                        <p:cTn id="8" dur="500" autoRev="1" fill="hold"/>
                                        <p:tgtEl>
                                          <p:spTgt spid="2"/>
                                        </p:tgtEl>
                                        <p:attrNameLst>
                                          <p:attrName>fill.type</p:attrName>
                                        </p:attrNameLst>
                                      </p:cBhvr>
                                      <p:to>
                                        <p:strVal val="solid"/>
                                      </p:to>
                                    </p:set>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grpId="0" nodeType="clickEffect">
                                  <p:stCondLst>
                                    <p:cond delay="0"/>
                                  </p:stCondLst>
                                  <p:childTnLst>
                                    <p:animRot by="21600000">
                                      <p:cBhvr>
                                        <p:cTn id="12" dur="2000" fill="hold"/>
                                        <p:tgtEl>
                                          <p:spTgt spid="3">
                                            <p:txEl>
                                              <p:pRg st="0" end="0"/>
                                            </p:txEl>
                                          </p:spTgt>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كرويت </a:t>
            </a:r>
            <a:r>
              <a:rPr lang="en-US" b="1" dirty="0" err="1" smtClean="0"/>
              <a:t>sphericity</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r>
              <a:rPr lang="fa-IR" b="1" dirty="0" smtClean="0"/>
              <a:t>كرويت عبارتست از اين كه شكل دانه تا چه حد به كره نزديك باشد. كرويت يكي از ويژگي هاي ارثي دانه ها مي باشد.</a:t>
            </a:r>
          </a:p>
          <a:p>
            <a:endParaRPr lang="fa-IR" b="1" dirty="0" smtClean="0"/>
          </a:p>
          <a:p>
            <a:endParaRPr lang="fa-IR" dirty="0" smtClean="0"/>
          </a:p>
          <a:p>
            <a:pPr>
              <a:buNone/>
            </a:pPr>
            <a:endParaRPr lang="fa-IR" dirty="0"/>
          </a:p>
        </p:txBody>
      </p:sp>
      <p:pic>
        <p:nvPicPr>
          <p:cNvPr id="4" name="Picture 3" descr="C:\Documents and Settings\HAMID\My Documents\My Pictures\0000.jpg"/>
          <p:cNvPicPr/>
          <p:nvPr/>
        </p:nvPicPr>
        <p:blipFill>
          <a:blip r:embed="rId2"/>
          <a:srcRect/>
          <a:stretch>
            <a:fillRect/>
          </a:stretch>
        </p:blipFill>
        <p:spPr bwMode="auto">
          <a:xfrm>
            <a:off x="1643042" y="3000372"/>
            <a:ext cx="3500462" cy="285752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xit" presetSubtype="0" fill="hold" grpId="0" nodeType="clickEffect">
                                  <p:stCondLst>
                                    <p:cond delay="0"/>
                                  </p:stCondLst>
                                  <p:childTnLst>
                                    <p:anim to="" calcmode="lin" valueType="num">
                                      <p:cBhvr>
                                        <p:cTn id="11" dur="1"/>
                                        <p:tgtEl>
                                          <p:spTgt spid="3">
                                            <p:txEl>
                                              <p:pRg st="0" end="0"/>
                                            </p:txEl>
                                          </p:spTgt>
                                        </p:tgtEl>
                                        <p:attrNameLst>
                                          <p:attrName/>
                                        </p:attrNameLst>
                                      </p:cBhvr>
                                    </p:anim>
                                    <p:set>
                                      <p:cBhvr>
                                        <p:cTn id="12"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9" presetClass="path" presetSubtype="0" accel="50000" decel="50000" fill="hold" nodeType="clickEffect">
                                  <p:stCondLst>
                                    <p:cond delay="0"/>
                                  </p:stCondLst>
                                  <p:childTnLst>
                                    <p:animMotion origin="layout" path="M 0.23923 0.28473 L 0.48923 0.61806 " pathEditMode="relative" rAng="0" ptsTypes="AA">
                                      <p:cBhvr>
                                        <p:cTn id="16" dur="2000" fill="hold"/>
                                        <p:tgtEl>
                                          <p:spTgt spid="4"/>
                                        </p:tgtEl>
                                        <p:attrNameLst>
                                          <p:attrName>ppt_x</p:attrName>
                                          <p:attrName>ppt_y</p:attrName>
                                        </p:attrNameLst>
                                      </p:cBhvr>
                                      <p:rCtr x="12500" y="16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گردشدگي </a:t>
            </a:r>
            <a:r>
              <a:rPr lang="en-US" b="1" dirty="0" smtClean="0"/>
              <a:t>roundness</a:t>
            </a:r>
            <a:endParaRPr lang="fa-IR" dirty="0"/>
          </a:p>
        </p:txBody>
      </p:sp>
      <p:sp>
        <p:nvSpPr>
          <p:cNvPr id="3" name="Content Placeholder 2"/>
          <p:cNvSpPr>
            <a:spLocks noGrp="1"/>
          </p:cNvSpPr>
          <p:nvPr>
            <p:ph sz="quarter" idx="1"/>
          </p:nvPr>
        </p:nvSpPr>
        <p:spPr/>
        <p:txBody>
          <a:bodyPr/>
          <a:lstStyle/>
          <a:p>
            <a:pPr algn="just"/>
            <a:r>
              <a:rPr lang="fa-IR" b="1" dirty="0" smtClean="0"/>
              <a:t>گردشدگي عبارتست از اين كه دانه رسوبي زوايا و گوشه هاي تيز خود را در حين حمل و نقل از دست بدهد. هرچه دانه رسوبي بزرگتر باشد گردشدگي سريعتر اتفاق مي افتد. امروزه اگر كنار بستر يك رودخانه برويد ذراتي را خواهيد ديد كه كاملاً‌ گوشه هاي تيز خودرا از دست داده اند. به واسطه ميزان گردشدگي مي توان به راحتي مقدار مسافت طي شده رسوب را تخمين زد. هرچه رسوبي مسافت بيشتري را طي نموده باشد گردتر مي شود. بايد توجه داشت ذرات دانه ريز در صد سيلت هيچگاه گرد نمي شوند. ميزان گردشدگي بستگي به درجه سايش دانه در هنگام حمل ونقل ، اندازه دانه ومسافت حمل ونقل دارد. </a:t>
            </a:r>
            <a:endParaRPr lang="fa-IR" dirty="0" smtClean="0"/>
          </a:p>
          <a:p>
            <a:endParaRPr lang="fa-IR" dirty="0" smtClean="0"/>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Documents and Settings\HAMID\My Documents\My Pictures\21.jpg"/>
          <p:cNvPicPr>
            <a:picLocks noGrp="1"/>
          </p:cNvPicPr>
          <p:nvPr>
            <p:ph sz="quarter" idx="1"/>
          </p:nvPr>
        </p:nvPicPr>
        <p:blipFill>
          <a:blip r:embed="rId2"/>
          <a:srcRect/>
          <a:stretch>
            <a:fillRect/>
          </a:stretch>
        </p:blipFill>
        <p:spPr bwMode="auto">
          <a:xfrm>
            <a:off x="2143108" y="1928802"/>
            <a:ext cx="5143536" cy="421484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xit" presetSubtype="0" fill="hold" nodeType="clickEffect">
                                  <p:stCondLst>
                                    <p:cond delay="0"/>
                                  </p:stCondLst>
                                  <p:childTnLst>
                                    <p:anim to="" calcmode="lin" valueType="num">
                                      <p:cBhvr>
                                        <p:cTn id="6" dur="1"/>
                                        <p:tgtEl>
                                          <p:spTgt spid="4"/>
                                        </p:tgtEl>
                                        <p:attrNameLst>
                                          <p:attrName/>
                                        </p:attrNameLst>
                                      </p:cBhvr>
                                    </p:anim>
                                    <p:set>
                                      <p:cBhvr>
                                        <p:cTn id="7"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بافت سطح دانه </a:t>
            </a:r>
            <a:r>
              <a:rPr lang="en-US" b="1" dirty="0" smtClean="0"/>
              <a:t>grain surface texture</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lnSpc>
                <a:spcPct val="150000"/>
              </a:lnSpc>
            </a:pPr>
            <a:r>
              <a:rPr lang="fa-IR" b="1" dirty="0" smtClean="0"/>
              <a:t>عوارض مواد در سطح دانه ، بافت سطح دانه را تشكيل مي دهند. بعنوان مثال رسوبات از منشاء يخچالي كه در حد گراول باشند عمدتاً برروي آن‌ها خطوطي ديده مي شود كه نمايانگر جهت حركت يخچال مي‌باشد. و يا اينكه در كنار ساحل دريا به دانه هاي ماسه اي توجه نمايند متوجه مي شويد كه دانه ها ماسه‌اي درخشان و براق مي باشند. زيرا سطح اين دانه‌ها در اثر حركت بر روي يكديگر توسط امواج براق گرديده است.</a:t>
            </a:r>
            <a:endParaRPr lang="fa-IR" dirty="0" smtClean="0"/>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بافت سطح دانه  </a:t>
            </a:r>
            <a:endParaRPr lang="fa-IR" dirty="0"/>
          </a:p>
        </p:txBody>
      </p:sp>
      <p:pic>
        <p:nvPicPr>
          <p:cNvPr id="5122" name="Picture 2"/>
          <p:cNvPicPr>
            <a:picLocks noGrp="1" noChangeAspect="1" noChangeArrowheads="1"/>
          </p:cNvPicPr>
          <p:nvPr>
            <p:ph sz="quarter" idx="1"/>
          </p:nvPr>
        </p:nvPicPr>
        <p:blipFill>
          <a:blip r:embed="rId2"/>
          <a:srcRect/>
          <a:stretch>
            <a:fillRect/>
          </a:stretch>
        </p:blipFill>
        <p:spPr bwMode="auto">
          <a:xfrm>
            <a:off x="2285984" y="2285992"/>
            <a:ext cx="5130027" cy="325756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strips(downLeft)">
                                      <p:cBhvr>
                                        <p:cTn id="12"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كائولن : نوعي گل سنگ سفيد رنگ است كه عمدتاً از كاني كائوليونيت تشكيل شده است. اين گونه سنگ كاملاً اقتصادي است واز آن در ساخت چيني، كاغذ ، پلاستيك و صنايع ديگر استفاده مي‌شود. كشور مانسبت به اين ماده معدني نسبتاً غني مي‌باشد و معادن آن در استان آذربايجان شرقي ، خراسان و لرستان موجوداست.</a:t>
            </a:r>
            <a:r>
              <a:rPr lang="fa-IR" dirty="0" smtClean="0"/>
              <a:t/>
            </a:r>
            <a:br>
              <a:rPr lang="fa-IR" dirty="0" smtClean="0"/>
            </a:br>
            <a:r>
              <a:rPr lang="fa-IR" dirty="0" smtClean="0"/>
              <a:t> </a:t>
            </a:r>
            <a:br>
              <a:rPr lang="fa-IR" dirty="0" smtClean="0"/>
            </a:br>
            <a:r>
              <a:rPr lang="fa-IR" b="1" dirty="0" smtClean="0"/>
              <a:t>کائولن</a:t>
            </a:r>
            <a:r>
              <a:rPr lang="fa-IR" dirty="0" smtClean="0"/>
              <a:t/>
            </a:r>
            <a:br>
              <a:rPr lang="fa-IR" dirty="0" smtClean="0"/>
            </a:br>
            <a:endParaRPr lang="fa-IR" dirty="0"/>
          </a:p>
        </p:txBody>
      </p:sp>
      <p:sp>
        <p:nvSpPr>
          <p:cNvPr id="5" name="Content Placeholder 4"/>
          <p:cNvSpPr>
            <a:spLocks noGrp="1"/>
          </p:cNvSpPr>
          <p:nvPr>
            <p:ph sz="quarter" idx="1"/>
          </p:nvPr>
        </p:nvSpPr>
        <p:spPr/>
        <p:txBody>
          <a:bodyPr/>
          <a:lstStyle/>
          <a:p>
            <a:r>
              <a:rPr lang="fa-IR" b="1" dirty="0" smtClean="0"/>
              <a:t>نوعي گل سنگ سفيد رنگ است كه عمدتاً از كاني كائوليونيت تشكيل شده است. اين گونه سنگ كاملاً اقتصادي است واز آن در ساخت چيني، كاغذ ، پلاستيك و صنايع ديگر استفاده مي‌شود. كشور مانسبت به اين ماده معدني نسبتاً غني مي‌باشد و معادن آن در استان آذربايجان شرقي ، خراسان و لرستان موجوداست.</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6" presetClass="exit" presetSubtype="0" fill="hold" grpId="0" nodeType="clickEffect">
                                  <p:stCondLst>
                                    <p:cond delay="0"/>
                                  </p:stCondLst>
                                  <p:childTnLst>
                                    <p:animEffect transition="out" filter="wipe(down)">
                                      <p:cBhvr>
                                        <p:cTn id="12" dur="180" accel="50000">
                                          <p:stCondLst>
                                            <p:cond delay="1820"/>
                                          </p:stCondLst>
                                        </p:cTn>
                                        <p:tgtEl>
                                          <p:spTgt spid="5">
                                            <p:txEl>
                                              <p:pRg st="0" end="0"/>
                                            </p:txEl>
                                          </p:spTgt>
                                        </p:tgtEl>
                                      </p:cBhvr>
                                    </p:animEffect>
                                    <p:anim calcmode="lin" valueType="num">
                                      <p:cBhvr>
                                        <p:cTn id="13" dur="1822" tmFilter="0,0; 0.14,0.31; 0.43,0.73; 0.71,0.91; 1.0,1.0">
                                          <p:stCondLst>
                                            <p:cond delay="0"/>
                                          </p:stCondLst>
                                        </p:cTn>
                                        <p:tgtEl>
                                          <p:spTgt spid="5">
                                            <p:txEl>
                                              <p:pRg st="0" end="0"/>
                                            </p:txEl>
                                          </p:spTgt>
                                        </p:tgtEl>
                                        <p:attrNameLst>
                                          <p:attrName>ppt_x</p:attrName>
                                        </p:attrNameLst>
                                      </p:cBhvr>
                                      <p:tavLst>
                                        <p:tav tm="0">
                                          <p:val>
                                            <p:strVal val="ppt_x"/>
                                          </p:val>
                                        </p:tav>
                                        <p:tav tm="100000">
                                          <p:val>
                                            <p:strVal val="#ppt_x+0.25"/>
                                          </p:val>
                                        </p:tav>
                                      </p:tavLst>
                                    </p:anim>
                                    <p:anim calcmode="lin" valueType="num">
                                      <p:cBhvr>
                                        <p:cTn id="14" dur="178">
                                          <p:stCondLst>
                                            <p:cond delay="1822"/>
                                          </p:stCondLst>
                                        </p:cTn>
                                        <p:tgtEl>
                                          <p:spTgt spid="5">
                                            <p:txEl>
                                              <p:pRg st="0" end="0"/>
                                            </p:txEl>
                                          </p:spTgt>
                                        </p:tgtEl>
                                        <p:attrNameLst>
                                          <p:attrName>ppt_x</p:attrName>
                                        </p:attrNameLst>
                                      </p:cBhvr>
                                      <p:tavLst>
                                        <p:tav tm="0">
                                          <p:val>
                                            <p:strVal val="ppt_x"/>
                                          </p:val>
                                        </p:tav>
                                        <p:tav tm="100000">
                                          <p:val>
                                            <p:strVal val="ppt_x"/>
                                          </p:val>
                                        </p:tav>
                                      </p:tavLst>
                                    </p:anim>
                                    <p:anim calcmode="lin" valueType="num">
                                      <p:cBhvr>
                                        <p:cTn id="15" dur="664" tmFilter="0.0,0.0;0.25,0.07;0.50,0.2;0.75,0.467;1.0,1.0">
                                          <p:stCondLst>
                                            <p:cond delay="0"/>
                                          </p:stCondLst>
                                        </p:cTn>
                                        <p:tgtEl>
                                          <p:spTgt spid="5">
                                            <p:txEl>
                                              <p:pRg st="0" end="0"/>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6" dur="664" tmFilter="0, 0; 0.125,0.2665; 0.25,0.4; 0.375,0.465; 0.5,0.5;  0.625,0.535; 0.75,0.6; 0.875,0.7335; 1,1">
                                          <p:stCondLst>
                                            <p:cond delay="664"/>
                                          </p:stCondLst>
                                        </p:cTn>
                                        <p:tgtEl>
                                          <p:spTgt spid="5">
                                            <p:txEl>
                                              <p:pRg st="0" end="0"/>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7" dur="332" tmFilter="0, 0; 0.125,0.2665; 0.25,0.4; 0.375,0.465; 0.5,0.5;  0.625,0.535; 0.75,0.6; 0.875,0.7335; 1,1">
                                          <p:stCondLst>
                                            <p:cond delay="1324"/>
                                          </p:stCondLst>
                                        </p:cTn>
                                        <p:tgtEl>
                                          <p:spTgt spid="5">
                                            <p:txEl>
                                              <p:pRg st="0" end="0"/>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8" dur="164" tmFilter="0, 0; 0.125,0.2665; 0.25,0.4; 0.375,0.465; 0.5,0.5;  0.625,0.535; 0.75,0.6; 0.875,0.7335; 1,1">
                                          <p:stCondLst>
                                            <p:cond delay="1656"/>
                                          </p:stCondLst>
                                        </p:cTn>
                                        <p:tgtEl>
                                          <p:spTgt spid="5">
                                            <p:txEl>
                                              <p:pRg st="0" end="0"/>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9" dur="180" accel="50000">
                                          <p:stCondLst>
                                            <p:cond delay="1820"/>
                                          </p:stCondLst>
                                        </p:cTn>
                                        <p:tgtEl>
                                          <p:spTgt spid="5">
                                            <p:txEl>
                                              <p:pRg st="0" end="0"/>
                                            </p:txEl>
                                          </p:spTgt>
                                        </p:tgtEl>
                                        <p:attrNameLst>
                                          <p:attrName>ppt_y</p:attrName>
                                        </p:attrNameLst>
                                      </p:cBhvr>
                                      <p:tavLst>
                                        <p:tav tm="0">
                                          <p:val>
                                            <p:strVal val="ppt_y"/>
                                          </p:val>
                                        </p:tav>
                                        <p:tav tm="100000">
                                          <p:val>
                                            <p:strVal val="ppt_y+ppt_h"/>
                                          </p:val>
                                        </p:tav>
                                      </p:tavLst>
                                    </p:anim>
                                    <p:animScale>
                                      <p:cBhvr>
                                        <p:cTn id="20" dur="26">
                                          <p:stCondLst>
                                            <p:cond delay="620"/>
                                          </p:stCondLst>
                                        </p:cTn>
                                        <p:tgtEl>
                                          <p:spTgt spid="5">
                                            <p:txEl>
                                              <p:pRg st="0" end="0"/>
                                            </p:txEl>
                                          </p:spTgt>
                                        </p:tgtEl>
                                      </p:cBhvr>
                                      <p:to x="100000" y="60000"/>
                                    </p:animScale>
                                    <p:animScale>
                                      <p:cBhvr>
                                        <p:cTn id="21" dur="166" decel="50000">
                                          <p:stCondLst>
                                            <p:cond delay="646"/>
                                          </p:stCondLst>
                                        </p:cTn>
                                        <p:tgtEl>
                                          <p:spTgt spid="5">
                                            <p:txEl>
                                              <p:pRg st="0" end="0"/>
                                            </p:txEl>
                                          </p:spTgt>
                                        </p:tgtEl>
                                      </p:cBhvr>
                                      <p:to x="100000" y="100000"/>
                                    </p:animScale>
                                    <p:animScale>
                                      <p:cBhvr>
                                        <p:cTn id="22" dur="26">
                                          <p:stCondLst>
                                            <p:cond delay="1312"/>
                                          </p:stCondLst>
                                        </p:cTn>
                                        <p:tgtEl>
                                          <p:spTgt spid="5">
                                            <p:txEl>
                                              <p:pRg st="0" end="0"/>
                                            </p:txEl>
                                          </p:spTgt>
                                        </p:tgtEl>
                                      </p:cBhvr>
                                      <p:to x="100000" y="80000"/>
                                    </p:animScale>
                                    <p:animScale>
                                      <p:cBhvr>
                                        <p:cTn id="23" dur="166" decel="50000">
                                          <p:stCondLst>
                                            <p:cond delay="1338"/>
                                          </p:stCondLst>
                                        </p:cTn>
                                        <p:tgtEl>
                                          <p:spTgt spid="5">
                                            <p:txEl>
                                              <p:pRg st="0" end="0"/>
                                            </p:txEl>
                                          </p:spTgt>
                                        </p:tgtEl>
                                      </p:cBhvr>
                                      <p:to x="100000" y="100000"/>
                                    </p:animScale>
                                    <p:animScale>
                                      <p:cBhvr>
                                        <p:cTn id="24" dur="26">
                                          <p:stCondLst>
                                            <p:cond delay="1642"/>
                                          </p:stCondLst>
                                        </p:cTn>
                                        <p:tgtEl>
                                          <p:spTgt spid="5">
                                            <p:txEl>
                                              <p:pRg st="0" end="0"/>
                                            </p:txEl>
                                          </p:spTgt>
                                        </p:tgtEl>
                                      </p:cBhvr>
                                      <p:to x="100000" y="90000"/>
                                    </p:animScale>
                                    <p:animScale>
                                      <p:cBhvr>
                                        <p:cTn id="25" dur="166" decel="50000">
                                          <p:stCondLst>
                                            <p:cond delay="1668"/>
                                          </p:stCondLst>
                                        </p:cTn>
                                        <p:tgtEl>
                                          <p:spTgt spid="5">
                                            <p:txEl>
                                              <p:pRg st="0" end="0"/>
                                            </p:txEl>
                                          </p:spTgt>
                                        </p:tgtEl>
                                      </p:cBhvr>
                                      <p:to x="100000" y="100000"/>
                                    </p:animScale>
                                    <p:animScale>
                                      <p:cBhvr>
                                        <p:cTn id="26" dur="26">
                                          <p:stCondLst>
                                            <p:cond delay="1808"/>
                                          </p:stCondLst>
                                        </p:cTn>
                                        <p:tgtEl>
                                          <p:spTgt spid="5">
                                            <p:txEl>
                                              <p:pRg st="0" end="0"/>
                                            </p:txEl>
                                          </p:spTgt>
                                        </p:tgtEl>
                                      </p:cBhvr>
                                      <p:to x="100000" y="95000"/>
                                    </p:animScale>
                                    <p:animScale>
                                      <p:cBhvr>
                                        <p:cTn id="27" dur="166" decel="50000">
                                          <p:stCondLst>
                                            <p:cond delay="1834"/>
                                          </p:stCondLst>
                                        </p:cTn>
                                        <p:tgtEl>
                                          <p:spTgt spid="5">
                                            <p:txEl>
                                              <p:pRg st="0" end="0"/>
                                            </p:txEl>
                                          </p:spTgt>
                                        </p:tgtEl>
                                      </p:cBhvr>
                                      <p:to x="100000" y="100000"/>
                                    </p:animScale>
                                    <p:set>
                                      <p:cBhvr>
                                        <p:cTn id="28" dur="1" fill="hold">
                                          <p:stCondLst>
                                            <p:cond delay="1999"/>
                                          </p:stCondLst>
                                        </p:cTn>
                                        <p:tgtEl>
                                          <p:spTgt spid="5">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t>کائولن</a:t>
            </a:r>
            <a:endParaRPr lang="fa-IR" dirty="0"/>
          </a:p>
        </p:txBody>
      </p:sp>
      <p:pic>
        <p:nvPicPr>
          <p:cNvPr id="4" name="Content Placeholder 3" descr="C:\Documents and Settings\HAMID\My Documents\My Pictures\0---.jpg"/>
          <p:cNvPicPr>
            <a:picLocks noGrp="1"/>
          </p:cNvPicPr>
          <p:nvPr>
            <p:ph sz="quarter" idx="1"/>
          </p:nvPr>
        </p:nvPicPr>
        <p:blipFill>
          <a:blip r:embed="rId2"/>
          <a:srcRect/>
          <a:stretch>
            <a:fillRect/>
          </a:stretch>
        </p:blipFill>
        <p:spPr bwMode="auto">
          <a:xfrm>
            <a:off x="1643042" y="2143116"/>
            <a:ext cx="5857916" cy="407196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mph" presetSubtype="0" fill="hold" nodeType="clickEffect">
                                  <p:stCondLst>
                                    <p:cond delay="0"/>
                                  </p:stCondLst>
                                  <p:childTnLst>
                                    <p:animClr clrSpc="rgb" dir="cw">
                                      <p:cBhvr override="childStyle">
                                        <p:cTn id="14" dur="1900" fill="hold">
                                          <p:stCondLst>
                                            <p:cond delay="100"/>
                                          </p:stCondLst>
                                        </p:cTn>
                                        <p:tgtEl>
                                          <p:spTgt spid="4"/>
                                        </p:tgtEl>
                                        <p:attrNameLst>
                                          <p:attrName>style.color</p:attrName>
                                        </p:attrNameLst>
                                      </p:cBhvr>
                                      <p:to>
                                        <a:schemeClr val="accent2"/>
                                      </p:to>
                                    </p:animClr>
                                    <p:animClr clrSpc="rgb" dir="cw">
                                      <p:cBhvr>
                                        <p:cTn id="15" dur="1900" fill="hold">
                                          <p:stCondLst>
                                            <p:cond delay="100"/>
                                          </p:stCondLst>
                                        </p:cTn>
                                        <p:tgtEl>
                                          <p:spTgt spid="4"/>
                                        </p:tgtEl>
                                        <p:attrNameLst>
                                          <p:attrName>fillColor</p:attrName>
                                        </p:attrNameLst>
                                      </p:cBhvr>
                                      <p:to>
                                        <a:schemeClr val="accent2"/>
                                      </p:to>
                                    </p:animClr>
                                    <p:set>
                                      <p:cBhvr>
                                        <p:cTn id="16" dur="1900" fill="hold">
                                          <p:stCondLst>
                                            <p:cond delay="100"/>
                                          </p:stCondLst>
                                        </p:cTn>
                                        <p:tgtEl>
                                          <p:spTgt spid="4"/>
                                        </p:tgtEl>
                                        <p:attrNameLst>
                                          <p:attrName>fill.type</p:attrName>
                                        </p:attrNameLst>
                                      </p:cBhvr>
                                      <p:to>
                                        <p:strVal val="solid"/>
                                      </p:to>
                                    </p:set>
                                    <p:set>
                                      <p:cBhvr>
                                        <p:cTn id="17" dur="1900" fill="hold">
                                          <p:stCondLst>
                                            <p:cond delay="100"/>
                                          </p:stCondLst>
                                        </p:cTn>
                                        <p:tgtEl>
                                          <p:spTgt spid="4"/>
                                        </p:tgtEl>
                                        <p:attrNameLst>
                                          <p:attrName>fill.on</p:attrName>
                                        </p:attrNameLst>
                                      </p:cBhvr>
                                      <p:to>
                                        <p:strVal val="true"/>
                                      </p:to>
                                    </p:set>
                                    <p:animScale>
                                      <p:cBhvr>
                                        <p:cTn id="18" dur="200" fill="hold">
                                          <p:stCondLst>
                                            <p:cond delay="0"/>
                                          </p:stCondLst>
                                        </p:cTn>
                                        <p:tgtEl>
                                          <p:spTgt spid="4"/>
                                        </p:tgtEl>
                                      </p:cBhvr>
                                      <p:from x="100000" y="100000"/>
                                      <p:to x="100000" y="5000"/>
                                    </p:animScale>
                                    <p:animScale>
                                      <p:cBhvr>
                                        <p:cTn id="19" dur="200" fill="hold">
                                          <p:stCondLst>
                                            <p:cond delay="200"/>
                                          </p:stCondLst>
                                        </p:cTn>
                                        <p:tgtEl>
                                          <p:spTgt spid="4"/>
                                        </p:tgtEl>
                                      </p:cBhvr>
                                      <p:from x="100000" y="5000"/>
                                      <p:to x="120000" y="150000"/>
                                    </p:animScale>
                                    <p:animScale>
                                      <p:cBhvr>
                                        <p:cTn id="20" dur="600" fill="hold">
                                          <p:stCondLst>
                                            <p:cond delay="1400"/>
                                          </p:stCondLst>
                                        </p:cTn>
                                        <p:tgtEl>
                                          <p:spTgt spid="4"/>
                                        </p:tgtEl>
                                      </p:cBhvr>
                                      <p:to x="12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a:r>
              <a:rPr lang="fa-IR" b="1" dirty="0" smtClean="0"/>
              <a:t>سنگهاي رسوبي از هوازدگي و حمل سنگهاي قديمي‌تر و يا رسوبگذاري شيميايي رسوبات تشكيل شده اند. سنگ آهك، ماسه سنگ و شيل مثالهايي از سنگهاي رسوبي هستند.</a:t>
            </a:r>
          </a:p>
        </p:txBody>
      </p:sp>
      <p:pic>
        <p:nvPicPr>
          <p:cNvPr id="6" name="Picture 5"/>
          <p:cNvPicPr/>
          <p:nvPr/>
        </p:nvPicPr>
        <p:blipFill>
          <a:blip r:embed="rId2"/>
          <a:srcRect/>
          <a:stretch>
            <a:fillRect/>
          </a:stretch>
        </p:blipFill>
        <p:spPr bwMode="auto">
          <a:xfrm>
            <a:off x="714348" y="3286124"/>
            <a:ext cx="1785950" cy="15001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28596" y="500042"/>
            <a:ext cx="4040188" cy="838200"/>
          </a:xfrm>
        </p:spPr>
        <p:txBody>
          <a:bodyPr/>
          <a:lstStyle/>
          <a:p>
            <a:pPr algn="ctr"/>
            <a:r>
              <a:rPr lang="fa-IR" dirty="0" smtClean="0"/>
              <a:t>سیلتستون</a:t>
            </a:r>
            <a:endParaRPr lang="fa-IR" dirty="0"/>
          </a:p>
        </p:txBody>
      </p:sp>
      <p:sp>
        <p:nvSpPr>
          <p:cNvPr id="4" name="Content Placeholder 3"/>
          <p:cNvSpPr>
            <a:spLocks noGrp="1"/>
          </p:cNvSpPr>
          <p:nvPr>
            <p:ph sz="quarter" idx="4"/>
          </p:nvPr>
        </p:nvSpPr>
        <p:spPr>
          <a:xfrm>
            <a:off x="4714876" y="714356"/>
            <a:ext cx="4038600" cy="3913632"/>
          </a:xfrm>
        </p:spPr>
        <p:txBody>
          <a:bodyPr/>
          <a:lstStyle/>
          <a:p>
            <a:pPr algn="just"/>
            <a:r>
              <a:rPr lang="fa-IR" b="1" dirty="0" smtClean="0"/>
              <a:t>سنگهاي رسوبي از هوازدگي و حمل سنگهاي قديمي‌تر و يا رسوبگذاري شيميايي رسوبات تشكيل شده اند. سنگ آهك، ماسه سنگ و شيل مثالهايي از سنگهاي رسوبي هستند.</a:t>
            </a:r>
          </a:p>
          <a:p>
            <a:endParaRPr lang="fa-IR" dirty="0"/>
          </a:p>
        </p:txBody>
      </p:sp>
      <p:pic>
        <p:nvPicPr>
          <p:cNvPr id="3074" name="Picture 2"/>
          <p:cNvPicPr>
            <a:picLocks noGrp="1" noChangeAspect="1" noChangeArrowheads="1"/>
          </p:cNvPicPr>
          <p:nvPr>
            <p:ph sz="quarter" idx="2"/>
          </p:nvPr>
        </p:nvPicPr>
        <p:blipFill>
          <a:blip r:embed="rId2"/>
          <a:srcRect/>
          <a:stretch>
            <a:fillRect/>
          </a:stretch>
        </p:blipFill>
        <p:spPr bwMode="auto">
          <a:xfrm>
            <a:off x="1071538" y="1571612"/>
            <a:ext cx="2000264" cy="1493155"/>
          </a:xfrm>
          <a:prstGeom prst="rect">
            <a:avLst/>
          </a:prstGeom>
          <a:noFill/>
          <a:ln w="9525">
            <a:noFill/>
            <a:miter lim="800000"/>
            <a:headEnd/>
            <a:tailEnd/>
          </a:ln>
          <a:effectLst/>
        </p:spPr>
      </p:pic>
      <p:sp>
        <p:nvSpPr>
          <p:cNvPr id="8" name="Text Placeholder 1"/>
          <p:cNvSpPr>
            <a:spLocks noGrp="1"/>
          </p:cNvSpPr>
          <p:nvPr>
            <p:ph type="body" idx="1"/>
          </p:nvPr>
        </p:nvSpPr>
        <p:spPr>
          <a:xfrm>
            <a:off x="357158" y="3286124"/>
            <a:ext cx="4040188" cy="838200"/>
          </a:xfrm>
        </p:spPr>
        <p:txBody>
          <a:bodyPr/>
          <a:lstStyle/>
          <a:p>
            <a:pPr algn="ctr"/>
            <a:r>
              <a:rPr lang="fa-IR" dirty="0" smtClean="0"/>
              <a:t>ماسه سنگ ها</a:t>
            </a:r>
            <a:endParaRPr lang="fa-IR" dirty="0"/>
          </a:p>
        </p:txBody>
      </p:sp>
      <p:pic>
        <p:nvPicPr>
          <p:cNvPr id="3075" name="Picture 3"/>
          <p:cNvPicPr>
            <a:picLocks noChangeAspect="1" noChangeArrowheads="1"/>
          </p:cNvPicPr>
          <p:nvPr/>
        </p:nvPicPr>
        <p:blipFill>
          <a:blip r:embed="rId3"/>
          <a:srcRect/>
          <a:stretch>
            <a:fillRect/>
          </a:stretch>
        </p:blipFill>
        <p:spPr bwMode="auto">
          <a:xfrm>
            <a:off x="642910" y="4357694"/>
            <a:ext cx="1352550" cy="1009650"/>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a:srcRect/>
          <a:stretch>
            <a:fillRect/>
          </a:stretch>
        </p:blipFill>
        <p:spPr bwMode="auto">
          <a:xfrm>
            <a:off x="2357422" y="4357694"/>
            <a:ext cx="1352550" cy="10096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8" dur="5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grpId="0" nodeType="clickEffect">
                                  <p:stCondLst>
                                    <p:cond delay="0"/>
                                  </p:stCondLst>
                                  <p:childTnLst>
                                    <p:set>
                                      <p:cBhvr>
                                        <p:cTn id="12" dur="1" fill="hold">
                                          <p:stCondLst>
                                            <p:cond delay="0"/>
                                          </p:stCondLst>
                                        </p:cTn>
                                        <p:tgtEl>
                                          <p:spTgt spid="2">
                                            <p:bg/>
                                          </p:spTgt>
                                        </p:tgtEl>
                                        <p:attrNameLst>
                                          <p:attrName>style.visibility</p:attrName>
                                        </p:attrNameLst>
                                      </p:cBhvr>
                                      <p:to>
                                        <p:strVal val="visible"/>
                                      </p:to>
                                    </p:set>
                                    <p:anim calcmode="lin" valueType="num">
                                      <p:cBhvr>
                                        <p:cTn id="13" dur="5000" fill="hold"/>
                                        <p:tgtEl>
                                          <p:spTgt spid="2">
                                            <p:bg/>
                                          </p:spTgt>
                                        </p:tgtEl>
                                        <p:attrNameLst>
                                          <p:attrName>ppt_w</p:attrName>
                                        </p:attrNameLst>
                                      </p:cBhvr>
                                      <p:tavLst>
                                        <p:tav tm="0" fmla="#ppt_w*sin(2.5*pi*$)">
                                          <p:val>
                                            <p:fltVal val="0"/>
                                          </p:val>
                                        </p:tav>
                                        <p:tav tm="100000">
                                          <p:val>
                                            <p:fltVal val="1"/>
                                          </p:val>
                                        </p:tav>
                                      </p:tavLst>
                                    </p:anim>
                                    <p:anim calcmode="lin" valueType="num">
                                      <p:cBhvr>
                                        <p:cTn id="14" dur="5000" fill="hold"/>
                                        <p:tgtEl>
                                          <p:spTgt spid="2">
                                            <p:bg/>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9" presetClass="entr" presetSubtype="1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5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20" dur="5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9" presetClass="entr" presetSubtype="10" fill="hold" nodeType="clickEffect">
                                  <p:stCondLst>
                                    <p:cond delay="0"/>
                                  </p:stCondLst>
                                  <p:childTnLst>
                                    <p:set>
                                      <p:cBhvr>
                                        <p:cTn id="24" dur="1" fill="hold">
                                          <p:stCondLst>
                                            <p:cond delay="0"/>
                                          </p:stCondLst>
                                        </p:cTn>
                                        <p:tgtEl>
                                          <p:spTgt spid="3074"/>
                                        </p:tgtEl>
                                        <p:attrNameLst>
                                          <p:attrName>style.visibility</p:attrName>
                                        </p:attrNameLst>
                                      </p:cBhvr>
                                      <p:to>
                                        <p:strVal val="visible"/>
                                      </p:to>
                                    </p:set>
                                    <p:anim calcmode="lin" valueType="num">
                                      <p:cBhvr>
                                        <p:cTn id="25" dur="5000" fill="hold"/>
                                        <p:tgtEl>
                                          <p:spTgt spid="3074"/>
                                        </p:tgtEl>
                                        <p:attrNameLst>
                                          <p:attrName>ppt_w</p:attrName>
                                        </p:attrNameLst>
                                      </p:cBhvr>
                                      <p:tavLst>
                                        <p:tav tm="0" fmla="#ppt_w*sin(2.5*pi*$)">
                                          <p:val>
                                            <p:fltVal val="0"/>
                                          </p:val>
                                        </p:tav>
                                        <p:tav tm="100000">
                                          <p:val>
                                            <p:fltVal val="1"/>
                                          </p:val>
                                        </p:tav>
                                      </p:tavLst>
                                    </p:anim>
                                    <p:anim calcmode="lin" valueType="num">
                                      <p:cBhvr>
                                        <p:cTn id="26" dur="5000" fill="hold"/>
                                        <p:tgtEl>
                                          <p:spTgt spid="3074"/>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8" presetClass="emph" presetSubtype="0" fill="hold" grpId="0" nodeType="clickEffect">
                                  <p:stCondLst>
                                    <p:cond delay="0"/>
                                  </p:stCondLst>
                                  <p:iterate type="lt">
                                    <p:tmPct val="10000"/>
                                  </p:iterate>
                                  <p:childTnLst>
                                    <p:animClr clrSpc="rgb" dir="cw">
                                      <p:cBhvr override="childStyle">
                                        <p:cTn id="30" dur="500" fill="hold"/>
                                        <p:tgtEl>
                                          <p:spTgt spid="8">
                                            <p:txEl>
                                              <p:pRg st="0" end="0"/>
                                            </p:txEl>
                                          </p:spTgt>
                                        </p:tgtEl>
                                        <p:attrNameLst>
                                          <p:attrName>style.color</p:attrName>
                                        </p:attrNameLst>
                                      </p:cBhvr>
                                      <p:to>
                                        <a:schemeClr val="accent2"/>
                                      </p:to>
                                    </p:animClr>
                                    <p:animClr clrSpc="rgb" dir="cw">
                                      <p:cBhvr>
                                        <p:cTn id="31" dur="500" fill="hold"/>
                                        <p:tgtEl>
                                          <p:spTgt spid="8">
                                            <p:txEl>
                                              <p:pRg st="0" end="0"/>
                                            </p:txEl>
                                          </p:spTgt>
                                        </p:tgtEl>
                                        <p:attrNameLst>
                                          <p:attrName>fillcolor</p:attrName>
                                        </p:attrNameLst>
                                      </p:cBhvr>
                                      <p:to>
                                        <a:schemeClr val="accent2"/>
                                      </p:to>
                                    </p:animClr>
                                    <p:set>
                                      <p:cBhvr>
                                        <p:cTn id="32" dur="500" fill="hold"/>
                                        <p:tgtEl>
                                          <p:spTgt spid="8">
                                            <p:txEl>
                                              <p:pRg st="0" end="0"/>
                                            </p:txEl>
                                          </p:spTgt>
                                        </p:tgtEl>
                                        <p:attrNameLst>
                                          <p:attrName>fill.type</p:attrName>
                                        </p:attrNameLst>
                                      </p:cBhvr>
                                      <p:to>
                                        <p:strVal val="solid"/>
                                      </p:to>
                                    </p:set>
                                    <p:anim to="1.5" calcmode="lin" valueType="num">
                                      <p:cBhvr override="childStyle">
                                        <p:cTn id="33" dur="500" fill="hold"/>
                                        <p:tgtEl>
                                          <p:spTgt spid="8">
                                            <p:txEl>
                                              <p:pRg st="0" end="0"/>
                                            </p:txEl>
                                          </p:spTgt>
                                        </p:tgtEl>
                                        <p:attrNameLst>
                                          <p:attrName>style.fontSize</p:attrName>
                                        </p:attrNameLst>
                                      </p:cBhvr>
                                    </p:anim>
                                  </p:childTnLst>
                                </p:cTn>
                              </p:par>
                            </p:childTnLst>
                          </p:cTn>
                        </p:par>
                      </p:childTnLst>
                    </p:cTn>
                  </p:par>
                  <p:par>
                    <p:cTn id="34" fill="hold">
                      <p:stCondLst>
                        <p:cond delay="indefinite"/>
                      </p:stCondLst>
                      <p:childTnLst>
                        <p:par>
                          <p:cTn id="35" fill="hold">
                            <p:stCondLst>
                              <p:cond delay="0"/>
                            </p:stCondLst>
                            <p:childTnLst>
                              <p:par>
                                <p:cTn id="36" presetID="48" presetClass="exit" presetSubtype="0" decel="50000" fill="hold" nodeType="clickEffect">
                                  <p:stCondLst>
                                    <p:cond delay="0"/>
                                  </p:stCondLst>
                                  <p:childTnLst>
                                    <p:anim calcmode="lin" valueType="num">
                                      <p:cBhvr>
                                        <p:cTn id="37" dur="1000"/>
                                        <p:tgtEl>
                                          <p:spTgt spid="3076"/>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38" dur="1000"/>
                                        <p:tgtEl>
                                          <p:spTgt spid="3076"/>
                                        </p:tgtEl>
                                        <p:attrNameLst>
                                          <p:attrName>ppt_x</p:attrName>
                                        </p:attrNameLst>
                                      </p:cBhvr>
                                      <p:tavLst>
                                        <p:tav tm="0">
                                          <p:val>
                                            <p:strVal val="ppt_x"/>
                                          </p:val>
                                        </p:tav>
                                        <p:tav tm="50000">
                                          <p:val>
                                            <p:fltVal val="0.95"/>
                                          </p:val>
                                        </p:tav>
                                        <p:tav tm="100000">
                                          <p:val>
                                            <p:fltVal val="-1"/>
                                          </p:val>
                                        </p:tav>
                                      </p:tavLst>
                                    </p:anim>
                                    <p:anim calcmode="lin" valueType="num">
                                      <p:cBhvr>
                                        <p:cTn id="39" dur="1000"/>
                                        <p:tgtEl>
                                          <p:spTgt spid="3076"/>
                                        </p:tgtEl>
                                        <p:attrNameLst>
                                          <p:attrName>ppt_y</p:attrName>
                                        </p:attrNameLst>
                                      </p:cBhvr>
                                      <p:tavLst>
                                        <p:tav tm="0">
                                          <p:val>
                                            <p:strVal val="ppt_y"/>
                                          </p:val>
                                        </p:tav>
                                        <p:tav tm="100000">
                                          <p:val>
                                            <p:strVal val="ppt_y"/>
                                          </p:val>
                                        </p:tav>
                                      </p:tavLst>
                                    </p:anim>
                                    <p:animEffect transition="out" filter="fade">
                                      <p:cBhvr>
                                        <p:cTn id="40" dur="1000"/>
                                        <p:tgtEl>
                                          <p:spTgt spid="3076"/>
                                        </p:tgtEl>
                                      </p:cBhvr>
                                    </p:animEffect>
                                    <p:set>
                                      <p:cBhvr>
                                        <p:cTn id="41" dur="1" fill="hold">
                                          <p:stCondLst>
                                            <p:cond delay="999"/>
                                          </p:stCondLst>
                                        </p:cTn>
                                        <p:tgtEl>
                                          <p:spTgt spid="3076"/>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5" presetClass="exit" presetSubtype="0" fill="hold" nodeType="clickEffect">
                                  <p:stCondLst>
                                    <p:cond delay="0"/>
                                  </p:stCondLst>
                                  <p:childTnLst>
                                    <p:anim calcmode="lin" valueType="num">
                                      <p:cBhvr>
                                        <p:cTn id="45" dur="1000"/>
                                        <p:tgtEl>
                                          <p:spTgt spid="3075"/>
                                        </p:tgtEl>
                                        <p:attrNameLst>
                                          <p:attrName>ppt_w</p:attrName>
                                        </p:attrNameLst>
                                      </p:cBhvr>
                                      <p:tavLst>
                                        <p:tav tm="0">
                                          <p:val>
                                            <p:strVal val="ppt_w"/>
                                          </p:val>
                                        </p:tav>
                                        <p:tav tm="100000">
                                          <p:val>
                                            <p:fltVal val="0"/>
                                          </p:val>
                                        </p:tav>
                                      </p:tavLst>
                                    </p:anim>
                                    <p:anim calcmode="lin" valueType="num">
                                      <p:cBhvr>
                                        <p:cTn id="46" dur="1000"/>
                                        <p:tgtEl>
                                          <p:spTgt spid="3075"/>
                                        </p:tgtEl>
                                        <p:attrNameLst>
                                          <p:attrName>ppt_h</p:attrName>
                                        </p:attrNameLst>
                                      </p:cBhvr>
                                      <p:tavLst>
                                        <p:tav tm="0">
                                          <p:val>
                                            <p:strVal val="ppt_h"/>
                                          </p:val>
                                        </p:tav>
                                        <p:tav tm="100000">
                                          <p:val>
                                            <p:fltVal val="0"/>
                                          </p:val>
                                        </p:tav>
                                      </p:tavLst>
                                    </p:anim>
                                    <p:anim calcmode="lin" valueType="num">
                                      <p:cBhvr>
                                        <p:cTn id="47" dur="1000"/>
                                        <p:tgtEl>
                                          <p:spTgt spid="307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8" dur="1000"/>
                                        <p:tgtEl>
                                          <p:spTgt spid="307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9" dur="1" fill="hold">
                                          <p:stCondLst>
                                            <p:cond delay="999"/>
                                          </p:stCondLst>
                                        </p:cTn>
                                        <p:tgtEl>
                                          <p:spTgt spid="30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4" grpId="0" build="p"/>
      <p:bldP spid="8"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10009172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rrency">
  <a:themeElements>
    <a:clrScheme name="Currency">
      <a:dk1>
        <a:sysClr val="windowText" lastClr="000000"/>
      </a:dk1>
      <a:lt1>
        <a:sysClr val="window" lastClr="FFFFFF"/>
      </a:lt1>
      <a:dk2>
        <a:srgbClr val="4A606E"/>
      </a:dk2>
      <a:lt2>
        <a:srgbClr val="D1E1E3"/>
      </a:lt2>
      <a:accent1>
        <a:srgbClr val="79B5B0"/>
      </a:accent1>
      <a:accent2>
        <a:srgbClr val="B4BC4C"/>
      </a:accent2>
      <a:accent3>
        <a:srgbClr val="B77851"/>
      </a:accent3>
      <a:accent4>
        <a:srgbClr val="776A5B"/>
      </a:accent4>
      <a:accent5>
        <a:srgbClr val="B6AD76"/>
      </a:accent5>
      <a:accent6>
        <a:srgbClr val="95AEB1"/>
      </a:accent6>
      <a:hlink>
        <a:srgbClr val="3ECCED"/>
      </a:hlink>
      <a:folHlink>
        <a:srgbClr val="2C6C93"/>
      </a:folHlink>
    </a:clrScheme>
    <a:fontScheme name="Currency">
      <a:majorFont>
        <a:latin typeface="Constantia"/>
        <a:ea typeface=""/>
        <a:cs typeface=""/>
        <a:font script="Jpan" typeface="HGS明朝E"/>
        <a:font script="Hang" typeface="맑은 고딕"/>
        <a:font script="Hans" typeface="华文楷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S明朝E"/>
        <a:font script="Hang" typeface="맑은 고딕"/>
        <a:font script="Hans" typeface="华文楷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rrency">
      <a:fillStyleLst>
        <a:solidFill>
          <a:schemeClr val="phClr"/>
        </a:solidFill>
        <a:gradFill rotWithShape="1">
          <a:gsLst>
            <a:gs pos="0">
              <a:schemeClr val="phClr">
                <a:tint val="80000"/>
                <a:satMod val="110000"/>
              </a:schemeClr>
            </a:gs>
            <a:gs pos="47500">
              <a:schemeClr val="phClr">
                <a:tint val="35000"/>
                <a:satMod val="110000"/>
              </a:schemeClr>
            </a:gs>
            <a:gs pos="58500">
              <a:schemeClr val="phClr">
                <a:tint val="35000"/>
                <a:satMod val="110000"/>
              </a:schemeClr>
            </a:gs>
            <a:gs pos="100000">
              <a:schemeClr val="phClr">
                <a:tint val="80000"/>
                <a:satMod val="110000"/>
              </a:schemeClr>
            </a:gs>
          </a:gsLst>
          <a:lin ang="3600000" scaled="1"/>
        </a:gradFill>
        <a:gradFill rotWithShape="1">
          <a:gsLst>
            <a:gs pos="0">
              <a:schemeClr val="phClr">
                <a:shade val="52000"/>
                <a:satMod val="105000"/>
              </a:schemeClr>
            </a:gs>
            <a:gs pos="47500">
              <a:schemeClr val="phClr">
                <a:shade val="89000"/>
                <a:satMod val="105000"/>
              </a:schemeClr>
            </a:gs>
            <a:gs pos="58500">
              <a:schemeClr val="phClr">
                <a:shade val="89000"/>
                <a:satMod val="105000"/>
              </a:schemeClr>
            </a:gs>
            <a:gs pos="100000">
              <a:schemeClr val="phClr">
                <a:shade val="52000"/>
                <a:satMod val="105000"/>
              </a:schemeClr>
            </a:gs>
          </a:gsLst>
          <a:lin ang="3600000" scaled="1"/>
        </a:gradFill>
      </a:fillStyleLst>
      <a:lnStyleLst>
        <a:ln w="10000" cap="flat" cmpd="sng" algn="ctr">
          <a:solidFill>
            <a:schemeClr val="phClr"/>
          </a:solidFill>
          <a:prstDash val="solid"/>
        </a:ln>
        <a:ln w="60000" cap="flat" cmpd="thickThin" algn="ctr">
          <a:solidFill>
            <a:schemeClr val="phClr"/>
          </a:solidFill>
          <a:prstDash val="solid"/>
        </a:ln>
        <a:ln w="25400" cap="flat" cmpd="sng" algn="ctr">
          <a:solidFill>
            <a:schemeClr val="phClr"/>
          </a:solidFill>
          <a:prstDash val="solid"/>
        </a:ln>
      </a:lnStyleLst>
      <a:effectStyleLst>
        <a:effectStyle>
          <a:effectLst>
            <a:outerShdw blurRad="38100" dist="38100" dir="5400000" algn="r" rotWithShape="0">
              <a:srgbClr val="000000">
                <a:alpha val="60000"/>
              </a:srgbClr>
            </a:outerShdw>
          </a:effectLst>
        </a:effectStyle>
        <a:effectStyle>
          <a:effectLst>
            <a:outerShdw blurRad="38100" dist="38100" dir="5400000" algn="r" rotWithShape="0">
              <a:srgbClr val="000000">
                <a:alpha val="60000"/>
              </a:srgbClr>
            </a:outerShdw>
          </a:effectLst>
          <a:scene3d>
            <a:camera prst="orthographicFront">
              <a:rot lat="0" lon="0" rev="0"/>
            </a:camera>
            <a:lightRig rig="harsh" dir="tl">
              <a:rot lat="0" lon="0" rev="8400000"/>
            </a:lightRig>
          </a:scene3d>
          <a:sp3d prstMaterial="flat">
            <a:bevelT w="38100" h="50800" prst="softRound"/>
          </a:sp3d>
        </a:effectStyle>
        <a:effectStyle>
          <a:effectLst>
            <a:outerShdw blurRad="50800" dist="63500" dir="5400000" algn="r" rotWithShape="0">
              <a:srgbClr val="000000">
                <a:alpha val="65000"/>
              </a:srgbClr>
            </a:outerShdw>
          </a:effectLst>
          <a:scene3d>
            <a:camera prst="orthographicFront">
              <a:rot lat="0" lon="0" rev="0"/>
            </a:camera>
            <a:lightRig rig="harsh" dir="tl">
              <a:rot lat="0" lon="0" rev="8400000"/>
            </a:lightRig>
          </a:scene3d>
          <a:sp3d extrusionH="63500" contourW="38100" prstMaterial="flat">
            <a:bevelT w="50800" h="63500" prst="softRound"/>
            <a:contourClr>
              <a:schemeClr val="phClr">
                <a:tint val="5"/>
                <a:satMod val="130000"/>
              </a:schemeClr>
            </a:contourClr>
          </a:sp3d>
        </a:effectStyle>
      </a:effectStyleLst>
      <a:bgFillStyleLst>
        <a:solidFill>
          <a:schemeClr val="phClr"/>
        </a:solidFill>
        <a:gradFill rotWithShape="1">
          <a:gsLst>
            <a:gs pos="0">
              <a:schemeClr val="phClr">
                <a:tint val="80000"/>
                <a:satMod val="300000"/>
              </a:schemeClr>
            </a:gs>
            <a:gs pos="100000">
              <a:schemeClr val="phClr">
                <a:shade val="20000"/>
                <a:satMod val="350000"/>
              </a:schemeClr>
            </a:gs>
          </a:gsLst>
          <a:path path="circle">
            <a:fillToRect l="50000" t="50000" r="50000" b="50000"/>
          </a:path>
        </a:gradFill>
        <a:blipFill>
          <a:blip xmlns:r="http://schemas.openxmlformats.org/officeDocument/2006/relationships" r:embed="rId1">
            <a:duotone>
              <a:schemeClr val="phClr">
                <a:tint val="98000"/>
                <a:shade val="98000"/>
                <a:satMod val="120000"/>
              </a:schemeClr>
              <a:schemeClr val="phClr">
                <a:tint val="86000"/>
                <a:shade val="92000"/>
                <a:satMod val="150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Currency</Template>
  <TotalTime>89</TotalTime>
  <Words>704</Words>
  <Application>Microsoft Office PowerPoint</Application>
  <PresentationFormat>On-screen Show (4:3)</PresentationFormat>
  <Paragraphs>26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Constantia</vt:lpstr>
      <vt:lpstr>Times New Roman</vt:lpstr>
      <vt:lpstr>Wingdings</vt:lpstr>
      <vt:lpstr>Wingdings 2</vt:lpstr>
      <vt:lpstr>Currency</vt:lpstr>
      <vt:lpstr>بنام خدا</vt:lpstr>
      <vt:lpstr>سنگ شناسی رسوبی </vt:lpstr>
      <vt:lpstr>سنگهای رسوبی</vt:lpstr>
      <vt:lpstr>دانه ها كه در حد گراول</vt:lpstr>
      <vt:lpstr>اندازه دانه‌ها </vt:lpstr>
      <vt:lpstr>اندازه دانه‌ها </vt:lpstr>
      <vt:lpstr>شكل دانه grain shape </vt:lpstr>
      <vt:lpstr>كرويت sphericity </vt:lpstr>
      <vt:lpstr>گردشدگي roundness</vt:lpstr>
      <vt:lpstr>PowerPoint Presentation</vt:lpstr>
      <vt:lpstr>بافت سطح دانه grain surface texture </vt:lpstr>
      <vt:lpstr>بافت سطح دانه  </vt:lpstr>
      <vt:lpstr>كائولن : نوعي گل سنگ سفيد رنگ است كه عمدتاً از كاني كائوليونيت تشكيل شده است. اين گونه سنگ كاملاً اقتصادي است واز آن در ساخت چيني، كاغذ ، پلاستيك و صنايع ديگر استفاده مي‌شود. كشور مانسبت به اين ماده معدني نسبتاً غني مي‌باشد و معادن آن در استان آذربايجان شرقي ، خراسان و لرستان موجوداست.   کائولن </vt:lpstr>
      <vt:lpstr>کائولن</vt:lpstr>
      <vt:lpstr>PowerPoint Presentation</vt:lpstr>
      <vt:lpstr>PowerPoint Presentation</vt:lpstr>
      <vt:lpstr>پایان</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سنگهای رسوبی</dc:title>
  <dc:creator>MRT</dc:creator>
  <cp:lastModifiedBy>Windows User</cp:lastModifiedBy>
  <cp:revision>17</cp:revision>
  <dcterms:created xsi:type="dcterms:W3CDTF">2009-11-19T03:33:41Z</dcterms:created>
  <dcterms:modified xsi:type="dcterms:W3CDTF">2018-05-07T18:52:34Z</dcterms:modified>
</cp:coreProperties>
</file>