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344" r:id="rId2"/>
    <p:sldId id="272"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65" autoAdjust="0"/>
    <p:restoredTop sz="94434" autoAdjust="0"/>
  </p:normalViewPr>
  <p:slideViewPr>
    <p:cSldViewPr snapToGrid="0">
      <p:cViewPr varScale="1">
        <p:scale>
          <a:sx n="69" d="100"/>
          <a:sy n="69" d="100"/>
        </p:scale>
        <p:origin x="81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2/23/2020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2/23/2020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2/23/2020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2/23/2020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2/23/2020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2/23/2020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2/23/2020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2/23/2020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2/23/2020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810924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078313"/>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TotalTime>
  <Words>1074</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86</cp:revision>
  <dcterms:created xsi:type="dcterms:W3CDTF">2015-07-06T05:06:21Z</dcterms:created>
  <dcterms:modified xsi:type="dcterms:W3CDTF">2020-02-23T01:59:12Z</dcterms:modified>
</cp:coreProperties>
</file>