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9" r:id="rId1"/>
  </p:sldMasterIdLst>
  <p:sldIdLst>
    <p:sldId id="27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60923D-8F3B-41E5-9248-26E1F16E6CA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870A93C6-3003-4B03-BE6E-1DC10D0099C8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1" i="0" u="none" strike="noStrike" cap="none" normalizeH="0" baseline="0" smtClean="0">
              <a:ln>
                <a:noFill/>
              </a:ln>
              <a:solidFill>
                <a:srgbClr val="B79FF3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بارش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1" i="0" u="none" strike="noStrike" cap="none" normalizeH="0" baseline="0" smtClean="0">
              <a:ln>
                <a:noFill/>
              </a:ln>
              <a:solidFill>
                <a:srgbClr val="B79FF3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فكري </a:t>
          </a:r>
          <a:endParaRPr kumimoji="0" lang="en-US" altLang="en-US" b="1" i="0" u="none" strike="noStrike" cap="none" normalizeH="0" baseline="0" smtClean="0">
            <a:ln>
              <a:noFill/>
            </a:ln>
            <a:solidFill>
              <a:srgbClr val="B79FF3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2BAFE7-1A92-4242-8CC9-E8817EB6F1F9}" type="parTrans" cxnId="{49109807-7932-40DC-B770-931CAFE0B416}">
      <dgm:prSet/>
      <dgm:spPr/>
    </dgm:pt>
    <dgm:pt modelId="{45260CC1-C8C9-4F96-B401-C53496239038}" type="sibTrans" cxnId="{49109807-7932-40DC-B770-931CAFE0B416}">
      <dgm:prSet/>
      <dgm:spPr/>
    </dgm:pt>
    <dgm:pt modelId="{5D40AC5D-F492-42C3-8FE0-176E592C8766}">
      <dgm:prSet/>
      <dgm:spPr/>
      <dgm:t>
        <a:bodyPr/>
        <a:lstStyle/>
        <a:p>
          <a:endParaRPr lang="en-US"/>
        </a:p>
      </dgm:t>
    </dgm:pt>
    <dgm:pt modelId="{A47888D2-36EC-43BC-A07B-4E4E054143C8}" type="parTrans" cxnId="{4BF30CD9-EE7F-4077-9CD5-C13040B7A3DA}">
      <dgm:prSet/>
      <dgm:spPr/>
    </dgm:pt>
    <dgm:pt modelId="{00CA7886-E112-46BF-973B-729F29D6212B}" type="sibTrans" cxnId="{4BF30CD9-EE7F-4077-9CD5-C13040B7A3DA}">
      <dgm:prSet/>
      <dgm:spPr/>
    </dgm:pt>
    <dgm:pt modelId="{6596B4E7-91C6-46A0-B00A-4C88E20915C6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0" i="0" u="none" strike="noStrike" cap="none" normalizeH="0" baseline="0" smtClean="0">
              <a:ln>
                <a:noFill/>
              </a:ln>
              <a:solidFill>
                <a:srgbClr val="F73919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راههايي براي 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0" i="0" u="none" strike="noStrike" cap="none" normalizeH="0" baseline="0" smtClean="0">
              <a:ln>
                <a:noFill/>
              </a:ln>
              <a:solidFill>
                <a:srgbClr val="F73919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حل يك 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0" i="0" u="none" strike="noStrike" cap="none" normalizeH="0" baseline="0" smtClean="0">
              <a:ln>
                <a:noFill/>
              </a:ln>
              <a:solidFill>
                <a:srgbClr val="F73919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مسئله يا موضوع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0" i="0" u="none" strike="noStrike" cap="none" normalizeH="0" baseline="0" smtClean="0">
              <a:ln>
                <a:noFill/>
              </a:ln>
              <a:solidFill>
                <a:srgbClr val="F73919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پيشنها د مي شود </a:t>
          </a:r>
          <a:endParaRPr kumimoji="0" lang="en-US" altLang="en-US" b="0" i="0" u="none" strike="noStrike" cap="none" normalizeH="0" baseline="0" smtClean="0">
            <a:ln>
              <a:noFill/>
            </a:ln>
            <a:solidFill>
              <a:srgbClr val="F73919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3993CF-9515-4504-B905-28462D1DC674}" type="parTrans" cxnId="{81C4B574-11DA-4F7F-AF38-CF3EF8C6558C}">
      <dgm:prSet/>
      <dgm:spPr/>
    </dgm:pt>
    <dgm:pt modelId="{DB7E3CEE-2B10-4114-8CF8-DA6C4DBA6CF2}" type="sibTrans" cxnId="{81C4B574-11DA-4F7F-AF38-CF3EF8C6558C}">
      <dgm:prSet/>
      <dgm:spPr/>
    </dgm:pt>
    <dgm:pt modelId="{F5EAC4FA-1C96-4E37-B66E-4B02B6B68DC0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1" i="0" u="none" strike="noStrike" cap="none" normalizeH="0" baseline="0" smtClean="0">
              <a:ln>
                <a:noFill/>
              </a:ln>
              <a:solidFill>
                <a:srgbClr val="F93DDE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تلاش فكري 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1" i="0" u="none" strike="noStrike" cap="none" normalizeH="0" baseline="0" smtClean="0">
              <a:ln>
                <a:noFill/>
              </a:ln>
              <a:solidFill>
                <a:srgbClr val="F93DDE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و ذهني 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1" i="0" u="none" strike="noStrike" cap="none" normalizeH="0" baseline="0" smtClean="0">
              <a:ln>
                <a:noFill/>
              </a:ln>
              <a:solidFill>
                <a:srgbClr val="F93DDE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به طور گروهي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1" i="0" u="none" strike="noStrike" cap="none" normalizeH="0" baseline="0" smtClean="0">
              <a:ln>
                <a:noFill/>
              </a:ln>
              <a:solidFill>
                <a:srgbClr val="F93DDE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براي 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1" i="0" u="none" strike="noStrike" cap="none" normalizeH="0" baseline="0" smtClean="0">
              <a:ln>
                <a:noFill/>
              </a:ln>
              <a:solidFill>
                <a:srgbClr val="F93DDE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راه حل مناسب </a:t>
          </a:r>
          <a:endParaRPr kumimoji="0" lang="en-US" altLang="en-US" b="1" i="0" u="none" strike="noStrike" cap="none" normalizeH="0" baseline="0" smtClean="0">
            <a:ln>
              <a:noFill/>
            </a:ln>
            <a:solidFill>
              <a:srgbClr val="F93DDE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82642C-D28E-42A5-8D9B-C3F494D8CE64}" type="parTrans" cxnId="{F21EB7EA-781E-47AA-87E0-04604F38ABE2}">
      <dgm:prSet/>
      <dgm:spPr/>
    </dgm:pt>
    <dgm:pt modelId="{41F565B1-C2D6-440C-A13F-8E913AF1374E}" type="sibTrans" cxnId="{F21EB7EA-781E-47AA-87E0-04604F38ABE2}">
      <dgm:prSet/>
      <dgm:spPr/>
    </dgm:pt>
    <dgm:pt modelId="{C45305D4-927B-4515-8173-EE5D96DB8609}">
      <dgm:prSet/>
      <dgm:spPr/>
      <dgm:t>
        <a:bodyPr/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1" i="0" u="none" strike="noStrike" cap="none" normalizeH="0" baseline="0" smtClean="0">
              <a:ln>
                <a:noFill/>
              </a:ln>
              <a:solidFill>
                <a:srgbClr val="065A22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روش و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1" i="0" u="none" strike="noStrike" cap="none" normalizeH="0" baseline="0" smtClean="0">
              <a:ln>
                <a:noFill/>
              </a:ln>
              <a:solidFill>
                <a:srgbClr val="065A22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فني گروهي 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b="1" i="0" u="none" strike="noStrike" cap="none" normalizeH="0" baseline="0" smtClean="0">
              <a:ln>
                <a:noFill/>
              </a:ln>
              <a:solidFill>
                <a:srgbClr val="065A22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است </a:t>
          </a:r>
          <a:endParaRPr kumimoji="0" lang="en-US" altLang="en-US" b="1" i="0" u="none" strike="noStrike" cap="none" normalizeH="0" baseline="0" smtClean="0">
            <a:ln>
              <a:noFill/>
            </a:ln>
            <a:solidFill>
              <a:srgbClr val="065A22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3695B8-4C44-4BA0-8F7B-B0CBAD06C53B}" type="parTrans" cxnId="{942864AB-CCBF-4FB4-A419-C3B7CC82E0CD}">
      <dgm:prSet/>
      <dgm:spPr/>
    </dgm:pt>
    <dgm:pt modelId="{F9787140-EB5B-4725-9FEB-A25A34495B1B}" type="sibTrans" cxnId="{942864AB-CCBF-4FB4-A419-C3B7CC82E0CD}">
      <dgm:prSet/>
      <dgm:spPr/>
    </dgm:pt>
    <dgm:pt modelId="{2891C866-9851-4F34-AD7D-0B9A637B5752}" type="pres">
      <dgm:prSet presAssocID="{7D60923D-8F3B-41E5-9248-26E1F16E6CA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9DD158B-96B2-4538-8B10-C61BCFC3A850}" type="pres">
      <dgm:prSet presAssocID="{870A93C6-3003-4B03-BE6E-1DC10D0099C8}" presName="hierRoot1" presStyleCnt="0">
        <dgm:presLayoutVars>
          <dgm:hierBranch/>
        </dgm:presLayoutVars>
      </dgm:prSet>
      <dgm:spPr/>
    </dgm:pt>
    <dgm:pt modelId="{40421F81-7B55-4BF6-8971-39F712643048}" type="pres">
      <dgm:prSet presAssocID="{870A93C6-3003-4B03-BE6E-1DC10D0099C8}" presName="rootComposite1" presStyleCnt="0"/>
      <dgm:spPr/>
    </dgm:pt>
    <dgm:pt modelId="{A684645E-39FD-4185-B2E5-2A63C3364C99}" type="pres">
      <dgm:prSet presAssocID="{870A93C6-3003-4B03-BE6E-1DC10D0099C8}" presName="rootText1" presStyleLbl="node0" presStyleIdx="0" presStyleCnt="1">
        <dgm:presLayoutVars>
          <dgm:chPref val="3"/>
        </dgm:presLayoutVars>
      </dgm:prSet>
      <dgm:spPr/>
    </dgm:pt>
    <dgm:pt modelId="{EE3E3649-1614-44FB-945D-F4805EFC395B}" type="pres">
      <dgm:prSet presAssocID="{870A93C6-3003-4B03-BE6E-1DC10D0099C8}" presName="rootConnector1" presStyleLbl="node1" presStyleIdx="0" presStyleCnt="0"/>
      <dgm:spPr/>
    </dgm:pt>
    <dgm:pt modelId="{3E76BDAD-687F-418D-AD5F-0C591171DDC9}" type="pres">
      <dgm:prSet presAssocID="{870A93C6-3003-4B03-BE6E-1DC10D0099C8}" presName="hierChild2" presStyleCnt="0"/>
      <dgm:spPr/>
    </dgm:pt>
    <dgm:pt modelId="{933E4C46-529B-4E0A-897A-198019C06EDF}" type="pres">
      <dgm:prSet presAssocID="{A47888D2-36EC-43BC-A07B-4E4E054143C8}" presName="Name35" presStyleLbl="parChTrans1D2" presStyleIdx="0" presStyleCnt="4"/>
      <dgm:spPr/>
    </dgm:pt>
    <dgm:pt modelId="{217C642C-4168-4BE8-B047-6070D04B27C6}" type="pres">
      <dgm:prSet presAssocID="{5D40AC5D-F492-42C3-8FE0-176E592C8766}" presName="hierRoot2" presStyleCnt="0">
        <dgm:presLayoutVars>
          <dgm:hierBranch/>
        </dgm:presLayoutVars>
      </dgm:prSet>
      <dgm:spPr/>
    </dgm:pt>
    <dgm:pt modelId="{094F746F-7830-49EA-8997-918DC53DA5C8}" type="pres">
      <dgm:prSet presAssocID="{5D40AC5D-F492-42C3-8FE0-176E592C8766}" presName="rootComposite" presStyleCnt="0"/>
      <dgm:spPr/>
    </dgm:pt>
    <dgm:pt modelId="{8D47C37B-B141-4F7B-B135-04F31395BB57}" type="pres">
      <dgm:prSet presAssocID="{5D40AC5D-F492-42C3-8FE0-176E592C8766}" presName="rootText" presStyleLbl="node2" presStyleIdx="0" presStyleCnt="4">
        <dgm:presLayoutVars>
          <dgm:chPref val="3"/>
        </dgm:presLayoutVars>
      </dgm:prSet>
      <dgm:spPr/>
    </dgm:pt>
    <dgm:pt modelId="{8F215FCA-C8F0-4B14-8CB1-E81A1B8DFC8E}" type="pres">
      <dgm:prSet presAssocID="{5D40AC5D-F492-42C3-8FE0-176E592C8766}" presName="rootConnector" presStyleLbl="node2" presStyleIdx="0" presStyleCnt="4"/>
      <dgm:spPr/>
    </dgm:pt>
    <dgm:pt modelId="{0B2CD6F6-973E-4394-8744-8FEDF737FB79}" type="pres">
      <dgm:prSet presAssocID="{5D40AC5D-F492-42C3-8FE0-176E592C8766}" presName="hierChild4" presStyleCnt="0"/>
      <dgm:spPr/>
    </dgm:pt>
    <dgm:pt modelId="{007EE09B-0615-4F52-B535-B676C763755B}" type="pres">
      <dgm:prSet presAssocID="{5D40AC5D-F492-42C3-8FE0-176E592C8766}" presName="hierChild5" presStyleCnt="0"/>
      <dgm:spPr/>
    </dgm:pt>
    <dgm:pt modelId="{8D400502-7837-45EF-BC7F-634244B291F4}" type="pres">
      <dgm:prSet presAssocID="{473993CF-9515-4504-B905-28462D1DC674}" presName="Name35" presStyleLbl="parChTrans1D2" presStyleIdx="1" presStyleCnt="4"/>
      <dgm:spPr/>
    </dgm:pt>
    <dgm:pt modelId="{7BA2EA95-0889-48A1-A627-FF5A8D9E9EA3}" type="pres">
      <dgm:prSet presAssocID="{6596B4E7-91C6-46A0-B00A-4C88E20915C6}" presName="hierRoot2" presStyleCnt="0">
        <dgm:presLayoutVars>
          <dgm:hierBranch/>
        </dgm:presLayoutVars>
      </dgm:prSet>
      <dgm:spPr/>
    </dgm:pt>
    <dgm:pt modelId="{6F54AD27-1AA7-4DF3-A66C-4FDFCDC3CA58}" type="pres">
      <dgm:prSet presAssocID="{6596B4E7-91C6-46A0-B00A-4C88E20915C6}" presName="rootComposite" presStyleCnt="0"/>
      <dgm:spPr/>
    </dgm:pt>
    <dgm:pt modelId="{5A5AA88F-6DBC-4701-B9E1-C4ED826E8A52}" type="pres">
      <dgm:prSet presAssocID="{6596B4E7-91C6-46A0-B00A-4C88E20915C6}" presName="rootText" presStyleLbl="node2" presStyleIdx="1" presStyleCnt="4">
        <dgm:presLayoutVars>
          <dgm:chPref val="3"/>
        </dgm:presLayoutVars>
      </dgm:prSet>
      <dgm:spPr/>
    </dgm:pt>
    <dgm:pt modelId="{CDFE700B-DCD3-4D44-A74C-966FBB07207D}" type="pres">
      <dgm:prSet presAssocID="{6596B4E7-91C6-46A0-B00A-4C88E20915C6}" presName="rootConnector" presStyleLbl="node2" presStyleIdx="1" presStyleCnt="4"/>
      <dgm:spPr/>
    </dgm:pt>
    <dgm:pt modelId="{69A15079-2C7A-4A57-9FB3-6BCD01CB2F7F}" type="pres">
      <dgm:prSet presAssocID="{6596B4E7-91C6-46A0-B00A-4C88E20915C6}" presName="hierChild4" presStyleCnt="0"/>
      <dgm:spPr/>
    </dgm:pt>
    <dgm:pt modelId="{5579516E-FB08-4572-9D6A-DA11F7ABA1F2}" type="pres">
      <dgm:prSet presAssocID="{6596B4E7-91C6-46A0-B00A-4C88E20915C6}" presName="hierChild5" presStyleCnt="0"/>
      <dgm:spPr/>
    </dgm:pt>
    <dgm:pt modelId="{928A2207-6234-4951-8798-8CC1CD83092D}" type="pres">
      <dgm:prSet presAssocID="{6882642C-D28E-42A5-8D9B-C3F494D8CE64}" presName="Name35" presStyleLbl="parChTrans1D2" presStyleIdx="2" presStyleCnt="4"/>
      <dgm:spPr/>
    </dgm:pt>
    <dgm:pt modelId="{EAB78D5A-4757-492D-8CB4-E0B3557FFB36}" type="pres">
      <dgm:prSet presAssocID="{F5EAC4FA-1C96-4E37-B66E-4B02B6B68DC0}" presName="hierRoot2" presStyleCnt="0">
        <dgm:presLayoutVars>
          <dgm:hierBranch/>
        </dgm:presLayoutVars>
      </dgm:prSet>
      <dgm:spPr/>
    </dgm:pt>
    <dgm:pt modelId="{6A5C839E-F444-4B6E-8A77-D2EE541C9823}" type="pres">
      <dgm:prSet presAssocID="{F5EAC4FA-1C96-4E37-B66E-4B02B6B68DC0}" presName="rootComposite" presStyleCnt="0"/>
      <dgm:spPr/>
    </dgm:pt>
    <dgm:pt modelId="{9612CBFB-271D-46F7-A7A0-BB2E1DB15042}" type="pres">
      <dgm:prSet presAssocID="{F5EAC4FA-1C96-4E37-B66E-4B02B6B68DC0}" presName="rootText" presStyleLbl="node2" presStyleIdx="2" presStyleCnt="4">
        <dgm:presLayoutVars>
          <dgm:chPref val="3"/>
        </dgm:presLayoutVars>
      </dgm:prSet>
      <dgm:spPr/>
    </dgm:pt>
    <dgm:pt modelId="{E727E343-6069-4E25-9DF1-4AAA451AB62C}" type="pres">
      <dgm:prSet presAssocID="{F5EAC4FA-1C96-4E37-B66E-4B02B6B68DC0}" presName="rootConnector" presStyleLbl="node2" presStyleIdx="2" presStyleCnt="4"/>
      <dgm:spPr/>
    </dgm:pt>
    <dgm:pt modelId="{EB3D5ABF-5075-4E06-A1E7-E7340BAAF78F}" type="pres">
      <dgm:prSet presAssocID="{F5EAC4FA-1C96-4E37-B66E-4B02B6B68DC0}" presName="hierChild4" presStyleCnt="0"/>
      <dgm:spPr/>
    </dgm:pt>
    <dgm:pt modelId="{4672FE39-67FC-4D26-8B08-129676FD93EE}" type="pres">
      <dgm:prSet presAssocID="{F5EAC4FA-1C96-4E37-B66E-4B02B6B68DC0}" presName="hierChild5" presStyleCnt="0"/>
      <dgm:spPr/>
    </dgm:pt>
    <dgm:pt modelId="{4509FE30-079E-48E9-98A4-47A6BF52AB5D}" type="pres">
      <dgm:prSet presAssocID="{6A3695B8-4C44-4BA0-8F7B-B0CBAD06C53B}" presName="Name35" presStyleLbl="parChTrans1D2" presStyleIdx="3" presStyleCnt="4"/>
      <dgm:spPr/>
    </dgm:pt>
    <dgm:pt modelId="{71A71D74-3961-4ED0-94DE-094A2E413F08}" type="pres">
      <dgm:prSet presAssocID="{C45305D4-927B-4515-8173-EE5D96DB8609}" presName="hierRoot2" presStyleCnt="0">
        <dgm:presLayoutVars>
          <dgm:hierBranch/>
        </dgm:presLayoutVars>
      </dgm:prSet>
      <dgm:spPr/>
    </dgm:pt>
    <dgm:pt modelId="{FDB96CEA-2BE5-451A-9BF9-282D2B10024E}" type="pres">
      <dgm:prSet presAssocID="{C45305D4-927B-4515-8173-EE5D96DB8609}" presName="rootComposite" presStyleCnt="0"/>
      <dgm:spPr/>
    </dgm:pt>
    <dgm:pt modelId="{87DE9520-934E-454D-ADB0-CDD8BCDA8AB0}" type="pres">
      <dgm:prSet presAssocID="{C45305D4-927B-4515-8173-EE5D96DB8609}" presName="rootText" presStyleLbl="node2" presStyleIdx="3" presStyleCnt="4">
        <dgm:presLayoutVars>
          <dgm:chPref val="3"/>
        </dgm:presLayoutVars>
      </dgm:prSet>
      <dgm:spPr/>
    </dgm:pt>
    <dgm:pt modelId="{62534668-D7AA-4441-B2F0-5EE2C8ABA2E3}" type="pres">
      <dgm:prSet presAssocID="{C45305D4-927B-4515-8173-EE5D96DB8609}" presName="rootConnector" presStyleLbl="node2" presStyleIdx="3" presStyleCnt="4"/>
      <dgm:spPr/>
    </dgm:pt>
    <dgm:pt modelId="{23B4C964-DCF0-41EC-B0F6-9A52B3201BED}" type="pres">
      <dgm:prSet presAssocID="{C45305D4-927B-4515-8173-EE5D96DB8609}" presName="hierChild4" presStyleCnt="0"/>
      <dgm:spPr/>
    </dgm:pt>
    <dgm:pt modelId="{F71C9ED8-BD39-4181-91F3-B004C4E22C30}" type="pres">
      <dgm:prSet presAssocID="{C45305D4-927B-4515-8173-EE5D96DB8609}" presName="hierChild5" presStyleCnt="0"/>
      <dgm:spPr/>
    </dgm:pt>
    <dgm:pt modelId="{84198C2A-A72A-48D2-8068-C830CE898C44}" type="pres">
      <dgm:prSet presAssocID="{870A93C6-3003-4B03-BE6E-1DC10D0099C8}" presName="hierChild3" presStyleCnt="0"/>
      <dgm:spPr/>
    </dgm:pt>
  </dgm:ptLst>
  <dgm:cxnLst>
    <dgm:cxn modelId="{ECE557CB-ABE7-4C00-8BE1-387DD8C797F3}" type="presOf" srcId="{7D60923D-8F3B-41E5-9248-26E1F16E6CA2}" destId="{2891C866-9851-4F34-AD7D-0B9A637B5752}" srcOrd="0" destOrd="0" presId="urn:microsoft.com/office/officeart/2005/8/layout/orgChart1"/>
    <dgm:cxn modelId="{F21EB7EA-781E-47AA-87E0-04604F38ABE2}" srcId="{870A93C6-3003-4B03-BE6E-1DC10D0099C8}" destId="{F5EAC4FA-1C96-4E37-B66E-4B02B6B68DC0}" srcOrd="2" destOrd="0" parTransId="{6882642C-D28E-42A5-8D9B-C3F494D8CE64}" sibTransId="{41F565B1-C2D6-440C-A13F-8E913AF1374E}"/>
    <dgm:cxn modelId="{ABD05054-B0F2-4527-94C9-C073986B030A}" type="presOf" srcId="{870A93C6-3003-4B03-BE6E-1DC10D0099C8}" destId="{A684645E-39FD-4185-B2E5-2A63C3364C99}" srcOrd="0" destOrd="0" presId="urn:microsoft.com/office/officeart/2005/8/layout/orgChart1"/>
    <dgm:cxn modelId="{D35A1DAA-90FE-474F-8396-C4AEFD4A3ED0}" type="presOf" srcId="{473993CF-9515-4504-B905-28462D1DC674}" destId="{8D400502-7837-45EF-BC7F-634244B291F4}" srcOrd="0" destOrd="0" presId="urn:microsoft.com/office/officeart/2005/8/layout/orgChart1"/>
    <dgm:cxn modelId="{2DF9341F-3653-4330-937D-6C8DA42B216D}" type="presOf" srcId="{5D40AC5D-F492-42C3-8FE0-176E592C8766}" destId="{8D47C37B-B141-4F7B-B135-04F31395BB57}" srcOrd="0" destOrd="0" presId="urn:microsoft.com/office/officeart/2005/8/layout/orgChart1"/>
    <dgm:cxn modelId="{FA926530-8E67-428A-A549-78DE23647244}" type="presOf" srcId="{C45305D4-927B-4515-8173-EE5D96DB8609}" destId="{87DE9520-934E-454D-ADB0-CDD8BCDA8AB0}" srcOrd="0" destOrd="0" presId="urn:microsoft.com/office/officeart/2005/8/layout/orgChart1"/>
    <dgm:cxn modelId="{433B7320-C00D-4837-98C9-8CAEBD459480}" type="presOf" srcId="{6596B4E7-91C6-46A0-B00A-4C88E20915C6}" destId="{5A5AA88F-6DBC-4701-B9E1-C4ED826E8A52}" srcOrd="0" destOrd="0" presId="urn:microsoft.com/office/officeart/2005/8/layout/orgChart1"/>
    <dgm:cxn modelId="{494725EC-4B25-4267-A2CB-1CD1F16BE5D4}" type="presOf" srcId="{870A93C6-3003-4B03-BE6E-1DC10D0099C8}" destId="{EE3E3649-1614-44FB-945D-F4805EFC395B}" srcOrd="1" destOrd="0" presId="urn:microsoft.com/office/officeart/2005/8/layout/orgChart1"/>
    <dgm:cxn modelId="{A9F165D8-C84D-4AEC-B158-7960169B9307}" type="presOf" srcId="{F5EAC4FA-1C96-4E37-B66E-4B02B6B68DC0}" destId="{9612CBFB-271D-46F7-A7A0-BB2E1DB15042}" srcOrd="0" destOrd="0" presId="urn:microsoft.com/office/officeart/2005/8/layout/orgChart1"/>
    <dgm:cxn modelId="{49109807-7932-40DC-B770-931CAFE0B416}" srcId="{7D60923D-8F3B-41E5-9248-26E1F16E6CA2}" destId="{870A93C6-3003-4B03-BE6E-1DC10D0099C8}" srcOrd="0" destOrd="0" parTransId="{E62BAFE7-1A92-4242-8CC9-E8817EB6F1F9}" sibTransId="{45260CC1-C8C9-4F96-B401-C53496239038}"/>
    <dgm:cxn modelId="{5014E2AD-1268-41C8-8660-C110C72A7EC1}" type="presOf" srcId="{A47888D2-36EC-43BC-A07B-4E4E054143C8}" destId="{933E4C46-529B-4E0A-897A-198019C06EDF}" srcOrd="0" destOrd="0" presId="urn:microsoft.com/office/officeart/2005/8/layout/orgChart1"/>
    <dgm:cxn modelId="{823033F2-D426-4E7A-A615-27AFDFF935EE}" type="presOf" srcId="{C45305D4-927B-4515-8173-EE5D96DB8609}" destId="{62534668-D7AA-4441-B2F0-5EE2C8ABA2E3}" srcOrd="1" destOrd="0" presId="urn:microsoft.com/office/officeart/2005/8/layout/orgChart1"/>
    <dgm:cxn modelId="{942864AB-CCBF-4FB4-A419-C3B7CC82E0CD}" srcId="{870A93C6-3003-4B03-BE6E-1DC10D0099C8}" destId="{C45305D4-927B-4515-8173-EE5D96DB8609}" srcOrd="3" destOrd="0" parTransId="{6A3695B8-4C44-4BA0-8F7B-B0CBAD06C53B}" sibTransId="{F9787140-EB5B-4725-9FEB-A25A34495B1B}"/>
    <dgm:cxn modelId="{565BDC13-3CD7-4274-8B59-346E76C10F21}" type="presOf" srcId="{F5EAC4FA-1C96-4E37-B66E-4B02B6B68DC0}" destId="{E727E343-6069-4E25-9DF1-4AAA451AB62C}" srcOrd="1" destOrd="0" presId="urn:microsoft.com/office/officeart/2005/8/layout/orgChart1"/>
    <dgm:cxn modelId="{1EB65C3F-8C02-4B5A-B05A-F739521BE0B9}" type="presOf" srcId="{6596B4E7-91C6-46A0-B00A-4C88E20915C6}" destId="{CDFE700B-DCD3-4D44-A74C-966FBB07207D}" srcOrd="1" destOrd="0" presId="urn:microsoft.com/office/officeart/2005/8/layout/orgChart1"/>
    <dgm:cxn modelId="{4BF30CD9-EE7F-4077-9CD5-C13040B7A3DA}" srcId="{870A93C6-3003-4B03-BE6E-1DC10D0099C8}" destId="{5D40AC5D-F492-42C3-8FE0-176E592C8766}" srcOrd="0" destOrd="0" parTransId="{A47888D2-36EC-43BC-A07B-4E4E054143C8}" sibTransId="{00CA7886-E112-46BF-973B-729F29D6212B}"/>
    <dgm:cxn modelId="{44F1D6FB-6D64-4568-9163-273F6E6F0885}" type="presOf" srcId="{6A3695B8-4C44-4BA0-8F7B-B0CBAD06C53B}" destId="{4509FE30-079E-48E9-98A4-47A6BF52AB5D}" srcOrd="0" destOrd="0" presId="urn:microsoft.com/office/officeart/2005/8/layout/orgChart1"/>
    <dgm:cxn modelId="{81C4B574-11DA-4F7F-AF38-CF3EF8C6558C}" srcId="{870A93C6-3003-4B03-BE6E-1DC10D0099C8}" destId="{6596B4E7-91C6-46A0-B00A-4C88E20915C6}" srcOrd="1" destOrd="0" parTransId="{473993CF-9515-4504-B905-28462D1DC674}" sibTransId="{DB7E3CEE-2B10-4114-8CF8-DA6C4DBA6CF2}"/>
    <dgm:cxn modelId="{F1971AD2-9069-4EC7-93FA-141652A94B64}" type="presOf" srcId="{6882642C-D28E-42A5-8D9B-C3F494D8CE64}" destId="{928A2207-6234-4951-8798-8CC1CD83092D}" srcOrd="0" destOrd="0" presId="urn:microsoft.com/office/officeart/2005/8/layout/orgChart1"/>
    <dgm:cxn modelId="{C281B13D-10AB-415D-9318-CCF21DE861C0}" type="presOf" srcId="{5D40AC5D-F492-42C3-8FE0-176E592C8766}" destId="{8F215FCA-C8F0-4B14-8CB1-E81A1B8DFC8E}" srcOrd="1" destOrd="0" presId="urn:microsoft.com/office/officeart/2005/8/layout/orgChart1"/>
    <dgm:cxn modelId="{9919A957-EF17-46D5-B995-0C06AC95DA43}" type="presParOf" srcId="{2891C866-9851-4F34-AD7D-0B9A637B5752}" destId="{B9DD158B-96B2-4538-8B10-C61BCFC3A850}" srcOrd="0" destOrd="0" presId="urn:microsoft.com/office/officeart/2005/8/layout/orgChart1"/>
    <dgm:cxn modelId="{B9CC9C53-71EA-45D8-9AD1-3D1D25890882}" type="presParOf" srcId="{B9DD158B-96B2-4538-8B10-C61BCFC3A850}" destId="{40421F81-7B55-4BF6-8971-39F712643048}" srcOrd="0" destOrd="0" presId="urn:microsoft.com/office/officeart/2005/8/layout/orgChart1"/>
    <dgm:cxn modelId="{C707B81B-B759-48AC-A6FA-52B9475039AB}" type="presParOf" srcId="{40421F81-7B55-4BF6-8971-39F712643048}" destId="{A684645E-39FD-4185-B2E5-2A63C3364C99}" srcOrd="0" destOrd="0" presId="urn:microsoft.com/office/officeart/2005/8/layout/orgChart1"/>
    <dgm:cxn modelId="{31FF0CD6-4100-4527-92FD-93D87792D9A5}" type="presParOf" srcId="{40421F81-7B55-4BF6-8971-39F712643048}" destId="{EE3E3649-1614-44FB-945D-F4805EFC395B}" srcOrd="1" destOrd="0" presId="urn:microsoft.com/office/officeart/2005/8/layout/orgChart1"/>
    <dgm:cxn modelId="{6355256B-CA24-4A3A-A95B-2A78CABCA586}" type="presParOf" srcId="{B9DD158B-96B2-4538-8B10-C61BCFC3A850}" destId="{3E76BDAD-687F-418D-AD5F-0C591171DDC9}" srcOrd="1" destOrd="0" presId="urn:microsoft.com/office/officeart/2005/8/layout/orgChart1"/>
    <dgm:cxn modelId="{C849363E-B9DB-43DB-9FAE-50348C949347}" type="presParOf" srcId="{3E76BDAD-687F-418D-AD5F-0C591171DDC9}" destId="{933E4C46-529B-4E0A-897A-198019C06EDF}" srcOrd="0" destOrd="0" presId="urn:microsoft.com/office/officeart/2005/8/layout/orgChart1"/>
    <dgm:cxn modelId="{6AEF1358-5CF9-4752-8360-5A07F10D27B4}" type="presParOf" srcId="{3E76BDAD-687F-418D-AD5F-0C591171DDC9}" destId="{217C642C-4168-4BE8-B047-6070D04B27C6}" srcOrd="1" destOrd="0" presId="urn:microsoft.com/office/officeart/2005/8/layout/orgChart1"/>
    <dgm:cxn modelId="{981FF618-741F-44EC-B77D-D4976A9A8290}" type="presParOf" srcId="{217C642C-4168-4BE8-B047-6070D04B27C6}" destId="{094F746F-7830-49EA-8997-918DC53DA5C8}" srcOrd="0" destOrd="0" presId="urn:microsoft.com/office/officeart/2005/8/layout/orgChart1"/>
    <dgm:cxn modelId="{BA0F7BE5-EAD9-4CF4-86FA-AC445C7C5F3D}" type="presParOf" srcId="{094F746F-7830-49EA-8997-918DC53DA5C8}" destId="{8D47C37B-B141-4F7B-B135-04F31395BB57}" srcOrd="0" destOrd="0" presId="urn:microsoft.com/office/officeart/2005/8/layout/orgChart1"/>
    <dgm:cxn modelId="{7F2EBEFD-0111-44BC-940E-1DC859739D92}" type="presParOf" srcId="{094F746F-7830-49EA-8997-918DC53DA5C8}" destId="{8F215FCA-C8F0-4B14-8CB1-E81A1B8DFC8E}" srcOrd="1" destOrd="0" presId="urn:microsoft.com/office/officeart/2005/8/layout/orgChart1"/>
    <dgm:cxn modelId="{5C82EC4C-F745-45D3-BE19-21C96B6FC3C8}" type="presParOf" srcId="{217C642C-4168-4BE8-B047-6070D04B27C6}" destId="{0B2CD6F6-973E-4394-8744-8FEDF737FB79}" srcOrd="1" destOrd="0" presId="urn:microsoft.com/office/officeart/2005/8/layout/orgChart1"/>
    <dgm:cxn modelId="{17E8B9E1-17A0-40DC-99D9-E243719DE9A7}" type="presParOf" srcId="{217C642C-4168-4BE8-B047-6070D04B27C6}" destId="{007EE09B-0615-4F52-B535-B676C763755B}" srcOrd="2" destOrd="0" presId="urn:microsoft.com/office/officeart/2005/8/layout/orgChart1"/>
    <dgm:cxn modelId="{E9A168EF-4A2D-4009-AF3A-52D86AFEA052}" type="presParOf" srcId="{3E76BDAD-687F-418D-AD5F-0C591171DDC9}" destId="{8D400502-7837-45EF-BC7F-634244B291F4}" srcOrd="2" destOrd="0" presId="urn:microsoft.com/office/officeart/2005/8/layout/orgChart1"/>
    <dgm:cxn modelId="{48EFB6C0-399A-49DA-B714-78D12129EA66}" type="presParOf" srcId="{3E76BDAD-687F-418D-AD5F-0C591171DDC9}" destId="{7BA2EA95-0889-48A1-A627-FF5A8D9E9EA3}" srcOrd="3" destOrd="0" presId="urn:microsoft.com/office/officeart/2005/8/layout/orgChart1"/>
    <dgm:cxn modelId="{38222854-85FF-43B2-9132-12BB51270CDB}" type="presParOf" srcId="{7BA2EA95-0889-48A1-A627-FF5A8D9E9EA3}" destId="{6F54AD27-1AA7-4DF3-A66C-4FDFCDC3CA58}" srcOrd="0" destOrd="0" presId="urn:microsoft.com/office/officeart/2005/8/layout/orgChart1"/>
    <dgm:cxn modelId="{D2E7B239-ED9A-4B40-B43B-1A1FB68A0179}" type="presParOf" srcId="{6F54AD27-1AA7-4DF3-A66C-4FDFCDC3CA58}" destId="{5A5AA88F-6DBC-4701-B9E1-C4ED826E8A52}" srcOrd="0" destOrd="0" presId="urn:microsoft.com/office/officeart/2005/8/layout/orgChart1"/>
    <dgm:cxn modelId="{6A6E30D7-368A-4255-AFF6-C955AD6AA171}" type="presParOf" srcId="{6F54AD27-1AA7-4DF3-A66C-4FDFCDC3CA58}" destId="{CDFE700B-DCD3-4D44-A74C-966FBB07207D}" srcOrd="1" destOrd="0" presId="urn:microsoft.com/office/officeart/2005/8/layout/orgChart1"/>
    <dgm:cxn modelId="{5799826C-3D79-4FBA-B98E-3E07D29CC37C}" type="presParOf" srcId="{7BA2EA95-0889-48A1-A627-FF5A8D9E9EA3}" destId="{69A15079-2C7A-4A57-9FB3-6BCD01CB2F7F}" srcOrd="1" destOrd="0" presId="urn:microsoft.com/office/officeart/2005/8/layout/orgChart1"/>
    <dgm:cxn modelId="{BE72B4D4-37E7-4967-8585-1FC2F0499ECC}" type="presParOf" srcId="{7BA2EA95-0889-48A1-A627-FF5A8D9E9EA3}" destId="{5579516E-FB08-4572-9D6A-DA11F7ABA1F2}" srcOrd="2" destOrd="0" presId="urn:microsoft.com/office/officeart/2005/8/layout/orgChart1"/>
    <dgm:cxn modelId="{3B65C746-7855-4B68-9DBF-39CFF18CAE58}" type="presParOf" srcId="{3E76BDAD-687F-418D-AD5F-0C591171DDC9}" destId="{928A2207-6234-4951-8798-8CC1CD83092D}" srcOrd="4" destOrd="0" presId="urn:microsoft.com/office/officeart/2005/8/layout/orgChart1"/>
    <dgm:cxn modelId="{34231FC5-FAF2-4771-B1F5-34BEEC5AA27D}" type="presParOf" srcId="{3E76BDAD-687F-418D-AD5F-0C591171DDC9}" destId="{EAB78D5A-4757-492D-8CB4-E0B3557FFB36}" srcOrd="5" destOrd="0" presId="urn:microsoft.com/office/officeart/2005/8/layout/orgChart1"/>
    <dgm:cxn modelId="{E6626FD2-5F5C-4A0B-9915-41827B7251F4}" type="presParOf" srcId="{EAB78D5A-4757-492D-8CB4-E0B3557FFB36}" destId="{6A5C839E-F444-4B6E-8A77-D2EE541C9823}" srcOrd="0" destOrd="0" presId="urn:microsoft.com/office/officeart/2005/8/layout/orgChart1"/>
    <dgm:cxn modelId="{04246D5A-94DE-4833-9B50-A510BA2F7E28}" type="presParOf" srcId="{6A5C839E-F444-4B6E-8A77-D2EE541C9823}" destId="{9612CBFB-271D-46F7-A7A0-BB2E1DB15042}" srcOrd="0" destOrd="0" presId="urn:microsoft.com/office/officeart/2005/8/layout/orgChart1"/>
    <dgm:cxn modelId="{A8FD156D-C383-40D7-B163-864674E8CAD8}" type="presParOf" srcId="{6A5C839E-F444-4B6E-8A77-D2EE541C9823}" destId="{E727E343-6069-4E25-9DF1-4AAA451AB62C}" srcOrd="1" destOrd="0" presId="urn:microsoft.com/office/officeart/2005/8/layout/orgChart1"/>
    <dgm:cxn modelId="{FD4C622E-AE1C-4C58-8142-10071B197D71}" type="presParOf" srcId="{EAB78D5A-4757-492D-8CB4-E0B3557FFB36}" destId="{EB3D5ABF-5075-4E06-A1E7-E7340BAAF78F}" srcOrd="1" destOrd="0" presId="urn:microsoft.com/office/officeart/2005/8/layout/orgChart1"/>
    <dgm:cxn modelId="{0767BB58-0505-465B-810A-F1B2E7FCBC48}" type="presParOf" srcId="{EAB78D5A-4757-492D-8CB4-E0B3557FFB36}" destId="{4672FE39-67FC-4D26-8B08-129676FD93EE}" srcOrd="2" destOrd="0" presId="urn:microsoft.com/office/officeart/2005/8/layout/orgChart1"/>
    <dgm:cxn modelId="{12AC32C9-F5EA-4C94-894B-EFFD88E244FB}" type="presParOf" srcId="{3E76BDAD-687F-418D-AD5F-0C591171DDC9}" destId="{4509FE30-079E-48E9-98A4-47A6BF52AB5D}" srcOrd="6" destOrd="0" presId="urn:microsoft.com/office/officeart/2005/8/layout/orgChart1"/>
    <dgm:cxn modelId="{2C314954-B510-4952-9E25-4A3033E0B04D}" type="presParOf" srcId="{3E76BDAD-687F-418D-AD5F-0C591171DDC9}" destId="{71A71D74-3961-4ED0-94DE-094A2E413F08}" srcOrd="7" destOrd="0" presId="urn:microsoft.com/office/officeart/2005/8/layout/orgChart1"/>
    <dgm:cxn modelId="{7C8DD832-F5D5-452C-B99A-3DD6D403798B}" type="presParOf" srcId="{71A71D74-3961-4ED0-94DE-094A2E413F08}" destId="{FDB96CEA-2BE5-451A-9BF9-282D2B10024E}" srcOrd="0" destOrd="0" presId="urn:microsoft.com/office/officeart/2005/8/layout/orgChart1"/>
    <dgm:cxn modelId="{A33BF5ED-4F4D-4A36-A48B-1D1FA45A872B}" type="presParOf" srcId="{FDB96CEA-2BE5-451A-9BF9-282D2B10024E}" destId="{87DE9520-934E-454D-ADB0-CDD8BCDA8AB0}" srcOrd="0" destOrd="0" presId="urn:microsoft.com/office/officeart/2005/8/layout/orgChart1"/>
    <dgm:cxn modelId="{C016DFBD-65FD-4465-A89E-D7EC78C9A33C}" type="presParOf" srcId="{FDB96CEA-2BE5-451A-9BF9-282D2B10024E}" destId="{62534668-D7AA-4441-B2F0-5EE2C8ABA2E3}" srcOrd="1" destOrd="0" presId="urn:microsoft.com/office/officeart/2005/8/layout/orgChart1"/>
    <dgm:cxn modelId="{97CDF856-CE63-474D-BE12-05FC9FD041DD}" type="presParOf" srcId="{71A71D74-3961-4ED0-94DE-094A2E413F08}" destId="{23B4C964-DCF0-41EC-B0F6-9A52B3201BED}" srcOrd="1" destOrd="0" presId="urn:microsoft.com/office/officeart/2005/8/layout/orgChart1"/>
    <dgm:cxn modelId="{B2DBA47E-6E42-4B12-9BEF-77DE75C2EDBB}" type="presParOf" srcId="{71A71D74-3961-4ED0-94DE-094A2E413F08}" destId="{F71C9ED8-BD39-4181-91F3-B004C4E22C30}" srcOrd="2" destOrd="0" presId="urn:microsoft.com/office/officeart/2005/8/layout/orgChart1"/>
    <dgm:cxn modelId="{9EA524F7-BEE5-401B-89C7-4B2E58923270}" type="presParOf" srcId="{B9DD158B-96B2-4538-8B10-C61BCFC3A850}" destId="{84198C2A-A72A-48D2-8068-C830CE898C4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09FE30-079E-48E9-98A4-47A6BF52AB5D}">
      <dsp:nvSpPr>
        <dsp:cNvPr id="0" name=""/>
        <dsp:cNvSpPr/>
      </dsp:nvSpPr>
      <dsp:spPr>
        <a:xfrm>
          <a:off x="4114799" y="2451191"/>
          <a:ext cx="3222736" cy="3728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6439"/>
              </a:lnTo>
              <a:lnTo>
                <a:pt x="3222736" y="186439"/>
              </a:lnTo>
              <a:lnTo>
                <a:pt x="3222736" y="37287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8A2207-6234-4951-8798-8CC1CD83092D}">
      <dsp:nvSpPr>
        <dsp:cNvPr id="0" name=""/>
        <dsp:cNvSpPr/>
      </dsp:nvSpPr>
      <dsp:spPr>
        <a:xfrm>
          <a:off x="4114799" y="2451191"/>
          <a:ext cx="1074245" cy="3728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6439"/>
              </a:lnTo>
              <a:lnTo>
                <a:pt x="1074245" y="186439"/>
              </a:lnTo>
              <a:lnTo>
                <a:pt x="1074245" y="37287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400502-7837-45EF-BC7F-634244B291F4}">
      <dsp:nvSpPr>
        <dsp:cNvPr id="0" name=""/>
        <dsp:cNvSpPr/>
      </dsp:nvSpPr>
      <dsp:spPr>
        <a:xfrm>
          <a:off x="3040554" y="2451191"/>
          <a:ext cx="1074245" cy="372878"/>
        </a:xfrm>
        <a:custGeom>
          <a:avLst/>
          <a:gdLst/>
          <a:ahLst/>
          <a:cxnLst/>
          <a:rect l="0" t="0" r="0" b="0"/>
          <a:pathLst>
            <a:path>
              <a:moveTo>
                <a:pt x="1074245" y="0"/>
              </a:moveTo>
              <a:lnTo>
                <a:pt x="1074245" y="186439"/>
              </a:lnTo>
              <a:lnTo>
                <a:pt x="0" y="186439"/>
              </a:lnTo>
              <a:lnTo>
                <a:pt x="0" y="37287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3E4C46-529B-4E0A-897A-198019C06EDF}">
      <dsp:nvSpPr>
        <dsp:cNvPr id="0" name=""/>
        <dsp:cNvSpPr/>
      </dsp:nvSpPr>
      <dsp:spPr>
        <a:xfrm>
          <a:off x="892063" y="2451191"/>
          <a:ext cx="3222736" cy="372878"/>
        </a:xfrm>
        <a:custGeom>
          <a:avLst/>
          <a:gdLst/>
          <a:ahLst/>
          <a:cxnLst/>
          <a:rect l="0" t="0" r="0" b="0"/>
          <a:pathLst>
            <a:path>
              <a:moveTo>
                <a:pt x="3222736" y="0"/>
              </a:moveTo>
              <a:lnTo>
                <a:pt x="3222736" y="186439"/>
              </a:lnTo>
              <a:lnTo>
                <a:pt x="0" y="186439"/>
              </a:lnTo>
              <a:lnTo>
                <a:pt x="0" y="37287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84645E-39FD-4185-B2E5-2A63C3364C99}">
      <dsp:nvSpPr>
        <dsp:cNvPr id="0" name=""/>
        <dsp:cNvSpPr/>
      </dsp:nvSpPr>
      <dsp:spPr>
        <a:xfrm>
          <a:off x="3226993" y="1563385"/>
          <a:ext cx="1775612" cy="8878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1" i="0" u="none" strike="noStrike" kern="1200" cap="none" normalizeH="0" baseline="0" smtClean="0">
              <a:ln>
                <a:noFill/>
              </a:ln>
              <a:solidFill>
                <a:srgbClr val="B79FF3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بارش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1" i="0" u="none" strike="noStrike" kern="1200" cap="none" normalizeH="0" baseline="0" smtClean="0">
              <a:ln>
                <a:noFill/>
              </a:ln>
              <a:solidFill>
                <a:srgbClr val="B79FF3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فكري </a:t>
          </a:r>
          <a:endParaRPr kumimoji="0" lang="en-US" altLang="en-US" sz="1100" b="1" i="0" u="none" strike="noStrike" kern="1200" cap="none" normalizeH="0" baseline="0" smtClean="0">
            <a:ln>
              <a:noFill/>
            </a:ln>
            <a:solidFill>
              <a:srgbClr val="B79FF3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26993" y="1563385"/>
        <a:ext cx="1775612" cy="887806"/>
      </dsp:txXfrm>
    </dsp:sp>
    <dsp:sp modelId="{8D47C37B-B141-4F7B-B135-04F31395BB57}">
      <dsp:nvSpPr>
        <dsp:cNvPr id="0" name=""/>
        <dsp:cNvSpPr/>
      </dsp:nvSpPr>
      <dsp:spPr>
        <a:xfrm>
          <a:off x="4256" y="2824070"/>
          <a:ext cx="1775612" cy="8878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4256" y="2824070"/>
        <a:ext cx="1775612" cy="887806"/>
      </dsp:txXfrm>
    </dsp:sp>
    <dsp:sp modelId="{5A5AA88F-6DBC-4701-B9E1-C4ED826E8A52}">
      <dsp:nvSpPr>
        <dsp:cNvPr id="0" name=""/>
        <dsp:cNvSpPr/>
      </dsp:nvSpPr>
      <dsp:spPr>
        <a:xfrm>
          <a:off x="2152748" y="2824070"/>
          <a:ext cx="1775612" cy="8878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0" i="0" u="none" strike="noStrike" kern="1200" cap="none" normalizeH="0" baseline="0" smtClean="0">
              <a:ln>
                <a:noFill/>
              </a:ln>
              <a:solidFill>
                <a:srgbClr val="F73919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راههايي براي 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0" i="0" u="none" strike="noStrike" kern="1200" cap="none" normalizeH="0" baseline="0" smtClean="0">
              <a:ln>
                <a:noFill/>
              </a:ln>
              <a:solidFill>
                <a:srgbClr val="F73919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حل يك 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0" i="0" u="none" strike="noStrike" kern="1200" cap="none" normalizeH="0" baseline="0" smtClean="0">
              <a:ln>
                <a:noFill/>
              </a:ln>
              <a:solidFill>
                <a:srgbClr val="F73919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مسئله يا موضوع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0" i="0" u="none" strike="noStrike" kern="1200" cap="none" normalizeH="0" baseline="0" smtClean="0">
              <a:ln>
                <a:noFill/>
              </a:ln>
              <a:solidFill>
                <a:srgbClr val="F73919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پيشنها د مي شود </a:t>
          </a:r>
          <a:endParaRPr kumimoji="0" lang="en-US" altLang="en-US" sz="1100" b="0" i="0" u="none" strike="noStrike" kern="1200" cap="none" normalizeH="0" baseline="0" smtClean="0">
            <a:ln>
              <a:noFill/>
            </a:ln>
            <a:solidFill>
              <a:srgbClr val="F73919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52748" y="2824070"/>
        <a:ext cx="1775612" cy="887806"/>
      </dsp:txXfrm>
    </dsp:sp>
    <dsp:sp modelId="{9612CBFB-271D-46F7-A7A0-BB2E1DB15042}">
      <dsp:nvSpPr>
        <dsp:cNvPr id="0" name=""/>
        <dsp:cNvSpPr/>
      </dsp:nvSpPr>
      <dsp:spPr>
        <a:xfrm>
          <a:off x="4301239" y="2824070"/>
          <a:ext cx="1775612" cy="8878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1" i="0" u="none" strike="noStrike" kern="1200" cap="none" normalizeH="0" baseline="0" smtClean="0">
              <a:ln>
                <a:noFill/>
              </a:ln>
              <a:solidFill>
                <a:srgbClr val="F93DDE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تلاش فكري 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1" i="0" u="none" strike="noStrike" kern="1200" cap="none" normalizeH="0" baseline="0" smtClean="0">
              <a:ln>
                <a:noFill/>
              </a:ln>
              <a:solidFill>
                <a:srgbClr val="F93DDE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و ذهني 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1" i="0" u="none" strike="noStrike" kern="1200" cap="none" normalizeH="0" baseline="0" smtClean="0">
              <a:ln>
                <a:noFill/>
              </a:ln>
              <a:solidFill>
                <a:srgbClr val="F93DDE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به طور گروهي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1" i="0" u="none" strike="noStrike" kern="1200" cap="none" normalizeH="0" baseline="0" smtClean="0">
              <a:ln>
                <a:noFill/>
              </a:ln>
              <a:solidFill>
                <a:srgbClr val="F93DDE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براي 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1" i="0" u="none" strike="noStrike" kern="1200" cap="none" normalizeH="0" baseline="0" smtClean="0">
              <a:ln>
                <a:noFill/>
              </a:ln>
              <a:solidFill>
                <a:srgbClr val="F93DDE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راه حل مناسب </a:t>
          </a:r>
          <a:endParaRPr kumimoji="0" lang="en-US" altLang="en-US" sz="1100" b="1" i="0" u="none" strike="noStrike" kern="1200" cap="none" normalizeH="0" baseline="0" smtClean="0">
            <a:ln>
              <a:noFill/>
            </a:ln>
            <a:solidFill>
              <a:srgbClr val="F93DDE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01239" y="2824070"/>
        <a:ext cx="1775612" cy="887806"/>
      </dsp:txXfrm>
    </dsp:sp>
    <dsp:sp modelId="{87DE9520-934E-454D-ADB0-CDD8BCDA8AB0}">
      <dsp:nvSpPr>
        <dsp:cNvPr id="0" name=""/>
        <dsp:cNvSpPr/>
      </dsp:nvSpPr>
      <dsp:spPr>
        <a:xfrm>
          <a:off x="6449730" y="2824070"/>
          <a:ext cx="1775612" cy="8878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1" i="0" u="none" strike="noStrike" kern="1200" cap="none" normalizeH="0" baseline="0" smtClean="0">
              <a:ln>
                <a:noFill/>
              </a:ln>
              <a:solidFill>
                <a:srgbClr val="065A22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روش و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1" i="0" u="none" strike="noStrike" kern="1200" cap="none" normalizeH="0" baseline="0" smtClean="0">
              <a:ln>
                <a:noFill/>
              </a:ln>
              <a:solidFill>
                <a:srgbClr val="065A22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فني گروهي </a:t>
          </a:r>
        </a:p>
        <a:p>
          <a:pPr marL="0" marR="0" lvl="0" indent="0" algn="ctr" defTabSz="914400" rtl="1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en-US" sz="1100" b="1" i="0" u="none" strike="noStrike" kern="1200" cap="none" normalizeH="0" baseline="0" smtClean="0">
              <a:ln>
                <a:noFill/>
              </a:ln>
              <a:solidFill>
                <a:srgbClr val="065A22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است </a:t>
          </a:r>
          <a:endParaRPr kumimoji="0" lang="en-US" altLang="en-US" sz="1100" b="1" i="0" u="none" strike="noStrike" kern="1200" cap="none" normalizeH="0" baseline="0" smtClean="0">
            <a:ln>
              <a:noFill/>
            </a:ln>
            <a:solidFill>
              <a:srgbClr val="065A22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49730" y="2824070"/>
        <a:ext cx="1775612" cy="8878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26627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28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29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30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31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32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33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34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35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36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37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38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39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40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6641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26642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643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6644" name="Rectangle 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6645" name="Rectangle 2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6646" name="Rectangle 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B5D89E9-E788-4670-A556-02A649653C32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2C9AEB-A545-407D-85CE-8C0FBB6A0480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E65099-7496-463A-850C-1B6655444DA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E9E983-8291-43BE-A408-197A4D5657CB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42E3D5-E861-4775-8520-92CF045B924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38D623-2A5F-4E11-8A0F-1BC62033CDE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A5C3C3-5AA9-463E-880D-E0F21AE70330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E7300-58FC-4FD5-B840-ACEB7202E75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A123A5-A923-4950-ABA1-53F35C8E1AC3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BDA81C-A6D2-4AEE-AF6D-2396E5EEAAA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2F18B8-1332-4EF6-88DB-B04BE1EE5DEF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2A284CE-2A29-4733-B346-14867BCCF3F9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63529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25603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04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05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06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07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08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09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10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11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12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13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14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15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16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25617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25618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5619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25620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25621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38B2A31-F471-4E50-8E65-21B2A0B84D9E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25622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6703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ChangeArrowheads="1"/>
          </p:cNvSpPr>
          <p:nvPr/>
        </p:nvSpPr>
        <p:spPr bwMode="auto">
          <a:xfrm>
            <a:off x="755650" y="1773238"/>
            <a:ext cx="6659563" cy="4176712"/>
          </a:xfrm>
          <a:prstGeom prst="wedgeRoundRectCallout">
            <a:avLst>
              <a:gd name="adj1" fmla="val -41060"/>
              <a:gd name="adj2" fmla="val 33088"/>
              <a:gd name="adj3" fmla="val 16667"/>
            </a:avLst>
          </a:prstGeom>
          <a:gradFill rotWithShape="1">
            <a:gsLst>
              <a:gs pos="0">
                <a:srgbClr val="FBEC25"/>
              </a:gs>
              <a:gs pos="100000">
                <a:srgbClr val="E175E1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121893000" prstMaterial="legacyMatte">
            <a:bevelT w="13500" h="13500" prst="angle"/>
            <a:bevelB w="13500" h="13500" prst="angle"/>
            <a:extrusionClr>
              <a:srgbClr val="5625D1"/>
            </a:extrusionClr>
          </a:sp3d>
        </p:spPr>
        <p:txBody>
          <a:bodyPr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971550" y="2852738"/>
            <a:ext cx="6337300" cy="1720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 روش بارش فكري يا طو فان فكري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ChangeArrowheads="1"/>
          </p:cNvSpPr>
          <p:nvPr/>
        </p:nvSpPr>
        <p:spPr bwMode="auto">
          <a:xfrm>
            <a:off x="250825" y="1412875"/>
            <a:ext cx="8353425" cy="4608513"/>
          </a:xfrm>
          <a:prstGeom prst="wedgeRectCallout">
            <a:avLst>
              <a:gd name="adj1" fmla="val -171"/>
              <a:gd name="adj2" fmla="val -34083"/>
            </a:avLst>
          </a:prstGeom>
          <a:solidFill>
            <a:srgbClr val="5625D1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01035"/>
            </a:extrusionClr>
          </a:sp3d>
        </p:spPr>
        <p:txBody>
          <a:bodyPr>
            <a:flatTx/>
          </a:bodyPr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5123" name="AutoShape 3"/>
          <p:cNvSpPr>
            <a:spLocks noChangeArrowheads="1"/>
          </p:cNvSpPr>
          <p:nvPr/>
        </p:nvSpPr>
        <p:spPr bwMode="auto">
          <a:xfrm>
            <a:off x="2124075" y="0"/>
            <a:ext cx="3887788" cy="1368425"/>
          </a:xfrm>
          <a:prstGeom prst="star16">
            <a:avLst>
              <a:gd name="adj" fmla="val 37500"/>
            </a:avLst>
          </a:prstGeom>
          <a:solidFill>
            <a:srgbClr val="5625D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sz="4000" b="1">
                <a:solidFill>
                  <a:srgbClr val="E8F84E"/>
                </a:solidFill>
                <a:cs typeface="Yagut" pitchFamily="2" charset="-78"/>
              </a:rPr>
              <a:t>بارش فكري</a:t>
            </a:r>
            <a:endParaRPr lang="en-US" sz="4000" b="1">
              <a:solidFill>
                <a:srgbClr val="E8F84E"/>
              </a:solidFill>
              <a:cs typeface="Yagut" pitchFamily="2" charset="-78"/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11188" y="1700213"/>
            <a:ext cx="7777162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 b="1">
                <a:solidFill>
                  <a:srgbClr val="00FFFF"/>
                </a:solidFill>
                <a:cs typeface="Yagut" pitchFamily="2" charset="-78"/>
              </a:rPr>
              <a:t>عبارت است از اجراي فن و گرد همايي كه از طريق آن عده اي مي كوشند براي يك مسئله به خصوص ، با انباشتن تمام افكار و انديشه هايي كه همانجا ارائه مي گردد .</a:t>
            </a:r>
            <a:endParaRPr lang="en-US" sz="4400" b="1">
              <a:solidFill>
                <a:srgbClr val="00FFFF"/>
              </a:solidFill>
              <a:cs typeface="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57200" y="277813"/>
          <a:ext cx="8229600" cy="52752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473075" y="3644900"/>
            <a:ext cx="18192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a-IR" b="1">
                <a:solidFill>
                  <a:srgbClr val="00FFFF"/>
                </a:solidFill>
                <a:cs typeface="Yagut" pitchFamily="2" charset="-78"/>
              </a:rPr>
              <a:t>بارش فكري نوعي</a:t>
            </a:r>
          </a:p>
          <a:p>
            <a:r>
              <a:rPr lang="fa-IR" b="1">
                <a:solidFill>
                  <a:srgbClr val="00FFFF"/>
                </a:solidFill>
                <a:cs typeface="Yagut" pitchFamily="2" charset="-78"/>
              </a:rPr>
              <a:t> حمله ي ذهني به</a:t>
            </a:r>
          </a:p>
          <a:p>
            <a:r>
              <a:rPr lang="fa-IR" b="1">
                <a:solidFill>
                  <a:srgbClr val="00FFFF"/>
                </a:solidFill>
                <a:cs typeface="Yagut" pitchFamily="2" charset="-78"/>
              </a:rPr>
              <a:t>موضوع است كه</a:t>
            </a:r>
          </a:p>
          <a:p>
            <a:r>
              <a:rPr lang="fa-IR" b="1">
                <a:solidFill>
                  <a:srgbClr val="00FFFF"/>
                </a:solidFill>
                <a:cs typeface="Yagut" pitchFamily="2" charset="-78"/>
              </a:rPr>
              <a:t> شركت كنند گان</a:t>
            </a:r>
          </a:p>
          <a:p>
            <a:r>
              <a:rPr lang="fa-IR" b="1">
                <a:solidFill>
                  <a:srgbClr val="00FFFF"/>
                </a:solidFill>
                <a:cs typeface="Yagut" pitchFamily="2" charset="-78"/>
              </a:rPr>
              <a:t> في البداهه نظر خود</a:t>
            </a:r>
          </a:p>
          <a:p>
            <a:r>
              <a:rPr lang="fa-IR" b="1">
                <a:solidFill>
                  <a:srgbClr val="00FFFF"/>
                </a:solidFill>
                <a:cs typeface="Yagut" pitchFamily="2" charset="-78"/>
              </a:rPr>
              <a:t> را ابراز دارند </a:t>
            </a:r>
            <a:endParaRPr lang="en-US" b="1">
              <a:solidFill>
                <a:srgbClr val="00FFFF"/>
              </a:solidFill>
              <a:cs typeface="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755650" y="0"/>
            <a:ext cx="7812088" cy="60944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00FFFF"/>
              </a:gs>
            </a:gsLst>
            <a:lin ang="5400000" scaled="1"/>
          </a:gradFill>
          <a:ln w="9525" algn="ctr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F99FF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fa-IR">
              <a:latin typeface="Arial" pitchFamily="34" charset="0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95288" y="0"/>
            <a:ext cx="6840537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en-US" sz="4400">
                <a:solidFill>
                  <a:srgbClr val="01464F"/>
                </a:solidFill>
                <a:latin typeface="Arial" pitchFamily="34" charset="0"/>
              </a:rPr>
              <a:t> </a:t>
            </a:r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 flipV="1">
            <a:off x="1116013" y="908050"/>
            <a:ext cx="144462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 flipV="1">
            <a:off x="1187450" y="2924175"/>
            <a:ext cx="144463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7174" name="Line 6"/>
          <p:cNvSpPr>
            <a:spLocks noChangeShapeType="1"/>
          </p:cNvSpPr>
          <p:nvPr/>
        </p:nvSpPr>
        <p:spPr bwMode="auto">
          <a:xfrm flipV="1">
            <a:off x="1116013" y="1773238"/>
            <a:ext cx="71437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2339975" y="1989138"/>
            <a:ext cx="4968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latin typeface="Arial" pitchFamily="34" charset="0"/>
              </a:rPr>
              <a:t>  </a:t>
            </a:r>
            <a:endParaRPr lang="en-US" sz="3600">
              <a:solidFill>
                <a:srgbClr val="5A4AD0"/>
              </a:solidFill>
              <a:latin typeface="Arial" pitchFamily="34" charset="0"/>
            </a:endParaRPr>
          </a:p>
        </p:txBody>
      </p:sp>
      <p:sp>
        <p:nvSpPr>
          <p:cNvPr id="7176" name="Line 8"/>
          <p:cNvSpPr>
            <a:spLocks noChangeShapeType="1"/>
          </p:cNvSpPr>
          <p:nvPr/>
        </p:nvSpPr>
        <p:spPr bwMode="auto">
          <a:xfrm flipH="1">
            <a:off x="1331913" y="4941888"/>
            <a:ext cx="71437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7177" name="Line 9"/>
          <p:cNvSpPr>
            <a:spLocks noChangeShapeType="1"/>
          </p:cNvSpPr>
          <p:nvPr/>
        </p:nvSpPr>
        <p:spPr bwMode="auto">
          <a:xfrm flipV="1">
            <a:off x="1331913" y="3789363"/>
            <a:ext cx="71437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547813" y="4005263"/>
            <a:ext cx="358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3600" b="1">
              <a:latin typeface="Arial" pitchFamily="34" charset="0"/>
            </a:endParaRP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2484438" y="476250"/>
            <a:ext cx="43195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 b="1">
                <a:solidFill>
                  <a:srgbClr val="FF6600"/>
                </a:solidFill>
                <a:cs typeface="Yagut" pitchFamily="2" charset="-78"/>
              </a:rPr>
              <a:t>قوانين بارش فكري </a:t>
            </a:r>
            <a:endParaRPr lang="en-US" sz="4400" b="1">
              <a:solidFill>
                <a:srgbClr val="FF6600"/>
              </a:solidFill>
              <a:cs typeface="Yagut" pitchFamily="2" charset="-78"/>
            </a:endParaRP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2555875" y="836613"/>
            <a:ext cx="4032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1">
              <a:cs typeface="Yagut" pitchFamily="2" charset="-78"/>
            </a:endParaRP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2411413" y="2133600"/>
            <a:ext cx="50403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 b="1">
                <a:solidFill>
                  <a:srgbClr val="0000FF"/>
                </a:solidFill>
                <a:cs typeface="Yagut" pitchFamily="2" charset="-78"/>
              </a:rPr>
              <a:t>انتقاد ممنوع</a:t>
            </a:r>
            <a:endParaRPr lang="en-US" sz="44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7182" name="Oval 14"/>
          <p:cNvSpPr>
            <a:spLocks noChangeArrowheads="1"/>
          </p:cNvSpPr>
          <p:nvPr/>
        </p:nvSpPr>
        <p:spPr bwMode="auto">
          <a:xfrm>
            <a:off x="2124075" y="2924175"/>
            <a:ext cx="2376488" cy="2305050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7183" name="AutoShape 15"/>
          <p:cNvSpPr>
            <a:spLocks noChangeArrowheads="1"/>
          </p:cNvSpPr>
          <p:nvPr/>
        </p:nvSpPr>
        <p:spPr bwMode="auto">
          <a:xfrm rot="2171037">
            <a:off x="3175000" y="2998788"/>
            <a:ext cx="390525" cy="2232025"/>
          </a:xfrm>
          <a:prstGeom prst="parallelogram">
            <a:avLst>
              <a:gd name="adj" fmla="val 0"/>
            </a:avLst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/>
          <p:cNvSpPr>
            <a:spLocks noChangeArrowheads="1"/>
          </p:cNvSpPr>
          <p:nvPr/>
        </p:nvSpPr>
        <p:spPr bwMode="auto">
          <a:xfrm>
            <a:off x="323850" y="0"/>
            <a:ext cx="8353425" cy="6021388"/>
          </a:xfrm>
          <a:prstGeom prst="flowChartDocument">
            <a:avLst/>
          </a:prstGeom>
          <a:solidFill>
            <a:srgbClr val="FBEC25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5625D1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8195" name="WordArt 3"/>
          <p:cNvSpPr>
            <a:spLocks noChangeArrowheads="1" noChangeShapeType="1" noTextEdit="1"/>
          </p:cNvSpPr>
          <p:nvPr/>
        </p:nvSpPr>
        <p:spPr bwMode="auto">
          <a:xfrm>
            <a:off x="900113" y="333375"/>
            <a:ext cx="6983412" cy="4464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fa-IR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FFCC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Kokab"/>
              </a:rPr>
              <a:t>   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692275" y="620713"/>
            <a:ext cx="4967288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6600" b="1">
                <a:cs typeface="Yagut" pitchFamily="2" charset="-78"/>
              </a:rPr>
              <a:t>   </a:t>
            </a:r>
            <a:endParaRPr lang="en-US" sz="3600" b="1">
              <a:solidFill>
                <a:srgbClr val="00FFFF"/>
              </a:solidFill>
              <a:cs typeface="Yagut" pitchFamily="2" charset="-78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23850" y="765175"/>
            <a:ext cx="792003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000" b="1">
                <a:solidFill>
                  <a:srgbClr val="0000FF"/>
                </a:solidFill>
                <a:cs typeface="Yagut" pitchFamily="2" charset="-78"/>
              </a:rPr>
              <a:t>قضاوت  وارزشيابي در مورد انديشه در مورد انديشه و فكر اعضا ممنوع </a:t>
            </a:r>
            <a:endParaRPr lang="en-US" sz="4000" b="1">
              <a:solidFill>
                <a:srgbClr val="0000FF"/>
              </a:solidFill>
              <a:cs typeface="Yagut" pitchFamily="2" charset="-78"/>
            </a:endParaRPr>
          </a:p>
        </p:txBody>
      </p:sp>
      <p:pic>
        <p:nvPicPr>
          <p:cNvPr id="8198" name="Picture 6" descr="j02991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2060575"/>
            <a:ext cx="3875087" cy="3352800"/>
          </a:xfrm>
          <a:prstGeom prst="rect">
            <a:avLst/>
          </a:prstGeom>
          <a:noFill/>
        </p:spPr>
      </p:pic>
      <p:sp>
        <p:nvSpPr>
          <p:cNvPr id="8199" name="Oval 7"/>
          <p:cNvSpPr>
            <a:spLocks noChangeArrowheads="1"/>
          </p:cNvSpPr>
          <p:nvPr/>
        </p:nvSpPr>
        <p:spPr bwMode="auto">
          <a:xfrm>
            <a:off x="900113" y="1484313"/>
            <a:ext cx="1079500" cy="936625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8200" name="AutoShape 8"/>
          <p:cNvSpPr>
            <a:spLocks noChangeArrowheads="1"/>
          </p:cNvSpPr>
          <p:nvPr/>
        </p:nvSpPr>
        <p:spPr bwMode="auto">
          <a:xfrm rot="2171037">
            <a:off x="1331913" y="1484313"/>
            <a:ext cx="165100" cy="938212"/>
          </a:xfrm>
          <a:prstGeom prst="parallelogram">
            <a:avLst>
              <a:gd name="adj" fmla="val 0"/>
            </a:avLst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/>
          <p:cNvSpPr>
            <a:spLocks noChangeArrowheads="1"/>
          </p:cNvSpPr>
          <p:nvPr/>
        </p:nvSpPr>
        <p:spPr bwMode="auto">
          <a:xfrm>
            <a:off x="0" y="1628775"/>
            <a:ext cx="8101013" cy="4824413"/>
          </a:xfrm>
          <a:prstGeom prst="wedgeRoundRectCallout">
            <a:avLst>
              <a:gd name="adj1" fmla="val -42653"/>
              <a:gd name="adj2" fmla="val 21931"/>
              <a:gd name="adj3" fmla="val 16667"/>
            </a:avLst>
          </a:prstGeom>
          <a:gradFill rotWithShape="1">
            <a:gsLst>
              <a:gs pos="0">
                <a:srgbClr val="FBEC25"/>
              </a:gs>
              <a:gs pos="100000">
                <a:srgbClr val="E175E1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121893000" prstMaterial="legacyMatte">
            <a:bevelT w="13500" h="13500" prst="angle"/>
            <a:bevelB w="13500" h="13500" prst="angle"/>
            <a:extrusionClr>
              <a:srgbClr val="5625D1"/>
            </a:extrusionClr>
          </a:sp3d>
        </p:spPr>
        <p:txBody>
          <a:bodyPr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2924175"/>
            <a:ext cx="58674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48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95288" y="2133600"/>
            <a:ext cx="70564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 b="1">
                <a:solidFill>
                  <a:srgbClr val="CC0000"/>
                </a:solidFill>
                <a:cs typeface="Yagut" pitchFamily="2" charset="-78"/>
              </a:rPr>
              <a:t>كميت انديشه ها و نظريات مطلوب</a:t>
            </a:r>
            <a:endParaRPr lang="en-US" sz="4400" b="1">
              <a:solidFill>
                <a:srgbClr val="CC0000"/>
              </a:solidFill>
              <a:cs typeface="Yagut" pitchFamily="2" charset="-78"/>
            </a:endParaRPr>
          </a:p>
        </p:txBody>
      </p:sp>
      <p:pic>
        <p:nvPicPr>
          <p:cNvPr id="9221" name="Picture 5" descr="j0287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3429000"/>
            <a:ext cx="2663825" cy="23320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/>
          <p:cNvSpPr>
            <a:spLocks noChangeArrowheads="1"/>
          </p:cNvSpPr>
          <p:nvPr/>
        </p:nvSpPr>
        <p:spPr bwMode="auto">
          <a:xfrm>
            <a:off x="250825" y="549275"/>
            <a:ext cx="8137525" cy="5903913"/>
          </a:xfrm>
          <a:prstGeom prst="flowChartTerminator">
            <a:avLst/>
          </a:prstGeom>
          <a:gradFill rotWithShape="1">
            <a:gsLst>
              <a:gs pos="0">
                <a:srgbClr val="653DAD"/>
              </a:gs>
              <a:gs pos="100000">
                <a:srgbClr val="6C74C0"/>
              </a:gs>
            </a:gsLst>
            <a:lin ang="0" scaled="1"/>
          </a:gradFill>
          <a:ln w="9525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EAFA50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50825" y="1412875"/>
            <a:ext cx="741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latin typeface="Arial" pitchFamily="34" charset="0"/>
              </a:rPr>
              <a:t> </a:t>
            </a:r>
            <a:endParaRPr lang="en-US" sz="2400" b="1">
              <a:latin typeface="Arial" pitchFamily="34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-612775" y="692150"/>
            <a:ext cx="7848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000" b="1">
                <a:solidFill>
                  <a:srgbClr val="893933"/>
                </a:solidFill>
                <a:latin typeface="Arial" pitchFamily="34" charset="0"/>
              </a:rPr>
              <a:t>  </a:t>
            </a:r>
            <a:endParaRPr lang="fa-IR" sz="3200" b="1">
              <a:solidFill>
                <a:srgbClr val="FAF1F0"/>
              </a:solidFill>
              <a:latin typeface="Arial" pitchFamily="34" charset="0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0" y="1125538"/>
            <a:ext cx="7164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solidFill>
                  <a:srgbClr val="F5E4E3"/>
                </a:solidFill>
                <a:latin typeface="Arial" pitchFamily="34" charset="0"/>
              </a:rPr>
              <a:t>  </a:t>
            </a:r>
            <a:endParaRPr lang="en-US" sz="6000" b="1">
              <a:solidFill>
                <a:srgbClr val="8A226F"/>
              </a:solidFill>
              <a:latin typeface="Arial" pitchFamily="34" charset="0"/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95288" y="2997200"/>
            <a:ext cx="67691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latin typeface="Arial" pitchFamily="34" charset="0"/>
              </a:rPr>
              <a:t> </a:t>
            </a:r>
            <a:endParaRPr lang="en-US" sz="3600">
              <a:solidFill>
                <a:schemeClr val="bg2"/>
              </a:solidFill>
              <a:latin typeface="Arial" pitchFamily="34" charset="0"/>
            </a:endParaRP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539750" y="1196975"/>
            <a:ext cx="7272338" cy="311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6600" b="1">
                <a:solidFill>
                  <a:srgbClr val="CC0000"/>
                </a:solidFill>
                <a:cs typeface="Yagut" pitchFamily="2" charset="-78"/>
              </a:rPr>
              <a:t>تركيب ، تلفيق و تغيير دادن انديشه ي ديگران آزاد است </a:t>
            </a:r>
            <a:endParaRPr lang="en-US" sz="6600" b="1">
              <a:solidFill>
                <a:srgbClr val="CC0000"/>
              </a:solidFill>
              <a:cs typeface="Yagut" pitchFamily="2" charset="-78"/>
            </a:endParaRPr>
          </a:p>
        </p:txBody>
      </p:sp>
      <p:pic>
        <p:nvPicPr>
          <p:cNvPr id="10248" name="Picture 8" descr="j02330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573463"/>
            <a:ext cx="2952750" cy="2614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/>
          <p:cNvSpPr>
            <a:spLocks noChangeArrowheads="1"/>
          </p:cNvSpPr>
          <p:nvPr/>
        </p:nvSpPr>
        <p:spPr bwMode="auto">
          <a:xfrm>
            <a:off x="395288" y="692150"/>
            <a:ext cx="7200900" cy="4752975"/>
          </a:xfrm>
          <a:prstGeom prst="wedgeRectCallout">
            <a:avLst>
              <a:gd name="adj1" fmla="val -28375"/>
              <a:gd name="adj2" fmla="val 53042"/>
            </a:avLst>
          </a:prstGeom>
          <a:gradFill rotWithShape="1">
            <a:gsLst>
              <a:gs pos="0">
                <a:schemeClr val="tx2"/>
              </a:gs>
              <a:gs pos="100000">
                <a:srgbClr val="23F7D4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chemeClr val="tx2"/>
            </a:extrusionClr>
          </a:sp3d>
        </p:spPr>
        <p:txBody>
          <a:bodyPr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250825" y="1484313"/>
            <a:ext cx="698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>
                <a:solidFill>
                  <a:srgbClr val="8A226F"/>
                </a:solidFill>
                <a:latin typeface="Arial" pitchFamily="34" charset="0"/>
              </a:rPr>
              <a:t>  </a:t>
            </a:r>
            <a:endParaRPr lang="en-US" sz="4400">
              <a:solidFill>
                <a:schemeClr val="bg2"/>
              </a:solidFill>
              <a:latin typeface="Arial" pitchFamily="34" charset="0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258888" y="1052513"/>
            <a:ext cx="54737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000" b="1">
                <a:solidFill>
                  <a:srgbClr val="CC0000"/>
                </a:solidFill>
                <a:cs typeface="Yagut" pitchFamily="2" charset="-78"/>
              </a:rPr>
              <a:t>به نظريات غير معقول و دور از ذهن بايد توجه شود </a:t>
            </a:r>
            <a:endParaRPr lang="en-US" sz="4000" b="1">
              <a:solidFill>
                <a:srgbClr val="CC0000"/>
              </a:solidFill>
              <a:cs typeface="Yagut" pitchFamily="2" charset="-78"/>
            </a:endParaRPr>
          </a:p>
        </p:txBody>
      </p:sp>
      <p:pic>
        <p:nvPicPr>
          <p:cNvPr id="11269" name="Picture 5" descr="j02991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2349500"/>
            <a:ext cx="2640012" cy="2708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/>
          <p:cNvSpPr>
            <a:spLocks noChangeArrowheads="1"/>
          </p:cNvSpPr>
          <p:nvPr/>
        </p:nvSpPr>
        <p:spPr bwMode="auto">
          <a:xfrm>
            <a:off x="0" y="908050"/>
            <a:ext cx="8748713" cy="4752975"/>
          </a:xfrm>
          <a:prstGeom prst="plus">
            <a:avLst>
              <a:gd name="adj" fmla="val 25000"/>
            </a:avLst>
          </a:prstGeom>
          <a:gradFill rotWithShape="1">
            <a:gsLst>
              <a:gs pos="0">
                <a:srgbClr val="F7ED23"/>
              </a:gs>
              <a:gs pos="100000">
                <a:srgbClr val="C1F8FB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7ED23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331913" y="333375"/>
            <a:ext cx="5976937" cy="3667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prstShdw prst="shdw13" dist="53882" dir="13500000">
              <a:srgbClr val="C0C0C0">
                <a:alpha val="50000"/>
              </a:srgbClr>
            </a:prst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>
              <a:latin typeface="Arial" pitchFamily="34" charset="0"/>
            </a:endParaRP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979613" y="2060575"/>
            <a:ext cx="3960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Arial" pitchFamily="34" charset="0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0" y="1341438"/>
            <a:ext cx="69484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latin typeface="Arial" pitchFamily="34" charset="0"/>
              </a:rPr>
              <a:t>            </a:t>
            </a:r>
            <a:endParaRPr lang="en-US" sz="3200">
              <a:solidFill>
                <a:srgbClr val="8A226F"/>
              </a:solidFill>
              <a:latin typeface="Arial" pitchFamily="34" charset="0"/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0" y="2349500"/>
            <a:ext cx="8280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 b="1">
                <a:solidFill>
                  <a:srgbClr val="CC0000"/>
                </a:solidFill>
                <a:cs typeface="Yagut" pitchFamily="2" charset="-78"/>
              </a:rPr>
              <a:t>حضور افراد داو طلبانه و اختياري است </a:t>
            </a:r>
            <a:endParaRPr lang="en-US" sz="4400" b="1">
              <a:solidFill>
                <a:srgbClr val="CC0000"/>
              </a:solidFill>
              <a:cs typeface="Yagut" pitchFamily="2" charset="-78"/>
            </a:endParaRPr>
          </a:p>
        </p:txBody>
      </p:sp>
      <p:pic>
        <p:nvPicPr>
          <p:cNvPr id="12295" name="Picture 7" descr="j03029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3200400"/>
            <a:ext cx="1728788" cy="23891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>
            <a:spLocks noChangeArrowheads="1"/>
          </p:cNvSpPr>
          <p:nvPr/>
        </p:nvSpPr>
        <p:spPr bwMode="auto">
          <a:xfrm>
            <a:off x="-541338" y="0"/>
            <a:ext cx="9145588" cy="6453188"/>
          </a:xfrm>
          <a:prstGeom prst="star8">
            <a:avLst>
              <a:gd name="adj" fmla="val 38250"/>
            </a:avLst>
          </a:prstGeom>
          <a:gradFill rotWithShape="1">
            <a:gsLst>
              <a:gs pos="0">
                <a:srgbClr val="F197ED"/>
              </a:gs>
              <a:gs pos="100000">
                <a:srgbClr val="F5E4E3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611188" y="1341438"/>
            <a:ext cx="612140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fa-IR" sz="3600">
                <a:latin typeface="Arial" pitchFamily="34" charset="0"/>
              </a:rPr>
              <a:t>    </a:t>
            </a:r>
            <a:endParaRPr lang="en-US" sz="3600">
              <a:solidFill>
                <a:srgbClr val="A50021"/>
              </a:solidFill>
              <a:latin typeface="Arial" pitchFamily="34" charset="0"/>
              <a:cs typeface="Zar" pitchFamily="2" charset="-78"/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68313" y="2060575"/>
            <a:ext cx="67325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 b="1">
                <a:solidFill>
                  <a:srgbClr val="0000FF"/>
                </a:solidFill>
                <a:cs typeface="Yagut" pitchFamily="2" charset="-78"/>
              </a:rPr>
              <a:t>مشابه سازي  نظريات آزاد است </a:t>
            </a:r>
            <a:endParaRPr lang="en-US" sz="4400" b="1">
              <a:solidFill>
                <a:srgbClr val="0000FF"/>
              </a:solidFill>
              <a:cs typeface="Yagut" pitchFamily="2" charset="-78"/>
            </a:endParaRPr>
          </a:p>
        </p:txBody>
      </p:sp>
      <p:pic>
        <p:nvPicPr>
          <p:cNvPr id="13317" name="Picture 5" descr="j02819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3213100"/>
            <a:ext cx="2305050" cy="21780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333375"/>
            <a:ext cx="9144000" cy="5183188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00FFFF"/>
              </a:gs>
            </a:gsLst>
            <a:lin ang="5400000" scaled="1"/>
          </a:gradFill>
          <a:ln w="9525" algn="ctr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F99FF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-1189038" y="1412875"/>
            <a:ext cx="8569326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endParaRPr lang="en-US" sz="4400">
              <a:solidFill>
                <a:srgbClr val="01464F"/>
              </a:solidFill>
              <a:latin typeface="Arial" pitchFamily="34" charset="0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692150"/>
            <a:ext cx="8820150" cy="415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800" b="1">
                <a:solidFill>
                  <a:srgbClr val="0000FF"/>
                </a:solidFill>
                <a:cs typeface="Yagut" pitchFamily="2" charset="-78"/>
              </a:rPr>
              <a:t>آموزش از طريق بارش فكري ، توانايي حل مسئله را در افراد افزايش مي دهد</a:t>
            </a:r>
          </a:p>
          <a:p>
            <a:pPr>
              <a:spcBef>
                <a:spcPct val="50000"/>
              </a:spcBef>
            </a:pPr>
            <a:r>
              <a:rPr lang="fa-IR" sz="2800" b="1">
                <a:solidFill>
                  <a:srgbClr val="CC0000"/>
                </a:solidFill>
                <a:cs typeface="Yagut" pitchFamily="2" charset="-78"/>
              </a:rPr>
              <a:t>روش بار فكري بيشتر از روشهاي مرسوم آموزشي ، به ايجاد عقايد و انديشه هاي آفريننده منجر مي شود .</a:t>
            </a:r>
          </a:p>
          <a:p>
            <a:pPr>
              <a:spcBef>
                <a:spcPct val="50000"/>
              </a:spcBef>
            </a:pPr>
            <a:r>
              <a:rPr lang="fa-IR" sz="2800" b="1">
                <a:solidFill>
                  <a:srgbClr val="F549DC"/>
                </a:solidFill>
                <a:cs typeface="Yagut" pitchFamily="2" charset="-78"/>
              </a:rPr>
              <a:t>كوشش براي جهت دادن هر چه بيشتر به پاسخ سئوالات طرح شده ، به افزايش پاسخ هاي آفريننده مي انجامد .</a:t>
            </a:r>
          </a:p>
          <a:p>
            <a:pPr>
              <a:spcBef>
                <a:spcPct val="50000"/>
              </a:spcBef>
            </a:pPr>
            <a:r>
              <a:rPr lang="fa-IR" sz="2800" b="1">
                <a:solidFill>
                  <a:srgbClr val="003300"/>
                </a:solidFill>
                <a:cs typeface="Yagut" pitchFamily="2" charset="-78"/>
              </a:rPr>
              <a:t>دانش آموزاني كه دوره هاي مربوط را مي گذرانند در آزمون  </a:t>
            </a:r>
            <a:br>
              <a:rPr lang="fa-IR" sz="2800" b="1">
                <a:solidFill>
                  <a:srgbClr val="003300"/>
                </a:solidFill>
                <a:cs typeface="Yagut" pitchFamily="2" charset="-78"/>
              </a:rPr>
            </a:br>
            <a:r>
              <a:rPr lang="fa-IR" sz="2800" b="1">
                <a:solidFill>
                  <a:srgbClr val="003300"/>
                </a:solidFill>
                <a:cs typeface="Yagut" pitchFamily="2" charset="-78"/>
              </a:rPr>
              <a:t>آفرينندگي نمره هاي بيشتري  آورده اند.</a:t>
            </a:r>
            <a:endParaRPr lang="en-US" sz="2800" b="1">
              <a:solidFill>
                <a:srgbClr val="003300"/>
              </a:solidFill>
              <a:cs typeface="Yagut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>
            <a:spLocks noChangeArrowheads="1"/>
          </p:cNvSpPr>
          <p:nvPr/>
        </p:nvSpPr>
        <p:spPr bwMode="auto">
          <a:xfrm>
            <a:off x="0" y="-1035050"/>
            <a:ext cx="8748713" cy="7245350"/>
          </a:xfrm>
          <a:prstGeom prst="irregularSeal1">
            <a:avLst/>
          </a:prstGeom>
          <a:gradFill rotWithShape="1">
            <a:gsLst>
              <a:gs pos="0">
                <a:srgbClr val="A4F3FE"/>
              </a:gs>
              <a:gs pos="100000">
                <a:srgbClr val="99FF99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653DAD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 sz="4000">
              <a:solidFill>
                <a:srgbClr val="8A226F"/>
              </a:solidFill>
              <a:latin typeface="Arial" pitchFamily="34" charset="0"/>
            </a:endParaRP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619250" y="1916113"/>
            <a:ext cx="49688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000" b="1">
                <a:solidFill>
                  <a:srgbClr val="CC0000"/>
                </a:solidFill>
                <a:cs typeface="Yagut" pitchFamily="2" charset="-78"/>
              </a:rPr>
              <a:t>مرا حل روش بارش مغزي </a:t>
            </a:r>
            <a:endParaRPr lang="en-US" sz="4000" b="1">
              <a:solidFill>
                <a:srgbClr val="CC0000"/>
              </a:solidFill>
              <a:cs typeface="Yagut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/>
          <p:cNvSpPr>
            <a:spLocks noChangeArrowheads="1"/>
          </p:cNvSpPr>
          <p:nvPr/>
        </p:nvSpPr>
        <p:spPr bwMode="auto">
          <a:xfrm>
            <a:off x="395288" y="692150"/>
            <a:ext cx="7200900" cy="4752975"/>
          </a:xfrm>
          <a:prstGeom prst="wedgeRectCallout">
            <a:avLst>
              <a:gd name="adj1" fmla="val -28375"/>
              <a:gd name="adj2" fmla="val 53042"/>
            </a:avLst>
          </a:prstGeom>
          <a:gradFill rotWithShape="1">
            <a:gsLst>
              <a:gs pos="0">
                <a:schemeClr val="tx2"/>
              </a:gs>
              <a:gs pos="100000">
                <a:srgbClr val="23F7D4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chemeClr val="tx2"/>
            </a:extrusionClr>
          </a:sp3d>
        </p:spPr>
        <p:txBody>
          <a:bodyPr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95288" y="1412875"/>
            <a:ext cx="69850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algn="ctr"/>
            <a:endParaRPr lang="en-US" sz="4000" b="1">
              <a:solidFill>
                <a:srgbClr val="D60093"/>
              </a:solidFill>
              <a:latin typeface="Arial" pitchFamily="34" charset="0"/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763713" y="1628775"/>
            <a:ext cx="50403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cs typeface="Yagut" pitchFamily="2" charset="-78"/>
              </a:rPr>
              <a:t> </a:t>
            </a:r>
            <a:r>
              <a:rPr lang="fa-IR" sz="2800" b="1">
                <a:solidFill>
                  <a:srgbClr val="CC0000"/>
                </a:solidFill>
                <a:cs typeface="Yagut" pitchFamily="2" charset="-78"/>
              </a:rPr>
              <a:t>خلاقيت و توليد انديشه </a:t>
            </a:r>
            <a:endParaRPr lang="en-US" sz="2800" b="1">
              <a:solidFill>
                <a:srgbClr val="CC0000"/>
              </a:solidFill>
              <a:cs typeface="Yagut" pitchFamily="2" charset="-78"/>
            </a:endParaRPr>
          </a:p>
        </p:txBody>
      </p:sp>
      <p:pic>
        <p:nvPicPr>
          <p:cNvPr id="16389" name="Picture 5" descr="j02860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284538"/>
            <a:ext cx="2511425" cy="1992312"/>
          </a:xfrm>
          <a:prstGeom prst="rect">
            <a:avLst/>
          </a:prstGeom>
          <a:noFill/>
        </p:spPr>
      </p:pic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1403350" y="908050"/>
            <a:ext cx="2520950" cy="2016125"/>
          </a:xfrm>
          <a:prstGeom prst="irregularSeal1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16391" name="Freeform 7"/>
          <p:cNvSpPr>
            <a:spLocks/>
          </p:cNvSpPr>
          <p:nvPr/>
        </p:nvSpPr>
        <p:spPr bwMode="auto">
          <a:xfrm>
            <a:off x="1079500" y="981075"/>
            <a:ext cx="2555875" cy="2016125"/>
          </a:xfrm>
          <a:custGeom>
            <a:avLst/>
            <a:gdLst/>
            <a:ahLst/>
            <a:cxnLst>
              <a:cxn ang="0">
                <a:pos x="68" y="1270"/>
              </a:cxn>
              <a:cxn ang="0">
                <a:pos x="159" y="952"/>
              </a:cxn>
              <a:cxn ang="0">
                <a:pos x="1021" y="1134"/>
              </a:cxn>
              <a:cxn ang="0">
                <a:pos x="1429" y="272"/>
              </a:cxn>
              <a:cxn ang="0">
                <a:pos x="1610" y="0"/>
              </a:cxn>
            </a:cxnLst>
            <a:rect l="0" t="0" r="r" b="b"/>
            <a:pathLst>
              <a:path w="1610" h="1270">
                <a:moveTo>
                  <a:pt x="68" y="1270"/>
                </a:moveTo>
                <a:cubicBezTo>
                  <a:pt x="34" y="1122"/>
                  <a:pt x="0" y="975"/>
                  <a:pt x="159" y="952"/>
                </a:cubicBezTo>
                <a:cubicBezTo>
                  <a:pt x="318" y="929"/>
                  <a:pt x="809" y="1247"/>
                  <a:pt x="1021" y="1134"/>
                </a:cubicBezTo>
                <a:cubicBezTo>
                  <a:pt x="1233" y="1021"/>
                  <a:pt x="1331" y="461"/>
                  <a:pt x="1429" y="272"/>
                </a:cubicBezTo>
                <a:cubicBezTo>
                  <a:pt x="1527" y="83"/>
                  <a:pt x="1568" y="41"/>
                  <a:pt x="161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6392" name="Freeform 8"/>
          <p:cNvSpPr>
            <a:spLocks/>
          </p:cNvSpPr>
          <p:nvPr/>
        </p:nvSpPr>
        <p:spPr bwMode="auto">
          <a:xfrm>
            <a:off x="1187450" y="2420938"/>
            <a:ext cx="1008063" cy="911225"/>
          </a:xfrm>
          <a:custGeom>
            <a:avLst/>
            <a:gdLst/>
            <a:ahLst/>
            <a:cxnLst>
              <a:cxn ang="0">
                <a:pos x="0" y="544"/>
              </a:cxn>
              <a:cxn ang="0">
                <a:pos x="227" y="544"/>
              </a:cxn>
              <a:cxn ang="0">
                <a:pos x="272" y="362"/>
              </a:cxn>
              <a:cxn ang="0">
                <a:pos x="499" y="362"/>
              </a:cxn>
              <a:cxn ang="0">
                <a:pos x="544" y="90"/>
              </a:cxn>
              <a:cxn ang="0">
                <a:pos x="635" y="0"/>
              </a:cxn>
            </a:cxnLst>
            <a:rect l="0" t="0" r="r" b="b"/>
            <a:pathLst>
              <a:path w="635" h="574">
                <a:moveTo>
                  <a:pt x="0" y="544"/>
                </a:moveTo>
                <a:cubicBezTo>
                  <a:pt x="91" y="559"/>
                  <a:pt x="182" y="574"/>
                  <a:pt x="227" y="544"/>
                </a:cubicBezTo>
                <a:cubicBezTo>
                  <a:pt x="272" y="514"/>
                  <a:pt x="227" y="392"/>
                  <a:pt x="272" y="362"/>
                </a:cubicBezTo>
                <a:cubicBezTo>
                  <a:pt x="317" y="332"/>
                  <a:pt x="454" y="407"/>
                  <a:pt x="499" y="362"/>
                </a:cubicBezTo>
                <a:cubicBezTo>
                  <a:pt x="544" y="317"/>
                  <a:pt x="521" y="150"/>
                  <a:pt x="544" y="90"/>
                </a:cubicBezTo>
                <a:cubicBezTo>
                  <a:pt x="567" y="30"/>
                  <a:pt x="627" y="15"/>
                  <a:pt x="635" y="0"/>
                </a:cubicBezTo>
              </a:path>
            </a:pathLst>
          </a:custGeom>
          <a:noFill/>
          <a:ln w="9525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pic>
        <p:nvPicPr>
          <p:cNvPr id="16393" name="Picture 9" descr="j02920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765175"/>
            <a:ext cx="1498600" cy="18002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/>
          <p:cNvSpPr>
            <a:spLocks noChangeArrowheads="1"/>
          </p:cNvSpPr>
          <p:nvPr/>
        </p:nvSpPr>
        <p:spPr bwMode="auto">
          <a:xfrm>
            <a:off x="4859338" y="2420938"/>
            <a:ext cx="2736850" cy="2087562"/>
          </a:xfrm>
          <a:prstGeom prst="leftArrow">
            <a:avLst>
              <a:gd name="adj1" fmla="val 50000"/>
              <a:gd name="adj2" fmla="val 32776"/>
            </a:avLst>
          </a:prstGeom>
          <a:gradFill rotWithShape="1">
            <a:gsLst>
              <a:gs pos="0">
                <a:srgbClr val="BDF85E"/>
              </a:gs>
              <a:gs pos="100000">
                <a:srgbClr val="9CF6A0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2400" b="1">
              <a:latin typeface="Arial" pitchFamily="34" charset="0"/>
            </a:endParaRPr>
          </a:p>
        </p:txBody>
      </p:sp>
      <p:sp>
        <p:nvSpPr>
          <p:cNvPr id="17411" name="Line 3"/>
          <p:cNvSpPr>
            <a:spLocks noChangeShapeType="1"/>
          </p:cNvSpPr>
          <p:nvPr/>
        </p:nvSpPr>
        <p:spPr bwMode="auto">
          <a:xfrm>
            <a:off x="3348038" y="981075"/>
            <a:ext cx="1584325" cy="144463"/>
          </a:xfrm>
          <a:prstGeom prst="line">
            <a:avLst/>
          </a:prstGeom>
          <a:noFill/>
          <a:ln w="952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 flipH="1">
            <a:off x="4859338" y="1125538"/>
            <a:ext cx="73025" cy="5040312"/>
          </a:xfrm>
          <a:prstGeom prst="line">
            <a:avLst/>
          </a:prstGeom>
          <a:noFill/>
          <a:ln w="952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 flipV="1">
            <a:off x="2771775" y="6165850"/>
            <a:ext cx="2016125" cy="71438"/>
          </a:xfrm>
          <a:prstGeom prst="line">
            <a:avLst/>
          </a:prstGeom>
          <a:noFill/>
          <a:ln w="952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H="1" flipV="1">
            <a:off x="4140200" y="2349500"/>
            <a:ext cx="647700" cy="788988"/>
          </a:xfrm>
          <a:prstGeom prst="line">
            <a:avLst/>
          </a:prstGeom>
          <a:noFill/>
          <a:ln w="76200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 flipH="1">
            <a:off x="4067175" y="3284538"/>
            <a:ext cx="649288" cy="1727200"/>
          </a:xfrm>
          <a:prstGeom prst="line">
            <a:avLst/>
          </a:prstGeom>
          <a:noFill/>
          <a:ln w="952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7416" name="Line 8"/>
          <p:cNvSpPr>
            <a:spLocks noChangeShapeType="1"/>
          </p:cNvSpPr>
          <p:nvPr/>
        </p:nvSpPr>
        <p:spPr bwMode="auto">
          <a:xfrm flipH="1" flipV="1">
            <a:off x="2916238" y="2276475"/>
            <a:ext cx="1295400" cy="73025"/>
          </a:xfrm>
          <a:prstGeom prst="line">
            <a:avLst/>
          </a:prstGeom>
          <a:noFill/>
          <a:ln w="952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 flipH="1">
            <a:off x="2700338" y="5084763"/>
            <a:ext cx="1365250" cy="0"/>
          </a:xfrm>
          <a:prstGeom prst="line">
            <a:avLst/>
          </a:prstGeom>
          <a:noFill/>
          <a:ln w="2857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7418" name="Oval 10"/>
          <p:cNvSpPr>
            <a:spLocks noChangeArrowheads="1"/>
          </p:cNvSpPr>
          <p:nvPr/>
        </p:nvSpPr>
        <p:spPr bwMode="auto">
          <a:xfrm>
            <a:off x="0" y="0"/>
            <a:ext cx="3348038" cy="1412875"/>
          </a:xfrm>
          <a:prstGeom prst="ellipse">
            <a:avLst/>
          </a:prstGeom>
          <a:gradFill rotWithShape="1">
            <a:gsLst>
              <a:gs pos="0">
                <a:srgbClr val="6BDFEB"/>
              </a:gs>
              <a:gs pos="100000">
                <a:srgbClr val="E1F75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بيان و تفهيم</a:t>
            </a:r>
            <a:r>
              <a:rPr lang="fa-IR" sz="2400" b="1">
                <a:cs typeface="Yagut" pitchFamily="2" charset="-78"/>
              </a:rPr>
              <a:t> </a:t>
            </a:r>
          </a:p>
          <a:p>
            <a:pPr algn="ctr"/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موضوع جلسه به وسيله</a:t>
            </a:r>
          </a:p>
          <a:p>
            <a:pPr algn="ctr"/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 رئيس جلسه 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  <a:p>
            <a:pPr algn="ctr"/>
            <a:endParaRPr lang="en-US" sz="2400" b="1">
              <a:solidFill>
                <a:srgbClr val="CC0000"/>
              </a:solidFill>
              <a:latin typeface="Arial" pitchFamily="34" charset="0"/>
              <a:cs typeface="Badr" pitchFamily="2" charset="-78"/>
            </a:endParaRPr>
          </a:p>
        </p:txBody>
      </p:sp>
      <p:sp>
        <p:nvSpPr>
          <p:cNvPr id="17419" name="Oval 11"/>
          <p:cNvSpPr>
            <a:spLocks noChangeArrowheads="1"/>
          </p:cNvSpPr>
          <p:nvPr/>
        </p:nvSpPr>
        <p:spPr bwMode="auto">
          <a:xfrm>
            <a:off x="0" y="1484313"/>
            <a:ext cx="2843213" cy="1223962"/>
          </a:xfrm>
          <a:prstGeom prst="ellipse">
            <a:avLst/>
          </a:prstGeom>
          <a:gradFill rotWithShape="1">
            <a:gsLst>
              <a:gs pos="0">
                <a:srgbClr val="FA3262"/>
              </a:gs>
              <a:gs pos="100000">
                <a:srgbClr val="E0F426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2400" b="1">
              <a:latin typeface="Arial" pitchFamily="34" charset="0"/>
              <a:cs typeface="Zar" pitchFamily="2" charset="-78"/>
            </a:endParaRPr>
          </a:p>
        </p:txBody>
      </p:sp>
      <p:sp>
        <p:nvSpPr>
          <p:cNvPr id="17420" name="Oval 12"/>
          <p:cNvSpPr>
            <a:spLocks noChangeArrowheads="1"/>
          </p:cNvSpPr>
          <p:nvPr/>
        </p:nvSpPr>
        <p:spPr bwMode="auto">
          <a:xfrm>
            <a:off x="0" y="4292600"/>
            <a:ext cx="2700338" cy="1296988"/>
          </a:xfrm>
          <a:prstGeom prst="ellipse">
            <a:avLst/>
          </a:prstGeom>
          <a:gradFill rotWithShape="1">
            <a:gsLst>
              <a:gs pos="0">
                <a:srgbClr val="BDF85E"/>
              </a:gs>
              <a:gs pos="100000">
                <a:schemeClr val="tx2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17421" name="Oval 13"/>
          <p:cNvSpPr>
            <a:spLocks noChangeArrowheads="1"/>
          </p:cNvSpPr>
          <p:nvPr/>
        </p:nvSpPr>
        <p:spPr bwMode="auto">
          <a:xfrm>
            <a:off x="0" y="5661025"/>
            <a:ext cx="2590800" cy="1196975"/>
          </a:xfrm>
          <a:prstGeom prst="ellipse">
            <a:avLst/>
          </a:prstGeom>
          <a:gradFill rotWithShape="1">
            <a:gsLst>
              <a:gs pos="0">
                <a:srgbClr val="C9F95D"/>
              </a:gs>
              <a:gs pos="100000">
                <a:srgbClr val="9C25F5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1600" b="1">
              <a:latin typeface="Arial" pitchFamily="34" charset="0"/>
            </a:endParaRPr>
          </a:p>
        </p:txBody>
      </p:sp>
      <p:sp>
        <p:nvSpPr>
          <p:cNvPr id="17422" name="Text Box 14"/>
          <p:cNvSpPr txBox="1">
            <a:spLocks noChangeArrowheads="1"/>
          </p:cNvSpPr>
          <p:nvPr/>
        </p:nvSpPr>
        <p:spPr bwMode="auto">
          <a:xfrm>
            <a:off x="5364163" y="3284538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 b="1">
              <a:latin typeface="Arial" pitchFamily="34" charset="0"/>
            </a:endParaRPr>
          </a:p>
        </p:txBody>
      </p:sp>
      <p:sp>
        <p:nvSpPr>
          <p:cNvPr id="17423" name="Text Box 15"/>
          <p:cNvSpPr txBox="1">
            <a:spLocks noChangeArrowheads="1"/>
          </p:cNvSpPr>
          <p:nvPr/>
        </p:nvSpPr>
        <p:spPr bwMode="auto">
          <a:xfrm>
            <a:off x="5508625" y="3141663"/>
            <a:ext cx="18716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راهبر دهاي مرحله اول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17424" name="Text Box 16"/>
          <p:cNvSpPr txBox="1">
            <a:spLocks noChangeArrowheads="1"/>
          </p:cNvSpPr>
          <p:nvPr/>
        </p:nvSpPr>
        <p:spPr bwMode="auto">
          <a:xfrm>
            <a:off x="395288" y="1557338"/>
            <a:ext cx="19796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>
                <a:solidFill>
                  <a:srgbClr val="0000FF"/>
                </a:solidFill>
                <a:cs typeface="Yagut" pitchFamily="2" charset="-78"/>
              </a:rPr>
              <a:t>اعلام وظايف اعضاء و مشاهده كنند گان به وسيله رئيس</a:t>
            </a:r>
            <a:endParaRPr lang="en-US" sz="20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7425" name="Line 17"/>
          <p:cNvSpPr>
            <a:spLocks noChangeShapeType="1"/>
          </p:cNvSpPr>
          <p:nvPr/>
        </p:nvSpPr>
        <p:spPr bwMode="auto">
          <a:xfrm flipH="1">
            <a:off x="2843213" y="3213100"/>
            <a:ext cx="1800225" cy="71438"/>
          </a:xfrm>
          <a:prstGeom prst="line">
            <a:avLst/>
          </a:prstGeom>
          <a:noFill/>
          <a:ln w="28575">
            <a:solidFill>
              <a:srgbClr val="800080"/>
            </a:solidFill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fa-IR"/>
          </a:p>
        </p:txBody>
      </p:sp>
      <p:sp>
        <p:nvSpPr>
          <p:cNvPr id="17426" name="Oval 18"/>
          <p:cNvSpPr>
            <a:spLocks noChangeArrowheads="1"/>
          </p:cNvSpPr>
          <p:nvPr/>
        </p:nvSpPr>
        <p:spPr bwMode="auto">
          <a:xfrm>
            <a:off x="0" y="2781300"/>
            <a:ext cx="2916238" cy="1295400"/>
          </a:xfrm>
          <a:prstGeom prst="ellipse">
            <a:avLst/>
          </a:prstGeom>
          <a:gradFill rotWithShape="1">
            <a:gsLst>
              <a:gs pos="0">
                <a:srgbClr val="BDF85E"/>
              </a:gs>
              <a:gs pos="100000">
                <a:schemeClr val="tx2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17427" name="Text Box 19"/>
          <p:cNvSpPr txBox="1">
            <a:spLocks noChangeArrowheads="1"/>
          </p:cNvSpPr>
          <p:nvPr/>
        </p:nvSpPr>
        <p:spPr bwMode="auto">
          <a:xfrm>
            <a:off x="323850" y="5805488"/>
            <a:ext cx="20875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>
                <a:solidFill>
                  <a:srgbClr val="0000FF"/>
                </a:solidFill>
                <a:cs typeface="Yagut" pitchFamily="2" charset="-78"/>
              </a:rPr>
              <a:t>ثبت آرايء و نظرات به وسيله منشي</a:t>
            </a:r>
            <a:endParaRPr lang="en-US" sz="20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17428" name="Text Box 20"/>
          <p:cNvSpPr txBox="1">
            <a:spLocks noChangeArrowheads="1"/>
          </p:cNvSpPr>
          <p:nvPr/>
        </p:nvSpPr>
        <p:spPr bwMode="auto">
          <a:xfrm>
            <a:off x="0" y="4437063"/>
            <a:ext cx="241141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F549DC"/>
                </a:solidFill>
                <a:cs typeface="Yagut" pitchFamily="2" charset="-78"/>
              </a:rPr>
              <a:t>شروع جلسه وارائه نظرات به صورت چرخشي</a:t>
            </a:r>
            <a:endParaRPr lang="en-US" sz="2400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17429" name="Text Box 21"/>
          <p:cNvSpPr txBox="1">
            <a:spLocks noChangeArrowheads="1"/>
          </p:cNvSpPr>
          <p:nvPr/>
        </p:nvSpPr>
        <p:spPr bwMode="auto">
          <a:xfrm>
            <a:off x="0" y="2924175"/>
            <a:ext cx="27003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003300"/>
                </a:solidFill>
                <a:cs typeface="Yagut" pitchFamily="2" charset="-78"/>
              </a:rPr>
              <a:t>بيان قوانين جلسه به وسيله رئيس جلسه</a:t>
            </a:r>
            <a:endParaRPr lang="en-US" sz="2400" b="1">
              <a:solidFill>
                <a:srgbClr val="003300"/>
              </a:solidFill>
              <a:cs typeface="Yagut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68313" y="549275"/>
            <a:ext cx="7199312" cy="5759450"/>
          </a:xfrm>
          <a:prstGeom prst="actionButtonDocument">
            <a:avLst/>
          </a:prstGeom>
          <a:solidFill>
            <a:srgbClr val="808000"/>
          </a:solidFill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23850" y="1196975"/>
            <a:ext cx="69119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4400">
              <a:solidFill>
                <a:srgbClr val="F2EEFC"/>
              </a:solidFill>
              <a:latin typeface="Arial" pitchFamily="34" charset="0"/>
            </a:endParaRP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2339975" y="1412875"/>
            <a:ext cx="36718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3600" b="1">
                <a:solidFill>
                  <a:srgbClr val="CC0000"/>
                </a:solidFill>
                <a:cs typeface="Yagut" pitchFamily="2" charset="-78"/>
              </a:rPr>
              <a:t>قضاوت و ارزشيابي</a:t>
            </a:r>
            <a:r>
              <a:rPr lang="fa-IR" sz="3200" b="1">
                <a:solidFill>
                  <a:srgbClr val="CC0000"/>
                </a:solidFill>
                <a:cs typeface="Yagut" pitchFamily="2" charset="-78"/>
              </a:rPr>
              <a:t> </a:t>
            </a:r>
            <a:endParaRPr lang="en-US" sz="32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827088" y="2205038"/>
            <a:ext cx="6048375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800" b="1">
                <a:solidFill>
                  <a:srgbClr val="00FFFF"/>
                </a:solidFill>
                <a:cs typeface="Yagut" pitchFamily="2" charset="-78"/>
              </a:rPr>
              <a:t>در اين مرحله مجمو ع نظريات پالايش مي شود و نظريات مشابه و نامناسب حذف مي شود سپس مشاهده گران و اعضائ اصلي جلسه بارش مغزي اين نظريات را مورد بررسي و ارزشيابي قرار مي دهند ، ودر نهايت ، تعداد نظريه يا طرح به صورت پيشنهاد و دستاورد اصلي جلسه اعلام مي گردد.</a:t>
            </a:r>
            <a:endParaRPr lang="en-US" sz="2800" b="1">
              <a:solidFill>
                <a:srgbClr val="00FFFF"/>
              </a:solidFill>
              <a:cs typeface="Yagut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/>
          <p:cNvSpPr>
            <a:spLocks noChangeArrowheads="1"/>
          </p:cNvSpPr>
          <p:nvPr/>
        </p:nvSpPr>
        <p:spPr bwMode="auto">
          <a:xfrm>
            <a:off x="0" y="620713"/>
            <a:ext cx="7524750" cy="4895850"/>
          </a:xfrm>
          <a:prstGeom prst="wedgeRectCallout">
            <a:avLst>
              <a:gd name="adj1" fmla="val -30759"/>
              <a:gd name="adj2" fmla="val 64722"/>
            </a:avLst>
          </a:prstGeom>
          <a:gradFill rotWithShape="1">
            <a:gsLst>
              <a:gs pos="0">
                <a:srgbClr val="CDF3FB"/>
              </a:gs>
              <a:gs pos="100000">
                <a:srgbClr val="FBB7F1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CDF3FB"/>
            </a:extrusionClr>
          </a:sp3d>
        </p:spPr>
        <p:txBody>
          <a:bodyPr>
            <a:flatTx/>
          </a:bodyPr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1052513"/>
            <a:ext cx="7451725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endParaRPr lang="fa-IR" sz="400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9460" name="Oval 4"/>
          <p:cNvSpPr>
            <a:spLocks noChangeArrowheads="1"/>
          </p:cNvSpPr>
          <p:nvPr/>
        </p:nvSpPr>
        <p:spPr bwMode="auto">
          <a:xfrm>
            <a:off x="1258888" y="4149725"/>
            <a:ext cx="2017712" cy="935038"/>
          </a:xfrm>
          <a:prstGeom prst="ellipse">
            <a:avLst/>
          </a:prstGeom>
          <a:gradFill rotWithShape="1">
            <a:gsLst>
              <a:gs pos="0">
                <a:srgbClr val="6BDFEB"/>
              </a:gs>
              <a:gs pos="100000">
                <a:srgbClr val="E1F75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19461" name="Oval 5"/>
          <p:cNvSpPr>
            <a:spLocks noChangeArrowheads="1"/>
          </p:cNvSpPr>
          <p:nvPr/>
        </p:nvSpPr>
        <p:spPr bwMode="auto">
          <a:xfrm>
            <a:off x="4356100" y="4221163"/>
            <a:ext cx="2016125" cy="863600"/>
          </a:xfrm>
          <a:prstGeom prst="ellipse">
            <a:avLst/>
          </a:prstGeom>
          <a:gradFill rotWithShape="1">
            <a:gsLst>
              <a:gs pos="0">
                <a:srgbClr val="6BDFEB"/>
              </a:gs>
              <a:gs pos="100000">
                <a:srgbClr val="E1F75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2400">
              <a:latin typeface="Arial" pitchFamily="34" charset="0"/>
              <a:cs typeface="Badr" pitchFamily="2" charset="-78"/>
            </a:endParaRPr>
          </a:p>
        </p:txBody>
      </p:sp>
      <p:sp>
        <p:nvSpPr>
          <p:cNvPr id="19462" name="Oval 6"/>
          <p:cNvSpPr>
            <a:spLocks noChangeArrowheads="1"/>
          </p:cNvSpPr>
          <p:nvPr/>
        </p:nvSpPr>
        <p:spPr bwMode="auto">
          <a:xfrm>
            <a:off x="1403350" y="2205038"/>
            <a:ext cx="2376488" cy="936625"/>
          </a:xfrm>
          <a:prstGeom prst="ellipse">
            <a:avLst/>
          </a:prstGeom>
          <a:gradFill rotWithShape="1">
            <a:gsLst>
              <a:gs pos="0">
                <a:srgbClr val="6BDFEB"/>
              </a:gs>
              <a:gs pos="100000">
                <a:srgbClr val="E1F75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19463" name="Oval 7"/>
          <p:cNvSpPr>
            <a:spLocks noChangeArrowheads="1"/>
          </p:cNvSpPr>
          <p:nvPr/>
        </p:nvSpPr>
        <p:spPr bwMode="auto">
          <a:xfrm>
            <a:off x="1403350" y="908050"/>
            <a:ext cx="5040313" cy="792163"/>
          </a:xfrm>
          <a:prstGeom prst="ellipse">
            <a:avLst/>
          </a:prstGeom>
          <a:gradFill rotWithShape="1">
            <a:gsLst>
              <a:gs pos="0">
                <a:srgbClr val="6BDFEB"/>
              </a:gs>
              <a:gs pos="100000">
                <a:srgbClr val="E1F75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2400">
              <a:latin typeface="Arial" pitchFamily="34" charset="0"/>
              <a:cs typeface="Badr" pitchFamily="2" charset="-78"/>
            </a:endParaRPr>
          </a:p>
        </p:txBody>
      </p:sp>
      <p:sp>
        <p:nvSpPr>
          <p:cNvPr id="19464" name="Oval 8"/>
          <p:cNvSpPr>
            <a:spLocks noChangeArrowheads="1"/>
          </p:cNvSpPr>
          <p:nvPr/>
        </p:nvSpPr>
        <p:spPr bwMode="auto">
          <a:xfrm>
            <a:off x="4427538" y="2276475"/>
            <a:ext cx="2016125" cy="936625"/>
          </a:xfrm>
          <a:prstGeom prst="ellipse">
            <a:avLst/>
          </a:prstGeom>
          <a:gradFill rotWithShape="1">
            <a:gsLst>
              <a:gs pos="0">
                <a:srgbClr val="6BDFEB"/>
              </a:gs>
              <a:gs pos="100000">
                <a:srgbClr val="E1F75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2400">
              <a:latin typeface="Arial" pitchFamily="34" charset="0"/>
              <a:cs typeface="Badr" pitchFamily="2" charset="-78"/>
            </a:endParaRP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2124075" y="1125538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تشكيلات جلسه بارش فكري 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4932363" y="2349500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رئيس 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4932363" y="4365625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منشي 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1403350" y="4221163"/>
            <a:ext cx="13684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مشاهده كنندگان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1692275" y="2349500"/>
            <a:ext cx="1584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CC0000"/>
                </a:solidFill>
                <a:cs typeface="Yagut" pitchFamily="2" charset="-78"/>
              </a:rPr>
              <a:t>اعضاءشركت كننده</a:t>
            </a:r>
            <a:endParaRPr lang="en-US" sz="2400" b="1">
              <a:solidFill>
                <a:srgbClr val="CC0000"/>
              </a:solidFill>
              <a:cs typeface="Yagut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/>
          <p:cNvSpPr>
            <a:spLocks noChangeArrowheads="1"/>
          </p:cNvSpPr>
          <p:nvPr/>
        </p:nvSpPr>
        <p:spPr bwMode="auto">
          <a:xfrm>
            <a:off x="0" y="-1108075"/>
            <a:ext cx="8281988" cy="7245350"/>
          </a:xfrm>
          <a:prstGeom prst="irregularSeal1">
            <a:avLst/>
          </a:prstGeom>
          <a:gradFill rotWithShape="1">
            <a:gsLst>
              <a:gs pos="0">
                <a:srgbClr val="FEDAFA"/>
              </a:gs>
              <a:gs pos="100000">
                <a:srgbClr val="F7ED23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EDAFA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95288" y="1125538"/>
            <a:ext cx="7200900" cy="10985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prstShdw prst="shdw13" dist="53882" dir="13500000">
              <a:srgbClr val="C0C0C0">
                <a:alpha val="50000"/>
              </a:srgbClr>
            </a:prst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a-IR" sz="6600" b="1">
                <a:solidFill>
                  <a:srgbClr val="00CC00"/>
                </a:solidFill>
                <a:latin typeface="Franklin Gothic Demi" pitchFamily="34" charset="0"/>
                <a:cs typeface="Arash" pitchFamily="2" charset="-78"/>
              </a:rPr>
              <a:t> </a:t>
            </a:r>
            <a:endParaRPr lang="en-US" sz="8800" b="1">
              <a:solidFill>
                <a:srgbClr val="00CC00"/>
              </a:solidFill>
              <a:latin typeface="Franklin Gothic Demi" pitchFamily="34" charset="0"/>
              <a:cs typeface="Arash" pitchFamily="2" charset="-78"/>
            </a:endParaRP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2051050" y="1557338"/>
            <a:ext cx="46815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3200" b="1">
                <a:solidFill>
                  <a:srgbClr val="0000FF"/>
                </a:solidFill>
                <a:cs typeface="Yagut" pitchFamily="2" charset="-78"/>
              </a:rPr>
              <a:t>زمان و طول جلسه بارش فكري</a:t>
            </a:r>
            <a:endParaRPr lang="en-US" sz="32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2627313" y="2781300"/>
            <a:ext cx="2736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3600" b="1">
                <a:solidFill>
                  <a:srgbClr val="CC0000"/>
                </a:solidFill>
                <a:cs typeface="Yagut" pitchFamily="2" charset="-78"/>
              </a:rPr>
              <a:t>20تا 45 دقيقه </a:t>
            </a:r>
            <a:endParaRPr lang="en-US" sz="3600" b="1">
              <a:solidFill>
                <a:srgbClr val="CC0000"/>
              </a:solidFill>
              <a:cs typeface="Yagut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6227763" y="2276475"/>
            <a:ext cx="1511300" cy="1584325"/>
          </a:xfrm>
          <a:prstGeom prst="ellipse">
            <a:avLst/>
          </a:prstGeom>
          <a:gradFill rotWithShape="1">
            <a:gsLst>
              <a:gs pos="0">
                <a:srgbClr val="99FF99"/>
              </a:gs>
              <a:gs pos="100000">
                <a:srgbClr val="660066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1507" name="Oval 3"/>
          <p:cNvSpPr>
            <a:spLocks noChangeArrowheads="1"/>
          </p:cNvSpPr>
          <p:nvPr/>
        </p:nvSpPr>
        <p:spPr bwMode="auto">
          <a:xfrm>
            <a:off x="395288" y="2420938"/>
            <a:ext cx="1511300" cy="1584325"/>
          </a:xfrm>
          <a:prstGeom prst="ellipse">
            <a:avLst/>
          </a:prstGeom>
          <a:solidFill>
            <a:srgbClr val="F6EF6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3276600" y="3357563"/>
            <a:ext cx="1873250" cy="2089150"/>
          </a:xfrm>
          <a:prstGeom prst="rect">
            <a:avLst/>
          </a:prstGeom>
          <a:solidFill>
            <a:srgbClr val="FBB7F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latin typeface="Arial" pitchFamily="34" charset="0"/>
            </a:endParaRPr>
          </a:p>
        </p:txBody>
      </p:sp>
      <p:sp>
        <p:nvSpPr>
          <p:cNvPr id="21509" name="Line 5"/>
          <p:cNvSpPr>
            <a:spLocks noChangeShapeType="1"/>
          </p:cNvSpPr>
          <p:nvPr/>
        </p:nvSpPr>
        <p:spPr bwMode="auto">
          <a:xfrm flipH="1">
            <a:off x="5148263" y="3429000"/>
            <a:ext cx="1152525" cy="1439863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1510" name="Line 6"/>
          <p:cNvSpPr>
            <a:spLocks noChangeShapeType="1"/>
          </p:cNvSpPr>
          <p:nvPr/>
        </p:nvSpPr>
        <p:spPr bwMode="auto">
          <a:xfrm>
            <a:off x="1692275" y="3500438"/>
            <a:ext cx="1511300" cy="1223962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0" y="2852738"/>
            <a:ext cx="18002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800" b="1">
                <a:solidFill>
                  <a:srgbClr val="0000FF"/>
                </a:solidFill>
                <a:cs typeface="Yagut" pitchFamily="2" charset="-78"/>
              </a:rPr>
              <a:t>مدل كلاس</a:t>
            </a:r>
            <a:endParaRPr lang="en-US" sz="28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6443663" y="2708275"/>
            <a:ext cx="10080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3200" b="1">
                <a:solidFill>
                  <a:srgbClr val="0000FF"/>
                </a:solidFill>
                <a:latin typeface="Arial" pitchFamily="34" charset="0"/>
              </a:rPr>
              <a:t>فضا </a:t>
            </a:r>
            <a:endParaRPr lang="en-US" sz="3200" b="1">
              <a:solidFill>
                <a:srgbClr val="0000FF"/>
              </a:solidFill>
              <a:latin typeface="Arial" pitchFamily="34" charset="0"/>
            </a:endParaRPr>
          </a:p>
        </p:txBody>
      </p:sp>
      <p:sp>
        <p:nvSpPr>
          <p:cNvPr id="21513" name="WordArt 9"/>
          <p:cNvSpPr>
            <a:spLocks noChangeArrowheads="1" noChangeShapeType="1" noTextEdit="1"/>
          </p:cNvSpPr>
          <p:nvPr/>
        </p:nvSpPr>
        <p:spPr bwMode="auto">
          <a:xfrm rot="135707065" flipH="1" flipV="1">
            <a:off x="3245644" y="3529806"/>
            <a:ext cx="3246438" cy="56356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086951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extrusionClr>
                <a:srgbClr val="000000"/>
              </a:extrusionClr>
            </a:sp3d>
          </a:bodyPr>
          <a:lstStyle/>
          <a:p>
            <a:pPr algn="ctr" rtl="0"/>
            <a:r>
              <a:rPr lang="en-US" sz="3600" kern="10">
                <a:ln w="9525"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        U</a:t>
            </a:r>
            <a:endParaRPr lang="fa-IR" sz="3600" kern="10">
              <a:ln w="9525">
                <a:round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Oval 2"/>
          <p:cNvSpPr>
            <a:spLocks noChangeArrowheads="1"/>
          </p:cNvSpPr>
          <p:nvPr/>
        </p:nvSpPr>
        <p:spPr bwMode="auto">
          <a:xfrm>
            <a:off x="1763713" y="549275"/>
            <a:ext cx="5903912" cy="14398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276600" y="2603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5435600" y="1773238"/>
            <a:ext cx="503238" cy="360362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6443663" y="1557338"/>
            <a:ext cx="503237" cy="360362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 rot="310501" flipV="1">
            <a:off x="4794250" y="258763"/>
            <a:ext cx="555625" cy="290512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7308850" y="1125538"/>
            <a:ext cx="503238" cy="360362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5651500" y="2603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 rot="814170">
            <a:off x="6659563" y="549275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4284663" y="1844675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3492500" y="1844675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1547813" y="549275"/>
            <a:ext cx="790575" cy="287338"/>
          </a:xfrm>
          <a:prstGeom prst="rect">
            <a:avLst/>
          </a:prstGeom>
          <a:solidFill>
            <a:srgbClr val="E8F84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2771775" y="1773238"/>
            <a:ext cx="503238" cy="360362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1042988" y="981075"/>
            <a:ext cx="790575" cy="287338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1547813" y="1484313"/>
            <a:ext cx="790575" cy="287337"/>
          </a:xfrm>
          <a:prstGeom prst="rect">
            <a:avLst/>
          </a:prstGeom>
          <a:solidFill>
            <a:srgbClr val="E8F84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44" name="Rectangle 16"/>
          <p:cNvSpPr>
            <a:spLocks noChangeArrowheads="1"/>
          </p:cNvSpPr>
          <p:nvPr/>
        </p:nvSpPr>
        <p:spPr bwMode="auto">
          <a:xfrm>
            <a:off x="3995738" y="260350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45" name="Rectangle 17"/>
          <p:cNvSpPr>
            <a:spLocks noChangeArrowheads="1"/>
          </p:cNvSpPr>
          <p:nvPr/>
        </p:nvSpPr>
        <p:spPr bwMode="auto">
          <a:xfrm>
            <a:off x="7308850" y="4076700"/>
            <a:ext cx="1296988" cy="8636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46" name="Rectangle 18"/>
          <p:cNvSpPr>
            <a:spLocks noChangeArrowheads="1"/>
          </p:cNvSpPr>
          <p:nvPr/>
        </p:nvSpPr>
        <p:spPr bwMode="auto">
          <a:xfrm>
            <a:off x="7380288" y="2924175"/>
            <a:ext cx="1258887" cy="792163"/>
          </a:xfrm>
          <a:prstGeom prst="rect">
            <a:avLst/>
          </a:prstGeom>
          <a:solidFill>
            <a:srgbClr val="E8F84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47" name="Rectangle 19"/>
          <p:cNvSpPr>
            <a:spLocks noChangeArrowheads="1"/>
          </p:cNvSpPr>
          <p:nvPr/>
        </p:nvSpPr>
        <p:spPr bwMode="auto">
          <a:xfrm>
            <a:off x="7308850" y="2060575"/>
            <a:ext cx="1403350" cy="6477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48" name="Text Box 20"/>
          <p:cNvSpPr txBox="1">
            <a:spLocks noChangeArrowheads="1"/>
          </p:cNvSpPr>
          <p:nvPr/>
        </p:nvSpPr>
        <p:spPr bwMode="auto">
          <a:xfrm>
            <a:off x="7596188" y="2276475"/>
            <a:ext cx="936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cs typeface="Yagut" pitchFamily="2" charset="-78"/>
              </a:rPr>
              <a:t>رئيس </a:t>
            </a:r>
            <a:endParaRPr lang="en-US" b="1">
              <a:cs typeface="Yagut" pitchFamily="2" charset="-78"/>
            </a:endParaRPr>
          </a:p>
        </p:txBody>
      </p:sp>
      <p:sp>
        <p:nvSpPr>
          <p:cNvPr id="22549" name="Text Box 21"/>
          <p:cNvSpPr txBox="1">
            <a:spLocks noChangeArrowheads="1"/>
          </p:cNvSpPr>
          <p:nvPr/>
        </p:nvSpPr>
        <p:spPr bwMode="auto">
          <a:xfrm>
            <a:off x="7524750" y="3141663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0000FF"/>
                </a:solidFill>
                <a:cs typeface="Yagut" pitchFamily="2" charset="-78"/>
              </a:rPr>
              <a:t>منشي</a:t>
            </a:r>
            <a:endParaRPr lang="en-US" sz="24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2550" name="Text Box 22"/>
          <p:cNvSpPr txBox="1">
            <a:spLocks noChangeArrowheads="1"/>
          </p:cNvSpPr>
          <p:nvPr/>
        </p:nvSpPr>
        <p:spPr bwMode="auto">
          <a:xfrm>
            <a:off x="7380288" y="4292600"/>
            <a:ext cx="936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E8F84E"/>
                </a:solidFill>
                <a:cs typeface="Yagut" pitchFamily="2" charset="-78"/>
              </a:rPr>
              <a:t>عضو</a:t>
            </a:r>
            <a:endParaRPr lang="en-US" b="1">
              <a:solidFill>
                <a:srgbClr val="E8F84E"/>
              </a:solidFill>
              <a:cs typeface="Yagut" pitchFamily="2" charset="-78"/>
            </a:endParaRPr>
          </a:p>
        </p:txBody>
      </p:sp>
      <p:sp>
        <p:nvSpPr>
          <p:cNvPr id="22551" name="Rectangle 23"/>
          <p:cNvSpPr>
            <a:spLocks noChangeArrowheads="1"/>
          </p:cNvSpPr>
          <p:nvPr/>
        </p:nvSpPr>
        <p:spPr bwMode="auto">
          <a:xfrm>
            <a:off x="468313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52" name="Rectangle 24"/>
          <p:cNvSpPr>
            <a:spLocks noChangeArrowheads="1"/>
          </p:cNvSpPr>
          <p:nvPr/>
        </p:nvSpPr>
        <p:spPr bwMode="auto">
          <a:xfrm>
            <a:off x="395288" y="4868863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53" name="Rectangle 25"/>
          <p:cNvSpPr>
            <a:spLocks noChangeArrowheads="1"/>
          </p:cNvSpPr>
          <p:nvPr/>
        </p:nvSpPr>
        <p:spPr bwMode="auto">
          <a:xfrm>
            <a:off x="2843213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54" name="Rectangle 26"/>
          <p:cNvSpPr>
            <a:spLocks noChangeArrowheads="1"/>
          </p:cNvSpPr>
          <p:nvPr/>
        </p:nvSpPr>
        <p:spPr bwMode="auto">
          <a:xfrm>
            <a:off x="2916238" y="4941888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55" name="Rectangle 27"/>
          <p:cNvSpPr>
            <a:spLocks noChangeArrowheads="1"/>
          </p:cNvSpPr>
          <p:nvPr/>
        </p:nvSpPr>
        <p:spPr bwMode="auto">
          <a:xfrm>
            <a:off x="3779838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56" name="Rectangle 28"/>
          <p:cNvSpPr>
            <a:spLocks noChangeArrowheads="1"/>
          </p:cNvSpPr>
          <p:nvPr/>
        </p:nvSpPr>
        <p:spPr bwMode="auto">
          <a:xfrm>
            <a:off x="3779838" y="4941888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1331913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3851275" y="4292600"/>
            <a:ext cx="503238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2124075" y="4292600"/>
            <a:ext cx="503238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2916238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1258888" y="4941888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1258888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395288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2051050" y="4941888"/>
            <a:ext cx="503238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1979613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4716463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67" name="Rectangle 39"/>
          <p:cNvSpPr>
            <a:spLocks noChangeArrowheads="1"/>
          </p:cNvSpPr>
          <p:nvPr/>
        </p:nvSpPr>
        <p:spPr bwMode="auto">
          <a:xfrm>
            <a:off x="4787900" y="4941888"/>
            <a:ext cx="503238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68" name="Rectangle 40"/>
          <p:cNvSpPr>
            <a:spLocks noChangeArrowheads="1"/>
          </p:cNvSpPr>
          <p:nvPr/>
        </p:nvSpPr>
        <p:spPr bwMode="auto">
          <a:xfrm>
            <a:off x="4716463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2569" name="Oval 41"/>
          <p:cNvSpPr>
            <a:spLocks noChangeArrowheads="1"/>
          </p:cNvSpPr>
          <p:nvPr/>
        </p:nvSpPr>
        <p:spPr bwMode="auto">
          <a:xfrm>
            <a:off x="0" y="1916113"/>
            <a:ext cx="1619250" cy="935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2570" name="Text Box 42"/>
          <p:cNvSpPr txBox="1">
            <a:spLocks noChangeArrowheads="1"/>
          </p:cNvSpPr>
          <p:nvPr/>
        </p:nvSpPr>
        <p:spPr bwMode="auto">
          <a:xfrm>
            <a:off x="-1441450" y="1844675"/>
            <a:ext cx="2881313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FF6600"/>
                </a:solidFill>
                <a:cs typeface="Yagut" pitchFamily="2" charset="-78"/>
              </a:rPr>
              <a:t>    </a:t>
            </a:r>
            <a:r>
              <a:rPr lang="fa-IR" sz="2400" b="1">
                <a:solidFill>
                  <a:srgbClr val="660033"/>
                </a:solidFill>
                <a:cs typeface="Yagut" pitchFamily="2" charset="-78"/>
              </a:rPr>
              <a:t>مرحله</a:t>
            </a:r>
          </a:p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660033"/>
                </a:solidFill>
                <a:cs typeface="Yagut" pitchFamily="2" charset="-78"/>
              </a:rPr>
              <a:t>       اول</a:t>
            </a:r>
            <a:r>
              <a:rPr lang="fa-IR" b="1">
                <a:solidFill>
                  <a:srgbClr val="660033"/>
                </a:solidFill>
                <a:cs typeface="Yagut" pitchFamily="2" charset="-78"/>
              </a:rPr>
              <a:t> </a:t>
            </a:r>
            <a:endParaRPr lang="en-US" b="1">
              <a:solidFill>
                <a:srgbClr val="660033"/>
              </a:solidFill>
              <a:cs typeface="Yagut" pitchFamily="2" charset="-78"/>
            </a:endParaRPr>
          </a:p>
        </p:txBody>
      </p:sp>
      <p:sp>
        <p:nvSpPr>
          <p:cNvPr id="22571" name="Text Box 43"/>
          <p:cNvSpPr txBox="1">
            <a:spLocks noChangeArrowheads="1"/>
          </p:cNvSpPr>
          <p:nvPr/>
        </p:nvSpPr>
        <p:spPr bwMode="auto">
          <a:xfrm>
            <a:off x="2700338" y="836613"/>
            <a:ext cx="3529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3600" b="1">
                <a:solidFill>
                  <a:srgbClr val="660033"/>
                </a:solidFill>
                <a:cs typeface="Yagut" pitchFamily="2" charset="-78"/>
              </a:rPr>
              <a:t>جلسه آزاد انديشي</a:t>
            </a:r>
            <a:endParaRPr lang="en-US" sz="3600" b="1">
              <a:solidFill>
                <a:srgbClr val="660033"/>
              </a:solidFill>
              <a:cs typeface="Yagut" pitchFamily="2" charset="-78"/>
            </a:endParaRPr>
          </a:p>
        </p:txBody>
      </p:sp>
      <p:sp>
        <p:nvSpPr>
          <p:cNvPr id="22572" name="Rectangle 44"/>
          <p:cNvSpPr>
            <a:spLocks noChangeArrowheads="1"/>
          </p:cNvSpPr>
          <p:nvPr/>
        </p:nvSpPr>
        <p:spPr bwMode="auto">
          <a:xfrm>
            <a:off x="7308850" y="5157788"/>
            <a:ext cx="1366838" cy="863600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b="1">
                <a:solidFill>
                  <a:srgbClr val="E8F84E"/>
                </a:solidFill>
                <a:cs typeface="Yagut" pitchFamily="2" charset="-78"/>
              </a:rPr>
              <a:t>مشاهده گران</a:t>
            </a:r>
            <a:endParaRPr lang="en-US" b="1">
              <a:solidFill>
                <a:srgbClr val="E8F84E"/>
              </a:solidFill>
              <a:cs typeface="Yagut" pitchFamily="2" charset="-78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619250" y="4762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7740650" y="4762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7092950" y="4762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5580063" y="476250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 rot="-133376">
            <a:off x="6372225" y="4762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4932363" y="476250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2843213" y="476250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0" y="549275"/>
            <a:ext cx="790575" cy="287338"/>
          </a:xfrm>
          <a:prstGeom prst="rect">
            <a:avLst/>
          </a:prstGeom>
          <a:solidFill>
            <a:srgbClr val="E8F84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900113" y="476250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4067175" y="549275"/>
            <a:ext cx="790575" cy="287338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8353425" y="476250"/>
            <a:ext cx="790575" cy="287338"/>
          </a:xfrm>
          <a:prstGeom prst="rect">
            <a:avLst/>
          </a:prstGeom>
          <a:solidFill>
            <a:srgbClr val="E8F84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2268538" y="476250"/>
            <a:ext cx="503237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7308850" y="4076700"/>
            <a:ext cx="1296988" cy="8636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7380288" y="2924175"/>
            <a:ext cx="1258887" cy="792163"/>
          </a:xfrm>
          <a:prstGeom prst="rect">
            <a:avLst/>
          </a:prstGeom>
          <a:solidFill>
            <a:srgbClr val="E8F84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7308850" y="2060575"/>
            <a:ext cx="1403350" cy="6477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69" name="Text Box 17"/>
          <p:cNvSpPr txBox="1">
            <a:spLocks noChangeArrowheads="1"/>
          </p:cNvSpPr>
          <p:nvPr/>
        </p:nvSpPr>
        <p:spPr bwMode="auto">
          <a:xfrm>
            <a:off x="7596188" y="2276475"/>
            <a:ext cx="936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cs typeface="Yagut" pitchFamily="2" charset="-78"/>
              </a:rPr>
              <a:t>رئيس </a:t>
            </a:r>
            <a:endParaRPr lang="en-US" b="1">
              <a:cs typeface="Yagut" pitchFamily="2" charset="-78"/>
            </a:endParaRPr>
          </a:p>
        </p:txBody>
      </p:sp>
      <p:sp>
        <p:nvSpPr>
          <p:cNvPr id="23570" name="Text Box 18"/>
          <p:cNvSpPr txBox="1">
            <a:spLocks noChangeArrowheads="1"/>
          </p:cNvSpPr>
          <p:nvPr/>
        </p:nvSpPr>
        <p:spPr bwMode="auto">
          <a:xfrm>
            <a:off x="7524750" y="3141663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>
                <a:solidFill>
                  <a:srgbClr val="0000FF"/>
                </a:solidFill>
                <a:cs typeface="Yagut" pitchFamily="2" charset="-78"/>
              </a:rPr>
              <a:t>منشي</a:t>
            </a:r>
            <a:endParaRPr lang="en-US" sz="2400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3571" name="Text Box 19"/>
          <p:cNvSpPr txBox="1">
            <a:spLocks noChangeArrowheads="1"/>
          </p:cNvSpPr>
          <p:nvPr/>
        </p:nvSpPr>
        <p:spPr bwMode="auto">
          <a:xfrm>
            <a:off x="7380288" y="4292600"/>
            <a:ext cx="936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E8F84E"/>
                </a:solidFill>
                <a:cs typeface="Yagut" pitchFamily="2" charset="-78"/>
              </a:rPr>
              <a:t>عضو</a:t>
            </a:r>
            <a:endParaRPr lang="en-US" b="1">
              <a:solidFill>
                <a:srgbClr val="E8F84E"/>
              </a:solidFill>
              <a:cs typeface="Yagut" pitchFamily="2" charset="-78"/>
            </a:endParaRPr>
          </a:p>
        </p:txBody>
      </p:sp>
      <p:sp>
        <p:nvSpPr>
          <p:cNvPr id="23572" name="Rectangle 20"/>
          <p:cNvSpPr>
            <a:spLocks noChangeArrowheads="1"/>
          </p:cNvSpPr>
          <p:nvPr/>
        </p:nvSpPr>
        <p:spPr bwMode="auto">
          <a:xfrm>
            <a:off x="468313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73" name="Rectangle 21"/>
          <p:cNvSpPr>
            <a:spLocks noChangeArrowheads="1"/>
          </p:cNvSpPr>
          <p:nvPr/>
        </p:nvSpPr>
        <p:spPr bwMode="auto">
          <a:xfrm>
            <a:off x="395288" y="4868863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74" name="Rectangle 22"/>
          <p:cNvSpPr>
            <a:spLocks noChangeArrowheads="1"/>
          </p:cNvSpPr>
          <p:nvPr/>
        </p:nvSpPr>
        <p:spPr bwMode="auto">
          <a:xfrm>
            <a:off x="2843213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75" name="Rectangle 23"/>
          <p:cNvSpPr>
            <a:spLocks noChangeArrowheads="1"/>
          </p:cNvSpPr>
          <p:nvPr/>
        </p:nvSpPr>
        <p:spPr bwMode="auto">
          <a:xfrm>
            <a:off x="2916238" y="4941888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76" name="Rectangle 24"/>
          <p:cNvSpPr>
            <a:spLocks noChangeArrowheads="1"/>
          </p:cNvSpPr>
          <p:nvPr/>
        </p:nvSpPr>
        <p:spPr bwMode="auto">
          <a:xfrm>
            <a:off x="3779838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77" name="Rectangle 25"/>
          <p:cNvSpPr>
            <a:spLocks noChangeArrowheads="1"/>
          </p:cNvSpPr>
          <p:nvPr/>
        </p:nvSpPr>
        <p:spPr bwMode="auto">
          <a:xfrm>
            <a:off x="3779838" y="4941888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78" name="Rectangle 26"/>
          <p:cNvSpPr>
            <a:spLocks noChangeArrowheads="1"/>
          </p:cNvSpPr>
          <p:nvPr/>
        </p:nvSpPr>
        <p:spPr bwMode="auto">
          <a:xfrm>
            <a:off x="1331913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79" name="Rectangle 27"/>
          <p:cNvSpPr>
            <a:spLocks noChangeArrowheads="1"/>
          </p:cNvSpPr>
          <p:nvPr/>
        </p:nvSpPr>
        <p:spPr bwMode="auto">
          <a:xfrm>
            <a:off x="3851275" y="4292600"/>
            <a:ext cx="503238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80" name="Rectangle 28"/>
          <p:cNvSpPr>
            <a:spLocks noChangeArrowheads="1"/>
          </p:cNvSpPr>
          <p:nvPr/>
        </p:nvSpPr>
        <p:spPr bwMode="auto">
          <a:xfrm>
            <a:off x="2124075" y="4292600"/>
            <a:ext cx="503238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81" name="Rectangle 29"/>
          <p:cNvSpPr>
            <a:spLocks noChangeArrowheads="1"/>
          </p:cNvSpPr>
          <p:nvPr/>
        </p:nvSpPr>
        <p:spPr bwMode="auto">
          <a:xfrm>
            <a:off x="2916238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82" name="Rectangle 30"/>
          <p:cNvSpPr>
            <a:spLocks noChangeArrowheads="1"/>
          </p:cNvSpPr>
          <p:nvPr/>
        </p:nvSpPr>
        <p:spPr bwMode="auto">
          <a:xfrm>
            <a:off x="1258888" y="4941888"/>
            <a:ext cx="503237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83" name="Rectangle 31"/>
          <p:cNvSpPr>
            <a:spLocks noChangeArrowheads="1"/>
          </p:cNvSpPr>
          <p:nvPr/>
        </p:nvSpPr>
        <p:spPr bwMode="auto">
          <a:xfrm>
            <a:off x="1258888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84" name="Rectangle 32"/>
          <p:cNvSpPr>
            <a:spLocks noChangeArrowheads="1"/>
          </p:cNvSpPr>
          <p:nvPr/>
        </p:nvSpPr>
        <p:spPr bwMode="auto">
          <a:xfrm>
            <a:off x="395288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85" name="Rectangle 33"/>
          <p:cNvSpPr>
            <a:spLocks noChangeArrowheads="1"/>
          </p:cNvSpPr>
          <p:nvPr/>
        </p:nvSpPr>
        <p:spPr bwMode="auto">
          <a:xfrm>
            <a:off x="2051050" y="4941888"/>
            <a:ext cx="503238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86" name="Rectangle 34"/>
          <p:cNvSpPr>
            <a:spLocks noChangeArrowheads="1"/>
          </p:cNvSpPr>
          <p:nvPr/>
        </p:nvSpPr>
        <p:spPr bwMode="auto">
          <a:xfrm>
            <a:off x="1979613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87" name="Rectangle 35"/>
          <p:cNvSpPr>
            <a:spLocks noChangeArrowheads="1"/>
          </p:cNvSpPr>
          <p:nvPr/>
        </p:nvSpPr>
        <p:spPr bwMode="auto">
          <a:xfrm>
            <a:off x="4716463" y="4292600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88" name="Rectangle 36"/>
          <p:cNvSpPr>
            <a:spLocks noChangeArrowheads="1"/>
          </p:cNvSpPr>
          <p:nvPr/>
        </p:nvSpPr>
        <p:spPr bwMode="auto">
          <a:xfrm>
            <a:off x="4787900" y="4941888"/>
            <a:ext cx="503238" cy="360362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89" name="Rectangle 37"/>
          <p:cNvSpPr>
            <a:spLocks noChangeArrowheads="1"/>
          </p:cNvSpPr>
          <p:nvPr/>
        </p:nvSpPr>
        <p:spPr bwMode="auto">
          <a:xfrm>
            <a:off x="4716463" y="5661025"/>
            <a:ext cx="503237" cy="360363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>
              <a:solidFill>
                <a:srgbClr val="F549DC"/>
              </a:solidFill>
              <a:cs typeface="Yagut" pitchFamily="2" charset="-78"/>
            </a:endParaRPr>
          </a:p>
        </p:txBody>
      </p:sp>
      <p:sp>
        <p:nvSpPr>
          <p:cNvPr id="23590" name="Oval 38"/>
          <p:cNvSpPr>
            <a:spLocks noChangeArrowheads="1"/>
          </p:cNvSpPr>
          <p:nvPr/>
        </p:nvSpPr>
        <p:spPr bwMode="auto">
          <a:xfrm>
            <a:off x="0" y="2276475"/>
            <a:ext cx="2735263" cy="9350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91" name="Text Box 39"/>
          <p:cNvSpPr txBox="1">
            <a:spLocks noChangeArrowheads="1"/>
          </p:cNvSpPr>
          <p:nvPr/>
        </p:nvSpPr>
        <p:spPr bwMode="auto">
          <a:xfrm>
            <a:off x="-252413" y="2349500"/>
            <a:ext cx="28813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000" b="1">
                <a:solidFill>
                  <a:srgbClr val="0000FF"/>
                </a:solidFill>
                <a:cs typeface="Yagut" pitchFamily="2" charset="-78"/>
              </a:rPr>
              <a:t>مرحله دوم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3592" name="Rectangle 40"/>
          <p:cNvSpPr>
            <a:spLocks noChangeArrowheads="1"/>
          </p:cNvSpPr>
          <p:nvPr/>
        </p:nvSpPr>
        <p:spPr bwMode="auto">
          <a:xfrm>
            <a:off x="3492500" y="476250"/>
            <a:ext cx="503238" cy="360363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23593" name="Rectangle 41"/>
          <p:cNvSpPr>
            <a:spLocks noChangeArrowheads="1"/>
          </p:cNvSpPr>
          <p:nvPr/>
        </p:nvSpPr>
        <p:spPr bwMode="auto">
          <a:xfrm>
            <a:off x="7308850" y="5157788"/>
            <a:ext cx="1366838" cy="863600"/>
          </a:xfrm>
          <a:prstGeom prst="rect">
            <a:avLst/>
          </a:prstGeom>
          <a:solidFill>
            <a:srgbClr val="F549D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b="1">
                <a:solidFill>
                  <a:srgbClr val="E8F84E"/>
                </a:solidFill>
                <a:cs typeface="Yagut" pitchFamily="2" charset="-78"/>
              </a:rPr>
              <a:t>مشاهده گران</a:t>
            </a:r>
            <a:endParaRPr lang="en-US" b="1">
              <a:solidFill>
                <a:srgbClr val="E8F84E"/>
              </a:solidFill>
              <a:cs typeface="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Oval 2"/>
          <p:cNvSpPr>
            <a:spLocks noChangeArrowheads="1"/>
          </p:cNvSpPr>
          <p:nvPr/>
        </p:nvSpPr>
        <p:spPr bwMode="auto">
          <a:xfrm>
            <a:off x="4067175" y="2565400"/>
            <a:ext cx="1512888" cy="1368425"/>
          </a:xfrm>
          <a:prstGeom prst="ellipse">
            <a:avLst/>
          </a:prstGeom>
          <a:gradFill rotWithShape="1">
            <a:gsLst>
              <a:gs pos="0">
                <a:srgbClr val="66FFFF"/>
              </a:gs>
              <a:gs pos="100000">
                <a:srgbClr val="FF0066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sz="3200">
              <a:latin typeface="Arial" pitchFamily="34" charset="0"/>
            </a:endParaRPr>
          </a:p>
        </p:txBody>
      </p:sp>
      <p:sp>
        <p:nvSpPr>
          <p:cNvPr id="24579" name="Oval 3"/>
          <p:cNvSpPr>
            <a:spLocks noChangeArrowheads="1"/>
          </p:cNvSpPr>
          <p:nvPr/>
        </p:nvSpPr>
        <p:spPr bwMode="auto">
          <a:xfrm>
            <a:off x="2627313" y="0"/>
            <a:ext cx="1439862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fa-IR">
                <a:solidFill>
                  <a:srgbClr val="0000FF"/>
                </a:solidFill>
                <a:cs typeface="Yagut" pitchFamily="2" charset="-78"/>
              </a:rPr>
              <a:t>تشويق به ارائه </a:t>
            </a:r>
          </a:p>
          <a:p>
            <a:pPr algn="ctr"/>
            <a:r>
              <a:rPr lang="fa-IR">
                <a:solidFill>
                  <a:srgbClr val="0000FF"/>
                </a:solidFill>
                <a:cs typeface="Yagut" pitchFamily="2" charset="-78"/>
              </a:rPr>
              <a:t>پيشنهاد </a:t>
            </a:r>
            <a:endParaRPr lang="en-US">
              <a:solidFill>
                <a:srgbClr val="0000FF"/>
              </a:solidFill>
              <a:cs typeface="Yagut" pitchFamily="2" charset="-78"/>
            </a:endParaRPr>
          </a:p>
          <a:p>
            <a:pPr algn="ctr"/>
            <a:endParaRPr lang="en-US" b="1">
              <a:cs typeface="Yagut" pitchFamily="2" charset="-78"/>
            </a:endParaRPr>
          </a:p>
        </p:txBody>
      </p:sp>
      <p:sp>
        <p:nvSpPr>
          <p:cNvPr id="24580" name="Oval 4"/>
          <p:cNvSpPr>
            <a:spLocks noChangeArrowheads="1"/>
          </p:cNvSpPr>
          <p:nvPr/>
        </p:nvSpPr>
        <p:spPr bwMode="auto">
          <a:xfrm>
            <a:off x="5867400" y="0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24581" name="Oval 5"/>
          <p:cNvSpPr>
            <a:spLocks noChangeArrowheads="1"/>
          </p:cNvSpPr>
          <p:nvPr/>
        </p:nvSpPr>
        <p:spPr bwMode="auto">
          <a:xfrm>
            <a:off x="7092950" y="981075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24582" name="Oval 6"/>
          <p:cNvSpPr>
            <a:spLocks noChangeArrowheads="1"/>
          </p:cNvSpPr>
          <p:nvPr/>
        </p:nvSpPr>
        <p:spPr bwMode="auto">
          <a:xfrm>
            <a:off x="0" y="1341438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24583" name="Oval 7"/>
          <p:cNvSpPr>
            <a:spLocks noChangeArrowheads="1"/>
          </p:cNvSpPr>
          <p:nvPr/>
        </p:nvSpPr>
        <p:spPr bwMode="auto">
          <a:xfrm>
            <a:off x="1116013" y="333375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24584" name="Oval 8"/>
          <p:cNvSpPr>
            <a:spLocks noChangeArrowheads="1"/>
          </p:cNvSpPr>
          <p:nvPr/>
        </p:nvSpPr>
        <p:spPr bwMode="auto">
          <a:xfrm>
            <a:off x="4284663" y="0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graphicFrame>
        <p:nvGraphicFramePr>
          <p:cNvPr id="24585" name="Group 9"/>
          <p:cNvGraphicFramePr>
            <a:graphicFrameLocks noGrp="1"/>
          </p:cNvGraphicFramePr>
          <p:nvPr/>
        </p:nvGraphicFramePr>
        <p:xfrm>
          <a:off x="4427538" y="4292600"/>
          <a:ext cx="693737" cy="2565400"/>
        </p:xfrm>
        <a:graphic>
          <a:graphicData uri="http://schemas.openxmlformats.org/drawingml/2006/table">
            <a:tbl>
              <a:tblPr rtl="1"/>
              <a:tblGrid>
                <a:gridCol w="6937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6540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CFFFF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-396875" y="5300663"/>
            <a:ext cx="1908175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endParaRPr lang="en-US">
              <a:latin typeface="Arial" pitchFamily="34" charset="0"/>
            </a:endParaRPr>
          </a:p>
        </p:txBody>
      </p:sp>
      <p:graphicFrame>
        <p:nvGraphicFramePr>
          <p:cNvPr id="24592" name="Group 16"/>
          <p:cNvGraphicFramePr>
            <a:graphicFrameLocks noGrp="1"/>
          </p:cNvGraphicFramePr>
          <p:nvPr/>
        </p:nvGraphicFramePr>
        <p:xfrm>
          <a:off x="4572000" y="5516563"/>
          <a:ext cx="792163" cy="1341438"/>
        </p:xfrm>
        <a:graphic>
          <a:graphicData uri="http://schemas.openxmlformats.org/drawingml/2006/table">
            <a:tbl>
              <a:tblPr rtl="1"/>
              <a:tblGrid>
                <a:gridCol w="7921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414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598" name="Group 22"/>
          <p:cNvGraphicFramePr>
            <a:graphicFrameLocks noGrp="1"/>
          </p:cNvGraphicFramePr>
          <p:nvPr/>
        </p:nvGraphicFramePr>
        <p:xfrm>
          <a:off x="2771775" y="5589588"/>
          <a:ext cx="1582738" cy="1268413"/>
        </p:xfrm>
        <a:graphic>
          <a:graphicData uri="http://schemas.openxmlformats.org/drawingml/2006/table">
            <a:tbl>
              <a:tblPr rtl="1"/>
              <a:tblGrid>
                <a:gridCol w="1582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68413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604" name="Group 28"/>
          <p:cNvGraphicFramePr>
            <a:graphicFrameLocks noGrp="1"/>
          </p:cNvGraphicFramePr>
          <p:nvPr/>
        </p:nvGraphicFramePr>
        <p:xfrm>
          <a:off x="2700338" y="1773238"/>
          <a:ext cx="1008062" cy="1368425"/>
        </p:xfrm>
        <a:graphic>
          <a:graphicData uri="http://schemas.openxmlformats.org/drawingml/2006/table">
            <a:tbl>
              <a:tblPr rtl="1"/>
              <a:tblGrid>
                <a:gridCol w="10080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68425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610" name="Group 34"/>
          <p:cNvGraphicFramePr>
            <a:graphicFrameLocks noGrp="1"/>
          </p:cNvGraphicFramePr>
          <p:nvPr/>
        </p:nvGraphicFramePr>
        <p:xfrm>
          <a:off x="1547813" y="3357563"/>
          <a:ext cx="431800" cy="935038"/>
        </p:xfrm>
        <a:graphic>
          <a:graphicData uri="http://schemas.openxmlformats.org/drawingml/2006/table">
            <a:tbl>
              <a:tblPr rtl="1"/>
              <a:tblGrid>
                <a:gridCol w="431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350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616" name="Group 40"/>
          <p:cNvGraphicFramePr>
            <a:graphicFrameLocks noGrp="1"/>
          </p:cNvGraphicFramePr>
          <p:nvPr/>
        </p:nvGraphicFramePr>
        <p:xfrm>
          <a:off x="5148263" y="1628775"/>
          <a:ext cx="647700" cy="647700"/>
        </p:xfrm>
        <a:graphic>
          <a:graphicData uri="http://schemas.openxmlformats.org/drawingml/2006/table">
            <a:tbl>
              <a:tblPr rtl="1"/>
              <a:tblGrid>
                <a:gridCol w="647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770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4622" name="Oval 46"/>
          <p:cNvSpPr>
            <a:spLocks noChangeArrowheads="1"/>
          </p:cNvSpPr>
          <p:nvPr/>
        </p:nvSpPr>
        <p:spPr bwMode="auto">
          <a:xfrm>
            <a:off x="7092950" y="5157788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24623" name="Oval 47"/>
          <p:cNvSpPr>
            <a:spLocks noChangeArrowheads="1"/>
          </p:cNvSpPr>
          <p:nvPr/>
        </p:nvSpPr>
        <p:spPr bwMode="auto">
          <a:xfrm>
            <a:off x="5364163" y="5489575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24624" name="Oval 48"/>
          <p:cNvSpPr>
            <a:spLocks noChangeArrowheads="1"/>
          </p:cNvSpPr>
          <p:nvPr/>
        </p:nvSpPr>
        <p:spPr bwMode="auto">
          <a:xfrm>
            <a:off x="3779838" y="5489575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24625" name="Oval 49"/>
          <p:cNvSpPr>
            <a:spLocks noChangeArrowheads="1"/>
          </p:cNvSpPr>
          <p:nvPr/>
        </p:nvSpPr>
        <p:spPr bwMode="auto">
          <a:xfrm>
            <a:off x="2124075" y="5489575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24626" name="Oval 50"/>
          <p:cNvSpPr>
            <a:spLocks noChangeArrowheads="1"/>
          </p:cNvSpPr>
          <p:nvPr/>
        </p:nvSpPr>
        <p:spPr bwMode="auto">
          <a:xfrm>
            <a:off x="0" y="4149725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24627" name="Oval 51"/>
          <p:cNvSpPr>
            <a:spLocks noChangeArrowheads="1"/>
          </p:cNvSpPr>
          <p:nvPr/>
        </p:nvSpPr>
        <p:spPr bwMode="auto">
          <a:xfrm>
            <a:off x="7631113" y="3789363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24628" name="Oval 52"/>
          <p:cNvSpPr>
            <a:spLocks noChangeArrowheads="1"/>
          </p:cNvSpPr>
          <p:nvPr/>
        </p:nvSpPr>
        <p:spPr bwMode="auto">
          <a:xfrm>
            <a:off x="7631113" y="2420938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24629" name="Line 53"/>
          <p:cNvSpPr>
            <a:spLocks noChangeShapeType="1"/>
          </p:cNvSpPr>
          <p:nvPr/>
        </p:nvSpPr>
        <p:spPr bwMode="auto">
          <a:xfrm>
            <a:off x="5076825" y="3933825"/>
            <a:ext cx="790575" cy="15827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30" name="Line 54"/>
          <p:cNvSpPr>
            <a:spLocks noChangeShapeType="1"/>
          </p:cNvSpPr>
          <p:nvPr/>
        </p:nvSpPr>
        <p:spPr bwMode="auto">
          <a:xfrm>
            <a:off x="5651500" y="3357563"/>
            <a:ext cx="19446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31" name="Line 55"/>
          <p:cNvSpPr>
            <a:spLocks noChangeShapeType="1"/>
          </p:cNvSpPr>
          <p:nvPr/>
        </p:nvSpPr>
        <p:spPr bwMode="auto">
          <a:xfrm>
            <a:off x="5580063" y="3500438"/>
            <a:ext cx="2016125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32" name="Line 56"/>
          <p:cNvSpPr>
            <a:spLocks noChangeShapeType="1"/>
          </p:cNvSpPr>
          <p:nvPr/>
        </p:nvSpPr>
        <p:spPr bwMode="auto">
          <a:xfrm flipH="1">
            <a:off x="5580063" y="2205038"/>
            <a:ext cx="1584325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33" name="Line 57"/>
          <p:cNvSpPr>
            <a:spLocks noChangeShapeType="1"/>
          </p:cNvSpPr>
          <p:nvPr/>
        </p:nvSpPr>
        <p:spPr bwMode="auto">
          <a:xfrm flipH="1">
            <a:off x="5292725" y="1412875"/>
            <a:ext cx="1008063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34" name="Line 58"/>
          <p:cNvSpPr>
            <a:spLocks noChangeShapeType="1"/>
          </p:cNvSpPr>
          <p:nvPr/>
        </p:nvSpPr>
        <p:spPr bwMode="auto">
          <a:xfrm>
            <a:off x="2195513" y="1484313"/>
            <a:ext cx="1871662" cy="1439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35" name="Line 59"/>
          <p:cNvSpPr>
            <a:spLocks noChangeShapeType="1"/>
          </p:cNvSpPr>
          <p:nvPr/>
        </p:nvSpPr>
        <p:spPr bwMode="auto">
          <a:xfrm>
            <a:off x="3779838" y="1341438"/>
            <a:ext cx="576262" cy="13668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36" name="Line 60"/>
          <p:cNvSpPr>
            <a:spLocks noChangeShapeType="1"/>
          </p:cNvSpPr>
          <p:nvPr/>
        </p:nvSpPr>
        <p:spPr bwMode="auto">
          <a:xfrm flipH="1">
            <a:off x="4787900" y="1412875"/>
            <a:ext cx="71438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37" name="Line 61"/>
          <p:cNvSpPr>
            <a:spLocks noChangeShapeType="1"/>
          </p:cNvSpPr>
          <p:nvPr/>
        </p:nvSpPr>
        <p:spPr bwMode="auto">
          <a:xfrm>
            <a:off x="5364163" y="3716338"/>
            <a:ext cx="1800225" cy="17287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38" name="Line 62"/>
          <p:cNvSpPr>
            <a:spLocks noChangeShapeType="1"/>
          </p:cNvSpPr>
          <p:nvPr/>
        </p:nvSpPr>
        <p:spPr bwMode="auto">
          <a:xfrm>
            <a:off x="1331913" y="2420938"/>
            <a:ext cx="2735262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39" name="Line 63"/>
          <p:cNvSpPr>
            <a:spLocks noChangeShapeType="1"/>
          </p:cNvSpPr>
          <p:nvPr/>
        </p:nvSpPr>
        <p:spPr bwMode="auto">
          <a:xfrm flipH="1">
            <a:off x="3203575" y="3933825"/>
            <a:ext cx="1296988" cy="15827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40" name="Line 64"/>
          <p:cNvSpPr>
            <a:spLocks noChangeShapeType="1"/>
          </p:cNvSpPr>
          <p:nvPr/>
        </p:nvSpPr>
        <p:spPr bwMode="auto">
          <a:xfrm flipH="1" flipV="1">
            <a:off x="1476375" y="3429000"/>
            <a:ext cx="2590800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41" name="Line 65"/>
          <p:cNvSpPr>
            <a:spLocks noChangeShapeType="1"/>
          </p:cNvSpPr>
          <p:nvPr/>
        </p:nvSpPr>
        <p:spPr bwMode="auto">
          <a:xfrm flipH="1">
            <a:off x="4643438" y="3933825"/>
            <a:ext cx="73025" cy="15827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42" name="Text Box 66"/>
          <p:cNvSpPr txBox="1">
            <a:spLocks noChangeArrowheads="1"/>
          </p:cNvSpPr>
          <p:nvPr/>
        </p:nvSpPr>
        <p:spPr bwMode="auto">
          <a:xfrm>
            <a:off x="3563938" y="0"/>
            <a:ext cx="1871662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حضور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 داوطلبان و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ازادي بيان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4643" name="Text Box 67"/>
          <p:cNvSpPr txBox="1">
            <a:spLocks noChangeArrowheads="1"/>
          </p:cNvSpPr>
          <p:nvPr/>
        </p:nvSpPr>
        <p:spPr bwMode="auto">
          <a:xfrm>
            <a:off x="5867400" y="333375"/>
            <a:ext cx="14398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تجزيه و تحليل نظريات ممنوع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4644" name="Text Box 68"/>
          <p:cNvSpPr txBox="1">
            <a:spLocks noChangeArrowheads="1"/>
          </p:cNvSpPr>
          <p:nvPr/>
        </p:nvSpPr>
        <p:spPr bwMode="auto">
          <a:xfrm>
            <a:off x="6948488" y="1268413"/>
            <a:ext cx="1366837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تمسخر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ممنوع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4645" name="Text Box 69"/>
          <p:cNvSpPr txBox="1">
            <a:spLocks noChangeArrowheads="1"/>
          </p:cNvSpPr>
          <p:nvPr/>
        </p:nvSpPr>
        <p:spPr bwMode="auto">
          <a:xfrm>
            <a:off x="7812088" y="2636838"/>
            <a:ext cx="133191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تعصب پيش داوري ، انتقاد ممنوع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4646" name="Text Box 70"/>
          <p:cNvSpPr txBox="1">
            <a:spLocks noChangeArrowheads="1"/>
          </p:cNvSpPr>
          <p:nvPr/>
        </p:nvSpPr>
        <p:spPr bwMode="auto">
          <a:xfrm>
            <a:off x="7920038" y="4292600"/>
            <a:ext cx="12239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تفكر گروهي 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4647" name="Text Box 71"/>
          <p:cNvSpPr txBox="1">
            <a:spLocks noChangeArrowheads="1"/>
          </p:cNvSpPr>
          <p:nvPr/>
        </p:nvSpPr>
        <p:spPr bwMode="auto">
          <a:xfrm>
            <a:off x="7164388" y="5516563"/>
            <a:ext cx="129540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پيشنهاد با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هر كيفيت 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4648" name="Text Box 72"/>
          <p:cNvSpPr txBox="1">
            <a:spLocks noChangeArrowheads="1"/>
          </p:cNvSpPr>
          <p:nvPr/>
        </p:nvSpPr>
        <p:spPr bwMode="auto">
          <a:xfrm>
            <a:off x="5148263" y="5665788"/>
            <a:ext cx="1512887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انتقال فكر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تداعي معني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    آزاد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4649" name="Text Box 73"/>
          <p:cNvSpPr txBox="1">
            <a:spLocks noChangeArrowheads="1"/>
          </p:cNvSpPr>
          <p:nvPr/>
        </p:nvSpPr>
        <p:spPr bwMode="auto">
          <a:xfrm>
            <a:off x="4140200" y="5876925"/>
            <a:ext cx="9366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تهيه فهرست 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4650" name="Text Box 74"/>
          <p:cNvSpPr txBox="1">
            <a:spLocks noChangeArrowheads="1"/>
          </p:cNvSpPr>
          <p:nvPr/>
        </p:nvSpPr>
        <p:spPr bwMode="auto">
          <a:xfrm>
            <a:off x="2195513" y="5805488"/>
            <a:ext cx="1296987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مشابه سازي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آزاد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4651" name="Text Box 75"/>
          <p:cNvSpPr txBox="1">
            <a:spLocks noChangeArrowheads="1"/>
          </p:cNvSpPr>
          <p:nvPr/>
        </p:nvSpPr>
        <p:spPr bwMode="auto">
          <a:xfrm>
            <a:off x="0" y="4437063"/>
            <a:ext cx="14763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ارائه نظريات منطقي آزاد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4652" name="Text Box 76"/>
          <p:cNvSpPr txBox="1">
            <a:spLocks noChangeArrowheads="1"/>
          </p:cNvSpPr>
          <p:nvPr/>
        </p:nvSpPr>
        <p:spPr bwMode="auto">
          <a:xfrm>
            <a:off x="0" y="1700213"/>
            <a:ext cx="15478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ارائه نظريات غير منطقي آزاد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4653" name="Text Box 77"/>
          <p:cNvSpPr txBox="1">
            <a:spLocks noChangeArrowheads="1"/>
          </p:cNvSpPr>
          <p:nvPr/>
        </p:nvSpPr>
        <p:spPr bwMode="auto">
          <a:xfrm>
            <a:off x="1187450" y="620713"/>
            <a:ext cx="12239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بحث دو طرفه ممنوع</a:t>
            </a:r>
            <a:r>
              <a:rPr lang="fa-IR" b="1">
                <a:cs typeface="Yagut" pitchFamily="2" charset="-78"/>
              </a:rPr>
              <a:t> </a:t>
            </a:r>
            <a:endParaRPr lang="en-US" b="1">
              <a:cs typeface="Yagut" pitchFamily="2" charset="-78"/>
            </a:endParaRPr>
          </a:p>
        </p:txBody>
      </p:sp>
      <p:sp>
        <p:nvSpPr>
          <p:cNvPr id="24654" name="Oval 78"/>
          <p:cNvSpPr>
            <a:spLocks noChangeArrowheads="1"/>
          </p:cNvSpPr>
          <p:nvPr/>
        </p:nvSpPr>
        <p:spPr bwMode="auto">
          <a:xfrm>
            <a:off x="468313" y="5489575"/>
            <a:ext cx="1512887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24655" name="Oval 79"/>
          <p:cNvSpPr>
            <a:spLocks noChangeArrowheads="1"/>
          </p:cNvSpPr>
          <p:nvPr/>
        </p:nvSpPr>
        <p:spPr bwMode="auto">
          <a:xfrm>
            <a:off x="0" y="2708275"/>
            <a:ext cx="1512888" cy="1368425"/>
          </a:xfrm>
          <a:prstGeom prst="ellipse">
            <a:avLst/>
          </a:prstGeom>
          <a:gradFill rotWithShape="1">
            <a:gsLst>
              <a:gs pos="0">
                <a:srgbClr val="FFFF00">
                  <a:alpha val="98000"/>
                </a:srgbClr>
              </a:gs>
              <a:gs pos="100000">
                <a:srgbClr val="F8C0ED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fa-IR"/>
          </a:p>
        </p:txBody>
      </p:sp>
      <p:sp>
        <p:nvSpPr>
          <p:cNvPr id="24656" name="Line 80"/>
          <p:cNvSpPr>
            <a:spLocks noChangeShapeType="1"/>
          </p:cNvSpPr>
          <p:nvPr/>
        </p:nvSpPr>
        <p:spPr bwMode="auto">
          <a:xfrm flipH="1">
            <a:off x="1835150" y="3860800"/>
            <a:ext cx="2520950" cy="1873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57" name="Line 81"/>
          <p:cNvSpPr>
            <a:spLocks noChangeShapeType="1"/>
          </p:cNvSpPr>
          <p:nvPr/>
        </p:nvSpPr>
        <p:spPr bwMode="auto">
          <a:xfrm flipH="1">
            <a:off x="1403350" y="3716338"/>
            <a:ext cx="2881313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24658" name="Text Box 82"/>
          <p:cNvSpPr txBox="1">
            <a:spLocks noChangeArrowheads="1"/>
          </p:cNvSpPr>
          <p:nvPr/>
        </p:nvSpPr>
        <p:spPr bwMode="auto">
          <a:xfrm>
            <a:off x="0" y="2997200"/>
            <a:ext cx="15113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هر گونه اجبار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ممنوع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4659" name="Text Box 83"/>
          <p:cNvSpPr txBox="1">
            <a:spLocks noChangeArrowheads="1"/>
          </p:cNvSpPr>
          <p:nvPr/>
        </p:nvSpPr>
        <p:spPr bwMode="auto">
          <a:xfrm>
            <a:off x="250825" y="5529263"/>
            <a:ext cx="1585913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اكراه و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خود سانسوري ممنوع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  <p:sp>
        <p:nvSpPr>
          <p:cNvPr id="24660" name="Text Box 84"/>
          <p:cNvSpPr txBox="1">
            <a:spLocks noChangeArrowheads="1"/>
          </p:cNvSpPr>
          <p:nvPr/>
        </p:nvSpPr>
        <p:spPr bwMode="auto">
          <a:xfrm>
            <a:off x="3779838" y="2708275"/>
            <a:ext cx="1655762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     جلسه </a:t>
            </a:r>
          </a:p>
          <a:p>
            <a:pPr>
              <a:spcBef>
                <a:spcPct val="50000"/>
              </a:spcBef>
            </a:pPr>
            <a:r>
              <a:rPr lang="fa-IR" b="1">
                <a:solidFill>
                  <a:srgbClr val="0000FF"/>
                </a:solidFill>
                <a:cs typeface="Yagut" pitchFamily="2" charset="-78"/>
              </a:rPr>
              <a:t>خود انديشي</a:t>
            </a:r>
            <a:endParaRPr lang="en-US" b="1">
              <a:solidFill>
                <a:srgbClr val="0000FF"/>
              </a:solidFill>
              <a:cs typeface="Yagut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iff">
  <a:themeElements>
    <a:clrScheme name="Cliff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Cliff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liff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0</TotalTime>
  <Words>470</Words>
  <Application>Microsoft Office PowerPoint</Application>
  <PresentationFormat>On-screen Show (4:3)</PresentationFormat>
  <Paragraphs>142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2" baseType="lpstr">
      <vt:lpstr>Arial</vt:lpstr>
      <vt:lpstr>Times New Roman</vt:lpstr>
      <vt:lpstr>Verdana</vt:lpstr>
      <vt:lpstr>Wingdings</vt:lpstr>
      <vt:lpstr>Yagut</vt:lpstr>
      <vt:lpstr>Zar</vt:lpstr>
      <vt:lpstr>Badr</vt:lpstr>
      <vt:lpstr>Franklin Gothic Demi</vt:lpstr>
      <vt:lpstr>Arash</vt:lpstr>
      <vt:lpstr>Cliff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payaneh_8361953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user1</dc:creator>
  <cp:lastModifiedBy>Windows User</cp:lastModifiedBy>
  <cp:revision>2</cp:revision>
  <dcterms:created xsi:type="dcterms:W3CDTF">2005-02-15T05:18:54Z</dcterms:created>
  <dcterms:modified xsi:type="dcterms:W3CDTF">2020-02-26T13:13:27Z</dcterms:modified>
</cp:coreProperties>
</file>