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30" r:id="rId2"/>
    <p:sldId id="257" r:id="rId3"/>
    <p:sldId id="327" r:id="rId4"/>
    <p:sldId id="329" r:id="rId5"/>
    <p:sldId id="29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075" autoAdjust="0"/>
  </p:normalViewPr>
  <p:slideViewPr>
    <p:cSldViewPr snapToGrid="0">
      <p:cViewPr varScale="1">
        <p:scale>
          <a:sx n="69" d="100"/>
          <a:sy n="69" d="100"/>
        </p:scale>
        <p:origin x="81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421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68879" y="-579406"/>
            <a:ext cx="8369631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سال چهارم انسانی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دنباله مثلثی(جلسه 5)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3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4457" y="2029016"/>
            <a:ext cx="11599028" cy="151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ساختن دنباله مثلثی از مجموعه اعداد طبیعی استفاده می شود.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بدین ترتیب که عضو از اعداد طبیعی را با اعضای قبلی آن جمع می کنیم.</a:t>
            </a: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4170" y="3886997"/>
            <a:ext cx="183817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اعداد طبیعی</a:t>
            </a:r>
            <a:endParaRPr lang="fa-IR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1892845"/>
              </p:ext>
            </p:extLst>
          </p:nvPr>
        </p:nvGraphicFramePr>
        <p:xfrm>
          <a:off x="2142972" y="4099995"/>
          <a:ext cx="295430" cy="295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4" name="Equation" r:id="rId3" imgW="368280" imgH="368280" progId="Equation.DSMT4">
                  <p:embed/>
                </p:oleObj>
              </mc:Choice>
              <mc:Fallback>
                <p:oleObj name="Equation" r:id="rId3" imgW="36828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42972" y="4099995"/>
                        <a:ext cx="295430" cy="2954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2137827" y="4138853"/>
            <a:ext cx="0" cy="2177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5906932"/>
              </p:ext>
            </p:extLst>
          </p:nvPr>
        </p:nvGraphicFramePr>
        <p:xfrm>
          <a:off x="2569033" y="4105666"/>
          <a:ext cx="1669138" cy="325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5" name="Equation" r:id="rId5" imgW="2082600" imgH="406080" progId="Equation.DSMT4">
                  <p:embed/>
                </p:oleObj>
              </mc:Choice>
              <mc:Fallback>
                <p:oleObj name="Equation" r:id="rId5" imgW="208260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69033" y="4105666"/>
                        <a:ext cx="1669138" cy="3256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258688" y="4531825"/>
            <a:ext cx="183817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دنباله مثلثی</a:t>
            </a:r>
            <a:endParaRPr lang="fa-IR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406503"/>
              </p:ext>
            </p:extLst>
          </p:nvPr>
        </p:nvGraphicFramePr>
        <p:xfrm>
          <a:off x="2137826" y="4736267"/>
          <a:ext cx="2242417" cy="395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6" name="Equation" r:id="rId7" imgW="3022560" imgH="533160" progId="Equation.DSMT4">
                  <p:embed/>
                </p:oleObj>
              </mc:Choice>
              <mc:Fallback>
                <p:oleObj name="Equation" r:id="rId7" imgW="302256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37826" y="4736267"/>
                        <a:ext cx="2242417" cy="3957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1936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4457" y="2029016"/>
            <a:ext cx="11599028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دنباله مثلثی قدر نسبت ندارد.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دنباله مثلثی دارای جمله عمومی به شرح روبرو است.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می توانیم از روی دنباله مثلثی  دنباله مربعی بسازیم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می توانیم دنباله مثلثی را به صورت مجموع آرایه هایی از نقاط نمایش دهیم.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7506211"/>
              </p:ext>
            </p:extLst>
          </p:nvPr>
        </p:nvGraphicFramePr>
        <p:xfrm>
          <a:off x="688068" y="2955175"/>
          <a:ext cx="1774825" cy="817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701" name="Equation" r:id="rId3" imgW="2260440" imgH="1041120" progId="Equation.DSMT4">
                  <p:embed/>
                </p:oleObj>
              </mc:Choice>
              <mc:Fallback>
                <p:oleObj name="Equation" r:id="rId3" imgW="2260440" imgH="1041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8068" y="2955175"/>
                        <a:ext cx="1774825" cy="817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0" y="4196087"/>
            <a:ext cx="137643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مثلثی</a:t>
            </a:r>
            <a:endParaRPr lang="fa-IR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1302055"/>
              </p:ext>
            </p:extLst>
          </p:nvPr>
        </p:nvGraphicFramePr>
        <p:xfrm>
          <a:off x="1575480" y="4285950"/>
          <a:ext cx="30988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702" name="Equation" r:id="rId5" imgW="3098520" imgH="533160" progId="Equation.DSMT4">
                  <p:embed/>
                </p:oleObj>
              </mc:Choice>
              <mc:Fallback>
                <p:oleObj name="Equation" r:id="rId5" imgW="309852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75480" y="4285950"/>
                        <a:ext cx="3098800" cy="533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2677803"/>
              </p:ext>
            </p:extLst>
          </p:nvPr>
        </p:nvGraphicFramePr>
        <p:xfrm>
          <a:off x="1651678" y="5738542"/>
          <a:ext cx="4821694" cy="501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703" name="Equation" r:id="rId7" imgW="3022560" imgH="533160" progId="Equation.DSMT4">
                  <p:embed/>
                </p:oleObj>
              </mc:Choice>
              <mc:Fallback>
                <p:oleObj name="Equation" r:id="rId7" imgW="302256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651678" y="5738542"/>
                        <a:ext cx="4821694" cy="501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-241110" y="5659192"/>
            <a:ext cx="185835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دنباله مثلثی</a:t>
            </a:r>
            <a:endParaRPr lang="fa-IR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796721" y="6421485"/>
            <a:ext cx="101600" cy="101600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3249385" y="6457771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3512266" y="6465028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3398873" y="6675485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3901239" y="6675484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4136527" y="6689997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4365696" y="6694862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4008620" y="6573499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4307593" y="6573498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4158227" y="6465027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5326627" y="6604681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/>
          <p:cNvSpPr/>
          <p:nvPr/>
        </p:nvSpPr>
        <p:spPr>
          <a:xfrm>
            <a:off x="5512207" y="6615419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5712570" y="6618963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Oval 33"/>
          <p:cNvSpPr/>
          <p:nvPr/>
        </p:nvSpPr>
        <p:spPr>
          <a:xfrm>
            <a:off x="5898150" y="6617341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5484282" y="6449389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Oval 35"/>
          <p:cNvSpPr/>
          <p:nvPr/>
        </p:nvSpPr>
        <p:spPr>
          <a:xfrm>
            <a:off x="5690466" y="6456530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5858044" y="6449388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Oval 37"/>
          <p:cNvSpPr/>
          <p:nvPr/>
        </p:nvSpPr>
        <p:spPr>
          <a:xfrm>
            <a:off x="5570149" y="6283359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5776190" y="6288314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Oval 39"/>
          <p:cNvSpPr/>
          <p:nvPr/>
        </p:nvSpPr>
        <p:spPr>
          <a:xfrm>
            <a:off x="5712569" y="6115113"/>
            <a:ext cx="113393" cy="89093"/>
          </a:xfrm>
          <a:prstGeom prst="ellipse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988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</TotalTime>
  <Words>88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154</cp:revision>
  <dcterms:created xsi:type="dcterms:W3CDTF">2015-07-06T05:06:21Z</dcterms:created>
  <dcterms:modified xsi:type="dcterms:W3CDTF">2018-04-22T12:29:54Z</dcterms:modified>
</cp:coreProperties>
</file>