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11" r:id="rId1"/>
  </p:sldMasterIdLst>
  <p:notesMasterIdLst>
    <p:notesMasterId r:id="rId84"/>
  </p:notesMasterIdLst>
  <p:sldIdLst>
    <p:sldId id="350" r:id="rId2"/>
    <p:sldId id="256" r:id="rId3"/>
    <p:sldId id="257" r:id="rId4"/>
    <p:sldId id="264" r:id="rId5"/>
    <p:sldId id="267" r:id="rId6"/>
    <p:sldId id="341" r:id="rId7"/>
    <p:sldId id="342" r:id="rId8"/>
    <p:sldId id="343" r:id="rId9"/>
    <p:sldId id="344" r:id="rId10"/>
    <p:sldId id="345" r:id="rId11"/>
    <p:sldId id="346" r:id="rId12"/>
    <p:sldId id="347" r:id="rId13"/>
    <p:sldId id="348" r:id="rId14"/>
    <p:sldId id="349" r:id="rId15"/>
    <p:sldId id="311" r:id="rId16"/>
    <p:sldId id="283" r:id="rId17"/>
    <p:sldId id="284" r:id="rId18"/>
    <p:sldId id="285" r:id="rId19"/>
    <p:sldId id="286" r:id="rId20"/>
    <p:sldId id="287" r:id="rId21"/>
    <p:sldId id="312" r:id="rId22"/>
    <p:sldId id="270" r:id="rId23"/>
    <p:sldId id="259" r:id="rId24"/>
    <p:sldId id="268" r:id="rId25"/>
    <p:sldId id="338" r:id="rId26"/>
    <p:sldId id="310" r:id="rId27"/>
    <p:sldId id="269" r:id="rId28"/>
    <p:sldId id="271" r:id="rId29"/>
    <p:sldId id="272" r:id="rId30"/>
    <p:sldId id="288" r:id="rId31"/>
    <p:sldId id="289" r:id="rId32"/>
    <p:sldId id="273" r:id="rId33"/>
    <p:sldId id="313" r:id="rId34"/>
    <p:sldId id="260" r:id="rId35"/>
    <p:sldId id="275" r:id="rId36"/>
    <p:sldId id="277" r:id="rId37"/>
    <p:sldId id="274" r:id="rId38"/>
    <p:sldId id="278" r:id="rId39"/>
    <p:sldId id="340" r:id="rId40"/>
    <p:sldId id="279" r:id="rId41"/>
    <p:sldId id="339" r:id="rId42"/>
    <p:sldId id="314" r:id="rId43"/>
    <p:sldId id="261" r:id="rId44"/>
    <p:sldId id="290" r:id="rId45"/>
    <p:sldId id="291" r:id="rId46"/>
    <p:sldId id="292" r:id="rId47"/>
    <p:sldId id="293" r:id="rId48"/>
    <p:sldId id="294" r:id="rId49"/>
    <p:sldId id="295" r:id="rId50"/>
    <p:sldId id="296" r:id="rId51"/>
    <p:sldId id="297" r:id="rId52"/>
    <p:sldId id="298" r:id="rId53"/>
    <p:sldId id="315" r:id="rId54"/>
    <p:sldId id="280" r:id="rId55"/>
    <p:sldId id="281" r:id="rId56"/>
    <p:sldId id="299" r:id="rId57"/>
    <p:sldId id="300" r:id="rId58"/>
    <p:sldId id="301" r:id="rId59"/>
    <p:sldId id="302" r:id="rId60"/>
    <p:sldId id="303" r:id="rId61"/>
    <p:sldId id="316" r:id="rId62"/>
    <p:sldId id="317" r:id="rId63"/>
    <p:sldId id="318" r:id="rId64"/>
    <p:sldId id="319" r:id="rId65"/>
    <p:sldId id="320" r:id="rId66"/>
    <p:sldId id="321" r:id="rId67"/>
    <p:sldId id="322" r:id="rId68"/>
    <p:sldId id="323" r:id="rId69"/>
    <p:sldId id="324" r:id="rId70"/>
    <p:sldId id="327" r:id="rId71"/>
    <p:sldId id="328" r:id="rId72"/>
    <p:sldId id="329" r:id="rId73"/>
    <p:sldId id="330" r:id="rId74"/>
    <p:sldId id="331" r:id="rId75"/>
    <p:sldId id="332" r:id="rId76"/>
    <p:sldId id="333" r:id="rId77"/>
    <p:sldId id="334" r:id="rId78"/>
    <p:sldId id="335" r:id="rId79"/>
    <p:sldId id="336" r:id="rId80"/>
    <p:sldId id="337" r:id="rId81"/>
    <p:sldId id="282" r:id="rId82"/>
    <p:sldId id="326" r:id="rId83"/>
  </p:sldIdLst>
  <p:sldSz cx="9144000" cy="6858000" type="screen4x3"/>
  <p:notesSz cx="6858000" cy="9144000"/>
  <p:defaultTextStyle>
    <a:defPPr>
      <a:defRPr lang="ar-SA"/>
    </a:defPPr>
    <a:lvl1pPr algn="r" rtl="1" fontAlgn="base">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1pPr>
    <a:lvl2pPr marL="457200" algn="r" rtl="1" fontAlgn="base">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2pPr>
    <a:lvl3pPr marL="914400" algn="r" rtl="1" fontAlgn="base">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3pPr>
    <a:lvl4pPr marL="1371600" algn="r" rtl="1" fontAlgn="base">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4pPr>
    <a:lvl5pPr marL="1828800" algn="r" rtl="1" fontAlgn="base">
      <a:spcBef>
        <a:spcPct val="0"/>
      </a:spcBef>
      <a:spcAft>
        <a:spcPct val="0"/>
      </a:spcAft>
      <a:defRPr kern="1200">
        <a:solidFill>
          <a:schemeClr val="tx1"/>
        </a:solidFill>
        <a:latin typeface="Tahoma" panose="020B0604030504040204" pitchFamily="34" charset="0"/>
        <a:ea typeface="+mn-ea"/>
        <a:cs typeface="Arial" panose="020B0604020202020204" pitchFamily="34" charset="0"/>
      </a:defRPr>
    </a:lvl5pPr>
    <a:lvl6pPr marL="2286000" algn="r" defTabSz="914400" rtl="1" eaLnBrk="1" latinLnBrk="0" hangingPunct="1">
      <a:defRPr kern="1200">
        <a:solidFill>
          <a:schemeClr val="tx1"/>
        </a:solidFill>
        <a:latin typeface="Tahoma" panose="020B0604030504040204" pitchFamily="34" charset="0"/>
        <a:ea typeface="+mn-ea"/>
        <a:cs typeface="Arial" panose="020B0604020202020204" pitchFamily="34" charset="0"/>
      </a:defRPr>
    </a:lvl6pPr>
    <a:lvl7pPr marL="2743200" algn="r" defTabSz="914400" rtl="1" eaLnBrk="1" latinLnBrk="0" hangingPunct="1">
      <a:defRPr kern="1200">
        <a:solidFill>
          <a:schemeClr val="tx1"/>
        </a:solidFill>
        <a:latin typeface="Tahoma" panose="020B0604030504040204" pitchFamily="34" charset="0"/>
        <a:ea typeface="+mn-ea"/>
        <a:cs typeface="Arial" panose="020B0604020202020204" pitchFamily="34" charset="0"/>
      </a:defRPr>
    </a:lvl7pPr>
    <a:lvl8pPr marL="3200400" algn="r" defTabSz="914400" rtl="1" eaLnBrk="1" latinLnBrk="0" hangingPunct="1">
      <a:defRPr kern="1200">
        <a:solidFill>
          <a:schemeClr val="tx1"/>
        </a:solidFill>
        <a:latin typeface="Tahoma" panose="020B0604030504040204" pitchFamily="34" charset="0"/>
        <a:ea typeface="+mn-ea"/>
        <a:cs typeface="Arial" panose="020B0604020202020204" pitchFamily="34" charset="0"/>
      </a:defRPr>
    </a:lvl8pPr>
    <a:lvl9pPr marL="3657600" algn="r" defTabSz="914400" rtl="1" eaLnBrk="1" latinLnBrk="0" hangingPunct="1">
      <a:defRPr kern="1200">
        <a:solidFill>
          <a:schemeClr val="tx1"/>
        </a:solidFill>
        <a:latin typeface="Tahoma" panose="020B060403050404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3673" autoAdjust="0"/>
    <p:restoredTop sz="94660"/>
  </p:normalViewPr>
  <p:slideViewPr>
    <p:cSldViewPr>
      <p:cViewPr varScale="1">
        <p:scale>
          <a:sx n="69" d="100"/>
          <a:sy n="69" d="100"/>
        </p:scale>
        <p:origin x="930"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pPr>
              <a:defRPr/>
            </a:pPr>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pPr>
              <a:defRPr/>
            </a:pPr>
            <a:fld id="{28CEFA81-31F0-470A-A76C-667749A3817E}" type="datetimeFigureOut">
              <a:rPr lang="fa-IR"/>
              <a:pPr>
                <a:defRPr/>
              </a:pPr>
              <a:t>05/02/1445</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pPr lvl="0"/>
            <a:endParaRPr lang="fa-IR"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pPr>
              <a:defRPr/>
            </a:pPr>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wrap="square" lIns="91440" tIns="45720" rIns="91440" bIns="45720" numCol="1" anchor="b" anchorCtr="0" compatLnSpc="1">
            <a:prstTxWarp prst="textNoShape">
              <a:avLst/>
            </a:prstTxWarp>
          </a:bodyPr>
          <a:lstStyle>
            <a:lvl1pPr algn="l">
              <a:defRPr sz="1200"/>
            </a:lvl1pPr>
          </a:lstStyle>
          <a:p>
            <a:fld id="{0F5B93E9-F8BF-4DDE-962B-7E163D84CDCD}" type="slidenum">
              <a:rPr lang="fa-IR"/>
              <a:pPr/>
              <a:t>‹#›</a:t>
            </a:fld>
            <a:endParaRPr lang="fa-IR"/>
          </a:p>
        </p:txBody>
      </p:sp>
    </p:spTree>
    <p:extLst>
      <p:ext uri="{BB962C8B-B14F-4D97-AF65-F5344CB8AC3E}">
        <p14:creationId xmlns:p14="http://schemas.microsoft.com/office/powerpoint/2010/main" val="4191941466"/>
      </p:ext>
    </p:extLst>
  </p:cSld>
  <p:clrMap bg1="lt1" tx1="dk1" bg2="lt2" tx2="dk2" accent1="accent1" accent2="accent2" accent3="accent3" accent4="accent4" accent5="accent5" accent6="accent6" hlink="hlink" folHlink="folHlink"/>
  <p:notesStyle>
    <a:lvl1pPr algn="r" rtl="1" eaLnBrk="0" fontAlgn="base" hangingPunct="0">
      <a:spcBef>
        <a:spcPct val="30000"/>
      </a:spcBef>
      <a:spcAft>
        <a:spcPct val="0"/>
      </a:spcAft>
      <a:defRPr sz="1200" kern="1200">
        <a:solidFill>
          <a:schemeClr val="tx1"/>
        </a:solidFill>
        <a:latin typeface="+mn-lt"/>
        <a:ea typeface="+mn-ea"/>
        <a:cs typeface="+mn-cs"/>
      </a:defRPr>
    </a:lvl1pPr>
    <a:lvl2pPr marL="457200" algn="r" rtl="1" eaLnBrk="0" fontAlgn="base" hangingPunct="0">
      <a:spcBef>
        <a:spcPct val="30000"/>
      </a:spcBef>
      <a:spcAft>
        <a:spcPct val="0"/>
      </a:spcAft>
      <a:defRPr sz="1200" kern="1200">
        <a:solidFill>
          <a:schemeClr val="tx1"/>
        </a:solidFill>
        <a:latin typeface="+mn-lt"/>
        <a:ea typeface="+mn-ea"/>
        <a:cs typeface="+mn-cs"/>
      </a:defRPr>
    </a:lvl2pPr>
    <a:lvl3pPr marL="914400" algn="r" rtl="1" eaLnBrk="0" fontAlgn="base" hangingPunct="0">
      <a:spcBef>
        <a:spcPct val="30000"/>
      </a:spcBef>
      <a:spcAft>
        <a:spcPct val="0"/>
      </a:spcAft>
      <a:defRPr sz="1200" kern="1200">
        <a:solidFill>
          <a:schemeClr val="tx1"/>
        </a:solidFill>
        <a:latin typeface="+mn-lt"/>
        <a:ea typeface="+mn-ea"/>
        <a:cs typeface="+mn-cs"/>
      </a:defRPr>
    </a:lvl3pPr>
    <a:lvl4pPr marL="1371600" algn="r" rtl="1" eaLnBrk="0" fontAlgn="base" hangingPunct="0">
      <a:spcBef>
        <a:spcPct val="30000"/>
      </a:spcBef>
      <a:spcAft>
        <a:spcPct val="0"/>
      </a:spcAft>
      <a:defRPr sz="1200" kern="1200">
        <a:solidFill>
          <a:schemeClr val="tx1"/>
        </a:solidFill>
        <a:latin typeface="+mn-lt"/>
        <a:ea typeface="+mn-ea"/>
        <a:cs typeface="+mn-cs"/>
      </a:defRPr>
    </a:lvl4pPr>
    <a:lvl5pPr marL="1828800" algn="r" rtl="1" eaLnBrk="0" fontAlgn="base" hangingPunct="0">
      <a:spcBef>
        <a:spcPct val="30000"/>
      </a:spcBef>
      <a:spcAft>
        <a:spcPct val="0"/>
      </a:spcAft>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fld id="{7381832F-EDAA-4732-BFA2-14ABD58C7C36}" type="slidenum">
              <a:rPr lang="ar-SA">
                <a:solidFill>
                  <a:prstClr val="black"/>
                </a:solidFill>
              </a:rPr>
              <a:pPr/>
              <a:t>1</a:t>
            </a:fld>
            <a:endParaRPr lang="en-US">
              <a:solidFill>
                <a:prstClr val="black"/>
              </a:solidFill>
            </a:endParaRPr>
          </a:p>
        </p:txBody>
      </p:sp>
      <p:sp>
        <p:nvSpPr>
          <p:cNvPr id="53251" name="Rectangle 7"/>
          <p:cNvSpPr txBox="1">
            <a:spLocks noGrp="1" noChangeArrowheads="1"/>
          </p:cNvSpPr>
          <p:nvPr/>
        </p:nvSpPr>
        <p:spPr bwMode="auto">
          <a:xfrm>
            <a:off x="1588" y="8685213"/>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rtl="1" fontAlgn="base">
              <a:spcBef>
                <a:spcPct val="0"/>
              </a:spcBef>
              <a:spcAft>
                <a:spcPct val="0"/>
              </a:spcAft>
            </a:pPr>
            <a:fld id="{04EF80D8-6603-4446-A8B1-C54EFA0C6819}" type="slidenum">
              <a:rPr lang="ar-SA" sz="1200">
                <a:solidFill>
                  <a:prstClr val="black"/>
                </a:solidFill>
              </a:rPr>
              <a:pPr rtl="1" fontAlgn="base">
                <a:spcBef>
                  <a:spcPct val="0"/>
                </a:spcBef>
                <a:spcAft>
                  <a:spcPct val="0"/>
                </a:spcAft>
              </a:pPr>
              <a:t>1</a:t>
            </a:fld>
            <a:endParaRPr lang="en-US" sz="1200">
              <a:solidFill>
                <a:prstClr val="black"/>
              </a:solidFill>
            </a:endParaRPr>
          </a:p>
        </p:txBody>
      </p:sp>
      <p:sp>
        <p:nvSpPr>
          <p:cNvPr id="53252" name="Rectangle 2"/>
          <p:cNvSpPr>
            <a:spLocks noGrp="1" noRot="1" noChangeAspect="1" noChangeArrowheads="1" noTextEdit="1"/>
          </p:cNvSpPr>
          <p:nvPr>
            <p:ph type="sldImg"/>
          </p:nvPr>
        </p:nvSpPr>
        <p:spPr>
          <a:ln/>
        </p:spPr>
      </p:sp>
      <p:sp>
        <p:nvSpPr>
          <p:cNvPr id="5325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fa-IR" smtClean="0">
              <a:latin typeface="Arial" charset="0"/>
              <a:cs typeface="Arial" charset="0"/>
            </a:endParaRPr>
          </a:p>
        </p:txBody>
      </p:sp>
    </p:spTree>
    <p:extLst>
      <p:ext uri="{BB962C8B-B14F-4D97-AF65-F5344CB8AC3E}">
        <p14:creationId xmlns:p14="http://schemas.microsoft.com/office/powerpoint/2010/main" val="35344303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6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fa-IR" b="1" smtClean="0">
                <a:solidFill>
                  <a:schemeClr val="hlink"/>
                </a:solidFill>
                <a:cs typeface="B Davat" panose="00000400000000000000" pitchFamily="2" charset="-78"/>
              </a:rPr>
              <a:t>مستدرک</a:t>
            </a:r>
            <a:r>
              <a:rPr lang="fa-IR" b="1" smtClean="0">
                <a:solidFill>
                  <a:schemeClr val="hlink"/>
                </a:solidFill>
              </a:rPr>
              <a:t>‌</a:t>
            </a:r>
            <a:r>
              <a:rPr lang="fa-IR" b="1" smtClean="0">
                <a:solidFill>
                  <a:schemeClr val="hlink"/>
                </a:solidFill>
                <a:cs typeface="B Davat" panose="00000400000000000000" pitchFamily="2" charset="-78"/>
              </a:rPr>
              <a:t>الوسائل</a:t>
            </a:r>
            <a:r>
              <a:rPr lang="fa-IR" smtClean="0">
                <a:solidFill>
                  <a:schemeClr val="hlink"/>
                </a:solidFill>
                <a:cs typeface="B Davat" panose="00000400000000000000" pitchFamily="2" charset="-78"/>
              </a:rPr>
              <a:t>، ج2، ص625</a:t>
            </a:r>
            <a:endParaRPr lang="en-US" smtClean="0">
              <a:solidFill>
                <a:schemeClr val="hlink"/>
              </a:solidFill>
              <a:cs typeface="B Davat" panose="00000400000000000000" pitchFamily="2" charset="-78"/>
            </a:endParaRPr>
          </a:p>
          <a:p>
            <a:pPr eaLnBrk="1" hangingPunct="1">
              <a:spcBef>
                <a:spcPct val="0"/>
              </a:spcBef>
            </a:pPr>
            <a:endParaRPr lang="fa-IR" smtClean="0"/>
          </a:p>
        </p:txBody>
      </p:sp>
      <p:sp>
        <p:nvSpPr>
          <p:cNvPr id="9216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fld id="{55B7F05C-8A8A-4B6E-AB00-09009EB172EE}" type="slidenum">
              <a:rPr lang="fa-IR"/>
              <a:pPr eaLnBrk="1" hangingPunct="1"/>
              <a:t>4</a:t>
            </a:fld>
            <a:endParaRPr lang="fa-IR"/>
          </a:p>
        </p:txBody>
      </p:sp>
    </p:spTree>
    <p:extLst>
      <p:ext uri="{BB962C8B-B14F-4D97-AF65-F5344CB8AC3E}">
        <p14:creationId xmlns:p14="http://schemas.microsoft.com/office/powerpoint/2010/main" val="5012286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318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fa-IR" b="1" smtClean="0">
                <a:solidFill>
                  <a:schemeClr val="hlink"/>
                </a:solidFill>
                <a:cs typeface="B Davat" panose="00000400000000000000" pitchFamily="2" charset="-78"/>
              </a:rPr>
              <a:t>بحارالانوار</a:t>
            </a:r>
            <a:r>
              <a:rPr lang="fa-IR" smtClean="0">
                <a:solidFill>
                  <a:schemeClr val="hlink"/>
                </a:solidFill>
                <a:cs typeface="B Davat" panose="00000400000000000000" pitchFamily="2" charset="-78"/>
              </a:rPr>
              <a:t>، ج3،ص281</a:t>
            </a:r>
            <a:endParaRPr lang="en-US" smtClean="0">
              <a:solidFill>
                <a:schemeClr val="hlink"/>
              </a:solidFill>
              <a:cs typeface="B Davat" panose="00000400000000000000" pitchFamily="2" charset="-78"/>
            </a:endParaRPr>
          </a:p>
          <a:p>
            <a:pPr eaLnBrk="1" hangingPunct="1">
              <a:spcBef>
                <a:spcPct val="0"/>
              </a:spcBef>
            </a:pPr>
            <a:endParaRPr lang="fa-IR" smtClean="0"/>
          </a:p>
        </p:txBody>
      </p:sp>
      <p:sp>
        <p:nvSpPr>
          <p:cNvPr id="9318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fld id="{C1139C61-481F-41BE-A1C1-9B2AFED7CE33}" type="slidenum">
              <a:rPr lang="fa-IR"/>
              <a:pPr eaLnBrk="1" hangingPunct="1"/>
              <a:t>5</a:t>
            </a:fld>
            <a:endParaRPr lang="fa-IR"/>
          </a:p>
        </p:txBody>
      </p:sp>
    </p:spTree>
    <p:extLst>
      <p:ext uri="{BB962C8B-B14F-4D97-AF65-F5344CB8AC3E}">
        <p14:creationId xmlns:p14="http://schemas.microsoft.com/office/powerpoint/2010/main" val="37684613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42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fa-IR" smtClean="0"/>
              <a:t>پر کردن انبار با نور شمع</a:t>
            </a:r>
          </a:p>
        </p:txBody>
      </p:sp>
      <p:sp>
        <p:nvSpPr>
          <p:cNvPr id="942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fld id="{F7257F49-363C-47BC-8E8E-0787B440E4B1}" type="slidenum">
              <a:rPr lang="fa-IR"/>
              <a:pPr eaLnBrk="1" hangingPunct="1"/>
              <a:t>14</a:t>
            </a:fld>
            <a:endParaRPr lang="fa-IR"/>
          </a:p>
        </p:txBody>
      </p:sp>
    </p:spTree>
    <p:extLst>
      <p:ext uri="{BB962C8B-B14F-4D97-AF65-F5344CB8AC3E}">
        <p14:creationId xmlns:p14="http://schemas.microsoft.com/office/powerpoint/2010/main" val="23830528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52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fa-IR" smtClean="0"/>
              <a:t>یوسف 9ساله در چاه</a:t>
            </a:r>
          </a:p>
        </p:txBody>
      </p:sp>
      <p:sp>
        <p:nvSpPr>
          <p:cNvPr id="952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fld id="{22965380-7AB4-4C8E-A4AD-296205842B37}" type="slidenum">
              <a:rPr lang="fa-IR"/>
              <a:pPr eaLnBrk="1" hangingPunct="1"/>
              <a:t>20</a:t>
            </a:fld>
            <a:endParaRPr lang="fa-IR"/>
          </a:p>
        </p:txBody>
      </p:sp>
    </p:spTree>
    <p:extLst>
      <p:ext uri="{BB962C8B-B14F-4D97-AF65-F5344CB8AC3E}">
        <p14:creationId xmlns:p14="http://schemas.microsoft.com/office/powerpoint/2010/main" val="75509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62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US" b="1" smtClean="0">
                <a:solidFill>
                  <a:schemeClr val="hlink"/>
                </a:solidFill>
                <a:cs typeface="B Davat" panose="00000400000000000000" pitchFamily="2" charset="-78"/>
              </a:rPr>
              <a:t>)</a:t>
            </a:r>
            <a:r>
              <a:rPr lang="fa-IR" smtClean="0">
                <a:solidFill>
                  <a:schemeClr val="hlink"/>
                </a:solidFill>
                <a:cs typeface="B Davat" panose="00000400000000000000" pitchFamily="2" charset="-78"/>
              </a:rPr>
              <a:t> طبرسی، </a:t>
            </a:r>
            <a:r>
              <a:rPr lang="fa-IR" b="1" smtClean="0">
                <a:solidFill>
                  <a:schemeClr val="hlink"/>
                </a:solidFill>
                <a:cs typeface="B Davat" panose="00000400000000000000" pitchFamily="2" charset="-78"/>
              </a:rPr>
              <a:t>مکارم الاخلاق</a:t>
            </a:r>
            <a:r>
              <a:rPr lang="fa-IR" smtClean="0">
                <a:solidFill>
                  <a:schemeClr val="hlink"/>
                </a:solidFill>
                <a:cs typeface="B Davat" panose="00000400000000000000" pitchFamily="2" charset="-78"/>
              </a:rPr>
              <a:t>، ص254)/</a:t>
            </a:r>
            <a:r>
              <a:rPr lang="fa-IR" smtClean="0">
                <a:cs typeface="B Davat" panose="00000400000000000000" pitchFamily="2" charset="-78"/>
              </a:rPr>
              <a:t>داستان سهل شوشتری</a:t>
            </a:r>
            <a:endParaRPr lang="en-US" smtClean="0">
              <a:cs typeface="B Davat" panose="00000400000000000000" pitchFamily="2" charset="-78"/>
            </a:endParaRPr>
          </a:p>
          <a:p>
            <a:pPr eaLnBrk="1" hangingPunct="1">
              <a:spcBef>
                <a:spcPct val="0"/>
              </a:spcBef>
            </a:pPr>
            <a:endParaRPr lang="fa-IR" smtClean="0">
              <a:solidFill>
                <a:schemeClr val="hlink"/>
              </a:solidFill>
              <a:cs typeface="B Davat" panose="00000400000000000000" pitchFamily="2" charset="-78"/>
            </a:endParaRPr>
          </a:p>
          <a:p>
            <a:pPr eaLnBrk="1" hangingPunct="1">
              <a:spcBef>
                <a:spcPct val="0"/>
              </a:spcBef>
            </a:pPr>
            <a:endParaRPr lang="fa-IR" smtClean="0"/>
          </a:p>
        </p:txBody>
      </p:sp>
      <p:sp>
        <p:nvSpPr>
          <p:cNvPr id="962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fld id="{D4BDB2CD-61ED-4EF8-9EA7-ABADC71848C4}" type="slidenum">
              <a:rPr lang="fa-IR"/>
              <a:pPr eaLnBrk="1" hangingPunct="1"/>
              <a:t>37</a:t>
            </a:fld>
            <a:endParaRPr lang="fa-IR"/>
          </a:p>
        </p:txBody>
      </p:sp>
    </p:spTree>
    <p:extLst>
      <p:ext uri="{BB962C8B-B14F-4D97-AF65-F5344CB8AC3E}">
        <p14:creationId xmlns:p14="http://schemas.microsoft.com/office/powerpoint/2010/main" val="33244362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72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fa-IR" smtClean="0">
                <a:solidFill>
                  <a:schemeClr val="hlink"/>
                </a:solidFill>
                <a:cs typeface="B Davat" panose="00000400000000000000" pitchFamily="2" charset="-78"/>
              </a:rPr>
              <a:t>(شعراء: آیات 78تا82)</a:t>
            </a:r>
          </a:p>
          <a:p>
            <a:pPr eaLnBrk="1" hangingPunct="1">
              <a:spcBef>
                <a:spcPct val="0"/>
              </a:spcBef>
            </a:pPr>
            <a:endParaRPr lang="fa-IR" smtClean="0"/>
          </a:p>
        </p:txBody>
      </p:sp>
      <p:sp>
        <p:nvSpPr>
          <p:cNvPr id="9728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fld id="{0B5DBC93-F020-4CE5-84B1-AB89F31C0ED6}" type="slidenum">
              <a:rPr lang="fa-IR"/>
              <a:pPr eaLnBrk="1" hangingPunct="1"/>
              <a:t>38</a:t>
            </a:fld>
            <a:endParaRPr lang="fa-IR"/>
          </a:p>
        </p:txBody>
      </p:sp>
    </p:spTree>
    <p:extLst>
      <p:ext uri="{BB962C8B-B14F-4D97-AF65-F5344CB8AC3E}">
        <p14:creationId xmlns:p14="http://schemas.microsoft.com/office/powerpoint/2010/main" val="19376320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830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a-IR" smtClean="0">
                <a:solidFill>
                  <a:schemeClr val="hlink"/>
                </a:solidFill>
                <a:cs typeface="B Davat" panose="00000400000000000000" pitchFamily="2" charset="-78"/>
              </a:rPr>
              <a:t>1.(</a:t>
            </a:r>
            <a:r>
              <a:rPr lang="fa-IR" b="1" smtClean="0">
                <a:solidFill>
                  <a:schemeClr val="hlink"/>
                </a:solidFill>
                <a:cs typeface="B Davat" panose="00000400000000000000" pitchFamily="2" charset="-78"/>
              </a:rPr>
              <a:t>حکمت</a:t>
            </a:r>
            <a:r>
              <a:rPr lang="fa-IR" b="1" smtClean="0">
                <a:solidFill>
                  <a:schemeClr val="hlink"/>
                </a:solidFill>
              </a:rPr>
              <a:t>‌</a:t>
            </a:r>
            <a:r>
              <a:rPr lang="fa-IR" b="1" smtClean="0">
                <a:solidFill>
                  <a:schemeClr val="hlink"/>
                </a:solidFill>
                <a:cs typeface="B Davat" panose="00000400000000000000" pitchFamily="2" charset="-78"/>
              </a:rPr>
              <a:t>نامه کودک</a:t>
            </a:r>
            <a:r>
              <a:rPr lang="fa-IR" smtClean="0">
                <a:solidFill>
                  <a:schemeClr val="hlink"/>
                </a:solidFill>
                <a:cs typeface="B Davat" panose="00000400000000000000" pitchFamily="2" charset="-78"/>
              </a:rPr>
              <a:t>، ح219؛ </a:t>
            </a:r>
            <a:r>
              <a:rPr lang="fa-IR" b="1" smtClean="0">
                <a:solidFill>
                  <a:schemeClr val="hlink"/>
                </a:solidFill>
                <a:cs typeface="B Davat" panose="00000400000000000000" pitchFamily="2" charset="-78"/>
              </a:rPr>
              <a:t>غررالحکم</a:t>
            </a:r>
            <a:r>
              <a:rPr lang="fa-IR" smtClean="0">
                <a:solidFill>
                  <a:schemeClr val="hlink"/>
                </a:solidFill>
                <a:cs typeface="B Davat" panose="00000400000000000000" pitchFamily="2" charset="-78"/>
              </a:rPr>
              <a:t>، ح8273)/2. (</a:t>
            </a:r>
            <a:r>
              <a:rPr lang="fa-IR" b="1" smtClean="0">
                <a:solidFill>
                  <a:schemeClr val="hlink"/>
                </a:solidFill>
                <a:cs typeface="B Davat" panose="00000400000000000000" pitchFamily="2" charset="-78"/>
              </a:rPr>
              <a:t>حکمت</a:t>
            </a:r>
            <a:r>
              <a:rPr lang="fa-IR" b="1" smtClean="0">
                <a:solidFill>
                  <a:schemeClr val="hlink"/>
                </a:solidFill>
              </a:rPr>
              <a:t>‌</a:t>
            </a:r>
            <a:r>
              <a:rPr lang="fa-IR" b="1" smtClean="0">
                <a:solidFill>
                  <a:schemeClr val="hlink"/>
                </a:solidFill>
                <a:cs typeface="B Davat" panose="00000400000000000000" pitchFamily="2" charset="-78"/>
              </a:rPr>
              <a:t>نامه کودک</a:t>
            </a:r>
            <a:r>
              <a:rPr lang="fa-IR" smtClean="0">
                <a:solidFill>
                  <a:schemeClr val="hlink"/>
                </a:solidFill>
                <a:cs typeface="B Davat" panose="00000400000000000000" pitchFamily="2" charset="-78"/>
              </a:rPr>
              <a:t>، ح220؛ </a:t>
            </a:r>
            <a:r>
              <a:rPr lang="fa-IR" b="1" smtClean="0">
                <a:solidFill>
                  <a:schemeClr val="hlink"/>
                </a:solidFill>
                <a:cs typeface="B Davat" panose="00000400000000000000" pitchFamily="2" charset="-78"/>
              </a:rPr>
              <a:t>غررالحکم</a:t>
            </a:r>
            <a:r>
              <a:rPr lang="fa-IR" smtClean="0">
                <a:solidFill>
                  <a:schemeClr val="hlink"/>
                </a:solidFill>
                <a:cs typeface="B Davat" panose="00000400000000000000" pitchFamily="2" charset="-78"/>
              </a:rPr>
              <a:t>، ح 8937)</a:t>
            </a:r>
            <a:endParaRPr lang="en-US" smtClean="0">
              <a:solidFill>
                <a:schemeClr val="hlink"/>
              </a:solidFill>
              <a:cs typeface="B Davat" panose="00000400000000000000" pitchFamily="2" charset="-78"/>
            </a:endParaRPr>
          </a:p>
          <a:p>
            <a:endParaRPr lang="fa-IR" smtClean="0">
              <a:solidFill>
                <a:schemeClr val="hlink"/>
              </a:solidFill>
              <a:cs typeface="B Davat" panose="00000400000000000000" pitchFamily="2" charset="-78"/>
            </a:endParaRPr>
          </a:p>
          <a:p>
            <a:endParaRPr lang="fa-IR" smtClean="0"/>
          </a:p>
        </p:txBody>
      </p:sp>
      <p:sp>
        <p:nvSpPr>
          <p:cNvPr id="9830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Tahoma" panose="020B0604030504040204" pitchFamily="34" charset="0"/>
                <a:cs typeface="Arial" panose="020B0604020202020204" pitchFamily="34" charset="0"/>
              </a:defRPr>
            </a:lvl1pPr>
            <a:lvl2pPr marL="742950" indent="-285750" eaLnBrk="0" hangingPunct="0">
              <a:defRPr>
                <a:solidFill>
                  <a:schemeClr val="tx1"/>
                </a:solidFill>
                <a:latin typeface="Tahoma" panose="020B0604030504040204" pitchFamily="34" charset="0"/>
                <a:cs typeface="Arial" panose="020B0604020202020204" pitchFamily="34" charset="0"/>
              </a:defRPr>
            </a:lvl2pPr>
            <a:lvl3pPr marL="1143000" indent="-228600" eaLnBrk="0" hangingPunct="0">
              <a:defRPr>
                <a:solidFill>
                  <a:schemeClr val="tx1"/>
                </a:solidFill>
                <a:latin typeface="Tahoma" panose="020B0604030504040204" pitchFamily="34" charset="0"/>
                <a:cs typeface="Arial" panose="020B0604020202020204" pitchFamily="34" charset="0"/>
              </a:defRPr>
            </a:lvl3pPr>
            <a:lvl4pPr marL="1600200" indent="-228600" eaLnBrk="0" hangingPunct="0">
              <a:defRPr>
                <a:solidFill>
                  <a:schemeClr val="tx1"/>
                </a:solidFill>
                <a:latin typeface="Tahoma" panose="020B0604030504040204" pitchFamily="34" charset="0"/>
                <a:cs typeface="Arial" panose="020B0604020202020204" pitchFamily="34" charset="0"/>
              </a:defRPr>
            </a:lvl4pPr>
            <a:lvl5pPr marL="2057400" indent="-228600" eaLnBrk="0" hangingPunct="0">
              <a:defRPr>
                <a:solidFill>
                  <a:schemeClr val="tx1"/>
                </a:solidFill>
                <a:latin typeface="Tahom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eaLnBrk="1" hangingPunct="1"/>
            <a:fld id="{7FD87AA9-06C4-4B83-8C2F-274770C905BA}" type="slidenum">
              <a:rPr lang="fa-IR"/>
              <a:pPr eaLnBrk="1" hangingPunct="1"/>
              <a:t>54</a:t>
            </a:fld>
            <a:endParaRPr lang="fa-IR"/>
          </a:p>
        </p:txBody>
      </p:sp>
    </p:spTree>
    <p:extLst>
      <p:ext uri="{BB962C8B-B14F-4D97-AF65-F5344CB8AC3E}">
        <p14:creationId xmlns:p14="http://schemas.microsoft.com/office/powerpoint/2010/main" val="17283495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Oval 3"/>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5" name="Oval 4"/>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14" name="Title 13"/>
          <p:cNvSpPr>
            <a:spLocks noGrp="1"/>
          </p:cNvSpPr>
          <p:nvPr>
            <p:ph type="ctrTitle"/>
          </p:nvPr>
        </p:nvSpPr>
        <p:spPr>
          <a:xfrm>
            <a:off x="1432560" y="359898"/>
            <a:ext cx="7406640" cy="1472184"/>
          </a:xfrm>
        </p:spPr>
        <p:txBody>
          <a:bodyPr anchor="b"/>
          <a:lstStyle>
            <a:lvl1pPr algn="l">
              <a:defRPr/>
            </a:lvl1pPr>
            <a:extLst/>
          </a:lstStyle>
          <a:p>
            <a:r>
              <a:rPr lang="en-US" smtClean="0"/>
              <a:t>Click to edit Master title style</a:t>
            </a:r>
            <a:endParaRPr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a:p>
        </p:txBody>
      </p:sp>
      <p:sp>
        <p:nvSpPr>
          <p:cNvPr id="6" name="Date Placeholder 6"/>
          <p:cNvSpPr>
            <a:spLocks noGrp="1"/>
          </p:cNvSpPr>
          <p:nvPr>
            <p:ph type="dt" sz="half" idx="10"/>
          </p:nvPr>
        </p:nvSpPr>
        <p:spPr/>
        <p:txBody>
          <a:bodyPr/>
          <a:lstStyle>
            <a:lvl1pPr>
              <a:defRPr/>
            </a:lvl1pPr>
            <a:extLst/>
          </a:lstStyle>
          <a:p>
            <a:pPr>
              <a:defRPr/>
            </a:pPr>
            <a:endParaRPr lang="en-US"/>
          </a:p>
        </p:txBody>
      </p:sp>
      <p:sp>
        <p:nvSpPr>
          <p:cNvPr id="7" name="Footer Placeholder 19"/>
          <p:cNvSpPr>
            <a:spLocks noGrp="1"/>
          </p:cNvSpPr>
          <p:nvPr>
            <p:ph type="ftr" sz="quarter" idx="11"/>
          </p:nvPr>
        </p:nvSpPr>
        <p:spPr/>
        <p:txBody>
          <a:bodyPr/>
          <a:lstStyle>
            <a:lvl1pPr>
              <a:defRPr/>
            </a:lvl1pPr>
            <a:extLst/>
          </a:lstStyle>
          <a:p>
            <a:pPr>
              <a:defRPr/>
            </a:pPr>
            <a:endParaRPr lang="en-US"/>
          </a:p>
        </p:txBody>
      </p:sp>
      <p:sp>
        <p:nvSpPr>
          <p:cNvPr id="8" name="Slide Number Placeholder 9"/>
          <p:cNvSpPr>
            <a:spLocks noGrp="1"/>
          </p:cNvSpPr>
          <p:nvPr>
            <p:ph type="sldNum" sz="quarter" idx="12"/>
          </p:nvPr>
        </p:nvSpPr>
        <p:spPr/>
        <p:txBody>
          <a:bodyPr/>
          <a:lstStyle>
            <a:lvl1pPr>
              <a:defRPr/>
            </a:lvl1pPr>
          </a:lstStyle>
          <a:p>
            <a:fld id="{5601E4D1-827E-497A-AAF6-BDEC56FD8C85}" type="slidenum">
              <a:rPr lang="ar-SA"/>
              <a:pPr/>
              <a:t>‹#›</a:t>
            </a:fld>
            <a:endParaRPr lang="en-US"/>
          </a:p>
        </p:txBody>
      </p:sp>
    </p:spTree>
    <p:extLst>
      <p:ext uri="{BB962C8B-B14F-4D97-AF65-F5344CB8AC3E}">
        <p14:creationId xmlns:p14="http://schemas.microsoft.com/office/powerpoint/2010/main" val="275689158"/>
      </p:ext>
    </p:extLst>
  </p:cSld>
  <p:clrMapOvr>
    <a:masterClrMapping/>
  </p:clrMapOvr>
  <p:transition spd="slow">
    <p:wheel spokes="2"/>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endParaRPr lang="en-US"/>
          </a:p>
        </p:txBody>
      </p:sp>
      <p:sp>
        <p:nvSpPr>
          <p:cNvPr id="5" name="Footer Placeholder 9"/>
          <p:cNvSpPr>
            <a:spLocks noGrp="1"/>
          </p:cNvSpPr>
          <p:nvPr>
            <p:ph type="ftr" sz="quarter" idx="11"/>
          </p:nvPr>
        </p:nvSpPr>
        <p:spPr/>
        <p:txBody>
          <a:bodyPr/>
          <a:lstStyle>
            <a:lvl1pPr>
              <a:defRPr/>
            </a:lvl1pPr>
          </a:lstStyle>
          <a:p>
            <a:pPr>
              <a:defRPr/>
            </a:pPr>
            <a:endParaRPr lang="en-US"/>
          </a:p>
        </p:txBody>
      </p:sp>
      <p:sp>
        <p:nvSpPr>
          <p:cNvPr id="6" name="Slide Number Placeholder 21"/>
          <p:cNvSpPr>
            <a:spLocks noGrp="1"/>
          </p:cNvSpPr>
          <p:nvPr>
            <p:ph type="sldNum" sz="quarter" idx="12"/>
          </p:nvPr>
        </p:nvSpPr>
        <p:spPr/>
        <p:txBody>
          <a:bodyPr/>
          <a:lstStyle>
            <a:lvl1pPr>
              <a:defRPr/>
            </a:lvl1pPr>
          </a:lstStyle>
          <a:p>
            <a:fld id="{472E999E-5F84-40EE-BE3C-E417D2BD835B}" type="slidenum">
              <a:rPr lang="ar-SA"/>
              <a:pPr/>
              <a:t>‹#›</a:t>
            </a:fld>
            <a:endParaRPr lang="en-US"/>
          </a:p>
        </p:txBody>
      </p:sp>
    </p:spTree>
    <p:extLst>
      <p:ext uri="{BB962C8B-B14F-4D97-AF65-F5344CB8AC3E}">
        <p14:creationId xmlns:p14="http://schemas.microsoft.com/office/powerpoint/2010/main" val="2500085231"/>
      </p:ext>
    </p:extLst>
  </p:cSld>
  <p:clrMapOvr>
    <a:masterClrMapping/>
  </p:clrMapOvr>
  <p:transition spd="slow">
    <p:wheel spokes="2"/>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3"/>
          <p:cNvSpPr/>
          <p:nvPr/>
        </p:nvSpPr>
        <p:spPr>
          <a:xfrm>
            <a:off x="2282825" y="0"/>
            <a:ext cx="6858000"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Rectangle 4"/>
          <p:cNvSpPr/>
          <p:nvPr/>
        </p:nvSpPr>
        <p:spPr bwMode="invGray">
          <a:xfrm>
            <a:off x="2286000" y="0"/>
            <a:ext cx="76200"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6" name="Oval 5"/>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7" name="Oval 6"/>
          <p:cNvSpPr/>
          <p:nvPr/>
        </p:nvSpPr>
        <p:spPr>
          <a:xfrm>
            <a:off x="2408238" y="2746375"/>
            <a:ext cx="63500" cy="63500"/>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a:defRPr/>
            </a:pPr>
            <a:endParaRPr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lang="en-US" smtClean="0"/>
              <a:t>Click to edit Master title style</a:t>
            </a:r>
            <a:endParaRPr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8" name="Date Placeholder 3"/>
          <p:cNvSpPr>
            <a:spLocks noGrp="1"/>
          </p:cNvSpPr>
          <p:nvPr>
            <p:ph type="dt" sz="half" idx="10"/>
          </p:nvPr>
        </p:nvSpPr>
        <p:spPr/>
        <p:txBody>
          <a:bodyPr/>
          <a:lstStyle>
            <a:lvl1pPr>
              <a:defRPr/>
            </a:lvl1pPr>
            <a:extLst/>
          </a:lstStyle>
          <a:p>
            <a:pPr>
              <a:defRPr/>
            </a:pPr>
            <a:endParaRPr lang="en-US"/>
          </a:p>
        </p:txBody>
      </p:sp>
      <p:sp>
        <p:nvSpPr>
          <p:cNvPr id="9" name="Footer Placeholder 4"/>
          <p:cNvSpPr>
            <a:spLocks noGrp="1"/>
          </p:cNvSpPr>
          <p:nvPr>
            <p:ph type="ftr" sz="quarter" idx="11"/>
          </p:nvPr>
        </p:nvSpPr>
        <p:spPr/>
        <p:txBody>
          <a:bodyPr/>
          <a:lstStyle>
            <a:lvl1pPr>
              <a:defRPr/>
            </a:lvl1pPr>
            <a:extLst/>
          </a:lstStyle>
          <a:p>
            <a:pPr>
              <a:defRPr/>
            </a:pPr>
            <a:endParaRPr lang="en-US"/>
          </a:p>
        </p:txBody>
      </p:sp>
      <p:sp>
        <p:nvSpPr>
          <p:cNvPr id="10" name="Slide Number Placeholder 5"/>
          <p:cNvSpPr>
            <a:spLocks noGrp="1"/>
          </p:cNvSpPr>
          <p:nvPr>
            <p:ph type="sldNum" sz="quarter" idx="12"/>
          </p:nvPr>
        </p:nvSpPr>
        <p:spPr/>
        <p:txBody>
          <a:bodyPr/>
          <a:lstStyle>
            <a:lvl1pPr>
              <a:defRPr/>
            </a:lvl1pPr>
          </a:lstStyle>
          <a:p>
            <a:fld id="{C1361A13-4023-4F6C-90D8-DD11F5177B27}" type="slidenum">
              <a:rPr lang="ar-SA"/>
              <a:pPr/>
              <a:t>‹#›</a:t>
            </a:fld>
            <a:endParaRPr lang="en-US"/>
          </a:p>
        </p:txBody>
      </p:sp>
      <p:sp>
        <p:nvSpPr>
          <p:cNvPr id="11" name="Rectangle 10"/>
          <p:cNvSpPr/>
          <p:nvPr userDrawn="1"/>
        </p:nvSpPr>
        <p:spPr>
          <a:xfrm>
            <a:off x="-108520" y="-27384"/>
            <a:ext cx="4257676" cy="461665"/>
          </a:xfrm>
          <a:prstGeom prst="rect">
            <a:avLst/>
          </a:prstGeom>
        </p:spPr>
        <p:txBody>
          <a:bodyPr wrap="square">
            <a:spAutoFit/>
          </a:bodyPr>
          <a:lstStyle/>
          <a:p>
            <a:pPr algn="ctr" rtl="0">
              <a:spcBef>
                <a:spcPct val="0"/>
              </a:spcBef>
              <a:buFontTx/>
              <a:buNone/>
            </a:pPr>
            <a:r>
              <a:rPr lang="en-US" altLang="fa-IR" sz="2400" b="1" dirty="0" smtClean="0">
                <a:solidFill>
                  <a:srgbClr val="FF0000"/>
                </a:solidFill>
                <a:latin typeface="Tahoma" panose="020B0604030504040204" pitchFamily="34" charset="0"/>
                <a:cs typeface="B Titr" panose="00000700000000000000" pitchFamily="2" charset="-78"/>
              </a:rPr>
              <a:t>@</a:t>
            </a:r>
            <a:r>
              <a:rPr lang="en-US" altLang="fa-IR" sz="2400" b="1" dirty="0" err="1" smtClean="0">
                <a:solidFill>
                  <a:srgbClr val="FF0000"/>
                </a:solidFill>
                <a:latin typeface="Tahoma" panose="020B0604030504040204" pitchFamily="34" charset="0"/>
                <a:cs typeface="B Titr" panose="00000700000000000000" pitchFamily="2" charset="-78"/>
              </a:rPr>
              <a:t>PptBank</a:t>
            </a:r>
            <a:r>
              <a:rPr lang="en-US" altLang="fa-IR" sz="2400" b="1" baseline="0" dirty="0" smtClean="0">
                <a:solidFill>
                  <a:srgbClr val="FF0000"/>
                </a:solidFill>
                <a:latin typeface="Tahoma" panose="020B0604030504040204" pitchFamily="34" charset="0"/>
                <a:cs typeface="B Titr" panose="00000700000000000000" pitchFamily="2" charset="-78"/>
              </a:rPr>
              <a:t> </a:t>
            </a:r>
            <a:r>
              <a:rPr lang="fa-IR" altLang="fa-IR" sz="2400" b="1" dirty="0" smtClean="0">
                <a:solidFill>
                  <a:srgbClr val="FF0000"/>
                </a:solidFill>
                <a:latin typeface="Tahoma" panose="020B0604030504040204" pitchFamily="34" charset="0"/>
                <a:cs typeface="B Titr" panose="00000700000000000000" pitchFamily="2" charset="-78"/>
              </a:rPr>
              <a:t> کانال بانک پاور پوینت</a:t>
            </a:r>
            <a:endParaRPr lang="en-US" altLang="fa-IR" sz="2400" b="1" dirty="0">
              <a:solidFill>
                <a:srgbClr val="FF0000"/>
              </a:solidFill>
              <a:latin typeface="Tahoma" panose="020B0604030504040204" pitchFamily="34" charset="0"/>
              <a:cs typeface="B Titr" panose="00000700000000000000" pitchFamily="2" charset="-78"/>
            </a:endParaRPr>
          </a:p>
        </p:txBody>
      </p:sp>
    </p:spTree>
    <p:extLst>
      <p:ext uri="{BB962C8B-B14F-4D97-AF65-F5344CB8AC3E}">
        <p14:creationId xmlns:p14="http://schemas.microsoft.com/office/powerpoint/2010/main" val="1046121340"/>
      </p:ext>
    </p:extLst>
  </p:cSld>
  <p:clrMapOvr>
    <a:masterClrMapping/>
  </p:clrMapOvr>
  <p:transition spd="slow">
    <p:wheel spokes="2"/>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23"/>
          <p:cNvSpPr>
            <a:spLocks noGrp="1"/>
          </p:cNvSpPr>
          <p:nvPr>
            <p:ph type="dt" sz="half" idx="10"/>
          </p:nvPr>
        </p:nvSpPr>
        <p:spPr/>
        <p:txBody>
          <a:bodyPr/>
          <a:lstStyle>
            <a:lvl1pPr>
              <a:defRPr/>
            </a:lvl1pPr>
          </a:lstStyle>
          <a:p>
            <a:pPr>
              <a:defRPr/>
            </a:pPr>
            <a:endParaRPr lang="en-US"/>
          </a:p>
        </p:txBody>
      </p:sp>
      <p:sp>
        <p:nvSpPr>
          <p:cNvPr id="6" name="Footer Placeholder 9"/>
          <p:cNvSpPr>
            <a:spLocks noGrp="1"/>
          </p:cNvSpPr>
          <p:nvPr>
            <p:ph type="ftr" sz="quarter" idx="11"/>
          </p:nvPr>
        </p:nvSpPr>
        <p:spPr/>
        <p:txBody>
          <a:bodyPr/>
          <a:lstStyle>
            <a:lvl1pPr>
              <a:defRPr/>
            </a:lvl1pPr>
          </a:lstStyle>
          <a:p>
            <a:pPr>
              <a:defRPr/>
            </a:pPr>
            <a:endParaRPr lang="en-US"/>
          </a:p>
        </p:txBody>
      </p:sp>
      <p:sp>
        <p:nvSpPr>
          <p:cNvPr id="7" name="Slide Number Placeholder 21"/>
          <p:cNvSpPr>
            <a:spLocks noGrp="1"/>
          </p:cNvSpPr>
          <p:nvPr>
            <p:ph type="sldNum" sz="quarter" idx="12"/>
          </p:nvPr>
        </p:nvSpPr>
        <p:spPr/>
        <p:txBody>
          <a:bodyPr/>
          <a:lstStyle>
            <a:lvl1pPr>
              <a:defRPr/>
            </a:lvl1pPr>
          </a:lstStyle>
          <a:p>
            <a:fld id="{0DF00727-C751-4989-8E5E-FF9E3AA72C0B}" type="slidenum">
              <a:rPr lang="ar-SA"/>
              <a:pPr/>
              <a:t>‹#›</a:t>
            </a:fld>
            <a:endParaRPr lang="en-US"/>
          </a:p>
        </p:txBody>
      </p:sp>
    </p:spTree>
    <p:extLst>
      <p:ext uri="{BB962C8B-B14F-4D97-AF65-F5344CB8AC3E}">
        <p14:creationId xmlns:p14="http://schemas.microsoft.com/office/powerpoint/2010/main" val="3342611993"/>
      </p:ext>
    </p:extLst>
  </p:cSld>
  <p:clrMapOvr>
    <a:masterClrMapping/>
  </p:clrMapOvr>
  <p:transition spd="slow">
    <p:wheel spokes="2"/>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lstStyle>
            <a:lvl1pPr algn="ctr">
              <a:defRPr sz="4500" b="1" cap="none" baseline="0"/>
            </a:lvl1pPr>
            <a:extLst/>
          </a:lstStyle>
          <a:p>
            <a:r>
              <a:rPr lang="en-US" smtClean="0"/>
              <a:t>Click to edit Master title style</a:t>
            </a:r>
            <a:endParaRPr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extLst/>
          </a:lstStyle>
          <a:p>
            <a:pPr>
              <a:defRPr/>
            </a:pPr>
            <a:endParaRPr lang="en-US"/>
          </a:p>
        </p:txBody>
      </p:sp>
      <p:sp>
        <p:nvSpPr>
          <p:cNvPr id="8" name="Footer Placeholder 7"/>
          <p:cNvSpPr>
            <a:spLocks noGrp="1"/>
          </p:cNvSpPr>
          <p:nvPr>
            <p:ph type="ftr" sz="quarter" idx="11"/>
          </p:nvPr>
        </p:nvSpPr>
        <p:spPr/>
        <p:txBody>
          <a:bodyPr/>
          <a:lstStyle>
            <a:lvl1pPr>
              <a:defRPr/>
            </a:lvl1pPr>
            <a:extLst/>
          </a:lstStyle>
          <a:p>
            <a:pPr>
              <a:defRPr/>
            </a:pPr>
            <a:endParaRPr lang="en-US"/>
          </a:p>
        </p:txBody>
      </p:sp>
      <p:sp>
        <p:nvSpPr>
          <p:cNvPr id="9" name="Slide Number Placeholder 8"/>
          <p:cNvSpPr>
            <a:spLocks noGrp="1"/>
          </p:cNvSpPr>
          <p:nvPr>
            <p:ph type="sldNum" sz="quarter" idx="12"/>
          </p:nvPr>
        </p:nvSpPr>
        <p:spPr/>
        <p:txBody>
          <a:bodyPr/>
          <a:lstStyle>
            <a:lvl1pPr>
              <a:defRPr/>
            </a:lvl1pPr>
          </a:lstStyle>
          <a:p>
            <a:fld id="{E7FAE473-4DD2-4239-86C5-9FFB5B37969E}" type="slidenum">
              <a:rPr lang="ar-SA"/>
              <a:pPr/>
              <a:t>‹#›</a:t>
            </a:fld>
            <a:endParaRPr lang="en-US"/>
          </a:p>
        </p:txBody>
      </p:sp>
    </p:spTree>
    <p:extLst>
      <p:ext uri="{BB962C8B-B14F-4D97-AF65-F5344CB8AC3E}">
        <p14:creationId xmlns:p14="http://schemas.microsoft.com/office/powerpoint/2010/main" val="2016832906"/>
      </p:ext>
    </p:extLst>
  </p:cSld>
  <p:clrMapOvr>
    <a:masterClrMapping/>
  </p:clrMapOvr>
  <p:transition spd="slow">
    <p:wheel spokes="2"/>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lang="en-US" smtClean="0"/>
              <a:t>Click to edit Master title style</a:t>
            </a:r>
            <a:endParaRPr lang="en-US"/>
          </a:p>
        </p:txBody>
      </p:sp>
      <p:sp>
        <p:nvSpPr>
          <p:cNvPr id="3" name="Date Placeholder 23"/>
          <p:cNvSpPr>
            <a:spLocks noGrp="1"/>
          </p:cNvSpPr>
          <p:nvPr>
            <p:ph type="dt" sz="half" idx="10"/>
          </p:nvPr>
        </p:nvSpPr>
        <p:spPr/>
        <p:txBody>
          <a:bodyPr/>
          <a:lstStyle>
            <a:lvl1pPr>
              <a:defRPr/>
            </a:lvl1pPr>
          </a:lstStyle>
          <a:p>
            <a:pPr>
              <a:defRPr/>
            </a:pPr>
            <a:endParaRPr lang="en-US"/>
          </a:p>
        </p:txBody>
      </p:sp>
      <p:sp>
        <p:nvSpPr>
          <p:cNvPr id="4" name="Footer Placeholder 9"/>
          <p:cNvSpPr>
            <a:spLocks noGrp="1"/>
          </p:cNvSpPr>
          <p:nvPr>
            <p:ph type="ftr" sz="quarter" idx="11"/>
          </p:nvPr>
        </p:nvSpPr>
        <p:spPr/>
        <p:txBody>
          <a:bodyPr/>
          <a:lstStyle>
            <a:lvl1pPr>
              <a:defRPr/>
            </a:lvl1pPr>
          </a:lstStyle>
          <a:p>
            <a:pPr>
              <a:defRPr/>
            </a:pPr>
            <a:endParaRPr lang="en-US"/>
          </a:p>
        </p:txBody>
      </p:sp>
      <p:sp>
        <p:nvSpPr>
          <p:cNvPr id="5" name="Slide Number Placeholder 21"/>
          <p:cNvSpPr>
            <a:spLocks noGrp="1"/>
          </p:cNvSpPr>
          <p:nvPr>
            <p:ph type="sldNum" sz="quarter" idx="12"/>
          </p:nvPr>
        </p:nvSpPr>
        <p:spPr/>
        <p:txBody>
          <a:bodyPr/>
          <a:lstStyle>
            <a:lvl1pPr>
              <a:defRPr/>
            </a:lvl1pPr>
          </a:lstStyle>
          <a:p>
            <a:fld id="{BADAD3D6-B33C-41C1-9341-F8BFED30F992}" type="slidenum">
              <a:rPr lang="ar-SA"/>
              <a:pPr/>
              <a:t>‹#›</a:t>
            </a:fld>
            <a:endParaRPr lang="en-US"/>
          </a:p>
        </p:txBody>
      </p:sp>
    </p:spTree>
    <p:extLst>
      <p:ext uri="{BB962C8B-B14F-4D97-AF65-F5344CB8AC3E}">
        <p14:creationId xmlns:p14="http://schemas.microsoft.com/office/powerpoint/2010/main" val="1053558175"/>
      </p:ext>
    </p:extLst>
  </p:cSld>
  <p:clrMapOvr>
    <a:masterClrMapping/>
  </p:clrMapOvr>
  <p:transition spd="slow">
    <p:wheel spokes="2"/>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1"/>
          <p:cNvSpPr/>
          <p:nvPr/>
        </p:nvSpPr>
        <p:spPr>
          <a:xfrm>
            <a:off x="1014413" y="0"/>
            <a:ext cx="8129587"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3" name="Rectangle 2"/>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4" name="Date Placeholder 1"/>
          <p:cNvSpPr>
            <a:spLocks noGrp="1"/>
          </p:cNvSpPr>
          <p:nvPr>
            <p:ph type="dt" sz="half" idx="10"/>
          </p:nvPr>
        </p:nvSpPr>
        <p:spPr/>
        <p:txBody>
          <a:bodyPr/>
          <a:lstStyle>
            <a:lvl1pPr>
              <a:defRPr/>
            </a:lvl1pPr>
            <a:extLst/>
          </a:lstStyle>
          <a:p>
            <a:pPr>
              <a:defRPr/>
            </a:pPr>
            <a:endParaRPr lang="en-US"/>
          </a:p>
        </p:txBody>
      </p:sp>
      <p:sp>
        <p:nvSpPr>
          <p:cNvPr id="5" name="Footer Placeholder 2"/>
          <p:cNvSpPr>
            <a:spLocks noGrp="1"/>
          </p:cNvSpPr>
          <p:nvPr>
            <p:ph type="ftr" sz="quarter" idx="11"/>
          </p:nvPr>
        </p:nvSpPr>
        <p:spPr/>
        <p:txBody>
          <a:bodyPr/>
          <a:lstStyle>
            <a:lvl1pPr>
              <a:defRPr/>
            </a:lvl1pPr>
            <a:extLst/>
          </a:lstStyle>
          <a:p>
            <a:pPr>
              <a:defRPr/>
            </a:pPr>
            <a:endParaRPr lang="en-US"/>
          </a:p>
        </p:txBody>
      </p:sp>
      <p:sp>
        <p:nvSpPr>
          <p:cNvPr id="6" name="Slide Number Placeholder 3"/>
          <p:cNvSpPr>
            <a:spLocks noGrp="1"/>
          </p:cNvSpPr>
          <p:nvPr>
            <p:ph type="sldNum" sz="quarter" idx="12"/>
          </p:nvPr>
        </p:nvSpPr>
        <p:spPr/>
        <p:txBody>
          <a:bodyPr/>
          <a:lstStyle>
            <a:lvl1pPr>
              <a:defRPr/>
            </a:lvl1pPr>
          </a:lstStyle>
          <a:p>
            <a:fld id="{541240ED-B7A2-4B01-9F31-1B8C3287C0F7}" type="slidenum">
              <a:rPr lang="ar-SA"/>
              <a:pPr/>
              <a:t>‹#›</a:t>
            </a:fld>
            <a:endParaRPr lang="en-US"/>
          </a:p>
        </p:txBody>
      </p:sp>
      <p:sp>
        <p:nvSpPr>
          <p:cNvPr id="7" name="Rectangle 6"/>
          <p:cNvSpPr/>
          <p:nvPr userDrawn="1"/>
        </p:nvSpPr>
        <p:spPr>
          <a:xfrm>
            <a:off x="-108520" y="-27384"/>
            <a:ext cx="4257676" cy="461665"/>
          </a:xfrm>
          <a:prstGeom prst="rect">
            <a:avLst/>
          </a:prstGeom>
        </p:spPr>
        <p:txBody>
          <a:bodyPr wrap="square">
            <a:spAutoFit/>
          </a:bodyPr>
          <a:lstStyle/>
          <a:p>
            <a:pPr algn="ctr" rtl="0">
              <a:spcBef>
                <a:spcPct val="0"/>
              </a:spcBef>
              <a:buFontTx/>
              <a:buNone/>
            </a:pPr>
            <a:r>
              <a:rPr lang="en-US" altLang="fa-IR" sz="2400" b="1" dirty="0" smtClean="0">
                <a:solidFill>
                  <a:srgbClr val="FF0000"/>
                </a:solidFill>
                <a:latin typeface="Tahoma" panose="020B0604030504040204" pitchFamily="34" charset="0"/>
                <a:cs typeface="B Titr" panose="00000700000000000000" pitchFamily="2" charset="-78"/>
              </a:rPr>
              <a:t>@</a:t>
            </a:r>
            <a:r>
              <a:rPr lang="en-US" altLang="fa-IR" sz="2400" b="1" dirty="0" err="1" smtClean="0">
                <a:solidFill>
                  <a:srgbClr val="FF0000"/>
                </a:solidFill>
                <a:latin typeface="Tahoma" panose="020B0604030504040204" pitchFamily="34" charset="0"/>
                <a:cs typeface="B Titr" panose="00000700000000000000" pitchFamily="2" charset="-78"/>
              </a:rPr>
              <a:t>PptBank</a:t>
            </a:r>
            <a:r>
              <a:rPr lang="en-US" altLang="fa-IR" sz="2400" b="1" baseline="0" dirty="0" smtClean="0">
                <a:solidFill>
                  <a:srgbClr val="FF0000"/>
                </a:solidFill>
                <a:latin typeface="Tahoma" panose="020B0604030504040204" pitchFamily="34" charset="0"/>
                <a:cs typeface="B Titr" panose="00000700000000000000" pitchFamily="2" charset="-78"/>
              </a:rPr>
              <a:t> </a:t>
            </a:r>
            <a:r>
              <a:rPr lang="fa-IR" altLang="fa-IR" sz="2400" b="1" dirty="0" smtClean="0">
                <a:solidFill>
                  <a:srgbClr val="FF0000"/>
                </a:solidFill>
                <a:latin typeface="Tahoma" panose="020B0604030504040204" pitchFamily="34" charset="0"/>
                <a:cs typeface="B Titr" panose="00000700000000000000" pitchFamily="2" charset="-78"/>
              </a:rPr>
              <a:t> کانال بانک پاور پوینت</a:t>
            </a:r>
            <a:endParaRPr lang="en-US" altLang="fa-IR" sz="2400" b="1" dirty="0">
              <a:solidFill>
                <a:srgbClr val="FF0000"/>
              </a:solidFill>
              <a:latin typeface="Tahoma" panose="020B0604030504040204" pitchFamily="34" charset="0"/>
              <a:cs typeface="B Titr" panose="00000700000000000000" pitchFamily="2" charset="-78"/>
            </a:endParaRPr>
          </a:p>
        </p:txBody>
      </p:sp>
    </p:spTree>
    <p:extLst>
      <p:ext uri="{BB962C8B-B14F-4D97-AF65-F5344CB8AC3E}">
        <p14:creationId xmlns:p14="http://schemas.microsoft.com/office/powerpoint/2010/main" val="1605851439"/>
      </p:ext>
    </p:extLst>
  </p:cSld>
  <p:clrMapOvr>
    <a:masterClrMapping/>
  </p:clrMapOvr>
  <p:transition spd="slow">
    <p:wheel spokes="2"/>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lang="en-US" smtClean="0"/>
              <a:t>Click to edit Master title style</a:t>
            </a:r>
            <a:endParaRPr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extLst/>
          </a:lstStyle>
          <a:p>
            <a:pPr>
              <a:defRPr/>
            </a:pPr>
            <a:endParaRPr lang="en-US"/>
          </a:p>
        </p:txBody>
      </p:sp>
      <p:sp>
        <p:nvSpPr>
          <p:cNvPr id="6" name="Footer Placeholder 5"/>
          <p:cNvSpPr>
            <a:spLocks noGrp="1"/>
          </p:cNvSpPr>
          <p:nvPr>
            <p:ph type="ftr" sz="quarter" idx="11"/>
          </p:nvPr>
        </p:nvSpPr>
        <p:spPr/>
        <p:txBody>
          <a:bodyPr/>
          <a:lstStyle>
            <a:lvl1pPr>
              <a:defRPr/>
            </a:lvl1pPr>
            <a:extLst/>
          </a:lstStyle>
          <a:p>
            <a:pPr>
              <a:defRPr/>
            </a:pPr>
            <a:endParaRPr lang="en-US"/>
          </a:p>
        </p:txBody>
      </p:sp>
      <p:sp>
        <p:nvSpPr>
          <p:cNvPr id="7" name="Slide Number Placeholder 6"/>
          <p:cNvSpPr>
            <a:spLocks noGrp="1"/>
          </p:cNvSpPr>
          <p:nvPr>
            <p:ph type="sldNum" sz="quarter" idx="12"/>
          </p:nvPr>
        </p:nvSpPr>
        <p:spPr/>
        <p:txBody>
          <a:bodyPr/>
          <a:lstStyle>
            <a:lvl1pPr>
              <a:defRPr/>
            </a:lvl1pPr>
          </a:lstStyle>
          <a:p>
            <a:fld id="{76C289BF-64E7-4C97-9253-411080534EC4}" type="slidenum">
              <a:rPr lang="ar-SA"/>
              <a:pPr/>
              <a:t>‹#›</a:t>
            </a:fld>
            <a:endParaRPr lang="en-US"/>
          </a:p>
        </p:txBody>
      </p:sp>
      <p:sp>
        <p:nvSpPr>
          <p:cNvPr id="8" name="Rectangle 7"/>
          <p:cNvSpPr/>
          <p:nvPr userDrawn="1"/>
        </p:nvSpPr>
        <p:spPr>
          <a:xfrm>
            <a:off x="-108520" y="-27384"/>
            <a:ext cx="4257676" cy="461665"/>
          </a:xfrm>
          <a:prstGeom prst="rect">
            <a:avLst/>
          </a:prstGeom>
        </p:spPr>
        <p:txBody>
          <a:bodyPr wrap="square">
            <a:spAutoFit/>
          </a:bodyPr>
          <a:lstStyle/>
          <a:p>
            <a:pPr algn="ctr" rtl="0">
              <a:spcBef>
                <a:spcPct val="0"/>
              </a:spcBef>
              <a:buFontTx/>
              <a:buNone/>
            </a:pPr>
            <a:r>
              <a:rPr lang="en-US" altLang="fa-IR" sz="2400" b="1" dirty="0" smtClean="0">
                <a:solidFill>
                  <a:srgbClr val="FF0000"/>
                </a:solidFill>
                <a:latin typeface="Tahoma" panose="020B0604030504040204" pitchFamily="34" charset="0"/>
                <a:cs typeface="B Titr" panose="00000700000000000000" pitchFamily="2" charset="-78"/>
              </a:rPr>
              <a:t>@</a:t>
            </a:r>
            <a:r>
              <a:rPr lang="en-US" altLang="fa-IR" sz="2400" b="1" dirty="0" err="1" smtClean="0">
                <a:solidFill>
                  <a:srgbClr val="FF0000"/>
                </a:solidFill>
                <a:latin typeface="Tahoma" panose="020B0604030504040204" pitchFamily="34" charset="0"/>
                <a:cs typeface="B Titr" panose="00000700000000000000" pitchFamily="2" charset="-78"/>
              </a:rPr>
              <a:t>PptBank</a:t>
            </a:r>
            <a:r>
              <a:rPr lang="en-US" altLang="fa-IR" sz="2400" b="1" baseline="0" dirty="0" smtClean="0">
                <a:solidFill>
                  <a:srgbClr val="FF0000"/>
                </a:solidFill>
                <a:latin typeface="Tahoma" panose="020B0604030504040204" pitchFamily="34" charset="0"/>
                <a:cs typeface="B Titr" panose="00000700000000000000" pitchFamily="2" charset="-78"/>
              </a:rPr>
              <a:t> </a:t>
            </a:r>
            <a:r>
              <a:rPr lang="fa-IR" altLang="fa-IR" sz="2400" b="1" dirty="0" smtClean="0">
                <a:solidFill>
                  <a:srgbClr val="FF0000"/>
                </a:solidFill>
                <a:latin typeface="Tahoma" panose="020B0604030504040204" pitchFamily="34" charset="0"/>
                <a:cs typeface="B Titr" panose="00000700000000000000" pitchFamily="2" charset="-78"/>
              </a:rPr>
              <a:t> کانال بانک پاور پوینت</a:t>
            </a:r>
            <a:endParaRPr lang="en-US" altLang="fa-IR" sz="2400" b="1" dirty="0">
              <a:solidFill>
                <a:srgbClr val="FF0000"/>
              </a:solidFill>
              <a:latin typeface="Tahoma" panose="020B0604030504040204" pitchFamily="34" charset="0"/>
              <a:cs typeface="B Titr" panose="00000700000000000000" pitchFamily="2" charset="-78"/>
            </a:endParaRPr>
          </a:p>
        </p:txBody>
      </p:sp>
    </p:spTree>
    <p:extLst>
      <p:ext uri="{BB962C8B-B14F-4D97-AF65-F5344CB8AC3E}">
        <p14:creationId xmlns:p14="http://schemas.microsoft.com/office/powerpoint/2010/main" val="90505477"/>
      </p:ext>
    </p:extLst>
  </p:cSld>
  <p:clrMapOvr>
    <a:masterClrMapping/>
  </p:clrMapOvr>
  <p:transition spd="slow">
    <p:wheel spokes="2"/>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tIns="274320">
            <a:normAutofit/>
          </a:bodyPr>
          <a:lstStyle>
            <a:extLst/>
          </a:lstStyle>
          <a:p>
            <a:pPr indent="-283464" algn="l" rtl="0">
              <a:lnSpc>
                <a:spcPts val="3000"/>
              </a:lnSpc>
              <a:spcBef>
                <a:spcPts val="600"/>
              </a:spcBef>
              <a:buClr>
                <a:schemeClr val="accent1"/>
              </a:buClr>
              <a:buSzPct val="80000"/>
              <a:buFont typeface="Wingdings 2"/>
              <a:buNone/>
              <a:defRPr/>
            </a:pPr>
            <a:endParaRPr lang="en-US" sz="3200">
              <a:latin typeface="+mn-lt"/>
              <a:cs typeface="+mn-cs"/>
            </a:endParaRPr>
          </a:p>
        </p:txBody>
      </p:sp>
      <p:sp>
        <p:nvSpPr>
          <p:cNvPr id="6" name="Flowchart: Process 5"/>
          <p:cNvSpPr/>
          <p:nvPr/>
        </p:nvSpPr>
        <p:spPr>
          <a:xfrm rot="19468671">
            <a:off x="396875" y="954088"/>
            <a:ext cx="685800" cy="204787"/>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7" name="Flowchart: Process 6"/>
          <p:cNvSpPr/>
          <p:nvPr/>
        </p:nvSpPr>
        <p:spPr>
          <a:xfrm rot="2103354" flipH="1">
            <a:off x="5003800" y="936625"/>
            <a:ext cx="649288" cy="204788"/>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dirty="0"/>
          </a:p>
        </p:txBody>
      </p:sp>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lang="en-US" smtClean="0"/>
              <a:t>Click to edit Master title style</a:t>
            </a:r>
            <a:endParaRPr lang="en-US"/>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tIns="274320">
            <a:normAutofit/>
          </a:bodyPr>
          <a:lstStyle>
            <a:lvl1pPr indent="0">
              <a:buNone/>
              <a:defRPr sz="3200"/>
            </a:lvl1pPr>
            <a:extLst/>
          </a:lstStyle>
          <a:p>
            <a:pPr lvl="0"/>
            <a:r>
              <a:rPr lang="en-US" noProof="0" smtClean="0"/>
              <a:t>Click icon to add picture</a:t>
            </a:r>
            <a:endParaRPr lang="en-US" noProof="0"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a:r>
              <a:rPr lang="en-US" smtClean="0"/>
              <a:t>Click to edit Master text styles</a:t>
            </a:r>
          </a:p>
        </p:txBody>
      </p:sp>
      <p:sp>
        <p:nvSpPr>
          <p:cNvPr id="8" name="Date Placeholder 4"/>
          <p:cNvSpPr>
            <a:spLocks noGrp="1"/>
          </p:cNvSpPr>
          <p:nvPr>
            <p:ph type="dt" sz="half" idx="10"/>
          </p:nvPr>
        </p:nvSpPr>
        <p:spPr/>
        <p:txBody>
          <a:bodyPr/>
          <a:lstStyle>
            <a:lvl1pPr>
              <a:defRPr/>
            </a:lvl1pPr>
            <a:extLst/>
          </a:lstStyle>
          <a:p>
            <a:pPr>
              <a:defRPr/>
            </a:pPr>
            <a:endParaRPr lang="en-US"/>
          </a:p>
        </p:txBody>
      </p:sp>
      <p:sp>
        <p:nvSpPr>
          <p:cNvPr id="9" name="Footer Placeholder 5"/>
          <p:cNvSpPr>
            <a:spLocks noGrp="1"/>
          </p:cNvSpPr>
          <p:nvPr>
            <p:ph type="ftr" sz="quarter" idx="11"/>
          </p:nvPr>
        </p:nvSpPr>
        <p:spPr/>
        <p:txBody>
          <a:bodyPr/>
          <a:lstStyle>
            <a:lvl1pPr>
              <a:defRPr/>
            </a:lvl1pPr>
            <a:extLst/>
          </a:lstStyle>
          <a:p>
            <a:pPr>
              <a:defRPr/>
            </a:pPr>
            <a:endParaRPr lang="en-US"/>
          </a:p>
        </p:txBody>
      </p:sp>
      <p:sp>
        <p:nvSpPr>
          <p:cNvPr id="10" name="Slide Number Placeholder 6"/>
          <p:cNvSpPr>
            <a:spLocks noGrp="1"/>
          </p:cNvSpPr>
          <p:nvPr>
            <p:ph type="sldNum" sz="quarter" idx="12"/>
          </p:nvPr>
        </p:nvSpPr>
        <p:spPr/>
        <p:txBody>
          <a:bodyPr/>
          <a:lstStyle>
            <a:lvl1pPr>
              <a:defRPr/>
            </a:lvl1pPr>
          </a:lstStyle>
          <a:p>
            <a:fld id="{92693199-AD2B-4836-8461-E31D87A8C140}" type="slidenum">
              <a:rPr lang="ar-SA"/>
              <a:pPr/>
              <a:t>‹#›</a:t>
            </a:fld>
            <a:endParaRPr lang="en-US"/>
          </a:p>
        </p:txBody>
      </p:sp>
      <p:sp>
        <p:nvSpPr>
          <p:cNvPr id="11" name="Rectangle 10"/>
          <p:cNvSpPr/>
          <p:nvPr userDrawn="1"/>
        </p:nvSpPr>
        <p:spPr>
          <a:xfrm>
            <a:off x="-108520" y="-27384"/>
            <a:ext cx="4257676" cy="461665"/>
          </a:xfrm>
          <a:prstGeom prst="rect">
            <a:avLst/>
          </a:prstGeom>
        </p:spPr>
        <p:txBody>
          <a:bodyPr wrap="square">
            <a:spAutoFit/>
          </a:bodyPr>
          <a:lstStyle/>
          <a:p>
            <a:pPr algn="ctr" rtl="0">
              <a:spcBef>
                <a:spcPct val="0"/>
              </a:spcBef>
              <a:buFontTx/>
              <a:buNone/>
            </a:pPr>
            <a:r>
              <a:rPr lang="en-US" altLang="fa-IR" sz="2400" b="1" dirty="0" smtClean="0">
                <a:solidFill>
                  <a:srgbClr val="FF0000"/>
                </a:solidFill>
                <a:latin typeface="Tahoma" panose="020B0604030504040204" pitchFamily="34" charset="0"/>
                <a:cs typeface="B Titr" panose="00000700000000000000" pitchFamily="2" charset="-78"/>
              </a:rPr>
              <a:t>@</a:t>
            </a:r>
            <a:r>
              <a:rPr lang="en-US" altLang="fa-IR" sz="2400" b="1" dirty="0" err="1" smtClean="0">
                <a:solidFill>
                  <a:srgbClr val="FF0000"/>
                </a:solidFill>
                <a:latin typeface="Tahoma" panose="020B0604030504040204" pitchFamily="34" charset="0"/>
                <a:cs typeface="B Titr" panose="00000700000000000000" pitchFamily="2" charset="-78"/>
              </a:rPr>
              <a:t>PptBank</a:t>
            </a:r>
            <a:r>
              <a:rPr lang="en-US" altLang="fa-IR" sz="2400" b="1" baseline="0" dirty="0" smtClean="0">
                <a:solidFill>
                  <a:srgbClr val="FF0000"/>
                </a:solidFill>
                <a:latin typeface="Tahoma" panose="020B0604030504040204" pitchFamily="34" charset="0"/>
                <a:cs typeface="B Titr" panose="00000700000000000000" pitchFamily="2" charset="-78"/>
              </a:rPr>
              <a:t> </a:t>
            </a:r>
            <a:r>
              <a:rPr lang="fa-IR" altLang="fa-IR" sz="2400" b="1" dirty="0" smtClean="0">
                <a:solidFill>
                  <a:srgbClr val="FF0000"/>
                </a:solidFill>
                <a:latin typeface="Tahoma" panose="020B0604030504040204" pitchFamily="34" charset="0"/>
                <a:cs typeface="B Titr" panose="00000700000000000000" pitchFamily="2" charset="-78"/>
              </a:rPr>
              <a:t> کانال بانک پاور پوینت</a:t>
            </a:r>
            <a:endParaRPr lang="en-US" altLang="fa-IR" sz="2400" b="1" dirty="0">
              <a:solidFill>
                <a:srgbClr val="FF0000"/>
              </a:solidFill>
              <a:latin typeface="Tahoma" panose="020B0604030504040204" pitchFamily="34" charset="0"/>
              <a:cs typeface="B Titr" panose="00000700000000000000" pitchFamily="2" charset="-78"/>
            </a:endParaRPr>
          </a:p>
        </p:txBody>
      </p:sp>
    </p:spTree>
    <p:extLst>
      <p:ext uri="{BB962C8B-B14F-4D97-AF65-F5344CB8AC3E}">
        <p14:creationId xmlns:p14="http://schemas.microsoft.com/office/powerpoint/2010/main" val="2755755103"/>
      </p:ext>
    </p:extLst>
  </p:cSld>
  <p:clrMapOvr>
    <a:masterClrMapping/>
  </p:clrMapOvr>
  <p:transition spd="slow">
    <p:wheel spokes="2"/>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endParaRPr lang="en-US"/>
          </a:p>
        </p:txBody>
      </p:sp>
      <p:sp>
        <p:nvSpPr>
          <p:cNvPr id="5" name="Footer Placeholder 9"/>
          <p:cNvSpPr>
            <a:spLocks noGrp="1"/>
          </p:cNvSpPr>
          <p:nvPr>
            <p:ph type="ftr" sz="quarter" idx="11"/>
          </p:nvPr>
        </p:nvSpPr>
        <p:spPr/>
        <p:txBody>
          <a:bodyPr/>
          <a:lstStyle>
            <a:lvl1pPr>
              <a:defRPr/>
            </a:lvl1pPr>
          </a:lstStyle>
          <a:p>
            <a:pPr>
              <a:defRPr/>
            </a:pPr>
            <a:endParaRPr lang="en-US"/>
          </a:p>
        </p:txBody>
      </p:sp>
      <p:sp>
        <p:nvSpPr>
          <p:cNvPr id="6" name="Slide Number Placeholder 21"/>
          <p:cNvSpPr>
            <a:spLocks noGrp="1"/>
          </p:cNvSpPr>
          <p:nvPr>
            <p:ph type="sldNum" sz="quarter" idx="12"/>
          </p:nvPr>
        </p:nvSpPr>
        <p:spPr/>
        <p:txBody>
          <a:bodyPr/>
          <a:lstStyle>
            <a:lvl1pPr>
              <a:defRPr/>
            </a:lvl1pPr>
          </a:lstStyle>
          <a:p>
            <a:fld id="{53A15BB4-C36B-4A61-9134-8E2081B9486D}" type="slidenum">
              <a:rPr lang="ar-SA"/>
              <a:pPr/>
              <a:t>‹#›</a:t>
            </a:fld>
            <a:endParaRPr lang="en-US"/>
          </a:p>
        </p:txBody>
      </p:sp>
    </p:spTree>
    <p:extLst>
      <p:ext uri="{BB962C8B-B14F-4D97-AF65-F5344CB8AC3E}">
        <p14:creationId xmlns:p14="http://schemas.microsoft.com/office/powerpoint/2010/main" val="4242329456"/>
      </p:ext>
    </p:extLst>
  </p:cSld>
  <p:clrMapOvr>
    <a:masterClrMapping/>
  </p:clrMapOvr>
  <p:transition spd="slow">
    <p:wheel spokes="2"/>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lang="en-US" smtClean="0"/>
              <a:t>Click to edit Master title style</a:t>
            </a:r>
            <a:endParaRPr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23"/>
          <p:cNvSpPr>
            <a:spLocks noGrp="1"/>
          </p:cNvSpPr>
          <p:nvPr>
            <p:ph type="dt" sz="half" idx="10"/>
          </p:nvPr>
        </p:nvSpPr>
        <p:spPr/>
        <p:txBody>
          <a:bodyPr/>
          <a:lstStyle>
            <a:lvl1pPr>
              <a:defRPr/>
            </a:lvl1pPr>
          </a:lstStyle>
          <a:p>
            <a:pPr>
              <a:defRPr/>
            </a:pPr>
            <a:endParaRPr lang="en-US"/>
          </a:p>
        </p:txBody>
      </p:sp>
      <p:sp>
        <p:nvSpPr>
          <p:cNvPr id="5" name="Footer Placeholder 9"/>
          <p:cNvSpPr>
            <a:spLocks noGrp="1"/>
          </p:cNvSpPr>
          <p:nvPr>
            <p:ph type="ftr" sz="quarter" idx="11"/>
          </p:nvPr>
        </p:nvSpPr>
        <p:spPr/>
        <p:txBody>
          <a:bodyPr/>
          <a:lstStyle>
            <a:lvl1pPr>
              <a:defRPr/>
            </a:lvl1pPr>
          </a:lstStyle>
          <a:p>
            <a:pPr>
              <a:defRPr/>
            </a:pPr>
            <a:endParaRPr lang="en-US"/>
          </a:p>
        </p:txBody>
      </p:sp>
      <p:sp>
        <p:nvSpPr>
          <p:cNvPr id="6" name="Slide Number Placeholder 21"/>
          <p:cNvSpPr>
            <a:spLocks noGrp="1"/>
          </p:cNvSpPr>
          <p:nvPr>
            <p:ph type="sldNum" sz="quarter" idx="12"/>
          </p:nvPr>
        </p:nvSpPr>
        <p:spPr/>
        <p:txBody>
          <a:bodyPr/>
          <a:lstStyle>
            <a:lvl1pPr>
              <a:defRPr/>
            </a:lvl1pPr>
          </a:lstStyle>
          <a:p>
            <a:fld id="{F6A246E7-03BD-47BD-ABAF-CD481877EF78}" type="slidenum">
              <a:rPr lang="ar-SA"/>
              <a:pPr/>
              <a:t>‹#›</a:t>
            </a:fld>
            <a:endParaRPr lang="en-US"/>
          </a:p>
        </p:txBody>
      </p:sp>
    </p:spTree>
    <p:extLst>
      <p:ext uri="{BB962C8B-B14F-4D97-AF65-F5344CB8AC3E}">
        <p14:creationId xmlns:p14="http://schemas.microsoft.com/office/powerpoint/2010/main" val="4225141367"/>
      </p:ext>
    </p:extLst>
  </p:cSld>
  <p:clrMapOvr>
    <a:masterClrMapping/>
  </p:clrMapOvr>
  <p:transition spd="slow">
    <p:wheel spokes="2"/>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75" y="-815975"/>
            <a:ext cx="1638300" cy="1638300"/>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8" name="Oval 7"/>
          <p:cNvSpPr/>
          <p:nvPr/>
        </p:nvSpPr>
        <p:spPr>
          <a:xfrm>
            <a:off x="168275" y="20638"/>
            <a:ext cx="1703388" cy="1703387"/>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2" name="Rectangle 11"/>
          <p:cNvSpPr/>
          <p:nvPr/>
        </p:nvSpPr>
        <p:spPr>
          <a:xfrm>
            <a:off x="1012825" y="0"/>
            <a:ext cx="8131175"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5" name="Title Placeholder 4"/>
          <p:cNvSpPr>
            <a:spLocks noGrp="1"/>
          </p:cNvSpPr>
          <p:nvPr>
            <p:ph type="title"/>
          </p:nvPr>
        </p:nvSpPr>
        <p:spPr>
          <a:xfrm>
            <a:off x="1435100" y="274638"/>
            <a:ext cx="7499350" cy="1143000"/>
          </a:xfrm>
          <a:prstGeom prst="rect">
            <a:avLst/>
          </a:prstGeom>
        </p:spPr>
        <p:txBody>
          <a:bodyPr anchor="ctr">
            <a:normAutofit/>
          </a:bodyPr>
          <a:lstStyle>
            <a:extLst/>
          </a:lstStyle>
          <a:p>
            <a:r>
              <a:rPr lang="en-US" smtClean="0"/>
              <a:t>Click to edit Master title style</a:t>
            </a:r>
            <a:endParaRPr lang="en-US"/>
          </a:p>
        </p:txBody>
      </p:sp>
      <p:sp>
        <p:nvSpPr>
          <p:cNvPr id="1033" name="Text Placeholder 8"/>
          <p:cNvSpPr>
            <a:spLocks noGrp="1"/>
          </p:cNvSpPr>
          <p:nvPr>
            <p:ph type="body" idx="1"/>
          </p:nvPr>
        </p:nvSpPr>
        <p:spPr bwMode="auto">
          <a:xfrm>
            <a:off x="1435100" y="1447800"/>
            <a:ext cx="749935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pPr>
              <a:defRPr/>
            </a:pPr>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pPr>
              <a:defRPr/>
            </a:pPr>
            <a:endParaRPr lang="en-US"/>
          </a:p>
        </p:txBody>
      </p:sp>
      <p:sp>
        <p:nvSpPr>
          <p:cNvPr id="22" name="Slide Number Placeholder 21"/>
          <p:cNvSpPr>
            <a:spLocks noGrp="1"/>
          </p:cNvSpPr>
          <p:nvPr>
            <p:ph type="sldNum" sz="quarter" idx="4"/>
          </p:nvPr>
        </p:nvSpPr>
        <p:spPr>
          <a:xfrm>
            <a:off x="8613775" y="6305550"/>
            <a:ext cx="457200" cy="476250"/>
          </a:xfrm>
          <a:prstGeom prst="rect">
            <a:avLst/>
          </a:prstGeom>
        </p:spPr>
        <p:txBody>
          <a:bodyPr vert="horz" wrap="square" lIns="91440" tIns="45720" rIns="91440" bIns="45720" numCol="1" anchor="b" anchorCtr="0" compatLnSpc="1">
            <a:prstTxWarp prst="textNoShape">
              <a:avLst/>
            </a:prstTxWarp>
          </a:bodyPr>
          <a:lstStyle>
            <a:lvl1pPr algn="ctr">
              <a:defRPr sz="1200">
                <a:solidFill>
                  <a:srgbClr val="E0CE4D"/>
                </a:solidFill>
              </a:defRPr>
            </a:lvl1pPr>
          </a:lstStyle>
          <a:p>
            <a:fld id="{9EE664C7-1CC5-4893-ACC6-FE04CF242C8C}" type="slidenum">
              <a:rPr lang="ar-SA"/>
              <a:pPr/>
              <a:t>‹#›</a:t>
            </a:fld>
            <a:endParaRPr lang="en-US"/>
          </a:p>
        </p:txBody>
      </p:sp>
      <p:sp>
        <p:nvSpPr>
          <p:cNvPr id="15" name="Rectangle 14"/>
          <p:cNvSpPr/>
          <p:nvPr/>
        </p:nvSpPr>
        <p:spPr bwMode="invGray">
          <a:xfrm>
            <a:off x="1014413" y="0"/>
            <a:ext cx="73025" cy="6858000"/>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a:defRPr/>
            </a:pPr>
            <a:endParaRPr lang="en-US"/>
          </a:p>
        </p:txBody>
      </p:sp>
      <p:sp>
        <p:nvSpPr>
          <p:cNvPr id="13" name="Rectangle 12"/>
          <p:cNvSpPr/>
          <p:nvPr userDrawn="1"/>
        </p:nvSpPr>
        <p:spPr>
          <a:xfrm>
            <a:off x="-108520" y="-27384"/>
            <a:ext cx="4257676" cy="461665"/>
          </a:xfrm>
          <a:prstGeom prst="rect">
            <a:avLst/>
          </a:prstGeom>
        </p:spPr>
        <p:txBody>
          <a:bodyPr wrap="square">
            <a:spAutoFit/>
          </a:bodyPr>
          <a:lstStyle/>
          <a:p>
            <a:pPr algn="ctr" rtl="0">
              <a:spcBef>
                <a:spcPct val="0"/>
              </a:spcBef>
              <a:buFontTx/>
              <a:buNone/>
            </a:pPr>
            <a:r>
              <a:rPr lang="en-US" altLang="fa-IR" sz="2400" b="1" dirty="0" smtClean="0">
                <a:solidFill>
                  <a:srgbClr val="FF0000"/>
                </a:solidFill>
                <a:latin typeface="Tahoma" panose="020B0604030504040204" pitchFamily="34" charset="0"/>
                <a:cs typeface="B Titr" panose="00000700000000000000" pitchFamily="2" charset="-78"/>
              </a:rPr>
              <a:t>@</a:t>
            </a:r>
            <a:r>
              <a:rPr lang="en-US" altLang="fa-IR" sz="2400" b="1" dirty="0" err="1" smtClean="0">
                <a:solidFill>
                  <a:srgbClr val="FF0000"/>
                </a:solidFill>
                <a:latin typeface="Tahoma" panose="020B0604030504040204" pitchFamily="34" charset="0"/>
                <a:cs typeface="B Titr" panose="00000700000000000000" pitchFamily="2" charset="-78"/>
              </a:rPr>
              <a:t>PptBank</a:t>
            </a:r>
            <a:r>
              <a:rPr lang="en-US" altLang="fa-IR" sz="2400" b="1" baseline="0" dirty="0" smtClean="0">
                <a:solidFill>
                  <a:srgbClr val="FF0000"/>
                </a:solidFill>
                <a:latin typeface="Tahoma" panose="020B0604030504040204" pitchFamily="34" charset="0"/>
                <a:cs typeface="B Titr" panose="00000700000000000000" pitchFamily="2" charset="-78"/>
              </a:rPr>
              <a:t> </a:t>
            </a:r>
            <a:r>
              <a:rPr lang="fa-IR" altLang="fa-IR" sz="2400" b="1" dirty="0" smtClean="0">
                <a:solidFill>
                  <a:srgbClr val="FF0000"/>
                </a:solidFill>
                <a:latin typeface="Tahoma" panose="020B0604030504040204" pitchFamily="34" charset="0"/>
                <a:cs typeface="B Titr" panose="00000700000000000000" pitchFamily="2" charset="-78"/>
              </a:rPr>
              <a:t> کانال بانک پاور پوینت</a:t>
            </a:r>
            <a:endParaRPr lang="en-US" altLang="fa-IR" sz="2400" b="1" dirty="0">
              <a:solidFill>
                <a:srgbClr val="FF0000"/>
              </a:solidFill>
              <a:latin typeface="Tahoma" panose="020B0604030504040204" pitchFamily="34" charset="0"/>
              <a:cs typeface="B Titr" panose="00000700000000000000" pitchFamily="2" charset="-78"/>
            </a:endParaRPr>
          </a:p>
        </p:txBody>
      </p:sp>
    </p:spTree>
  </p:cSld>
  <p:clrMap bg1="lt1" tx1="dk1" bg2="lt2" tx2="dk2" accent1="accent1" accent2="accent2" accent3="accent3" accent4="accent4" accent5="accent5" accent6="accent6" hlink="hlink" folHlink="folHlink"/>
  <p:sldLayoutIdLst>
    <p:sldLayoutId id="2147483819" r:id="rId1"/>
    <p:sldLayoutId id="2147483814" r:id="rId2"/>
    <p:sldLayoutId id="2147483820" r:id="rId3"/>
    <p:sldLayoutId id="2147483815" r:id="rId4"/>
    <p:sldLayoutId id="2147483821" r:id="rId5"/>
    <p:sldLayoutId id="2147483816" r:id="rId6"/>
    <p:sldLayoutId id="2147483822" r:id="rId7"/>
    <p:sldLayoutId id="2147483823" r:id="rId8"/>
    <p:sldLayoutId id="2147483824" r:id="rId9"/>
    <p:sldLayoutId id="2147483817" r:id="rId10"/>
    <p:sldLayoutId id="2147483818" r:id="rId11"/>
  </p:sldLayoutIdLst>
  <p:transition spd="slow">
    <p:wheel spokes="2"/>
  </p:transition>
  <p:timing>
    <p:tnLst>
      <p:par>
        <p:cTn id="1" dur="indefinite" restart="never" nodeType="tmRoot"/>
      </p:par>
    </p:tnLst>
  </p:timing>
  <p:txStyles>
    <p:titleStyle>
      <a:lvl1pPr algn="l" rtl="1" eaLnBrk="0" fontAlgn="base" hangingPunct="0">
        <a:spcBef>
          <a:spcPct val="0"/>
        </a:spcBef>
        <a:spcAft>
          <a:spcPct val="0"/>
        </a:spcAft>
        <a:defRPr sz="4300" kern="1200">
          <a:solidFill>
            <a:srgbClr val="545E70"/>
          </a:solidFill>
          <a:effectLst>
            <a:outerShdw blurRad="50000" dist="30000" dir="5400000" algn="tl" rotWithShape="0">
              <a:srgbClr val="000000">
                <a:alpha val="30000"/>
              </a:srgbClr>
            </a:outerShdw>
          </a:effectLst>
          <a:latin typeface="+mj-lt"/>
          <a:ea typeface="+mj-ea"/>
          <a:cs typeface="+mj-cs"/>
        </a:defRPr>
      </a:lvl1pPr>
      <a:lvl2pPr algn="l" rtl="1" eaLnBrk="0" fontAlgn="base" hangingPunct="0">
        <a:spcBef>
          <a:spcPct val="0"/>
        </a:spcBef>
        <a:spcAft>
          <a:spcPct val="0"/>
        </a:spcAft>
        <a:defRPr sz="4300">
          <a:solidFill>
            <a:srgbClr val="545E70"/>
          </a:solidFill>
          <a:latin typeface="Franklin Gothic Book" pitchFamily="34" charset="0"/>
          <a:cs typeface="B Titr" pitchFamily="2" charset="-78"/>
        </a:defRPr>
      </a:lvl2pPr>
      <a:lvl3pPr algn="l" rtl="1" eaLnBrk="0" fontAlgn="base" hangingPunct="0">
        <a:spcBef>
          <a:spcPct val="0"/>
        </a:spcBef>
        <a:spcAft>
          <a:spcPct val="0"/>
        </a:spcAft>
        <a:defRPr sz="4300">
          <a:solidFill>
            <a:srgbClr val="545E70"/>
          </a:solidFill>
          <a:latin typeface="Franklin Gothic Book" pitchFamily="34" charset="0"/>
          <a:cs typeface="B Titr" pitchFamily="2" charset="-78"/>
        </a:defRPr>
      </a:lvl3pPr>
      <a:lvl4pPr algn="l" rtl="1" eaLnBrk="0" fontAlgn="base" hangingPunct="0">
        <a:spcBef>
          <a:spcPct val="0"/>
        </a:spcBef>
        <a:spcAft>
          <a:spcPct val="0"/>
        </a:spcAft>
        <a:defRPr sz="4300">
          <a:solidFill>
            <a:srgbClr val="545E70"/>
          </a:solidFill>
          <a:latin typeface="Franklin Gothic Book" pitchFamily="34" charset="0"/>
          <a:cs typeface="B Titr" pitchFamily="2" charset="-78"/>
        </a:defRPr>
      </a:lvl4pPr>
      <a:lvl5pPr algn="l" rtl="1" eaLnBrk="0" fontAlgn="base" hangingPunct="0">
        <a:spcBef>
          <a:spcPct val="0"/>
        </a:spcBef>
        <a:spcAft>
          <a:spcPct val="0"/>
        </a:spcAft>
        <a:defRPr sz="4300">
          <a:solidFill>
            <a:srgbClr val="545E70"/>
          </a:solidFill>
          <a:latin typeface="Franklin Gothic Book" pitchFamily="34" charset="0"/>
          <a:cs typeface="B Titr" pitchFamily="2" charset="-78"/>
        </a:defRPr>
      </a:lvl5pPr>
      <a:lvl6pPr marL="457200" algn="l" rtl="1" fontAlgn="base">
        <a:spcBef>
          <a:spcPct val="0"/>
        </a:spcBef>
        <a:spcAft>
          <a:spcPct val="0"/>
        </a:spcAft>
        <a:defRPr sz="4300">
          <a:solidFill>
            <a:srgbClr val="545E70"/>
          </a:solidFill>
          <a:latin typeface="Franklin Gothic Book" pitchFamily="34" charset="0"/>
          <a:cs typeface="B Titr" pitchFamily="2" charset="-78"/>
        </a:defRPr>
      </a:lvl6pPr>
      <a:lvl7pPr marL="914400" algn="l" rtl="1" fontAlgn="base">
        <a:spcBef>
          <a:spcPct val="0"/>
        </a:spcBef>
        <a:spcAft>
          <a:spcPct val="0"/>
        </a:spcAft>
        <a:defRPr sz="4300">
          <a:solidFill>
            <a:srgbClr val="545E70"/>
          </a:solidFill>
          <a:latin typeface="Franklin Gothic Book" pitchFamily="34" charset="0"/>
          <a:cs typeface="B Titr" pitchFamily="2" charset="-78"/>
        </a:defRPr>
      </a:lvl7pPr>
      <a:lvl8pPr marL="1371600" algn="l" rtl="1" fontAlgn="base">
        <a:spcBef>
          <a:spcPct val="0"/>
        </a:spcBef>
        <a:spcAft>
          <a:spcPct val="0"/>
        </a:spcAft>
        <a:defRPr sz="4300">
          <a:solidFill>
            <a:srgbClr val="545E70"/>
          </a:solidFill>
          <a:latin typeface="Franklin Gothic Book" pitchFamily="34" charset="0"/>
          <a:cs typeface="B Titr" pitchFamily="2" charset="-78"/>
        </a:defRPr>
      </a:lvl8pPr>
      <a:lvl9pPr marL="1828800" algn="l" rtl="1" fontAlgn="base">
        <a:spcBef>
          <a:spcPct val="0"/>
        </a:spcBef>
        <a:spcAft>
          <a:spcPct val="0"/>
        </a:spcAft>
        <a:defRPr sz="4300">
          <a:solidFill>
            <a:srgbClr val="545E70"/>
          </a:solidFill>
          <a:latin typeface="Franklin Gothic Book" pitchFamily="34" charset="0"/>
          <a:cs typeface="B Titr" pitchFamily="2" charset="-78"/>
        </a:defRPr>
      </a:lvl9pPr>
      <a:extLst/>
    </p:titleStyle>
    <p:bodyStyle>
      <a:lvl1pPr marL="365125" indent="-282575" algn="r" rtl="1" eaLnBrk="0" fontAlgn="base" hangingPunct="0">
        <a:spcBef>
          <a:spcPts val="600"/>
        </a:spcBef>
        <a:spcAft>
          <a:spcPct val="0"/>
        </a:spcAft>
        <a:buClr>
          <a:schemeClr val="accent1"/>
        </a:buClr>
        <a:buSzPct val="80000"/>
        <a:buFont typeface="Wingdings 2" panose="05020102010507070707" pitchFamily="18" charset="2"/>
        <a:buChar char=""/>
        <a:defRPr sz="3200" kern="1200">
          <a:solidFill>
            <a:schemeClr val="tx1"/>
          </a:solidFill>
          <a:latin typeface="+mn-lt"/>
          <a:ea typeface="+mn-ea"/>
          <a:cs typeface="+mn-cs"/>
        </a:defRPr>
      </a:lvl1pPr>
      <a:lvl2pPr marL="639763" indent="-236538" algn="r" rtl="1" eaLnBrk="0" fontAlgn="base" hangingPunct="0">
        <a:spcBef>
          <a:spcPts val="550"/>
        </a:spcBef>
        <a:spcAft>
          <a:spcPct val="0"/>
        </a:spcAft>
        <a:buClr>
          <a:schemeClr val="accent1"/>
        </a:buClr>
        <a:buFont typeface="Verdana" panose="020B0604030504040204" pitchFamily="34" charset="0"/>
        <a:buChar char="◦"/>
        <a:defRPr sz="2800" kern="1200">
          <a:solidFill>
            <a:schemeClr val="tx1"/>
          </a:solidFill>
          <a:latin typeface="+mn-lt"/>
          <a:ea typeface="+mn-ea"/>
          <a:cs typeface="+mn-cs"/>
        </a:defRPr>
      </a:lvl2pPr>
      <a:lvl3pPr marL="885825" indent="-228600" algn="r" rtl="1" eaLnBrk="0" fontAlgn="base" hangingPunct="0">
        <a:spcBef>
          <a:spcPct val="20000"/>
        </a:spcBef>
        <a:spcAft>
          <a:spcPct val="0"/>
        </a:spcAft>
        <a:buClr>
          <a:schemeClr val="accent2"/>
        </a:buClr>
        <a:buFont typeface="Wingdings 2" panose="05020102010507070707" pitchFamily="18" charset="2"/>
        <a:buChar char=""/>
        <a:defRPr sz="2400" kern="1200">
          <a:solidFill>
            <a:schemeClr val="tx1"/>
          </a:solidFill>
          <a:latin typeface="+mn-lt"/>
          <a:ea typeface="+mn-ea"/>
          <a:cs typeface="+mn-cs"/>
        </a:defRPr>
      </a:lvl3pPr>
      <a:lvl4pPr marL="1096963" indent="-173038" algn="r" rtl="1" eaLnBrk="0" fontAlgn="base" hangingPunct="0">
        <a:spcBef>
          <a:spcPct val="20000"/>
        </a:spcBef>
        <a:spcAft>
          <a:spcPct val="0"/>
        </a:spcAft>
        <a:buClr>
          <a:srgbClr val="B32C16"/>
        </a:buClr>
        <a:buFont typeface="Wingdings 2" panose="05020102010507070707" pitchFamily="18" charset="2"/>
        <a:buChar char=""/>
        <a:defRPr sz="2000" kern="1200">
          <a:solidFill>
            <a:schemeClr val="tx1"/>
          </a:solidFill>
          <a:latin typeface="+mn-lt"/>
          <a:ea typeface="+mn-ea"/>
          <a:cs typeface="+mn-cs"/>
        </a:defRPr>
      </a:lvl4pPr>
      <a:lvl5pPr marL="1296988" indent="-182563" algn="r" rtl="1" eaLnBrk="0" fontAlgn="base" hangingPunct="0">
        <a:spcBef>
          <a:spcPct val="20000"/>
        </a:spcBef>
        <a:spcAft>
          <a:spcPct val="0"/>
        </a:spcAft>
        <a:buClr>
          <a:srgbClr val="F5CD2D"/>
        </a:buClr>
        <a:buFont typeface="Wingdings 2" panose="05020102010507070707" pitchFamily="18" charset="2"/>
        <a:buChar char=""/>
        <a:defRPr sz="2000" kern="1200">
          <a:solidFill>
            <a:schemeClr val="tx1"/>
          </a:solidFill>
          <a:latin typeface="+mn-lt"/>
          <a:ea typeface="+mn-ea"/>
          <a:cs typeface="+mn-cs"/>
        </a:defRPr>
      </a:lvl5pPr>
      <a:lvl6pPr marL="1508760" indent="-182880" algn="r" rtl="1"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Freeform 3"/>
          <p:cNvSpPr>
            <a:spLocks/>
          </p:cNvSpPr>
          <p:nvPr/>
        </p:nvSpPr>
        <p:spPr bwMode="ltGray">
          <a:xfrm>
            <a:off x="4414838" y="1485900"/>
            <a:ext cx="3630612" cy="3289300"/>
          </a:xfrm>
          <a:custGeom>
            <a:avLst/>
            <a:gdLst>
              <a:gd name="T0" fmla="*/ 2147483647 w 2287"/>
              <a:gd name="T1" fmla="*/ 2147483647 h 2072"/>
              <a:gd name="T2" fmla="*/ 2147483647 w 2287"/>
              <a:gd name="T3" fmla="*/ 2147483647 h 2072"/>
              <a:gd name="T4" fmla="*/ 2147483647 w 2287"/>
              <a:gd name="T5" fmla="*/ 2147483647 h 2072"/>
              <a:gd name="T6" fmla="*/ 2147483647 w 2287"/>
              <a:gd name="T7" fmla="*/ 2147483647 h 2072"/>
              <a:gd name="T8" fmla="*/ 2147483647 w 2287"/>
              <a:gd name="T9" fmla="*/ 2147483647 h 2072"/>
              <a:gd name="T10" fmla="*/ 2147483647 w 2287"/>
              <a:gd name="T11" fmla="*/ 2147483647 h 2072"/>
              <a:gd name="T12" fmla="*/ 2147483647 w 2287"/>
              <a:gd name="T13" fmla="*/ 2147483647 h 2072"/>
              <a:gd name="T14" fmla="*/ 2147483647 w 2287"/>
              <a:gd name="T15" fmla="*/ 2147483647 h 2072"/>
              <a:gd name="T16" fmla="*/ 2147483647 w 2287"/>
              <a:gd name="T17" fmla="*/ 2147483647 h 2072"/>
              <a:gd name="T18" fmla="*/ 2147483647 w 2287"/>
              <a:gd name="T19" fmla="*/ 2147483647 h 2072"/>
              <a:gd name="T20" fmla="*/ 2147483647 w 2287"/>
              <a:gd name="T21" fmla="*/ 2147483647 h 2072"/>
              <a:gd name="T22" fmla="*/ 2147483647 w 2287"/>
              <a:gd name="T23" fmla="*/ 2147483647 h 2072"/>
              <a:gd name="T24" fmla="*/ 2147483647 w 2287"/>
              <a:gd name="T25" fmla="*/ 2147483647 h 2072"/>
              <a:gd name="T26" fmla="*/ 2147483647 w 2287"/>
              <a:gd name="T27" fmla="*/ 2147483647 h 2072"/>
              <a:gd name="T28" fmla="*/ 2147483647 w 2287"/>
              <a:gd name="T29" fmla="*/ 2147483647 h 2072"/>
              <a:gd name="T30" fmla="*/ 2147483647 w 2287"/>
              <a:gd name="T31" fmla="*/ 2147483647 h 2072"/>
              <a:gd name="T32" fmla="*/ 2147483647 w 2287"/>
              <a:gd name="T33" fmla="*/ 2147483647 h 2072"/>
              <a:gd name="T34" fmla="*/ 2147483647 w 2287"/>
              <a:gd name="T35" fmla="*/ 2147483647 h 2072"/>
              <a:gd name="T36" fmla="*/ 2147483647 w 2287"/>
              <a:gd name="T37" fmla="*/ 2147483647 h 2072"/>
              <a:gd name="T38" fmla="*/ 2147483647 w 2287"/>
              <a:gd name="T39" fmla="*/ 2147483647 h 2072"/>
              <a:gd name="T40" fmla="*/ 2147483647 w 2287"/>
              <a:gd name="T41" fmla="*/ 2147483647 h 2072"/>
              <a:gd name="T42" fmla="*/ 2147483647 w 2287"/>
              <a:gd name="T43" fmla="*/ 2147483647 h 2072"/>
              <a:gd name="T44" fmla="*/ 2147483647 w 2287"/>
              <a:gd name="T45" fmla="*/ 2147483647 h 2072"/>
              <a:gd name="T46" fmla="*/ 2147483647 w 2287"/>
              <a:gd name="T47" fmla="*/ 2147483647 h 2072"/>
              <a:gd name="T48" fmla="*/ 2147483647 w 2287"/>
              <a:gd name="T49" fmla="*/ 2147483647 h 2072"/>
              <a:gd name="T50" fmla="*/ 2147483647 w 2287"/>
              <a:gd name="T51" fmla="*/ 2147483647 h 2072"/>
              <a:gd name="T52" fmla="*/ 2147483647 w 2287"/>
              <a:gd name="T53" fmla="*/ 2147483647 h 2072"/>
              <a:gd name="T54" fmla="*/ 2147483647 w 2287"/>
              <a:gd name="T55" fmla="*/ 2147483647 h 2072"/>
              <a:gd name="T56" fmla="*/ 2147483647 w 2287"/>
              <a:gd name="T57" fmla="*/ 2147483647 h 2072"/>
              <a:gd name="T58" fmla="*/ 2147483647 w 2287"/>
              <a:gd name="T59" fmla="*/ 2147483647 h 2072"/>
              <a:gd name="T60" fmla="*/ 2147483647 w 2287"/>
              <a:gd name="T61" fmla="*/ 2147483647 h 2072"/>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287"/>
              <a:gd name="T94" fmla="*/ 0 h 2072"/>
              <a:gd name="T95" fmla="*/ 2287 w 2287"/>
              <a:gd name="T96" fmla="*/ 2072 h 2072"/>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287" h="2072">
                <a:moveTo>
                  <a:pt x="2282" y="5"/>
                </a:moveTo>
                <a:cubicBezTo>
                  <a:pt x="2277" y="0"/>
                  <a:pt x="2239" y="132"/>
                  <a:pt x="2197" y="203"/>
                </a:cubicBezTo>
                <a:cubicBezTo>
                  <a:pt x="2155" y="274"/>
                  <a:pt x="2126" y="345"/>
                  <a:pt x="2027" y="430"/>
                </a:cubicBezTo>
                <a:cubicBezTo>
                  <a:pt x="1928" y="515"/>
                  <a:pt x="1762" y="643"/>
                  <a:pt x="1602" y="714"/>
                </a:cubicBezTo>
                <a:cubicBezTo>
                  <a:pt x="1442" y="785"/>
                  <a:pt x="1224" y="827"/>
                  <a:pt x="1063" y="855"/>
                </a:cubicBezTo>
                <a:cubicBezTo>
                  <a:pt x="902" y="883"/>
                  <a:pt x="751" y="884"/>
                  <a:pt x="638" y="884"/>
                </a:cubicBezTo>
                <a:cubicBezTo>
                  <a:pt x="525" y="884"/>
                  <a:pt x="434" y="869"/>
                  <a:pt x="382" y="855"/>
                </a:cubicBezTo>
                <a:cubicBezTo>
                  <a:pt x="330" y="841"/>
                  <a:pt x="345" y="799"/>
                  <a:pt x="326" y="799"/>
                </a:cubicBezTo>
                <a:cubicBezTo>
                  <a:pt x="307" y="799"/>
                  <a:pt x="297" y="831"/>
                  <a:pt x="269" y="855"/>
                </a:cubicBezTo>
                <a:cubicBezTo>
                  <a:pt x="241" y="879"/>
                  <a:pt x="189" y="903"/>
                  <a:pt x="156" y="941"/>
                </a:cubicBezTo>
                <a:cubicBezTo>
                  <a:pt x="123" y="979"/>
                  <a:pt x="95" y="1025"/>
                  <a:pt x="71" y="1082"/>
                </a:cubicBezTo>
                <a:cubicBezTo>
                  <a:pt x="47" y="1139"/>
                  <a:pt x="25" y="1209"/>
                  <a:pt x="14" y="1281"/>
                </a:cubicBezTo>
                <a:cubicBezTo>
                  <a:pt x="3" y="1353"/>
                  <a:pt x="4" y="1386"/>
                  <a:pt x="3" y="1516"/>
                </a:cubicBezTo>
                <a:cubicBezTo>
                  <a:pt x="2" y="1646"/>
                  <a:pt x="0" y="2056"/>
                  <a:pt x="7" y="2064"/>
                </a:cubicBezTo>
                <a:cubicBezTo>
                  <a:pt x="14" y="2072"/>
                  <a:pt x="31" y="1694"/>
                  <a:pt x="42" y="1564"/>
                </a:cubicBezTo>
                <a:cubicBezTo>
                  <a:pt x="53" y="1434"/>
                  <a:pt x="62" y="1356"/>
                  <a:pt x="71" y="1281"/>
                </a:cubicBezTo>
                <a:cubicBezTo>
                  <a:pt x="80" y="1206"/>
                  <a:pt x="85" y="1149"/>
                  <a:pt x="99" y="1111"/>
                </a:cubicBezTo>
                <a:cubicBezTo>
                  <a:pt x="113" y="1073"/>
                  <a:pt x="132" y="1068"/>
                  <a:pt x="156" y="1054"/>
                </a:cubicBezTo>
                <a:cubicBezTo>
                  <a:pt x="180" y="1040"/>
                  <a:pt x="213" y="1026"/>
                  <a:pt x="241" y="1026"/>
                </a:cubicBezTo>
                <a:cubicBezTo>
                  <a:pt x="269" y="1026"/>
                  <a:pt x="307" y="1045"/>
                  <a:pt x="326" y="1054"/>
                </a:cubicBezTo>
                <a:cubicBezTo>
                  <a:pt x="345" y="1063"/>
                  <a:pt x="340" y="1087"/>
                  <a:pt x="354" y="1082"/>
                </a:cubicBezTo>
                <a:cubicBezTo>
                  <a:pt x="368" y="1077"/>
                  <a:pt x="383" y="1031"/>
                  <a:pt x="411" y="1026"/>
                </a:cubicBezTo>
                <a:cubicBezTo>
                  <a:pt x="439" y="1021"/>
                  <a:pt x="449" y="1049"/>
                  <a:pt x="524" y="1054"/>
                </a:cubicBezTo>
                <a:cubicBezTo>
                  <a:pt x="599" y="1059"/>
                  <a:pt x="755" y="1064"/>
                  <a:pt x="864" y="1054"/>
                </a:cubicBezTo>
                <a:cubicBezTo>
                  <a:pt x="973" y="1044"/>
                  <a:pt x="1048" y="1035"/>
                  <a:pt x="1176" y="997"/>
                </a:cubicBezTo>
                <a:cubicBezTo>
                  <a:pt x="1304" y="959"/>
                  <a:pt x="1516" y="880"/>
                  <a:pt x="1630" y="827"/>
                </a:cubicBezTo>
                <a:cubicBezTo>
                  <a:pt x="1744" y="774"/>
                  <a:pt x="1795" y="724"/>
                  <a:pt x="1861" y="677"/>
                </a:cubicBezTo>
                <a:cubicBezTo>
                  <a:pt x="1927" y="630"/>
                  <a:pt x="1981" y="590"/>
                  <a:pt x="2027" y="544"/>
                </a:cubicBezTo>
                <a:cubicBezTo>
                  <a:pt x="2073" y="498"/>
                  <a:pt x="2107" y="454"/>
                  <a:pt x="2140" y="402"/>
                </a:cubicBezTo>
                <a:cubicBezTo>
                  <a:pt x="2173" y="350"/>
                  <a:pt x="2201" y="298"/>
                  <a:pt x="2225" y="232"/>
                </a:cubicBezTo>
                <a:cubicBezTo>
                  <a:pt x="2249" y="166"/>
                  <a:pt x="2287" y="10"/>
                  <a:pt x="2282" y="5"/>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3076" name="Freeform 4"/>
          <p:cNvSpPr>
            <a:spLocks/>
          </p:cNvSpPr>
          <p:nvPr/>
        </p:nvSpPr>
        <p:spPr bwMode="ltGray">
          <a:xfrm>
            <a:off x="7227888" y="2776538"/>
            <a:ext cx="284162" cy="352425"/>
          </a:xfrm>
          <a:custGeom>
            <a:avLst/>
            <a:gdLst>
              <a:gd name="T0" fmla="*/ 2147483647 w 179"/>
              <a:gd name="T1" fmla="*/ 2147483647 h 222"/>
              <a:gd name="T2" fmla="*/ 0 w 179"/>
              <a:gd name="T3" fmla="*/ 2147483647 h 222"/>
              <a:gd name="T4" fmla="*/ 2147483647 w 179"/>
              <a:gd name="T5" fmla="*/ 2147483647 h 222"/>
              <a:gd name="T6" fmla="*/ 2147483647 w 179"/>
              <a:gd name="T7" fmla="*/ 2147483647 h 222"/>
              <a:gd name="T8" fmla="*/ 2147483647 w 179"/>
              <a:gd name="T9" fmla="*/ 2147483647 h 222"/>
              <a:gd name="T10" fmla="*/ 2147483647 w 179"/>
              <a:gd name="T11" fmla="*/ 2147483647 h 222"/>
              <a:gd name="T12" fmla="*/ 2147483647 w 179"/>
              <a:gd name="T13" fmla="*/ 2147483647 h 222"/>
              <a:gd name="T14" fmla="*/ 0 60000 65536"/>
              <a:gd name="T15" fmla="*/ 0 60000 65536"/>
              <a:gd name="T16" fmla="*/ 0 60000 65536"/>
              <a:gd name="T17" fmla="*/ 0 60000 65536"/>
              <a:gd name="T18" fmla="*/ 0 60000 65536"/>
              <a:gd name="T19" fmla="*/ 0 60000 65536"/>
              <a:gd name="T20" fmla="*/ 0 60000 65536"/>
              <a:gd name="T21" fmla="*/ 0 w 179"/>
              <a:gd name="T22" fmla="*/ 0 h 222"/>
              <a:gd name="T23" fmla="*/ 179 w 179"/>
              <a:gd name="T24" fmla="*/ 222 h 2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9" h="222">
                <a:moveTo>
                  <a:pt x="56" y="14"/>
                </a:moveTo>
                <a:cubicBezTo>
                  <a:pt x="33" y="28"/>
                  <a:pt x="0" y="128"/>
                  <a:pt x="0" y="156"/>
                </a:cubicBezTo>
                <a:cubicBezTo>
                  <a:pt x="0" y="184"/>
                  <a:pt x="42" y="175"/>
                  <a:pt x="56" y="184"/>
                </a:cubicBezTo>
                <a:cubicBezTo>
                  <a:pt x="70" y="193"/>
                  <a:pt x="66" y="222"/>
                  <a:pt x="85" y="213"/>
                </a:cubicBezTo>
                <a:cubicBezTo>
                  <a:pt x="104" y="204"/>
                  <a:pt x="161" y="152"/>
                  <a:pt x="170" y="128"/>
                </a:cubicBezTo>
                <a:cubicBezTo>
                  <a:pt x="179" y="104"/>
                  <a:pt x="155" y="90"/>
                  <a:pt x="141" y="71"/>
                </a:cubicBezTo>
                <a:cubicBezTo>
                  <a:pt x="127" y="52"/>
                  <a:pt x="79" y="0"/>
                  <a:pt x="56" y="14"/>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3077" name="Freeform 5"/>
          <p:cNvSpPr>
            <a:spLocks/>
          </p:cNvSpPr>
          <p:nvPr/>
        </p:nvSpPr>
        <p:spPr bwMode="ltGray">
          <a:xfrm>
            <a:off x="2898775" y="969963"/>
            <a:ext cx="3162300" cy="2762250"/>
          </a:xfrm>
          <a:custGeom>
            <a:avLst/>
            <a:gdLst>
              <a:gd name="T0" fmla="*/ 2147483647 w 1992"/>
              <a:gd name="T1" fmla="*/ 2147483647 h 1740"/>
              <a:gd name="T2" fmla="*/ 2147483647 w 1992"/>
              <a:gd name="T3" fmla="*/ 2147483647 h 1740"/>
              <a:gd name="T4" fmla="*/ 2147483647 w 1992"/>
              <a:gd name="T5" fmla="*/ 2147483647 h 1740"/>
              <a:gd name="T6" fmla="*/ 2147483647 w 1992"/>
              <a:gd name="T7" fmla="*/ 2147483647 h 1740"/>
              <a:gd name="T8" fmla="*/ 2147483647 w 1992"/>
              <a:gd name="T9" fmla="*/ 2147483647 h 1740"/>
              <a:gd name="T10" fmla="*/ 2147483647 w 1992"/>
              <a:gd name="T11" fmla="*/ 2147483647 h 1740"/>
              <a:gd name="T12" fmla="*/ 2147483647 w 1992"/>
              <a:gd name="T13" fmla="*/ 2147483647 h 1740"/>
              <a:gd name="T14" fmla="*/ 2147483647 w 1992"/>
              <a:gd name="T15" fmla="*/ 2147483647 h 1740"/>
              <a:gd name="T16" fmla="*/ 2147483647 w 1992"/>
              <a:gd name="T17" fmla="*/ 2147483647 h 1740"/>
              <a:gd name="T18" fmla="*/ 2147483647 w 1992"/>
              <a:gd name="T19" fmla="*/ 2147483647 h 1740"/>
              <a:gd name="T20" fmla="*/ 2147483647 w 1992"/>
              <a:gd name="T21" fmla="*/ 2147483647 h 1740"/>
              <a:gd name="T22" fmla="*/ 2147483647 w 1992"/>
              <a:gd name="T23" fmla="*/ 2147483647 h 1740"/>
              <a:gd name="T24" fmla="*/ 2147483647 w 1992"/>
              <a:gd name="T25" fmla="*/ 2147483647 h 1740"/>
              <a:gd name="T26" fmla="*/ 2147483647 w 1992"/>
              <a:gd name="T27" fmla="*/ 2147483647 h 1740"/>
              <a:gd name="T28" fmla="*/ 2147483647 w 1992"/>
              <a:gd name="T29" fmla="*/ 2147483647 h 1740"/>
              <a:gd name="T30" fmla="*/ 2147483647 w 1992"/>
              <a:gd name="T31" fmla="*/ 2147483647 h 1740"/>
              <a:gd name="T32" fmla="*/ 2147483647 w 1992"/>
              <a:gd name="T33" fmla="*/ 2147483647 h 1740"/>
              <a:gd name="T34" fmla="*/ 2147483647 w 1992"/>
              <a:gd name="T35" fmla="*/ 2147483647 h 1740"/>
              <a:gd name="T36" fmla="*/ 2147483647 w 1992"/>
              <a:gd name="T37" fmla="*/ 2147483647 h 1740"/>
              <a:gd name="T38" fmla="*/ 2147483647 w 1992"/>
              <a:gd name="T39" fmla="*/ 2147483647 h 1740"/>
              <a:gd name="T40" fmla="*/ 2147483647 w 1992"/>
              <a:gd name="T41" fmla="*/ 2147483647 h 1740"/>
              <a:gd name="T42" fmla="*/ 2147483647 w 1992"/>
              <a:gd name="T43" fmla="*/ 2147483647 h 1740"/>
              <a:gd name="T44" fmla="*/ 2147483647 w 1992"/>
              <a:gd name="T45" fmla="*/ 2147483647 h 1740"/>
              <a:gd name="T46" fmla="*/ 2147483647 w 1992"/>
              <a:gd name="T47" fmla="*/ 2147483647 h 1740"/>
              <a:gd name="T48" fmla="*/ 2147483647 w 1992"/>
              <a:gd name="T49" fmla="*/ 2147483647 h 1740"/>
              <a:gd name="T50" fmla="*/ 2147483647 w 1992"/>
              <a:gd name="T51" fmla="*/ 2147483647 h 1740"/>
              <a:gd name="T52" fmla="*/ 2147483647 w 1992"/>
              <a:gd name="T53" fmla="*/ 2147483647 h 1740"/>
              <a:gd name="T54" fmla="*/ 2147483647 w 1992"/>
              <a:gd name="T55" fmla="*/ 2147483647 h 1740"/>
              <a:gd name="T56" fmla="*/ 2147483647 w 1992"/>
              <a:gd name="T57" fmla="*/ 2147483647 h 1740"/>
              <a:gd name="T58" fmla="*/ 2147483647 w 1992"/>
              <a:gd name="T59" fmla="*/ 2147483647 h 1740"/>
              <a:gd name="T60" fmla="*/ 2147483647 w 1992"/>
              <a:gd name="T61" fmla="*/ 2147483647 h 1740"/>
              <a:gd name="T62" fmla="*/ 2147483647 w 1992"/>
              <a:gd name="T63" fmla="*/ 2147483647 h 1740"/>
              <a:gd name="T64" fmla="*/ 2147483647 w 1992"/>
              <a:gd name="T65" fmla="*/ 2147483647 h 1740"/>
              <a:gd name="T66" fmla="*/ 2147483647 w 1992"/>
              <a:gd name="T67" fmla="*/ 2147483647 h 1740"/>
              <a:gd name="T68" fmla="*/ 2147483647 w 1992"/>
              <a:gd name="T69" fmla="*/ 2147483647 h 1740"/>
              <a:gd name="T70" fmla="*/ 2147483647 w 1992"/>
              <a:gd name="T71" fmla="*/ 2147483647 h 1740"/>
              <a:gd name="T72" fmla="*/ 2147483647 w 1992"/>
              <a:gd name="T73" fmla="*/ 2147483647 h 1740"/>
              <a:gd name="T74" fmla="*/ 2147483647 w 1992"/>
              <a:gd name="T75" fmla="*/ 2147483647 h 1740"/>
              <a:gd name="T76" fmla="*/ 2147483647 w 1992"/>
              <a:gd name="T77" fmla="*/ 2147483647 h 1740"/>
              <a:gd name="T78" fmla="*/ 2147483647 w 1992"/>
              <a:gd name="T79" fmla="*/ 2147483647 h 1740"/>
              <a:gd name="T80" fmla="*/ 2147483647 w 1992"/>
              <a:gd name="T81" fmla="*/ 2147483647 h 1740"/>
              <a:gd name="T82" fmla="*/ 2147483647 w 1992"/>
              <a:gd name="T83" fmla="*/ 2147483647 h 1740"/>
              <a:gd name="T84" fmla="*/ 2147483647 w 1992"/>
              <a:gd name="T85" fmla="*/ 2147483647 h 1740"/>
              <a:gd name="T86" fmla="*/ 2147483647 w 1992"/>
              <a:gd name="T87" fmla="*/ 2147483647 h 174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992"/>
              <a:gd name="T133" fmla="*/ 0 h 1740"/>
              <a:gd name="T134" fmla="*/ 1992 w 1992"/>
              <a:gd name="T135" fmla="*/ 1740 h 174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992" h="1740">
                <a:moveTo>
                  <a:pt x="1763" y="358"/>
                </a:moveTo>
                <a:cubicBezTo>
                  <a:pt x="1782" y="337"/>
                  <a:pt x="1873" y="252"/>
                  <a:pt x="1906" y="205"/>
                </a:cubicBezTo>
                <a:cubicBezTo>
                  <a:pt x="1939" y="158"/>
                  <a:pt x="1947" y="106"/>
                  <a:pt x="1961" y="75"/>
                </a:cubicBezTo>
                <a:cubicBezTo>
                  <a:pt x="1975" y="44"/>
                  <a:pt x="1988" y="0"/>
                  <a:pt x="1990" y="18"/>
                </a:cubicBezTo>
                <a:cubicBezTo>
                  <a:pt x="1992" y="36"/>
                  <a:pt x="1973" y="125"/>
                  <a:pt x="1970" y="181"/>
                </a:cubicBezTo>
                <a:cubicBezTo>
                  <a:pt x="1967" y="237"/>
                  <a:pt x="1971" y="300"/>
                  <a:pt x="1970" y="357"/>
                </a:cubicBezTo>
                <a:cubicBezTo>
                  <a:pt x="1969" y="414"/>
                  <a:pt x="1966" y="455"/>
                  <a:pt x="1962" y="521"/>
                </a:cubicBezTo>
                <a:cubicBezTo>
                  <a:pt x="1958" y="587"/>
                  <a:pt x="1958" y="688"/>
                  <a:pt x="1948" y="751"/>
                </a:cubicBezTo>
                <a:cubicBezTo>
                  <a:pt x="1938" y="814"/>
                  <a:pt x="1919" y="862"/>
                  <a:pt x="1904" y="897"/>
                </a:cubicBezTo>
                <a:cubicBezTo>
                  <a:pt x="1889" y="932"/>
                  <a:pt x="1874" y="942"/>
                  <a:pt x="1860" y="961"/>
                </a:cubicBezTo>
                <a:cubicBezTo>
                  <a:pt x="1846" y="980"/>
                  <a:pt x="1840" y="988"/>
                  <a:pt x="1819" y="1010"/>
                </a:cubicBezTo>
                <a:cubicBezTo>
                  <a:pt x="1798" y="1032"/>
                  <a:pt x="1767" y="1081"/>
                  <a:pt x="1734" y="1095"/>
                </a:cubicBezTo>
                <a:cubicBezTo>
                  <a:pt x="1701" y="1109"/>
                  <a:pt x="1648" y="1101"/>
                  <a:pt x="1621" y="1095"/>
                </a:cubicBezTo>
                <a:cubicBezTo>
                  <a:pt x="1594" y="1089"/>
                  <a:pt x="1585" y="1071"/>
                  <a:pt x="1570" y="1057"/>
                </a:cubicBezTo>
                <a:cubicBezTo>
                  <a:pt x="1555" y="1043"/>
                  <a:pt x="1542" y="1033"/>
                  <a:pt x="1530" y="1013"/>
                </a:cubicBezTo>
                <a:cubicBezTo>
                  <a:pt x="1518" y="993"/>
                  <a:pt x="1503" y="960"/>
                  <a:pt x="1498" y="934"/>
                </a:cubicBezTo>
                <a:cubicBezTo>
                  <a:pt x="1493" y="908"/>
                  <a:pt x="1489" y="905"/>
                  <a:pt x="1501" y="859"/>
                </a:cubicBezTo>
                <a:cubicBezTo>
                  <a:pt x="1513" y="813"/>
                  <a:pt x="1540" y="714"/>
                  <a:pt x="1569" y="656"/>
                </a:cubicBezTo>
                <a:cubicBezTo>
                  <a:pt x="1598" y="598"/>
                  <a:pt x="1641" y="545"/>
                  <a:pt x="1678" y="509"/>
                </a:cubicBezTo>
                <a:cubicBezTo>
                  <a:pt x="1715" y="473"/>
                  <a:pt x="1763" y="459"/>
                  <a:pt x="1791" y="443"/>
                </a:cubicBezTo>
                <a:cubicBezTo>
                  <a:pt x="1819" y="427"/>
                  <a:pt x="1839" y="398"/>
                  <a:pt x="1848" y="415"/>
                </a:cubicBezTo>
                <a:cubicBezTo>
                  <a:pt x="1857" y="432"/>
                  <a:pt x="1847" y="515"/>
                  <a:pt x="1847" y="548"/>
                </a:cubicBezTo>
                <a:cubicBezTo>
                  <a:pt x="1847" y="581"/>
                  <a:pt x="1853" y="574"/>
                  <a:pt x="1848" y="613"/>
                </a:cubicBezTo>
                <a:cubicBezTo>
                  <a:pt x="1843" y="652"/>
                  <a:pt x="1833" y="727"/>
                  <a:pt x="1819" y="784"/>
                </a:cubicBezTo>
                <a:cubicBezTo>
                  <a:pt x="1805" y="841"/>
                  <a:pt x="1783" y="918"/>
                  <a:pt x="1763" y="954"/>
                </a:cubicBezTo>
                <a:cubicBezTo>
                  <a:pt x="1743" y="990"/>
                  <a:pt x="1718" y="992"/>
                  <a:pt x="1698" y="1001"/>
                </a:cubicBezTo>
                <a:cubicBezTo>
                  <a:pt x="1678" y="1010"/>
                  <a:pt x="1659" y="1012"/>
                  <a:pt x="1642" y="1009"/>
                </a:cubicBezTo>
                <a:cubicBezTo>
                  <a:pt x="1625" y="1006"/>
                  <a:pt x="1611" y="972"/>
                  <a:pt x="1593" y="982"/>
                </a:cubicBezTo>
                <a:cubicBezTo>
                  <a:pt x="1575" y="992"/>
                  <a:pt x="1555" y="1048"/>
                  <a:pt x="1536" y="1067"/>
                </a:cubicBezTo>
                <a:cubicBezTo>
                  <a:pt x="1517" y="1086"/>
                  <a:pt x="1498" y="1090"/>
                  <a:pt x="1479" y="1095"/>
                </a:cubicBezTo>
                <a:cubicBezTo>
                  <a:pt x="1460" y="1100"/>
                  <a:pt x="1442" y="1100"/>
                  <a:pt x="1423" y="1095"/>
                </a:cubicBezTo>
                <a:cubicBezTo>
                  <a:pt x="1404" y="1090"/>
                  <a:pt x="1387" y="1075"/>
                  <a:pt x="1366" y="1067"/>
                </a:cubicBezTo>
                <a:cubicBezTo>
                  <a:pt x="1345" y="1059"/>
                  <a:pt x="1329" y="1046"/>
                  <a:pt x="1298" y="1049"/>
                </a:cubicBezTo>
                <a:cubicBezTo>
                  <a:pt x="1267" y="1052"/>
                  <a:pt x="1213" y="1068"/>
                  <a:pt x="1182" y="1085"/>
                </a:cubicBezTo>
                <a:cubicBezTo>
                  <a:pt x="1151" y="1102"/>
                  <a:pt x="1136" y="1130"/>
                  <a:pt x="1111" y="1152"/>
                </a:cubicBezTo>
                <a:cubicBezTo>
                  <a:pt x="1086" y="1174"/>
                  <a:pt x="1062" y="1189"/>
                  <a:pt x="1034" y="1217"/>
                </a:cubicBezTo>
                <a:cubicBezTo>
                  <a:pt x="1006" y="1245"/>
                  <a:pt x="976" y="1280"/>
                  <a:pt x="941" y="1322"/>
                </a:cubicBezTo>
                <a:cubicBezTo>
                  <a:pt x="906" y="1364"/>
                  <a:pt x="862" y="1427"/>
                  <a:pt x="824" y="1469"/>
                </a:cubicBezTo>
                <a:cubicBezTo>
                  <a:pt x="786" y="1511"/>
                  <a:pt x="761" y="1540"/>
                  <a:pt x="714" y="1577"/>
                </a:cubicBezTo>
                <a:cubicBezTo>
                  <a:pt x="667" y="1614"/>
                  <a:pt x="609" y="1664"/>
                  <a:pt x="544" y="1691"/>
                </a:cubicBezTo>
                <a:cubicBezTo>
                  <a:pt x="479" y="1718"/>
                  <a:pt x="393" y="1740"/>
                  <a:pt x="322" y="1740"/>
                </a:cubicBezTo>
                <a:cubicBezTo>
                  <a:pt x="251" y="1740"/>
                  <a:pt x="166" y="1718"/>
                  <a:pt x="118" y="1691"/>
                </a:cubicBezTo>
                <a:cubicBezTo>
                  <a:pt x="70" y="1664"/>
                  <a:pt x="52" y="1624"/>
                  <a:pt x="33" y="1577"/>
                </a:cubicBezTo>
                <a:cubicBezTo>
                  <a:pt x="14" y="1530"/>
                  <a:pt x="0" y="1454"/>
                  <a:pt x="5" y="1407"/>
                </a:cubicBezTo>
                <a:cubicBezTo>
                  <a:pt x="10" y="1360"/>
                  <a:pt x="48" y="1322"/>
                  <a:pt x="62" y="1294"/>
                </a:cubicBezTo>
                <a:cubicBezTo>
                  <a:pt x="76" y="1266"/>
                  <a:pt x="95" y="1227"/>
                  <a:pt x="90" y="1237"/>
                </a:cubicBezTo>
                <a:cubicBezTo>
                  <a:pt x="85" y="1247"/>
                  <a:pt x="43" y="1315"/>
                  <a:pt x="34" y="1353"/>
                </a:cubicBezTo>
                <a:cubicBezTo>
                  <a:pt x="25" y="1391"/>
                  <a:pt x="24" y="1422"/>
                  <a:pt x="33" y="1464"/>
                </a:cubicBezTo>
                <a:cubicBezTo>
                  <a:pt x="42" y="1506"/>
                  <a:pt x="60" y="1571"/>
                  <a:pt x="90" y="1606"/>
                </a:cubicBezTo>
                <a:cubicBezTo>
                  <a:pt x="120" y="1641"/>
                  <a:pt x="176" y="1659"/>
                  <a:pt x="214" y="1673"/>
                </a:cubicBezTo>
                <a:cubicBezTo>
                  <a:pt x="252" y="1687"/>
                  <a:pt x="286" y="1687"/>
                  <a:pt x="316" y="1690"/>
                </a:cubicBezTo>
                <a:cubicBezTo>
                  <a:pt x="346" y="1693"/>
                  <a:pt x="371" y="1695"/>
                  <a:pt x="394" y="1693"/>
                </a:cubicBezTo>
                <a:cubicBezTo>
                  <a:pt x="417" y="1691"/>
                  <a:pt x="421" y="1695"/>
                  <a:pt x="454" y="1681"/>
                </a:cubicBezTo>
                <a:cubicBezTo>
                  <a:pt x="487" y="1667"/>
                  <a:pt x="550" y="1637"/>
                  <a:pt x="595" y="1609"/>
                </a:cubicBezTo>
                <a:cubicBezTo>
                  <a:pt x="640" y="1581"/>
                  <a:pt x="690" y="1539"/>
                  <a:pt x="722" y="1510"/>
                </a:cubicBezTo>
                <a:cubicBezTo>
                  <a:pt x="754" y="1481"/>
                  <a:pt x="754" y="1480"/>
                  <a:pt x="790" y="1435"/>
                </a:cubicBezTo>
                <a:cubicBezTo>
                  <a:pt x="826" y="1390"/>
                  <a:pt x="897" y="1294"/>
                  <a:pt x="941" y="1237"/>
                </a:cubicBezTo>
                <a:cubicBezTo>
                  <a:pt x="985" y="1180"/>
                  <a:pt x="1022" y="1134"/>
                  <a:pt x="1054" y="1095"/>
                </a:cubicBezTo>
                <a:cubicBezTo>
                  <a:pt x="1086" y="1056"/>
                  <a:pt x="1104" y="1026"/>
                  <a:pt x="1134" y="1001"/>
                </a:cubicBezTo>
                <a:cubicBezTo>
                  <a:pt x="1164" y="976"/>
                  <a:pt x="1210" y="958"/>
                  <a:pt x="1234" y="945"/>
                </a:cubicBezTo>
                <a:cubicBezTo>
                  <a:pt x="1258" y="932"/>
                  <a:pt x="1254" y="930"/>
                  <a:pt x="1281" y="925"/>
                </a:cubicBezTo>
                <a:cubicBezTo>
                  <a:pt x="1308" y="920"/>
                  <a:pt x="1356" y="908"/>
                  <a:pt x="1394" y="913"/>
                </a:cubicBezTo>
                <a:cubicBezTo>
                  <a:pt x="1432" y="918"/>
                  <a:pt x="1480" y="947"/>
                  <a:pt x="1508" y="954"/>
                </a:cubicBezTo>
                <a:cubicBezTo>
                  <a:pt x="1536" y="961"/>
                  <a:pt x="1550" y="963"/>
                  <a:pt x="1564" y="954"/>
                </a:cubicBezTo>
                <a:cubicBezTo>
                  <a:pt x="1578" y="945"/>
                  <a:pt x="1584" y="916"/>
                  <a:pt x="1593" y="897"/>
                </a:cubicBezTo>
                <a:cubicBezTo>
                  <a:pt x="1602" y="878"/>
                  <a:pt x="1612" y="854"/>
                  <a:pt x="1621" y="840"/>
                </a:cubicBezTo>
                <a:cubicBezTo>
                  <a:pt x="1630" y="826"/>
                  <a:pt x="1640" y="812"/>
                  <a:pt x="1649" y="812"/>
                </a:cubicBezTo>
                <a:cubicBezTo>
                  <a:pt x="1658" y="812"/>
                  <a:pt x="1664" y="831"/>
                  <a:pt x="1678" y="840"/>
                </a:cubicBezTo>
                <a:cubicBezTo>
                  <a:pt x="1692" y="849"/>
                  <a:pt x="1717" y="875"/>
                  <a:pt x="1734" y="869"/>
                </a:cubicBezTo>
                <a:cubicBezTo>
                  <a:pt x="1751" y="863"/>
                  <a:pt x="1772" y="837"/>
                  <a:pt x="1779" y="805"/>
                </a:cubicBezTo>
                <a:cubicBezTo>
                  <a:pt x="1786" y="773"/>
                  <a:pt x="1776" y="716"/>
                  <a:pt x="1779" y="677"/>
                </a:cubicBezTo>
                <a:cubicBezTo>
                  <a:pt x="1782" y="638"/>
                  <a:pt x="1787" y="607"/>
                  <a:pt x="1794" y="573"/>
                </a:cubicBezTo>
                <a:cubicBezTo>
                  <a:pt x="1801" y="539"/>
                  <a:pt x="1827" y="483"/>
                  <a:pt x="1819" y="472"/>
                </a:cubicBezTo>
                <a:cubicBezTo>
                  <a:pt x="1811" y="461"/>
                  <a:pt x="1779" y="478"/>
                  <a:pt x="1746" y="505"/>
                </a:cubicBezTo>
                <a:cubicBezTo>
                  <a:pt x="1713" y="532"/>
                  <a:pt x="1658" y="580"/>
                  <a:pt x="1623" y="636"/>
                </a:cubicBezTo>
                <a:cubicBezTo>
                  <a:pt x="1588" y="692"/>
                  <a:pt x="1548" y="780"/>
                  <a:pt x="1536" y="840"/>
                </a:cubicBezTo>
                <a:cubicBezTo>
                  <a:pt x="1524" y="900"/>
                  <a:pt x="1531" y="959"/>
                  <a:pt x="1550" y="997"/>
                </a:cubicBezTo>
                <a:cubicBezTo>
                  <a:pt x="1569" y="1035"/>
                  <a:pt x="1609" y="1069"/>
                  <a:pt x="1649" y="1067"/>
                </a:cubicBezTo>
                <a:cubicBezTo>
                  <a:pt x="1689" y="1065"/>
                  <a:pt x="1751" y="1023"/>
                  <a:pt x="1791" y="982"/>
                </a:cubicBezTo>
                <a:cubicBezTo>
                  <a:pt x="1831" y="941"/>
                  <a:pt x="1866" y="891"/>
                  <a:pt x="1888" y="819"/>
                </a:cubicBezTo>
                <a:cubicBezTo>
                  <a:pt x="1910" y="747"/>
                  <a:pt x="1915" y="621"/>
                  <a:pt x="1921" y="548"/>
                </a:cubicBezTo>
                <a:cubicBezTo>
                  <a:pt x="1927" y="475"/>
                  <a:pt x="1920" y="422"/>
                  <a:pt x="1922" y="381"/>
                </a:cubicBezTo>
                <a:cubicBezTo>
                  <a:pt x="1924" y="340"/>
                  <a:pt x="1930" y="330"/>
                  <a:pt x="1933" y="302"/>
                </a:cubicBezTo>
                <a:cubicBezTo>
                  <a:pt x="1936" y="274"/>
                  <a:pt x="1947" y="208"/>
                  <a:pt x="1938" y="213"/>
                </a:cubicBezTo>
                <a:cubicBezTo>
                  <a:pt x="1929" y="218"/>
                  <a:pt x="1891" y="306"/>
                  <a:pt x="1876" y="330"/>
                </a:cubicBezTo>
                <a:cubicBezTo>
                  <a:pt x="1861" y="354"/>
                  <a:pt x="1861" y="355"/>
                  <a:pt x="1848" y="358"/>
                </a:cubicBezTo>
                <a:cubicBezTo>
                  <a:pt x="1835" y="361"/>
                  <a:pt x="1811" y="346"/>
                  <a:pt x="1797" y="346"/>
                </a:cubicBezTo>
                <a:cubicBezTo>
                  <a:pt x="1783" y="346"/>
                  <a:pt x="1770" y="356"/>
                  <a:pt x="1763" y="358"/>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3078" name="Freeform 6"/>
          <p:cNvSpPr>
            <a:spLocks/>
          </p:cNvSpPr>
          <p:nvPr/>
        </p:nvSpPr>
        <p:spPr bwMode="ltGray">
          <a:xfrm>
            <a:off x="5380038" y="1254125"/>
            <a:ext cx="100012" cy="295275"/>
          </a:xfrm>
          <a:custGeom>
            <a:avLst/>
            <a:gdLst>
              <a:gd name="T0" fmla="*/ 2147483647 w 63"/>
              <a:gd name="T1" fmla="*/ 2147483647 h 186"/>
              <a:gd name="T2" fmla="*/ 2147483647 w 63"/>
              <a:gd name="T3" fmla="*/ 2147483647 h 186"/>
              <a:gd name="T4" fmla="*/ 2147483647 w 63"/>
              <a:gd name="T5" fmla="*/ 2147483647 h 186"/>
              <a:gd name="T6" fmla="*/ 2147483647 w 63"/>
              <a:gd name="T7" fmla="*/ 2147483647 h 186"/>
              <a:gd name="T8" fmla="*/ 2147483647 w 63"/>
              <a:gd name="T9" fmla="*/ 2147483647 h 186"/>
              <a:gd name="T10" fmla="*/ 2147483647 w 63"/>
              <a:gd name="T11" fmla="*/ 2147483647 h 186"/>
              <a:gd name="T12" fmla="*/ 2147483647 w 63"/>
              <a:gd name="T13" fmla="*/ 2147483647 h 186"/>
              <a:gd name="T14" fmla="*/ 0 60000 65536"/>
              <a:gd name="T15" fmla="*/ 0 60000 65536"/>
              <a:gd name="T16" fmla="*/ 0 60000 65536"/>
              <a:gd name="T17" fmla="*/ 0 60000 65536"/>
              <a:gd name="T18" fmla="*/ 0 60000 65536"/>
              <a:gd name="T19" fmla="*/ 0 60000 65536"/>
              <a:gd name="T20" fmla="*/ 0 60000 65536"/>
              <a:gd name="T21" fmla="*/ 0 w 63"/>
              <a:gd name="T22" fmla="*/ 0 h 186"/>
              <a:gd name="T23" fmla="*/ 63 w 63"/>
              <a:gd name="T24" fmla="*/ 186 h 18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86">
                <a:moveTo>
                  <a:pt x="58" y="9"/>
                </a:moveTo>
                <a:cubicBezTo>
                  <a:pt x="53" y="0"/>
                  <a:pt x="37" y="18"/>
                  <a:pt x="30" y="38"/>
                </a:cubicBezTo>
                <a:cubicBezTo>
                  <a:pt x="23" y="58"/>
                  <a:pt x="23" y="107"/>
                  <a:pt x="19" y="131"/>
                </a:cubicBezTo>
                <a:cubicBezTo>
                  <a:pt x="15" y="155"/>
                  <a:pt x="0" y="182"/>
                  <a:pt x="3" y="184"/>
                </a:cubicBezTo>
                <a:cubicBezTo>
                  <a:pt x="6" y="186"/>
                  <a:pt x="27" y="161"/>
                  <a:pt x="36" y="146"/>
                </a:cubicBezTo>
                <a:cubicBezTo>
                  <a:pt x="45" y="131"/>
                  <a:pt x="54" y="117"/>
                  <a:pt x="58" y="94"/>
                </a:cubicBezTo>
                <a:cubicBezTo>
                  <a:pt x="62" y="71"/>
                  <a:pt x="63" y="18"/>
                  <a:pt x="58" y="9"/>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3079" name="Freeform 7"/>
          <p:cNvSpPr>
            <a:spLocks/>
          </p:cNvSpPr>
          <p:nvPr/>
        </p:nvSpPr>
        <p:spPr bwMode="ltGray">
          <a:xfrm>
            <a:off x="5334000" y="1581150"/>
            <a:ext cx="182563" cy="228600"/>
          </a:xfrm>
          <a:custGeom>
            <a:avLst/>
            <a:gdLst>
              <a:gd name="T0" fmla="*/ 2147483647 w 115"/>
              <a:gd name="T1" fmla="*/ 2147483647 h 144"/>
              <a:gd name="T2" fmla="*/ 2147483647 w 115"/>
              <a:gd name="T3" fmla="*/ 2147483647 h 144"/>
              <a:gd name="T4" fmla="*/ 2147483647 w 115"/>
              <a:gd name="T5" fmla="*/ 2147483647 h 144"/>
              <a:gd name="T6" fmla="*/ 2147483647 w 115"/>
              <a:gd name="T7" fmla="*/ 2147483647 h 144"/>
              <a:gd name="T8" fmla="*/ 2147483647 w 115"/>
              <a:gd name="T9" fmla="*/ 2147483647 h 144"/>
              <a:gd name="T10" fmla="*/ 2147483647 w 115"/>
              <a:gd name="T11" fmla="*/ 2147483647 h 144"/>
              <a:gd name="T12" fmla="*/ 2147483647 w 115"/>
              <a:gd name="T13" fmla="*/ 2147483647 h 144"/>
              <a:gd name="T14" fmla="*/ 2147483647 w 115"/>
              <a:gd name="T15" fmla="*/ 2147483647 h 144"/>
              <a:gd name="T16" fmla="*/ 2147483647 w 115"/>
              <a:gd name="T17" fmla="*/ 2147483647 h 144"/>
              <a:gd name="T18" fmla="*/ 2147483647 w 115"/>
              <a:gd name="T19" fmla="*/ 2147483647 h 144"/>
              <a:gd name="T20" fmla="*/ 2147483647 w 115"/>
              <a:gd name="T21" fmla="*/ 2147483647 h 144"/>
              <a:gd name="T22" fmla="*/ 2147483647 w 115"/>
              <a:gd name="T23" fmla="*/ 2147483647 h 144"/>
              <a:gd name="T24" fmla="*/ 2147483647 w 115"/>
              <a:gd name="T25" fmla="*/ 2147483647 h 144"/>
              <a:gd name="T26" fmla="*/ 2147483647 w 115"/>
              <a:gd name="T27" fmla="*/ 2147483647 h 144"/>
              <a:gd name="T28" fmla="*/ 2147483647 w 115"/>
              <a:gd name="T29" fmla="*/ 2147483647 h 144"/>
              <a:gd name="T30" fmla="*/ 2147483647 w 115"/>
              <a:gd name="T31" fmla="*/ 2147483647 h 14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5"/>
              <a:gd name="T49" fmla="*/ 0 h 144"/>
              <a:gd name="T50" fmla="*/ 115 w 115"/>
              <a:gd name="T51" fmla="*/ 144 h 14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5" h="144">
                <a:moveTo>
                  <a:pt x="87" y="2"/>
                </a:moveTo>
                <a:cubicBezTo>
                  <a:pt x="83" y="0"/>
                  <a:pt x="92" y="33"/>
                  <a:pt x="92" y="45"/>
                </a:cubicBezTo>
                <a:cubicBezTo>
                  <a:pt x="92" y="57"/>
                  <a:pt x="91" y="69"/>
                  <a:pt x="86" y="74"/>
                </a:cubicBezTo>
                <a:cubicBezTo>
                  <a:pt x="81" y="79"/>
                  <a:pt x="67" y="72"/>
                  <a:pt x="60" y="75"/>
                </a:cubicBezTo>
                <a:cubicBezTo>
                  <a:pt x="53" y="78"/>
                  <a:pt x="47" y="88"/>
                  <a:pt x="42" y="95"/>
                </a:cubicBezTo>
                <a:cubicBezTo>
                  <a:pt x="37" y="102"/>
                  <a:pt x="34" y="116"/>
                  <a:pt x="30" y="115"/>
                </a:cubicBezTo>
                <a:cubicBezTo>
                  <a:pt x="26" y="114"/>
                  <a:pt x="16" y="97"/>
                  <a:pt x="15" y="86"/>
                </a:cubicBezTo>
                <a:cubicBezTo>
                  <a:pt x="14" y="75"/>
                  <a:pt x="23" y="51"/>
                  <a:pt x="21" y="51"/>
                </a:cubicBezTo>
                <a:cubicBezTo>
                  <a:pt x="19" y="51"/>
                  <a:pt x="4" y="75"/>
                  <a:pt x="2" y="87"/>
                </a:cubicBezTo>
                <a:cubicBezTo>
                  <a:pt x="0" y="99"/>
                  <a:pt x="3" y="117"/>
                  <a:pt x="8" y="126"/>
                </a:cubicBezTo>
                <a:cubicBezTo>
                  <a:pt x="13" y="135"/>
                  <a:pt x="23" y="144"/>
                  <a:pt x="30" y="143"/>
                </a:cubicBezTo>
                <a:cubicBezTo>
                  <a:pt x="37" y="142"/>
                  <a:pt x="45" y="125"/>
                  <a:pt x="51" y="117"/>
                </a:cubicBezTo>
                <a:cubicBezTo>
                  <a:pt x="57" y="109"/>
                  <a:pt x="60" y="95"/>
                  <a:pt x="66" y="95"/>
                </a:cubicBezTo>
                <a:cubicBezTo>
                  <a:pt x="72" y="95"/>
                  <a:pt x="79" y="121"/>
                  <a:pt x="87" y="115"/>
                </a:cubicBezTo>
                <a:cubicBezTo>
                  <a:pt x="95" y="109"/>
                  <a:pt x="115" y="77"/>
                  <a:pt x="115" y="58"/>
                </a:cubicBezTo>
                <a:cubicBezTo>
                  <a:pt x="115" y="39"/>
                  <a:pt x="92" y="4"/>
                  <a:pt x="87" y="2"/>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3080" name="Freeform 8"/>
          <p:cNvSpPr>
            <a:spLocks/>
          </p:cNvSpPr>
          <p:nvPr/>
        </p:nvSpPr>
        <p:spPr bwMode="ltGray">
          <a:xfrm>
            <a:off x="3824288" y="925513"/>
            <a:ext cx="1377950" cy="1974850"/>
          </a:xfrm>
          <a:custGeom>
            <a:avLst/>
            <a:gdLst>
              <a:gd name="T0" fmla="*/ 2147483647 w 868"/>
              <a:gd name="T1" fmla="*/ 2147483647 h 1244"/>
              <a:gd name="T2" fmla="*/ 2147483647 w 868"/>
              <a:gd name="T3" fmla="*/ 2147483647 h 1244"/>
              <a:gd name="T4" fmla="*/ 2147483647 w 868"/>
              <a:gd name="T5" fmla="*/ 2147483647 h 1244"/>
              <a:gd name="T6" fmla="*/ 2147483647 w 868"/>
              <a:gd name="T7" fmla="*/ 2147483647 h 1244"/>
              <a:gd name="T8" fmla="*/ 2147483647 w 868"/>
              <a:gd name="T9" fmla="*/ 2147483647 h 1244"/>
              <a:gd name="T10" fmla="*/ 2147483647 w 868"/>
              <a:gd name="T11" fmla="*/ 2147483647 h 1244"/>
              <a:gd name="T12" fmla="*/ 2147483647 w 868"/>
              <a:gd name="T13" fmla="*/ 2147483647 h 1244"/>
              <a:gd name="T14" fmla="*/ 2147483647 w 868"/>
              <a:gd name="T15" fmla="*/ 2147483647 h 1244"/>
              <a:gd name="T16" fmla="*/ 2147483647 w 868"/>
              <a:gd name="T17" fmla="*/ 2147483647 h 1244"/>
              <a:gd name="T18" fmla="*/ 2147483647 w 868"/>
              <a:gd name="T19" fmla="*/ 2147483647 h 1244"/>
              <a:gd name="T20" fmla="*/ 2147483647 w 868"/>
              <a:gd name="T21" fmla="*/ 2147483647 h 1244"/>
              <a:gd name="T22" fmla="*/ 2147483647 w 868"/>
              <a:gd name="T23" fmla="*/ 2147483647 h 1244"/>
              <a:gd name="T24" fmla="*/ 2147483647 w 868"/>
              <a:gd name="T25" fmla="*/ 2147483647 h 1244"/>
              <a:gd name="T26" fmla="*/ 2147483647 w 868"/>
              <a:gd name="T27" fmla="*/ 2147483647 h 1244"/>
              <a:gd name="T28" fmla="*/ 2147483647 w 868"/>
              <a:gd name="T29" fmla="*/ 2147483647 h 1244"/>
              <a:gd name="T30" fmla="*/ 2147483647 w 868"/>
              <a:gd name="T31" fmla="*/ 2147483647 h 1244"/>
              <a:gd name="T32" fmla="*/ 2147483647 w 868"/>
              <a:gd name="T33" fmla="*/ 2147483647 h 1244"/>
              <a:gd name="T34" fmla="*/ 2147483647 w 868"/>
              <a:gd name="T35" fmla="*/ 2147483647 h 1244"/>
              <a:gd name="T36" fmla="*/ 2147483647 w 868"/>
              <a:gd name="T37" fmla="*/ 2147483647 h 1244"/>
              <a:gd name="T38" fmla="*/ 2147483647 w 868"/>
              <a:gd name="T39" fmla="*/ 2147483647 h 1244"/>
              <a:gd name="T40" fmla="*/ 2147483647 w 868"/>
              <a:gd name="T41" fmla="*/ 2147483647 h 1244"/>
              <a:gd name="T42" fmla="*/ 2147483647 w 868"/>
              <a:gd name="T43" fmla="*/ 2147483647 h 1244"/>
              <a:gd name="T44" fmla="*/ 2147483647 w 868"/>
              <a:gd name="T45" fmla="*/ 2147483647 h 1244"/>
              <a:gd name="T46" fmla="*/ 2147483647 w 868"/>
              <a:gd name="T47" fmla="*/ 2147483647 h 1244"/>
              <a:gd name="T48" fmla="*/ 2147483647 w 868"/>
              <a:gd name="T49" fmla="*/ 2147483647 h 1244"/>
              <a:gd name="T50" fmla="*/ 2147483647 w 868"/>
              <a:gd name="T51" fmla="*/ 2147483647 h 1244"/>
              <a:gd name="T52" fmla="*/ 2147483647 w 868"/>
              <a:gd name="T53" fmla="*/ 2147483647 h 1244"/>
              <a:gd name="T54" fmla="*/ 2147483647 w 868"/>
              <a:gd name="T55" fmla="*/ 2147483647 h 1244"/>
              <a:gd name="T56" fmla="*/ 2147483647 w 868"/>
              <a:gd name="T57" fmla="*/ 2147483647 h 1244"/>
              <a:gd name="T58" fmla="*/ 2147483647 w 868"/>
              <a:gd name="T59" fmla="*/ 2147483647 h 1244"/>
              <a:gd name="T60" fmla="*/ 2147483647 w 868"/>
              <a:gd name="T61" fmla="*/ 2147483647 h 1244"/>
              <a:gd name="T62" fmla="*/ 2147483647 w 868"/>
              <a:gd name="T63" fmla="*/ 2147483647 h 1244"/>
              <a:gd name="T64" fmla="*/ 2147483647 w 868"/>
              <a:gd name="T65" fmla="*/ 2147483647 h 1244"/>
              <a:gd name="T66" fmla="*/ 2147483647 w 868"/>
              <a:gd name="T67" fmla="*/ 2147483647 h 1244"/>
              <a:gd name="T68" fmla="*/ 2147483647 w 868"/>
              <a:gd name="T69" fmla="*/ 2147483647 h 1244"/>
              <a:gd name="T70" fmla="*/ 2147483647 w 868"/>
              <a:gd name="T71" fmla="*/ 2147483647 h 1244"/>
              <a:gd name="T72" fmla="*/ 2147483647 w 868"/>
              <a:gd name="T73" fmla="*/ 2147483647 h 1244"/>
              <a:gd name="T74" fmla="*/ 2147483647 w 868"/>
              <a:gd name="T75" fmla="*/ 2147483647 h 1244"/>
              <a:gd name="T76" fmla="*/ 2147483647 w 868"/>
              <a:gd name="T77" fmla="*/ 2147483647 h 1244"/>
              <a:gd name="T78" fmla="*/ 2147483647 w 868"/>
              <a:gd name="T79" fmla="*/ 2147483647 h 1244"/>
              <a:gd name="T80" fmla="*/ 2147483647 w 868"/>
              <a:gd name="T81" fmla="*/ 2147483647 h 1244"/>
              <a:gd name="T82" fmla="*/ 2147483647 w 868"/>
              <a:gd name="T83" fmla="*/ 2147483647 h 1244"/>
              <a:gd name="T84" fmla="*/ 2147483647 w 868"/>
              <a:gd name="T85" fmla="*/ 2147483647 h 1244"/>
              <a:gd name="T86" fmla="*/ 2147483647 w 868"/>
              <a:gd name="T87" fmla="*/ 2147483647 h 1244"/>
              <a:gd name="T88" fmla="*/ 2147483647 w 868"/>
              <a:gd name="T89" fmla="*/ 2147483647 h 1244"/>
              <a:gd name="T90" fmla="*/ 2147483647 w 868"/>
              <a:gd name="T91" fmla="*/ 2147483647 h 1244"/>
              <a:gd name="T92" fmla="*/ 2147483647 w 868"/>
              <a:gd name="T93" fmla="*/ 2147483647 h 1244"/>
              <a:gd name="T94" fmla="*/ 2147483647 w 868"/>
              <a:gd name="T95" fmla="*/ 2147483647 h 1244"/>
              <a:gd name="T96" fmla="*/ 2147483647 w 868"/>
              <a:gd name="T97" fmla="*/ 2147483647 h 1244"/>
              <a:gd name="T98" fmla="*/ 2147483647 w 868"/>
              <a:gd name="T99" fmla="*/ 2147483647 h 1244"/>
              <a:gd name="T100" fmla="*/ 2147483647 w 868"/>
              <a:gd name="T101" fmla="*/ 2147483647 h 1244"/>
              <a:gd name="T102" fmla="*/ 2147483647 w 868"/>
              <a:gd name="T103" fmla="*/ 2147483647 h 1244"/>
              <a:gd name="T104" fmla="*/ 2147483647 w 868"/>
              <a:gd name="T105" fmla="*/ 2147483647 h 1244"/>
              <a:gd name="T106" fmla="*/ 2147483647 w 868"/>
              <a:gd name="T107" fmla="*/ 2147483647 h 1244"/>
              <a:gd name="T108" fmla="*/ 2147483647 w 868"/>
              <a:gd name="T109" fmla="*/ 2147483647 h 1244"/>
              <a:gd name="T110" fmla="*/ 2147483647 w 868"/>
              <a:gd name="T111" fmla="*/ 2147483647 h 1244"/>
              <a:gd name="T112" fmla="*/ 2147483647 w 868"/>
              <a:gd name="T113" fmla="*/ 2147483647 h 1244"/>
              <a:gd name="T114" fmla="*/ 2147483647 w 868"/>
              <a:gd name="T115" fmla="*/ 2147483647 h 124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868"/>
              <a:gd name="T175" fmla="*/ 0 h 1244"/>
              <a:gd name="T176" fmla="*/ 868 w 868"/>
              <a:gd name="T177" fmla="*/ 1244 h 124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868" h="1244">
                <a:moveTo>
                  <a:pt x="556" y="415"/>
                </a:moveTo>
                <a:cubicBezTo>
                  <a:pt x="551" y="410"/>
                  <a:pt x="637" y="357"/>
                  <a:pt x="669" y="330"/>
                </a:cubicBezTo>
                <a:cubicBezTo>
                  <a:pt x="701" y="303"/>
                  <a:pt x="727" y="286"/>
                  <a:pt x="751" y="253"/>
                </a:cubicBezTo>
                <a:cubicBezTo>
                  <a:pt x="775" y="220"/>
                  <a:pt x="796" y="165"/>
                  <a:pt x="811" y="131"/>
                </a:cubicBezTo>
                <a:cubicBezTo>
                  <a:pt x="826" y="97"/>
                  <a:pt x="831" y="65"/>
                  <a:pt x="840" y="46"/>
                </a:cubicBezTo>
                <a:cubicBezTo>
                  <a:pt x="849" y="27"/>
                  <a:pt x="868" y="0"/>
                  <a:pt x="868" y="18"/>
                </a:cubicBezTo>
                <a:cubicBezTo>
                  <a:pt x="868" y="36"/>
                  <a:pt x="848" y="100"/>
                  <a:pt x="843" y="157"/>
                </a:cubicBezTo>
                <a:cubicBezTo>
                  <a:pt x="838" y="214"/>
                  <a:pt x="845" y="292"/>
                  <a:pt x="840" y="358"/>
                </a:cubicBezTo>
                <a:cubicBezTo>
                  <a:pt x="835" y="424"/>
                  <a:pt x="830" y="485"/>
                  <a:pt x="811" y="556"/>
                </a:cubicBezTo>
                <a:cubicBezTo>
                  <a:pt x="792" y="627"/>
                  <a:pt x="758" y="726"/>
                  <a:pt x="726" y="783"/>
                </a:cubicBezTo>
                <a:cubicBezTo>
                  <a:pt x="694" y="840"/>
                  <a:pt x="641" y="877"/>
                  <a:pt x="621" y="898"/>
                </a:cubicBezTo>
                <a:cubicBezTo>
                  <a:pt x="601" y="919"/>
                  <a:pt x="611" y="905"/>
                  <a:pt x="605" y="907"/>
                </a:cubicBezTo>
                <a:cubicBezTo>
                  <a:pt x="599" y="909"/>
                  <a:pt x="598" y="912"/>
                  <a:pt x="587" y="909"/>
                </a:cubicBezTo>
                <a:cubicBezTo>
                  <a:pt x="576" y="906"/>
                  <a:pt x="555" y="899"/>
                  <a:pt x="540" y="890"/>
                </a:cubicBezTo>
                <a:cubicBezTo>
                  <a:pt x="525" y="881"/>
                  <a:pt x="511" y="872"/>
                  <a:pt x="495" y="856"/>
                </a:cubicBezTo>
                <a:cubicBezTo>
                  <a:pt x="479" y="840"/>
                  <a:pt x="457" y="807"/>
                  <a:pt x="447" y="793"/>
                </a:cubicBezTo>
                <a:cubicBezTo>
                  <a:pt x="437" y="779"/>
                  <a:pt x="440" y="781"/>
                  <a:pt x="437" y="772"/>
                </a:cubicBezTo>
                <a:cubicBezTo>
                  <a:pt x="434" y="763"/>
                  <a:pt x="429" y="775"/>
                  <a:pt x="430" y="738"/>
                </a:cubicBezTo>
                <a:cubicBezTo>
                  <a:pt x="431" y="701"/>
                  <a:pt x="428" y="612"/>
                  <a:pt x="444" y="549"/>
                </a:cubicBezTo>
                <a:cubicBezTo>
                  <a:pt x="460" y="486"/>
                  <a:pt x="505" y="409"/>
                  <a:pt x="528" y="358"/>
                </a:cubicBezTo>
                <a:cubicBezTo>
                  <a:pt x="551" y="307"/>
                  <a:pt x="556" y="283"/>
                  <a:pt x="584" y="245"/>
                </a:cubicBezTo>
                <a:cubicBezTo>
                  <a:pt x="612" y="207"/>
                  <a:pt x="683" y="102"/>
                  <a:pt x="698" y="131"/>
                </a:cubicBezTo>
                <a:cubicBezTo>
                  <a:pt x="713" y="160"/>
                  <a:pt x="680" y="345"/>
                  <a:pt x="675" y="421"/>
                </a:cubicBezTo>
                <a:cubicBezTo>
                  <a:pt x="670" y="497"/>
                  <a:pt x="679" y="529"/>
                  <a:pt x="669" y="585"/>
                </a:cubicBezTo>
                <a:cubicBezTo>
                  <a:pt x="659" y="641"/>
                  <a:pt x="627" y="721"/>
                  <a:pt x="613" y="759"/>
                </a:cubicBezTo>
                <a:cubicBezTo>
                  <a:pt x="599" y="797"/>
                  <a:pt x="592" y="799"/>
                  <a:pt x="584" y="812"/>
                </a:cubicBezTo>
                <a:cubicBezTo>
                  <a:pt x="576" y="825"/>
                  <a:pt x="589" y="819"/>
                  <a:pt x="566" y="840"/>
                </a:cubicBezTo>
                <a:cubicBezTo>
                  <a:pt x="543" y="861"/>
                  <a:pt x="480" y="913"/>
                  <a:pt x="447" y="937"/>
                </a:cubicBezTo>
                <a:cubicBezTo>
                  <a:pt x="414" y="961"/>
                  <a:pt x="391" y="955"/>
                  <a:pt x="367" y="981"/>
                </a:cubicBezTo>
                <a:cubicBezTo>
                  <a:pt x="343" y="1007"/>
                  <a:pt x="326" y="1060"/>
                  <a:pt x="301" y="1095"/>
                </a:cubicBezTo>
                <a:cubicBezTo>
                  <a:pt x="276" y="1130"/>
                  <a:pt x="247" y="1165"/>
                  <a:pt x="219" y="1189"/>
                </a:cubicBezTo>
                <a:cubicBezTo>
                  <a:pt x="191" y="1213"/>
                  <a:pt x="166" y="1230"/>
                  <a:pt x="131" y="1237"/>
                </a:cubicBezTo>
                <a:cubicBezTo>
                  <a:pt x="96" y="1244"/>
                  <a:pt x="22" y="1235"/>
                  <a:pt x="11" y="1229"/>
                </a:cubicBezTo>
                <a:cubicBezTo>
                  <a:pt x="0" y="1223"/>
                  <a:pt x="39" y="1214"/>
                  <a:pt x="64" y="1199"/>
                </a:cubicBezTo>
                <a:cubicBezTo>
                  <a:pt x="89" y="1184"/>
                  <a:pt x="124" y="1172"/>
                  <a:pt x="159" y="1141"/>
                </a:cubicBezTo>
                <a:cubicBezTo>
                  <a:pt x="194" y="1110"/>
                  <a:pt x="237" y="1051"/>
                  <a:pt x="273" y="1010"/>
                </a:cubicBezTo>
                <a:cubicBezTo>
                  <a:pt x="309" y="969"/>
                  <a:pt x="341" y="924"/>
                  <a:pt x="375" y="893"/>
                </a:cubicBezTo>
                <a:cubicBezTo>
                  <a:pt x="409" y="862"/>
                  <a:pt x="449" y="840"/>
                  <a:pt x="475" y="825"/>
                </a:cubicBezTo>
                <a:cubicBezTo>
                  <a:pt x="501" y="810"/>
                  <a:pt x="510" y="825"/>
                  <a:pt x="531" y="805"/>
                </a:cubicBezTo>
                <a:cubicBezTo>
                  <a:pt x="552" y="785"/>
                  <a:pt x="583" y="756"/>
                  <a:pt x="600" y="705"/>
                </a:cubicBezTo>
                <a:cubicBezTo>
                  <a:pt x="617" y="654"/>
                  <a:pt x="624" y="559"/>
                  <a:pt x="631" y="501"/>
                </a:cubicBezTo>
                <a:cubicBezTo>
                  <a:pt x="638" y="443"/>
                  <a:pt x="636" y="402"/>
                  <a:pt x="641" y="358"/>
                </a:cubicBezTo>
                <a:cubicBezTo>
                  <a:pt x="646" y="314"/>
                  <a:pt x="663" y="254"/>
                  <a:pt x="659" y="237"/>
                </a:cubicBezTo>
                <a:cubicBezTo>
                  <a:pt x="655" y="220"/>
                  <a:pt x="643" y="219"/>
                  <a:pt x="619" y="257"/>
                </a:cubicBezTo>
                <a:cubicBezTo>
                  <a:pt x="595" y="295"/>
                  <a:pt x="537" y="403"/>
                  <a:pt x="512" y="467"/>
                </a:cubicBezTo>
                <a:cubicBezTo>
                  <a:pt x="487" y="531"/>
                  <a:pt x="477" y="589"/>
                  <a:pt x="471" y="641"/>
                </a:cubicBezTo>
                <a:cubicBezTo>
                  <a:pt x="465" y="693"/>
                  <a:pt x="473" y="743"/>
                  <a:pt x="479" y="777"/>
                </a:cubicBezTo>
                <a:cubicBezTo>
                  <a:pt x="485" y="811"/>
                  <a:pt x="501" y="835"/>
                  <a:pt x="507" y="848"/>
                </a:cubicBezTo>
                <a:cubicBezTo>
                  <a:pt x="513" y="861"/>
                  <a:pt x="514" y="855"/>
                  <a:pt x="518" y="856"/>
                </a:cubicBezTo>
                <a:cubicBezTo>
                  <a:pt x="522" y="857"/>
                  <a:pt x="512" y="861"/>
                  <a:pt x="532" y="854"/>
                </a:cubicBezTo>
                <a:cubicBezTo>
                  <a:pt x="552" y="847"/>
                  <a:pt x="609" y="843"/>
                  <a:pt x="641" y="812"/>
                </a:cubicBezTo>
                <a:cubicBezTo>
                  <a:pt x="673" y="781"/>
                  <a:pt x="702" y="722"/>
                  <a:pt x="726" y="670"/>
                </a:cubicBezTo>
                <a:cubicBezTo>
                  <a:pt x="750" y="618"/>
                  <a:pt x="772" y="557"/>
                  <a:pt x="783" y="500"/>
                </a:cubicBezTo>
                <a:cubicBezTo>
                  <a:pt x="794" y="443"/>
                  <a:pt x="790" y="367"/>
                  <a:pt x="791" y="325"/>
                </a:cubicBezTo>
                <a:cubicBezTo>
                  <a:pt x="792" y="283"/>
                  <a:pt x="794" y="249"/>
                  <a:pt x="787" y="249"/>
                </a:cubicBezTo>
                <a:cubicBezTo>
                  <a:pt x="780" y="249"/>
                  <a:pt x="761" y="307"/>
                  <a:pt x="747" y="325"/>
                </a:cubicBezTo>
                <a:cubicBezTo>
                  <a:pt x="733" y="343"/>
                  <a:pt x="735" y="342"/>
                  <a:pt x="703" y="357"/>
                </a:cubicBezTo>
                <a:cubicBezTo>
                  <a:pt x="671" y="372"/>
                  <a:pt x="587" y="403"/>
                  <a:pt x="556" y="415"/>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3081" name="Freeform 9"/>
          <p:cNvSpPr>
            <a:spLocks/>
          </p:cNvSpPr>
          <p:nvPr/>
        </p:nvSpPr>
        <p:spPr bwMode="ltGray">
          <a:xfrm>
            <a:off x="1289050" y="1755775"/>
            <a:ext cx="3252788" cy="4760913"/>
          </a:xfrm>
          <a:custGeom>
            <a:avLst/>
            <a:gdLst>
              <a:gd name="T0" fmla="*/ 2147483647 w 2049"/>
              <a:gd name="T1" fmla="*/ 2147483647 h 2999"/>
              <a:gd name="T2" fmla="*/ 2147483647 w 2049"/>
              <a:gd name="T3" fmla="*/ 2147483647 h 2999"/>
              <a:gd name="T4" fmla="*/ 2147483647 w 2049"/>
              <a:gd name="T5" fmla="*/ 2147483647 h 2999"/>
              <a:gd name="T6" fmla="*/ 2147483647 w 2049"/>
              <a:gd name="T7" fmla="*/ 2147483647 h 2999"/>
              <a:gd name="T8" fmla="*/ 2147483647 w 2049"/>
              <a:gd name="T9" fmla="*/ 2147483647 h 2999"/>
              <a:gd name="T10" fmla="*/ 2147483647 w 2049"/>
              <a:gd name="T11" fmla="*/ 2147483647 h 2999"/>
              <a:gd name="T12" fmla="*/ 2147483647 w 2049"/>
              <a:gd name="T13" fmla="*/ 2147483647 h 2999"/>
              <a:gd name="T14" fmla="*/ 2147483647 w 2049"/>
              <a:gd name="T15" fmla="*/ 2147483647 h 2999"/>
              <a:gd name="T16" fmla="*/ 2147483647 w 2049"/>
              <a:gd name="T17" fmla="*/ 2147483647 h 2999"/>
              <a:gd name="T18" fmla="*/ 2147483647 w 2049"/>
              <a:gd name="T19" fmla="*/ 2147483647 h 2999"/>
              <a:gd name="T20" fmla="*/ 2147483647 w 2049"/>
              <a:gd name="T21" fmla="*/ 2147483647 h 2999"/>
              <a:gd name="T22" fmla="*/ 2147483647 w 2049"/>
              <a:gd name="T23" fmla="*/ 2147483647 h 2999"/>
              <a:gd name="T24" fmla="*/ 2147483647 w 2049"/>
              <a:gd name="T25" fmla="*/ 2147483647 h 2999"/>
              <a:gd name="T26" fmla="*/ 2147483647 w 2049"/>
              <a:gd name="T27" fmla="*/ 2147483647 h 2999"/>
              <a:gd name="T28" fmla="*/ 2147483647 w 2049"/>
              <a:gd name="T29" fmla="*/ 2147483647 h 2999"/>
              <a:gd name="T30" fmla="*/ 2147483647 w 2049"/>
              <a:gd name="T31" fmla="*/ 2147483647 h 2999"/>
              <a:gd name="T32" fmla="*/ 2147483647 w 2049"/>
              <a:gd name="T33" fmla="*/ 2147483647 h 2999"/>
              <a:gd name="T34" fmla="*/ 2147483647 w 2049"/>
              <a:gd name="T35" fmla="*/ 2147483647 h 2999"/>
              <a:gd name="T36" fmla="*/ 2147483647 w 2049"/>
              <a:gd name="T37" fmla="*/ 2147483647 h 2999"/>
              <a:gd name="T38" fmla="*/ 2147483647 w 2049"/>
              <a:gd name="T39" fmla="*/ 2147483647 h 2999"/>
              <a:gd name="T40" fmla="*/ 2147483647 w 2049"/>
              <a:gd name="T41" fmla="*/ 2147483647 h 2999"/>
              <a:gd name="T42" fmla="*/ 2147483647 w 2049"/>
              <a:gd name="T43" fmla="*/ 2147483647 h 2999"/>
              <a:gd name="T44" fmla="*/ 2147483647 w 2049"/>
              <a:gd name="T45" fmla="*/ 2147483647 h 2999"/>
              <a:gd name="T46" fmla="*/ 2147483647 w 2049"/>
              <a:gd name="T47" fmla="*/ 2147483647 h 2999"/>
              <a:gd name="T48" fmla="*/ 2147483647 w 2049"/>
              <a:gd name="T49" fmla="*/ 2147483647 h 2999"/>
              <a:gd name="T50" fmla="*/ 2147483647 w 2049"/>
              <a:gd name="T51" fmla="*/ 2147483647 h 2999"/>
              <a:gd name="T52" fmla="*/ 2147483647 w 2049"/>
              <a:gd name="T53" fmla="*/ 2147483647 h 2999"/>
              <a:gd name="T54" fmla="*/ 2147483647 w 2049"/>
              <a:gd name="T55" fmla="*/ 2147483647 h 2999"/>
              <a:gd name="T56" fmla="*/ 2147483647 w 2049"/>
              <a:gd name="T57" fmla="*/ 2147483647 h 2999"/>
              <a:gd name="T58" fmla="*/ 2147483647 w 2049"/>
              <a:gd name="T59" fmla="*/ 2147483647 h 2999"/>
              <a:gd name="T60" fmla="*/ 2147483647 w 2049"/>
              <a:gd name="T61" fmla="*/ 2147483647 h 2999"/>
              <a:gd name="T62" fmla="*/ 2147483647 w 2049"/>
              <a:gd name="T63" fmla="*/ 2147483647 h 2999"/>
              <a:gd name="T64" fmla="*/ 2147483647 w 2049"/>
              <a:gd name="T65" fmla="*/ 2147483647 h 2999"/>
              <a:gd name="T66" fmla="*/ 2147483647 w 2049"/>
              <a:gd name="T67" fmla="*/ 2147483647 h 2999"/>
              <a:gd name="T68" fmla="*/ 2147483647 w 2049"/>
              <a:gd name="T69" fmla="*/ 2147483647 h 2999"/>
              <a:gd name="T70" fmla="*/ 2147483647 w 2049"/>
              <a:gd name="T71" fmla="*/ 2147483647 h 2999"/>
              <a:gd name="T72" fmla="*/ 2147483647 w 2049"/>
              <a:gd name="T73" fmla="*/ 2147483647 h 2999"/>
              <a:gd name="T74" fmla="*/ 2147483647 w 2049"/>
              <a:gd name="T75" fmla="*/ 2147483647 h 2999"/>
              <a:gd name="T76" fmla="*/ 2147483647 w 2049"/>
              <a:gd name="T77" fmla="*/ 2147483647 h 2999"/>
              <a:gd name="T78" fmla="*/ 2147483647 w 2049"/>
              <a:gd name="T79" fmla="*/ 2147483647 h 2999"/>
              <a:gd name="T80" fmla="*/ 2147483647 w 2049"/>
              <a:gd name="T81" fmla="*/ 2147483647 h 2999"/>
              <a:gd name="T82" fmla="*/ 2147483647 w 2049"/>
              <a:gd name="T83" fmla="*/ 2147483647 h 2999"/>
              <a:gd name="T84" fmla="*/ 2147483647 w 2049"/>
              <a:gd name="T85" fmla="*/ 2147483647 h 2999"/>
              <a:gd name="T86" fmla="*/ 2147483647 w 2049"/>
              <a:gd name="T87" fmla="*/ 2147483647 h 2999"/>
              <a:gd name="T88" fmla="*/ 2147483647 w 2049"/>
              <a:gd name="T89" fmla="*/ 2147483647 h 2999"/>
              <a:gd name="T90" fmla="*/ 2147483647 w 2049"/>
              <a:gd name="T91" fmla="*/ 2147483647 h 2999"/>
              <a:gd name="T92" fmla="*/ 2147483647 w 2049"/>
              <a:gd name="T93" fmla="*/ 2147483647 h 2999"/>
              <a:gd name="T94" fmla="*/ 2147483647 w 2049"/>
              <a:gd name="T95" fmla="*/ 2147483647 h 2999"/>
              <a:gd name="T96" fmla="*/ 2147483647 w 2049"/>
              <a:gd name="T97" fmla="*/ 2147483647 h 2999"/>
              <a:gd name="T98" fmla="*/ 2147483647 w 2049"/>
              <a:gd name="T99" fmla="*/ 2147483647 h 299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049"/>
              <a:gd name="T151" fmla="*/ 0 h 2999"/>
              <a:gd name="T152" fmla="*/ 2049 w 2049"/>
              <a:gd name="T153" fmla="*/ 2999 h 299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049" h="2999">
                <a:moveTo>
                  <a:pt x="1643" y="147"/>
                </a:moveTo>
                <a:cubicBezTo>
                  <a:pt x="1638" y="142"/>
                  <a:pt x="1657" y="109"/>
                  <a:pt x="1671" y="90"/>
                </a:cubicBezTo>
                <a:cubicBezTo>
                  <a:pt x="1685" y="71"/>
                  <a:pt x="1704" y="47"/>
                  <a:pt x="1728" y="33"/>
                </a:cubicBezTo>
                <a:cubicBezTo>
                  <a:pt x="1752" y="19"/>
                  <a:pt x="1775" y="10"/>
                  <a:pt x="1813" y="5"/>
                </a:cubicBezTo>
                <a:cubicBezTo>
                  <a:pt x="1851" y="0"/>
                  <a:pt x="1917" y="0"/>
                  <a:pt x="1955" y="5"/>
                </a:cubicBezTo>
                <a:cubicBezTo>
                  <a:pt x="1993" y="10"/>
                  <a:pt x="2031" y="19"/>
                  <a:pt x="2040" y="33"/>
                </a:cubicBezTo>
                <a:cubicBezTo>
                  <a:pt x="2049" y="47"/>
                  <a:pt x="2025" y="71"/>
                  <a:pt x="2011" y="90"/>
                </a:cubicBezTo>
                <a:cubicBezTo>
                  <a:pt x="1997" y="109"/>
                  <a:pt x="1983" y="128"/>
                  <a:pt x="1955" y="147"/>
                </a:cubicBezTo>
                <a:cubicBezTo>
                  <a:pt x="1927" y="166"/>
                  <a:pt x="1874" y="190"/>
                  <a:pt x="1841" y="204"/>
                </a:cubicBezTo>
                <a:cubicBezTo>
                  <a:pt x="1808" y="218"/>
                  <a:pt x="1775" y="218"/>
                  <a:pt x="1756" y="232"/>
                </a:cubicBezTo>
                <a:cubicBezTo>
                  <a:pt x="1737" y="246"/>
                  <a:pt x="1723" y="280"/>
                  <a:pt x="1728" y="289"/>
                </a:cubicBezTo>
                <a:cubicBezTo>
                  <a:pt x="1733" y="298"/>
                  <a:pt x="1771" y="280"/>
                  <a:pt x="1785" y="289"/>
                </a:cubicBezTo>
                <a:cubicBezTo>
                  <a:pt x="1799" y="298"/>
                  <a:pt x="1813" y="325"/>
                  <a:pt x="1813" y="345"/>
                </a:cubicBezTo>
                <a:cubicBezTo>
                  <a:pt x="1813" y="365"/>
                  <a:pt x="1794" y="391"/>
                  <a:pt x="1784" y="410"/>
                </a:cubicBezTo>
                <a:cubicBezTo>
                  <a:pt x="1774" y="429"/>
                  <a:pt x="1770" y="446"/>
                  <a:pt x="1756" y="459"/>
                </a:cubicBezTo>
                <a:cubicBezTo>
                  <a:pt x="1742" y="472"/>
                  <a:pt x="1746" y="468"/>
                  <a:pt x="1699" y="487"/>
                </a:cubicBezTo>
                <a:cubicBezTo>
                  <a:pt x="1652" y="506"/>
                  <a:pt x="1544" y="539"/>
                  <a:pt x="1473" y="572"/>
                </a:cubicBezTo>
                <a:cubicBezTo>
                  <a:pt x="1402" y="605"/>
                  <a:pt x="1350" y="642"/>
                  <a:pt x="1274" y="685"/>
                </a:cubicBezTo>
                <a:cubicBezTo>
                  <a:pt x="1198" y="728"/>
                  <a:pt x="1085" y="789"/>
                  <a:pt x="1019" y="827"/>
                </a:cubicBezTo>
                <a:cubicBezTo>
                  <a:pt x="953" y="865"/>
                  <a:pt x="948" y="870"/>
                  <a:pt x="877" y="912"/>
                </a:cubicBezTo>
                <a:cubicBezTo>
                  <a:pt x="806" y="954"/>
                  <a:pt x="687" y="1008"/>
                  <a:pt x="594" y="1082"/>
                </a:cubicBezTo>
                <a:cubicBezTo>
                  <a:pt x="501" y="1156"/>
                  <a:pt x="401" y="1253"/>
                  <a:pt x="320" y="1354"/>
                </a:cubicBezTo>
                <a:cubicBezTo>
                  <a:pt x="239" y="1455"/>
                  <a:pt x="149" y="1613"/>
                  <a:pt x="108" y="1690"/>
                </a:cubicBezTo>
                <a:cubicBezTo>
                  <a:pt x="67" y="1767"/>
                  <a:pt x="81" y="1777"/>
                  <a:pt x="72" y="1814"/>
                </a:cubicBezTo>
                <a:cubicBezTo>
                  <a:pt x="63" y="1851"/>
                  <a:pt x="59" y="1871"/>
                  <a:pt x="56" y="1914"/>
                </a:cubicBezTo>
                <a:cubicBezTo>
                  <a:pt x="53" y="1957"/>
                  <a:pt x="37" y="1986"/>
                  <a:pt x="55" y="2075"/>
                </a:cubicBezTo>
                <a:cubicBezTo>
                  <a:pt x="73" y="2164"/>
                  <a:pt x="107" y="2340"/>
                  <a:pt x="164" y="2450"/>
                </a:cubicBezTo>
                <a:cubicBezTo>
                  <a:pt x="221" y="2560"/>
                  <a:pt x="337" y="2675"/>
                  <a:pt x="396" y="2738"/>
                </a:cubicBezTo>
                <a:cubicBezTo>
                  <a:pt x="455" y="2801"/>
                  <a:pt x="497" y="2795"/>
                  <a:pt x="520" y="2826"/>
                </a:cubicBezTo>
                <a:cubicBezTo>
                  <a:pt x="543" y="2857"/>
                  <a:pt x="535" y="2901"/>
                  <a:pt x="536" y="2926"/>
                </a:cubicBezTo>
                <a:cubicBezTo>
                  <a:pt x="537" y="2951"/>
                  <a:pt x="573" y="2999"/>
                  <a:pt x="524" y="2974"/>
                </a:cubicBezTo>
                <a:cubicBezTo>
                  <a:pt x="475" y="2949"/>
                  <a:pt x="317" y="2853"/>
                  <a:pt x="240" y="2774"/>
                </a:cubicBezTo>
                <a:cubicBezTo>
                  <a:pt x="163" y="2695"/>
                  <a:pt x="103" y="2609"/>
                  <a:pt x="64" y="2502"/>
                </a:cubicBezTo>
                <a:cubicBezTo>
                  <a:pt x="25" y="2395"/>
                  <a:pt x="16" y="2238"/>
                  <a:pt x="8" y="2134"/>
                </a:cubicBezTo>
                <a:cubicBezTo>
                  <a:pt x="0" y="2030"/>
                  <a:pt x="5" y="1959"/>
                  <a:pt x="16" y="1878"/>
                </a:cubicBezTo>
                <a:cubicBezTo>
                  <a:pt x="27" y="1797"/>
                  <a:pt x="18" y="1764"/>
                  <a:pt x="72" y="1650"/>
                </a:cubicBezTo>
                <a:cubicBezTo>
                  <a:pt x="126" y="1536"/>
                  <a:pt x="214" y="1333"/>
                  <a:pt x="339" y="1196"/>
                </a:cubicBezTo>
                <a:cubicBezTo>
                  <a:pt x="464" y="1059"/>
                  <a:pt x="656" y="936"/>
                  <a:pt x="821" y="827"/>
                </a:cubicBezTo>
                <a:cubicBezTo>
                  <a:pt x="986" y="718"/>
                  <a:pt x="1209" y="609"/>
                  <a:pt x="1331" y="544"/>
                </a:cubicBezTo>
                <a:cubicBezTo>
                  <a:pt x="1453" y="479"/>
                  <a:pt x="1516" y="462"/>
                  <a:pt x="1556" y="438"/>
                </a:cubicBezTo>
                <a:cubicBezTo>
                  <a:pt x="1596" y="414"/>
                  <a:pt x="1558" y="427"/>
                  <a:pt x="1568" y="402"/>
                </a:cubicBezTo>
                <a:cubicBezTo>
                  <a:pt x="1578" y="377"/>
                  <a:pt x="1592" y="322"/>
                  <a:pt x="1614" y="289"/>
                </a:cubicBezTo>
                <a:cubicBezTo>
                  <a:pt x="1636" y="256"/>
                  <a:pt x="1652" y="232"/>
                  <a:pt x="1699" y="204"/>
                </a:cubicBezTo>
                <a:cubicBezTo>
                  <a:pt x="1746" y="176"/>
                  <a:pt x="1860" y="137"/>
                  <a:pt x="1898" y="118"/>
                </a:cubicBezTo>
                <a:cubicBezTo>
                  <a:pt x="1936" y="99"/>
                  <a:pt x="1931" y="95"/>
                  <a:pt x="1926" y="90"/>
                </a:cubicBezTo>
                <a:cubicBezTo>
                  <a:pt x="1921" y="85"/>
                  <a:pt x="1893" y="95"/>
                  <a:pt x="1870" y="90"/>
                </a:cubicBezTo>
                <a:cubicBezTo>
                  <a:pt x="1847" y="85"/>
                  <a:pt x="1809" y="62"/>
                  <a:pt x="1785" y="62"/>
                </a:cubicBezTo>
                <a:cubicBezTo>
                  <a:pt x="1761" y="62"/>
                  <a:pt x="1742" y="81"/>
                  <a:pt x="1728" y="90"/>
                </a:cubicBezTo>
                <a:cubicBezTo>
                  <a:pt x="1714" y="99"/>
                  <a:pt x="1713" y="108"/>
                  <a:pt x="1699" y="118"/>
                </a:cubicBezTo>
                <a:cubicBezTo>
                  <a:pt x="1685" y="128"/>
                  <a:pt x="1648" y="152"/>
                  <a:pt x="1643" y="147"/>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3082" name="Freeform 10"/>
          <p:cNvSpPr>
            <a:spLocks/>
          </p:cNvSpPr>
          <p:nvPr/>
        </p:nvSpPr>
        <p:spPr bwMode="ltGray">
          <a:xfrm>
            <a:off x="3311525" y="2168525"/>
            <a:ext cx="269875" cy="314325"/>
          </a:xfrm>
          <a:custGeom>
            <a:avLst/>
            <a:gdLst>
              <a:gd name="T0" fmla="*/ 2147483647 w 179"/>
              <a:gd name="T1" fmla="*/ 2147483647 h 222"/>
              <a:gd name="T2" fmla="*/ 0 w 179"/>
              <a:gd name="T3" fmla="*/ 2147483647 h 222"/>
              <a:gd name="T4" fmla="*/ 2147483647 w 179"/>
              <a:gd name="T5" fmla="*/ 2147483647 h 222"/>
              <a:gd name="T6" fmla="*/ 2147483647 w 179"/>
              <a:gd name="T7" fmla="*/ 2147483647 h 222"/>
              <a:gd name="T8" fmla="*/ 2147483647 w 179"/>
              <a:gd name="T9" fmla="*/ 2147483647 h 222"/>
              <a:gd name="T10" fmla="*/ 2147483647 w 179"/>
              <a:gd name="T11" fmla="*/ 2147483647 h 222"/>
              <a:gd name="T12" fmla="*/ 2147483647 w 179"/>
              <a:gd name="T13" fmla="*/ 2147483647 h 222"/>
              <a:gd name="T14" fmla="*/ 0 60000 65536"/>
              <a:gd name="T15" fmla="*/ 0 60000 65536"/>
              <a:gd name="T16" fmla="*/ 0 60000 65536"/>
              <a:gd name="T17" fmla="*/ 0 60000 65536"/>
              <a:gd name="T18" fmla="*/ 0 60000 65536"/>
              <a:gd name="T19" fmla="*/ 0 60000 65536"/>
              <a:gd name="T20" fmla="*/ 0 60000 65536"/>
              <a:gd name="T21" fmla="*/ 0 w 179"/>
              <a:gd name="T22" fmla="*/ 0 h 222"/>
              <a:gd name="T23" fmla="*/ 179 w 179"/>
              <a:gd name="T24" fmla="*/ 222 h 222"/>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9" h="222">
                <a:moveTo>
                  <a:pt x="56" y="14"/>
                </a:moveTo>
                <a:cubicBezTo>
                  <a:pt x="33" y="28"/>
                  <a:pt x="0" y="128"/>
                  <a:pt x="0" y="156"/>
                </a:cubicBezTo>
                <a:cubicBezTo>
                  <a:pt x="0" y="184"/>
                  <a:pt x="42" y="175"/>
                  <a:pt x="56" y="184"/>
                </a:cubicBezTo>
                <a:cubicBezTo>
                  <a:pt x="70" y="193"/>
                  <a:pt x="66" y="222"/>
                  <a:pt x="85" y="213"/>
                </a:cubicBezTo>
                <a:cubicBezTo>
                  <a:pt x="104" y="204"/>
                  <a:pt x="161" y="152"/>
                  <a:pt x="170" y="128"/>
                </a:cubicBezTo>
                <a:cubicBezTo>
                  <a:pt x="179" y="104"/>
                  <a:pt x="155" y="90"/>
                  <a:pt x="141" y="71"/>
                </a:cubicBezTo>
                <a:cubicBezTo>
                  <a:pt x="127" y="52"/>
                  <a:pt x="79" y="0"/>
                  <a:pt x="56" y="14"/>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3083" name="Freeform 11"/>
          <p:cNvSpPr>
            <a:spLocks/>
          </p:cNvSpPr>
          <p:nvPr/>
        </p:nvSpPr>
        <p:spPr bwMode="ltGray">
          <a:xfrm>
            <a:off x="1376363" y="571500"/>
            <a:ext cx="4000500" cy="3217863"/>
          </a:xfrm>
          <a:custGeom>
            <a:avLst/>
            <a:gdLst>
              <a:gd name="T0" fmla="*/ 2147483647 w 2520"/>
              <a:gd name="T1" fmla="*/ 2147483647 h 2027"/>
              <a:gd name="T2" fmla="*/ 2147483647 w 2520"/>
              <a:gd name="T3" fmla="*/ 2147483647 h 2027"/>
              <a:gd name="T4" fmla="*/ 2147483647 w 2520"/>
              <a:gd name="T5" fmla="*/ 2147483647 h 2027"/>
              <a:gd name="T6" fmla="*/ 2147483647 w 2520"/>
              <a:gd name="T7" fmla="*/ 2147483647 h 2027"/>
              <a:gd name="T8" fmla="*/ 2147483647 w 2520"/>
              <a:gd name="T9" fmla="*/ 2147483647 h 2027"/>
              <a:gd name="T10" fmla="*/ 2147483647 w 2520"/>
              <a:gd name="T11" fmla="*/ 2147483647 h 2027"/>
              <a:gd name="T12" fmla="*/ 2147483647 w 2520"/>
              <a:gd name="T13" fmla="*/ 2147483647 h 2027"/>
              <a:gd name="T14" fmla="*/ 2147483647 w 2520"/>
              <a:gd name="T15" fmla="*/ 2147483647 h 2027"/>
              <a:gd name="T16" fmla="*/ 2147483647 w 2520"/>
              <a:gd name="T17" fmla="*/ 2147483647 h 2027"/>
              <a:gd name="T18" fmla="*/ 2147483647 w 2520"/>
              <a:gd name="T19" fmla="*/ 2147483647 h 2027"/>
              <a:gd name="T20" fmla="*/ 2147483647 w 2520"/>
              <a:gd name="T21" fmla="*/ 2147483647 h 2027"/>
              <a:gd name="T22" fmla="*/ 2147483647 w 2520"/>
              <a:gd name="T23" fmla="*/ 2147483647 h 2027"/>
              <a:gd name="T24" fmla="*/ 2147483647 w 2520"/>
              <a:gd name="T25" fmla="*/ 2147483647 h 2027"/>
              <a:gd name="T26" fmla="*/ 2147483647 w 2520"/>
              <a:gd name="T27" fmla="*/ 2147483647 h 2027"/>
              <a:gd name="T28" fmla="*/ 2147483647 w 2520"/>
              <a:gd name="T29" fmla="*/ 2147483647 h 2027"/>
              <a:gd name="T30" fmla="*/ 2147483647 w 2520"/>
              <a:gd name="T31" fmla="*/ 2147483647 h 2027"/>
              <a:gd name="T32" fmla="*/ 2147483647 w 2520"/>
              <a:gd name="T33" fmla="*/ 2147483647 h 2027"/>
              <a:gd name="T34" fmla="*/ 2147483647 w 2520"/>
              <a:gd name="T35" fmla="*/ 2147483647 h 2027"/>
              <a:gd name="T36" fmla="*/ 2147483647 w 2520"/>
              <a:gd name="T37" fmla="*/ 2147483647 h 2027"/>
              <a:gd name="T38" fmla="*/ 2147483647 w 2520"/>
              <a:gd name="T39" fmla="*/ 2147483647 h 2027"/>
              <a:gd name="T40" fmla="*/ 2147483647 w 2520"/>
              <a:gd name="T41" fmla="*/ 2147483647 h 2027"/>
              <a:gd name="T42" fmla="*/ 2147483647 w 2520"/>
              <a:gd name="T43" fmla="*/ 2147483647 h 2027"/>
              <a:gd name="T44" fmla="*/ 2147483647 w 2520"/>
              <a:gd name="T45" fmla="*/ 2147483647 h 2027"/>
              <a:gd name="T46" fmla="*/ 2147483647 w 2520"/>
              <a:gd name="T47" fmla="*/ 2147483647 h 2027"/>
              <a:gd name="T48" fmla="*/ 2147483647 w 2520"/>
              <a:gd name="T49" fmla="*/ 2147483647 h 2027"/>
              <a:gd name="T50" fmla="*/ 2147483647 w 2520"/>
              <a:gd name="T51" fmla="*/ 2147483647 h 2027"/>
              <a:gd name="T52" fmla="*/ 2147483647 w 2520"/>
              <a:gd name="T53" fmla="*/ 2147483647 h 2027"/>
              <a:gd name="T54" fmla="*/ 2147483647 w 2520"/>
              <a:gd name="T55" fmla="*/ 2147483647 h 2027"/>
              <a:gd name="T56" fmla="*/ 2147483647 w 2520"/>
              <a:gd name="T57" fmla="*/ 2147483647 h 2027"/>
              <a:gd name="T58" fmla="*/ 2147483647 w 2520"/>
              <a:gd name="T59" fmla="*/ 2147483647 h 2027"/>
              <a:gd name="T60" fmla="*/ 2147483647 w 2520"/>
              <a:gd name="T61" fmla="*/ 2147483647 h 2027"/>
              <a:gd name="T62" fmla="*/ 2147483647 w 2520"/>
              <a:gd name="T63" fmla="*/ 2147483647 h 2027"/>
              <a:gd name="T64" fmla="*/ 2147483647 w 2520"/>
              <a:gd name="T65" fmla="*/ 2147483647 h 2027"/>
              <a:gd name="T66" fmla="*/ 2147483647 w 2520"/>
              <a:gd name="T67" fmla="*/ 2147483647 h 2027"/>
              <a:gd name="T68" fmla="*/ 2147483647 w 2520"/>
              <a:gd name="T69" fmla="*/ 2147483647 h 2027"/>
              <a:gd name="T70" fmla="*/ 2147483647 w 2520"/>
              <a:gd name="T71" fmla="*/ 2147483647 h 2027"/>
              <a:gd name="T72" fmla="*/ 0 w 2520"/>
              <a:gd name="T73" fmla="*/ 2147483647 h 2027"/>
              <a:gd name="T74" fmla="*/ 2147483647 w 2520"/>
              <a:gd name="T75" fmla="*/ 2147483647 h 2027"/>
              <a:gd name="T76" fmla="*/ 2147483647 w 2520"/>
              <a:gd name="T77" fmla="*/ 2147483647 h 2027"/>
              <a:gd name="T78" fmla="*/ 2147483647 w 2520"/>
              <a:gd name="T79" fmla="*/ 2147483647 h 2027"/>
              <a:gd name="T80" fmla="*/ 2147483647 w 2520"/>
              <a:gd name="T81" fmla="*/ 2147483647 h 2027"/>
              <a:gd name="T82" fmla="*/ 2147483647 w 2520"/>
              <a:gd name="T83" fmla="*/ 2147483647 h 2027"/>
              <a:gd name="T84" fmla="*/ 2147483647 w 2520"/>
              <a:gd name="T85" fmla="*/ 2147483647 h 2027"/>
              <a:gd name="T86" fmla="*/ 2147483647 w 2520"/>
              <a:gd name="T87" fmla="*/ 2147483647 h 2027"/>
              <a:gd name="T88" fmla="*/ 2147483647 w 2520"/>
              <a:gd name="T89" fmla="*/ 2147483647 h 2027"/>
              <a:gd name="T90" fmla="*/ 2147483647 w 2520"/>
              <a:gd name="T91" fmla="*/ 2147483647 h 2027"/>
              <a:gd name="T92" fmla="*/ 2147483647 w 2520"/>
              <a:gd name="T93" fmla="*/ 2147483647 h 2027"/>
              <a:gd name="T94" fmla="*/ 2147483647 w 2520"/>
              <a:gd name="T95" fmla="*/ 2147483647 h 2027"/>
              <a:gd name="T96" fmla="*/ 2147483647 w 2520"/>
              <a:gd name="T97" fmla="*/ 2147483647 h 2027"/>
              <a:gd name="T98" fmla="*/ 2147483647 w 2520"/>
              <a:gd name="T99" fmla="*/ 2147483647 h 2027"/>
              <a:gd name="T100" fmla="*/ 2147483647 w 2520"/>
              <a:gd name="T101" fmla="*/ 2147483647 h 2027"/>
              <a:gd name="T102" fmla="*/ 2147483647 w 2520"/>
              <a:gd name="T103" fmla="*/ 2147483647 h 2027"/>
              <a:gd name="T104" fmla="*/ 2147483647 w 2520"/>
              <a:gd name="T105" fmla="*/ 2147483647 h 2027"/>
              <a:gd name="T106" fmla="*/ 2147483647 w 2520"/>
              <a:gd name="T107" fmla="*/ 2147483647 h 2027"/>
              <a:gd name="T108" fmla="*/ 2147483647 w 2520"/>
              <a:gd name="T109" fmla="*/ 2147483647 h 2027"/>
              <a:gd name="T110" fmla="*/ 2147483647 w 2520"/>
              <a:gd name="T111" fmla="*/ 2147483647 h 2027"/>
              <a:gd name="T112" fmla="*/ 2147483647 w 2520"/>
              <a:gd name="T113" fmla="*/ 2147483647 h 2027"/>
              <a:gd name="T114" fmla="*/ 2147483647 w 2520"/>
              <a:gd name="T115" fmla="*/ 2147483647 h 2027"/>
              <a:gd name="T116" fmla="*/ 2147483647 w 2520"/>
              <a:gd name="T117" fmla="*/ 2147483647 h 2027"/>
              <a:gd name="T118" fmla="*/ 2147483647 w 2520"/>
              <a:gd name="T119" fmla="*/ 2147483647 h 2027"/>
              <a:gd name="T120" fmla="*/ 2147483647 w 2520"/>
              <a:gd name="T121" fmla="*/ 2147483647 h 202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2520"/>
              <a:gd name="T184" fmla="*/ 0 h 2027"/>
              <a:gd name="T185" fmla="*/ 2520 w 2520"/>
              <a:gd name="T186" fmla="*/ 2027 h 202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2520" h="2027">
                <a:moveTo>
                  <a:pt x="2077" y="90"/>
                </a:moveTo>
                <a:cubicBezTo>
                  <a:pt x="2082" y="81"/>
                  <a:pt x="2096" y="71"/>
                  <a:pt x="2105" y="62"/>
                </a:cubicBezTo>
                <a:cubicBezTo>
                  <a:pt x="2114" y="53"/>
                  <a:pt x="2124" y="42"/>
                  <a:pt x="2133" y="33"/>
                </a:cubicBezTo>
                <a:cubicBezTo>
                  <a:pt x="2142" y="24"/>
                  <a:pt x="2143" y="10"/>
                  <a:pt x="2162" y="5"/>
                </a:cubicBezTo>
                <a:cubicBezTo>
                  <a:pt x="2181" y="0"/>
                  <a:pt x="2214" y="0"/>
                  <a:pt x="2247" y="5"/>
                </a:cubicBezTo>
                <a:cubicBezTo>
                  <a:pt x="2280" y="10"/>
                  <a:pt x="2331" y="26"/>
                  <a:pt x="2358" y="35"/>
                </a:cubicBezTo>
                <a:cubicBezTo>
                  <a:pt x="2385" y="44"/>
                  <a:pt x="2392" y="53"/>
                  <a:pt x="2412" y="60"/>
                </a:cubicBezTo>
                <a:cubicBezTo>
                  <a:pt x="2432" y="67"/>
                  <a:pt x="2463" y="78"/>
                  <a:pt x="2480" y="79"/>
                </a:cubicBezTo>
                <a:cubicBezTo>
                  <a:pt x="2497" y="80"/>
                  <a:pt x="2512" y="60"/>
                  <a:pt x="2516" y="67"/>
                </a:cubicBezTo>
                <a:cubicBezTo>
                  <a:pt x="2520" y="74"/>
                  <a:pt x="2516" y="105"/>
                  <a:pt x="2504" y="123"/>
                </a:cubicBezTo>
                <a:cubicBezTo>
                  <a:pt x="2492" y="141"/>
                  <a:pt x="2464" y="162"/>
                  <a:pt x="2445" y="175"/>
                </a:cubicBezTo>
                <a:cubicBezTo>
                  <a:pt x="2426" y="188"/>
                  <a:pt x="2435" y="174"/>
                  <a:pt x="2389" y="203"/>
                </a:cubicBezTo>
                <a:cubicBezTo>
                  <a:pt x="2343" y="232"/>
                  <a:pt x="2216" y="314"/>
                  <a:pt x="2168" y="347"/>
                </a:cubicBezTo>
                <a:cubicBezTo>
                  <a:pt x="2120" y="380"/>
                  <a:pt x="2123" y="382"/>
                  <a:pt x="2100" y="399"/>
                </a:cubicBezTo>
                <a:cubicBezTo>
                  <a:pt x="2077" y="416"/>
                  <a:pt x="2074" y="418"/>
                  <a:pt x="2028" y="447"/>
                </a:cubicBezTo>
                <a:cubicBezTo>
                  <a:pt x="1982" y="476"/>
                  <a:pt x="1908" y="528"/>
                  <a:pt x="1822" y="572"/>
                </a:cubicBezTo>
                <a:cubicBezTo>
                  <a:pt x="1736" y="616"/>
                  <a:pt x="1642" y="676"/>
                  <a:pt x="1510" y="714"/>
                </a:cubicBezTo>
                <a:cubicBezTo>
                  <a:pt x="1378" y="752"/>
                  <a:pt x="1156" y="790"/>
                  <a:pt x="1028" y="799"/>
                </a:cubicBezTo>
                <a:cubicBezTo>
                  <a:pt x="900" y="808"/>
                  <a:pt x="811" y="788"/>
                  <a:pt x="744" y="770"/>
                </a:cubicBezTo>
                <a:cubicBezTo>
                  <a:pt x="677" y="752"/>
                  <a:pt x="648" y="712"/>
                  <a:pt x="624" y="692"/>
                </a:cubicBezTo>
                <a:cubicBezTo>
                  <a:pt x="600" y="672"/>
                  <a:pt x="615" y="657"/>
                  <a:pt x="600" y="651"/>
                </a:cubicBezTo>
                <a:cubicBezTo>
                  <a:pt x="585" y="645"/>
                  <a:pt x="555" y="655"/>
                  <a:pt x="536" y="659"/>
                </a:cubicBezTo>
                <a:cubicBezTo>
                  <a:pt x="517" y="663"/>
                  <a:pt x="496" y="666"/>
                  <a:pt x="484" y="675"/>
                </a:cubicBezTo>
                <a:cubicBezTo>
                  <a:pt x="472" y="684"/>
                  <a:pt x="460" y="703"/>
                  <a:pt x="461" y="714"/>
                </a:cubicBezTo>
                <a:cubicBezTo>
                  <a:pt x="462" y="725"/>
                  <a:pt x="475" y="733"/>
                  <a:pt x="489" y="742"/>
                </a:cubicBezTo>
                <a:cubicBezTo>
                  <a:pt x="503" y="751"/>
                  <a:pt x="532" y="761"/>
                  <a:pt x="546" y="770"/>
                </a:cubicBezTo>
                <a:cubicBezTo>
                  <a:pt x="560" y="779"/>
                  <a:pt x="579" y="780"/>
                  <a:pt x="574" y="799"/>
                </a:cubicBezTo>
                <a:cubicBezTo>
                  <a:pt x="569" y="818"/>
                  <a:pt x="534" y="861"/>
                  <a:pt x="517" y="884"/>
                </a:cubicBezTo>
                <a:cubicBezTo>
                  <a:pt x="500" y="907"/>
                  <a:pt x="492" y="926"/>
                  <a:pt x="472" y="939"/>
                </a:cubicBezTo>
                <a:cubicBezTo>
                  <a:pt x="452" y="952"/>
                  <a:pt x="435" y="956"/>
                  <a:pt x="400" y="963"/>
                </a:cubicBezTo>
                <a:cubicBezTo>
                  <a:pt x="365" y="970"/>
                  <a:pt x="306" y="968"/>
                  <a:pt x="264" y="983"/>
                </a:cubicBezTo>
                <a:cubicBezTo>
                  <a:pt x="222" y="998"/>
                  <a:pt x="182" y="1017"/>
                  <a:pt x="149" y="1054"/>
                </a:cubicBezTo>
                <a:cubicBezTo>
                  <a:pt x="116" y="1091"/>
                  <a:pt x="83" y="1136"/>
                  <a:pt x="64" y="1207"/>
                </a:cubicBezTo>
                <a:cubicBezTo>
                  <a:pt x="45" y="1278"/>
                  <a:pt x="43" y="1351"/>
                  <a:pt x="36" y="1479"/>
                </a:cubicBezTo>
                <a:cubicBezTo>
                  <a:pt x="29" y="1607"/>
                  <a:pt x="25" y="1923"/>
                  <a:pt x="20" y="1975"/>
                </a:cubicBezTo>
                <a:cubicBezTo>
                  <a:pt x="15" y="2027"/>
                  <a:pt x="10" y="1874"/>
                  <a:pt x="7" y="1791"/>
                </a:cubicBezTo>
                <a:cubicBezTo>
                  <a:pt x="4" y="1708"/>
                  <a:pt x="0" y="1551"/>
                  <a:pt x="0" y="1475"/>
                </a:cubicBezTo>
                <a:cubicBezTo>
                  <a:pt x="0" y="1399"/>
                  <a:pt x="2" y="1379"/>
                  <a:pt x="7" y="1337"/>
                </a:cubicBezTo>
                <a:cubicBezTo>
                  <a:pt x="12" y="1295"/>
                  <a:pt x="19" y="1258"/>
                  <a:pt x="28" y="1220"/>
                </a:cubicBezTo>
                <a:cubicBezTo>
                  <a:pt x="37" y="1182"/>
                  <a:pt x="44" y="1149"/>
                  <a:pt x="64" y="1107"/>
                </a:cubicBezTo>
                <a:cubicBezTo>
                  <a:pt x="84" y="1065"/>
                  <a:pt x="116" y="1006"/>
                  <a:pt x="149" y="969"/>
                </a:cubicBezTo>
                <a:cubicBezTo>
                  <a:pt x="182" y="932"/>
                  <a:pt x="230" y="903"/>
                  <a:pt x="262" y="884"/>
                </a:cubicBezTo>
                <a:cubicBezTo>
                  <a:pt x="294" y="865"/>
                  <a:pt x="322" y="869"/>
                  <a:pt x="340" y="855"/>
                </a:cubicBezTo>
                <a:cubicBezTo>
                  <a:pt x="358" y="841"/>
                  <a:pt x="361" y="822"/>
                  <a:pt x="372" y="799"/>
                </a:cubicBezTo>
                <a:cubicBezTo>
                  <a:pt x="383" y="776"/>
                  <a:pt x="386" y="743"/>
                  <a:pt x="404" y="714"/>
                </a:cubicBezTo>
                <a:cubicBezTo>
                  <a:pt x="422" y="685"/>
                  <a:pt x="461" y="643"/>
                  <a:pt x="480" y="623"/>
                </a:cubicBezTo>
                <a:cubicBezTo>
                  <a:pt x="499" y="603"/>
                  <a:pt x="491" y="608"/>
                  <a:pt x="516" y="595"/>
                </a:cubicBezTo>
                <a:cubicBezTo>
                  <a:pt x="541" y="582"/>
                  <a:pt x="606" y="549"/>
                  <a:pt x="631" y="544"/>
                </a:cubicBezTo>
                <a:cubicBezTo>
                  <a:pt x="656" y="539"/>
                  <a:pt x="612" y="549"/>
                  <a:pt x="664" y="563"/>
                </a:cubicBezTo>
                <a:cubicBezTo>
                  <a:pt x="716" y="577"/>
                  <a:pt x="816" y="623"/>
                  <a:pt x="943" y="629"/>
                </a:cubicBezTo>
                <a:cubicBezTo>
                  <a:pt x="1070" y="635"/>
                  <a:pt x="1267" y="634"/>
                  <a:pt x="1425" y="600"/>
                </a:cubicBezTo>
                <a:cubicBezTo>
                  <a:pt x="1583" y="566"/>
                  <a:pt x="1783" y="474"/>
                  <a:pt x="1892" y="427"/>
                </a:cubicBezTo>
                <a:cubicBezTo>
                  <a:pt x="2001" y="380"/>
                  <a:pt x="2027" y="350"/>
                  <a:pt x="2077" y="318"/>
                </a:cubicBezTo>
                <a:cubicBezTo>
                  <a:pt x="2127" y="286"/>
                  <a:pt x="2148" y="260"/>
                  <a:pt x="2190" y="232"/>
                </a:cubicBezTo>
                <a:cubicBezTo>
                  <a:pt x="2232" y="204"/>
                  <a:pt x="2313" y="166"/>
                  <a:pt x="2332" y="147"/>
                </a:cubicBezTo>
                <a:cubicBezTo>
                  <a:pt x="2351" y="128"/>
                  <a:pt x="2327" y="132"/>
                  <a:pt x="2303" y="118"/>
                </a:cubicBezTo>
                <a:cubicBezTo>
                  <a:pt x="2279" y="104"/>
                  <a:pt x="2213" y="71"/>
                  <a:pt x="2190" y="62"/>
                </a:cubicBezTo>
                <a:cubicBezTo>
                  <a:pt x="2167" y="53"/>
                  <a:pt x="2176" y="57"/>
                  <a:pt x="2162" y="62"/>
                </a:cubicBezTo>
                <a:cubicBezTo>
                  <a:pt x="2148" y="67"/>
                  <a:pt x="2121" y="83"/>
                  <a:pt x="2107" y="92"/>
                </a:cubicBezTo>
                <a:cubicBezTo>
                  <a:pt x="2093" y="101"/>
                  <a:pt x="2082" y="118"/>
                  <a:pt x="2077" y="118"/>
                </a:cubicBezTo>
                <a:cubicBezTo>
                  <a:pt x="2072" y="118"/>
                  <a:pt x="2072" y="99"/>
                  <a:pt x="2077" y="90"/>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3084" name="Freeform 12"/>
          <p:cNvSpPr>
            <a:spLocks/>
          </p:cNvSpPr>
          <p:nvPr/>
        </p:nvSpPr>
        <p:spPr bwMode="ltGray">
          <a:xfrm>
            <a:off x="2262188" y="2071688"/>
            <a:ext cx="531812" cy="323850"/>
          </a:xfrm>
          <a:custGeom>
            <a:avLst/>
            <a:gdLst>
              <a:gd name="T0" fmla="*/ 2147483647 w 335"/>
              <a:gd name="T1" fmla="*/ 2147483647 h 204"/>
              <a:gd name="T2" fmla="*/ 2147483647 w 335"/>
              <a:gd name="T3" fmla="*/ 2147483647 h 204"/>
              <a:gd name="T4" fmla="*/ 2147483647 w 335"/>
              <a:gd name="T5" fmla="*/ 2147483647 h 204"/>
              <a:gd name="T6" fmla="*/ 2147483647 w 335"/>
              <a:gd name="T7" fmla="*/ 2147483647 h 204"/>
              <a:gd name="T8" fmla="*/ 2147483647 w 335"/>
              <a:gd name="T9" fmla="*/ 2147483647 h 204"/>
              <a:gd name="T10" fmla="*/ 2147483647 w 335"/>
              <a:gd name="T11" fmla="*/ 2147483647 h 204"/>
              <a:gd name="T12" fmla="*/ 2147483647 w 335"/>
              <a:gd name="T13" fmla="*/ 2147483647 h 204"/>
              <a:gd name="T14" fmla="*/ 2147483647 w 335"/>
              <a:gd name="T15" fmla="*/ 2147483647 h 204"/>
              <a:gd name="T16" fmla="*/ 2147483647 w 335"/>
              <a:gd name="T17" fmla="*/ 2147483647 h 204"/>
              <a:gd name="T18" fmla="*/ 2147483647 w 335"/>
              <a:gd name="T19" fmla="*/ 2147483647 h 204"/>
              <a:gd name="T20" fmla="*/ 2147483647 w 335"/>
              <a:gd name="T21" fmla="*/ 2147483647 h 204"/>
              <a:gd name="T22" fmla="*/ 2147483647 w 335"/>
              <a:gd name="T23" fmla="*/ 2147483647 h 204"/>
              <a:gd name="T24" fmla="*/ 2147483647 w 335"/>
              <a:gd name="T25" fmla="*/ 2147483647 h 20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35"/>
              <a:gd name="T40" fmla="*/ 0 h 204"/>
              <a:gd name="T41" fmla="*/ 335 w 335"/>
              <a:gd name="T42" fmla="*/ 204 h 20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35" h="204">
                <a:moveTo>
                  <a:pt x="9" y="175"/>
                </a:moveTo>
                <a:cubicBezTo>
                  <a:pt x="28" y="189"/>
                  <a:pt x="50" y="202"/>
                  <a:pt x="66" y="203"/>
                </a:cubicBezTo>
                <a:cubicBezTo>
                  <a:pt x="82" y="204"/>
                  <a:pt x="91" y="188"/>
                  <a:pt x="103" y="179"/>
                </a:cubicBezTo>
                <a:cubicBezTo>
                  <a:pt x="115" y="170"/>
                  <a:pt x="128" y="154"/>
                  <a:pt x="139" y="147"/>
                </a:cubicBezTo>
                <a:cubicBezTo>
                  <a:pt x="150" y="140"/>
                  <a:pt x="155" y="134"/>
                  <a:pt x="171" y="139"/>
                </a:cubicBezTo>
                <a:cubicBezTo>
                  <a:pt x="187" y="144"/>
                  <a:pt x="211" y="188"/>
                  <a:pt x="236" y="175"/>
                </a:cubicBezTo>
                <a:cubicBezTo>
                  <a:pt x="261" y="162"/>
                  <a:pt x="307" y="85"/>
                  <a:pt x="321" y="61"/>
                </a:cubicBezTo>
                <a:cubicBezTo>
                  <a:pt x="335" y="37"/>
                  <a:pt x="335" y="42"/>
                  <a:pt x="321" y="33"/>
                </a:cubicBezTo>
                <a:cubicBezTo>
                  <a:pt x="307" y="24"/>
                  <a:pt x="260" y="0"/>
                  <a:pt x="236" y="5"/>
                </a:cubicBezTo>
                <a:cubicBezTo>
                  <a:pt x="212" y="10"/>
                  <a:pt x="203" y="56"/>
                  <a:pt x="179" y="61"/>
                </a:cubicBezTo>
                <a:cubicBezTo>
                  <a:pt x="155" y="66"/>
                  <a:pt x="122" y="19"/>
                  <a:pt x="94" y="33"/>
                </a:cubicBezTo>
                <a:cubicBezTo>
                  <a:pt x="66" y="47"/>
                  <a:pt x="18" y="118"/>
                  <a:pt x="9" y="146"/>
                </a:cubicBezTo>
                <a:cubicBezTo>
                  <a:pt x="0" y="174"/>
                  <a:pt x="19" y="188"/>
                  <a:pt x="38" y="203"/>
                </a:cubicBezTo>
              </a:path>
            </a:pathLst>
          </a:custGeom>
          <a:gradFill rotWithShape="1">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3085" name="Freeform 13"/>
          <p:cNvSpPr>
            <a:spLocks/>
          </p:cNvSpPr>
          <p:nvPr/>
        </p:nvSpPr>
        <p:spPr bwMode="ltGray">
          <a:xfrm>
            <a:off x="2636838" y="549275"/>
            <a:ext cx="1377950" cy="1974850"/>
          </a:xfrm>
          <a:custGeom>
            <a:avLst/>
            <a:gdLst>
              <a:gd name="T0" fmla="*/ 2147483647 w 868"/>
              <a:gd name="T1" fmla="*/ 2147483647 h 1244"/>
              <a:gd name="T2" fmla="*/ 2147483647 w 868"/>
              <a:gd name="T3" fmla="*/ 2147483647 h 1244"/>
              <a:gd name="T4" fmla="*/ 2147483647 w 868"/>
              <a:gd name="T5" fmla="*/ 2147483647 h 1244"/>
              <a:gd name="T6" fmla="*/ 2147483647 w 868"/>
              <a:gd name="T7" fmla="*/ 2147483647 h 1244"/>
              <a:gd name="T8" fmla="*/ 2147483647 w 868"/>
              <a:gd name="T9" fmla="*/ 2147483647 h 1244"/>
              <a:gd name="T10" fmla="*/ 2147483647 w 868"/>
              <a:gd name="T11" fmla="*/ 2147483647 h 1244"/>
              <a:gd name="T12" fmla="*/ 2147483647 w 868"/>
              <a:gd name="T13" fmla="*/ 2147483647 h 1244"/>
              <a:gd name="T14" fmla="*/ 2147483647 w 868"/>
              <a:gd name="T15" fmla="*/ 2147483647 h 1244"/>
              <a:gd name="T16" fmla="*/ 2147483647 w 868"/>
              <a:gd name="T17" fmla="*/ 2147483647 h 1244"/>
              <a:gd name="T18" fmla="*/ 2147483647 w 868"/>
              <a:gd name="T19" fmla="*/ 2147483647 h 1244"/>
              <a:gd name="T20" fmla="*/ 2147483647 w 868"/>
              <a:gd name="T21" fmla="*/ 2147483647 h 1244"/>
              <a:gd name="T22" fmla="*/ 2147483647 w 868"/>
              <a:gd name="T23" fmla="*/ 2147483647 h 1244"/>
              <a:gd name="T24" fmla="*/ 2147483647 w 868"/>
              <a:gd name="T25" fmla="*/ 2147483647 h 1244"/>
              <a:gd name="T26" fmla="*/ 2147483647 w 868"/>
              <a:gd name="T27" fmla="*/ 2147483647 h 1244"/>
              <a:gd name="T28" fmla="*/ 2147483647 w 868"/>
              <a:gd name="T29" fmla="*/ 2147483647 h 1244"/>
              <a:gd name="T30" fmla="*/ 2147483647 w 868"/>
              <a:gd name="T31" fmla="*/ 2147483647 h 1244"/>
              <a:gd name="T32" fmla="*/ 2147483647 w 868"/>
              <a:gd name="T33" fmla="*/ 2147483647 h 1244"/>
              <a:gd name="T34" fmla="*/ 2147483647 w 868"/>
              <a:gd name="T35" fmla="*/ 2147483647 h 1244"/>
              <a:gd name="T36" fmla="*/ 2147483647 w 868"/>
              <a:gd name="T37" fmla="*/ 2147483647 h 1244"/>
              <a:gd name="T38" fmla="*/ 2147483647 w 868"/>
              <a:gd name="T39" fmla="*/ 2147483647 h 1244"/>
              <a:gd name="T40" fmla="*/ 2147483647 w 868"/>
              <a:gd name="T41" fmla="*/ 2147483647 h 1244"/>
              <a:gd name="T42" fmla="*/ 2147483647 w 868"/>
              <a:gd name="T43" fmla="*/ 2147483647 h 1244"/>
              <a:gd name="T44" fmla="*/ 2147483647 w 868"/>
              <a:gd name="T45" fmla="*/ 2147483647 h 1244"/>
              <a:gd name="T46" fmla="*/ 2147483647 w 868"/>
              <a:gd name="T47" fmla="*/ 2147483647 h 1244"/>
              <a:gd name="T48" fmla="*/ 2147483647 w 868"/>
              <a:gd name="T49" fmla="*/ 2147483647 h 1244"/>
              <a:gd name="T50" fmla="*/ 2147483647 w 868"/>
              <a:gd name="T51" fmla="*/ 2147483647 h 1244"/>
              <a:gd name="T52" fmla="*/ 2147483647 w 868"/>
              <a:gd name="T53" fmla="*/ 2147483647 h 1244"/>
              <a:gd name="T54" fmla="*/ 2147483647 w 868"/>
              <a:gd name="T55" fmla="*/ 2147483647 h 1244"/>
              <a:gd name="T56" fmla="*/ 2147483647 w 868"/>
              <a:gd name="T57" fmla="*/ 2147483647 h 1244"/>
              <a:gd name="T58" fmla="*/ 2147483647 w 868"/>
              <a:gd name="T59" fmla="*/ 2147483647 h 1244"/>
              <a:gd name="T60" fmla="*/ 2147483647 w 868"/>
              <a:gd name="T61" fmla="*/ 2147483647 h 1244"/>
              <a:gd name="T62" fmla="*/ 2147483647 w 868"/>
              <a:gd name="T63" fmla="*/ 2147483647 h 1244"/>
              <a:gd name="T64" fmla="*/ 2147483647 w 868"/>
              <a:gd name="T65" fmla="*/ 2147483647 h 1244"/>
              <a:gd name="T66" fmla="*/ 2147483647 w 868"/>
              <a:gd name="T67" fmla="*/ 2147483647 h 1244"/>
              <a:gd name="T68" fmla="*/ 2147483647 w 868"/>
              <a:gd name="T69" fmla="*/ 2147483647 h 1244"/>
              <a:gd name="T70" fmla="*/ 2147483647 w 868"/>
              <a:gd name="T71" fmla="*/ 2147483647 h 1244"/>
              <a:gd name="T72" fmla="*/ 2147483647 w 868"/>
              <a:gd name="T73" fmla="*/ 2147483647 h 1244"/>
              <a:gd name="T74" fmla="*/ 2147483647 w 868"/>
              <a:gd name="T75" fmla="*/ 2147483647 h 1244"/>
              <a:gd name="T76" fmla="*/ 2147483647 w 868"/>
              <a:gd name="T77" fmla="*/ 2147483647 h 1244"/>
              <a:gd name="T78" fmla="*/ 2147483647 w 868"/>
              <a:gd name="T79" fmla="*/ 2147483647 h 1244"/>
              <a:gd name="T80" fmla="*/ 2147483647 w 868"/>
              <a:gd name="T81" fmla="*/ 2147483647 h 1244"/>
              <a:gd name="T82" fmla="*/ 2147483647 w 868"/>
              <a:gd name="T83" fmla="*/ 2147483647 h 1244"/>
              <a:gd name="T84" fmla="*/ 2147483647 w 868"/>
              <a:gd name="T85" fmla="*/ 2147483647 h 1244"/>
              <a:gd name="T86" fmla="*/ 2147483647 w 868"/>
              <a:gd name="T87" fmla="*/ 2147483647 h 1244"/>
              <a:gd name="T88" fmla="*/ 2147483647 w 868"/>
              <a:gd name="T89" fmla="*/ 2147483647 h 1244"/>
              <a:gd name="T90" fmla="*/ 2147483647 w 868"/>
              <a:gd name="T91" fmla="*/ 2147483647 h 1244"/>
              <a:gd name="T92" fmla="*/ 2147483647 w 868"/>
              <a:gd name="T93" fmla="*/ 2147483647 h 1244"/>
              <a:gd name="T94" fmla="*/ 2147483647 w 868"/>
              <a:gd name="T95" fmla="*/ 2147483647 h 1244"/>
              <a:gd name="T96" fmla="*/ 2147483647 w 868"/>
              <a:gd name="T97" fmla="*/ 2147483647 h 1244"/>
              <a:gd name="T98" fmla="*/ 2147483647 w 868"/>
              <a:gd name="T99" fmla="*/ 2147483647 h 1244"/>
              <a:gd name="T100" fmla="*/ 2147483647 w 868"/>
              <a:gd name="T101" fmla="*/ 2147483647 h 1244"/>
              <a:gd name="T102" fmla="*/ 2147483647 w 868"/>
              <a:gd name="T103" fmla="*/ 2147483647 h 1244"/>
              <a:gd name="T104" fmla="*/ 2147483647 w 868"/>
              <a:gd name="T105" fmla="*/ 2147483647 h 1244"/>
              <a:gd name="T106" fmla="*/ 2147483647 w 868"/>
              <a:gd name="T107" fmla="*/ 2147483647 h 1244"/>
              <a:gd name="T108" fmla="*/ 2147483647 w 868"/>
              <a:gd name="T109" fmla="*/ 2147483647 h 1244"/>
              <a:gd name="T110" fmla="*/ 2147483647 w 868"/>
              <a:gd name="T111" fmla="*/ 2147483647 h 1244"/>
              <a:gd name="T112" fmla="*/ 2147483647 w 868"/>
              <a:gd name="T113" fmla="*/ 2147483647 h 1244"/>
              <a:gd name="T114" fmla="*/ 2147483647 w 868"/>
              <a:gd name="T115" fmla="*/ 2147483647 h 124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868"/>
              <a:gd name="T175" fmla="*/ 0 h 1244"/>
              <a:gd name="T176" fmla="*/ 868 w 868"/>
              <a:gd name="T177" fmla="*/ 1244 h 124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868" h="1244">
                <a:moveTo>
                  <a:pt x="556" y="415"/>
                </a:moveTo>
                <a:cubicBezTo>
                  <a:pt x="551" y="410"/>
                  <a:pt x="637" y="357"/>
                  <a:pt x="669" y="330"/>
                </a:cubicBezTo>
                <a:cubicBezTo>
                  <a:pt x="701" y="303"/>
                  <a:pt x="727" y="286"/>
                  <a:pt x="751" y="253"/>
                </a:cubicBezTo>
                <a:cubicBezTo>
                  <a:pt x="775" y="220"/>
                  <a:pt x="796" y="165"/>
                  <a:pt x="811" y="131"/>
                </a:cubicBezTo>
                <a:cubicBezTo>
                  <a:pt x="826" y="97"/>
                  <a:pt x="831" y="65"/>
                  <a:pt x="840" y="46"/>
                </a:cubicBezTo>
                <a:cubicBezTo>
                  <a:pt x="849" y="27"/>
                  <a:pt x="868" y="0"/>
                  <a:pt x="868" y="18"/>
                </a:cubicBezTo>
                <a:cubicBezTo>
                  <a:pt x="868" y="36"/>
                  <a:pt x="848" y="100"/>
                  <a:pt x="843" y="157"/>
                </a:cubicBezTo>
                <a:cubicBezTo>
                  <a:pt x="838" y="214"/>
                  <a:pt x="845" y="292"/>
                  <a:pt x="840" y="358"/>
                </a:cubicBezTo>
                <a:cubicBezTo>
                  <a:pt x="835" y="424"/>
                  <a:pt x="830" y="485"/>
                  <a:pt x="811" y="556"/>
                </a:cubicBezTo>
                <a:cubicBezTo>
                  <a:pt x="792" y="627"/>
                  <a:pt x="758" y="726"/>
                  <a:pt x="726" y="783"/>
                </a:cubicBezTo>
                <a:cubicBezTo>
                  <a:pt x="694" y="840"/>
                  <a:pt x="641" y="877"/>
                  <a:pt x="621" y="898"/>
                </a:cubicBezTo>
                <a:cubicBezTo>
                  <a:pt x="601" y="919"/>
                  <a:pt x="611" y="905"/>
                  <a:pt x="605" y="907"/>
                </a:cubicBezTo>
                <a:cubicBezTo>
                  <a:pt x="599" y="909"/>
                  <a:pt x="598" y="912"/>
                  <a:pt x="587" y="909"/>
                </a:cubicBezTo>
                <a:cubicBezTo>
                  <a:pt x="576" y="906"/>
                  <a:pt x="555" y="899"/>
                  <a:pt x="540" y="890"/>
                </a:cubicBezTo>
                <a:cubicBezTo>
                  <a:pt x="525" y="881"/>
                  <a:pt x="511" y="872"/>
                  <a:pt x="495" y="856"/>
                </a:cubicBezTo>
                <a:cubicBezTo>
                  <a:pt x="479" y="840"/>
                  <a:pt x="457" y="807"/>
                  <a:pt x="447" y="793"/>
                </a:cubicBezTo>
                <a:cubicBezTo>
                  <a:pt x="437" y="779"/>
                  <a:pt x="440" y="781"/>
                  <a:pt x="437" y="772"/>
                </a:cubicBezTo>
                <a:cubicBezTo>
                  <a:pt x="434" y="763"/>
                  <a:pt x="429" y="775"/>
                  <a:pt x="430" y="738"/>
                </a:cubicBezTo>
                <a:cubicBezTo>
                  <a:pt x="431" y="701"/>
                  <a:pt x="428" y="612"/>
                  <a:pt x="444" y="549"/>
                </a:cubicBezTo>
                <a:cubicBezTo>
                  <a:pt x="460" y="486"/>
                  <a:pt x="505" y="409"/>
                  <a:pt x="528" y="358"/>
                </a:cubicBezTo>
                <a:cubicBezTo>
                  <a:pt x="551" y="307"/>
                  <a:pt x="556" y="283"/>
                  <a:pt x="584" y="245"/>
                </a:cubicBezTo>
                <a:cubicBezTo>
                  <a:pt x="612" y="207"/>
                  <a:pt x="683" y="102"/>
                  <a:pt x="698" y="131"/>
                </a:cubicBezTo>
                <a:cubicBezTo>
                  <a:pt x="713" y="160"/>
                  <a:pt x="680" y="345"/>
                  <a:pt x="675" y="421"/>
                </a:cubicBezTo>
                <a:cubicBezTo>
                  <a:pt x="670" y="497"/>
                  <a:pt x="679" y="529"/>
                  <a:pt x="669" y="585"/>
                </a:cubicBezTo>
                <a:cubicBezTo>
                  <a:pt x="659" y="641"/>
                  <a:pt x="627" y="721"/>
                  <a:pt x="613" y="759"/>
                </a:cubicBezTo>
                <a:cubicBezTo>
                  <a:pt x="599" y="797"/>
                  <a:pt x="592" y="799"/>
                  <a:pt x="584" y="812"/>
                </a:cubicBezTo>
                <a:cubicBezTo>
                  <a:pt x="576" y="825"/>
                  <a:pt x="589" y="819"/>
                  <a:pt x="566" y="840"/>
                </a:cubicBezTo>
                <a:cubicBezTo>
                  <a:pt x="543" y="861"/>
                  <a:pt x="480" y="913"/>
                  <a:pt x="447" y="937"/>
                </a:cubicBezTo>
                <a:cubicBezTo>
                  <a:pt x="414" y="961"/>
                  <a:pt x="391" y="955"/>
                  <a:pt x="367" y="981"/>
                </a:cubicBezTo>
                <a:cubicBezTo>
                  <a:pt x="343" y="1007"/>
                  <a:pt x="326" y="1060"/>
                  <a:pt x="301" y="1095"/>
                </a:cubicBezTo>
                <a:cubicBezTo>
                  <a:pt x="276" y="1130"/>
                  <a:pt x="247" y="1165"/>
                  <a:pt x="219" y="1189"/>
                </a:cubicBezTo>
                <a:cubicBezTo>
                  <a:pt x="191" y="1213"/>
                  <a:pt x="166" y="1230"/>
                  <a:pt x="131" y="1237"/>
                </a:cubicBezTo>
                <a:cubicBezTo>
                  <a:pt x="96" y="1244"/>
                  <a:pt x="22" y="1235"/>
                  <a:pt x="11" y="1229"/>
                </a:cubicBezTo>
                <a:cubicBezTo>
                  <a:pt x="0" y="1223"/>
                  <a:pt x="39" y="1214"/>
                  <a:pt x="64" y="1199"/>
                </a:cubicBezTo>
                <a:cubicBezTo>
                  <a:pt x="89" y="1184"/>
                  <a:pt x="124" y="1172"/>
                  <a:pt x="159" y="1141"/>
                </a:cubicBezTo>
                <a:cubicBezTo>
                  <a:pt x="194" y="1110"/>
                  <a:pt x="237" y="1051"/>
                  <a:pt x="273" y="1010"/>
                </a:cubicBezTo>
                <a:cubicBezTo>
                  <a:pt x="309" y="969"/>
                  <a:pt x="341" y="924"/>
                  <a:pt x="375" y="893"/>
                </a:cubicBezTo>
                <a:cubicBezTo>
                  <a:pt x="409" y="862"/>
                  <a:pt x="449" y="840"/>
                  <a:pt x="475" y="825"/>
                </a:cubicBezTo>
                <a:cubicBezTo>
                  <a:pt x="501" y="810"/>
                  <a:pt x="510" y="825"/>
                  <a:pt x="531" y="805"/>
                </a:cubicBezTo>
                <a:cubicBezTo>
                  <a:pt x="552" y="785"/>
                  <a:pt x="583" y="756"/>
                  <a:pt x="600" y="705"/>
                </a:cubicBezTo>
                <a:cubicBezTo>
                  <a:pt x="617" y="654"/>
                  <a:pt x="624" y="559"/>
                  <a:pt x="631" y="501"/>
                </a:cubicBezTo>
                <a:cubicBezTo>
                  <a:pt x="638" y="443"/>
                  <a:pt x="636" y="402"/>
                  <a:pt x="641" y="358"/>
                </a:cubicBezTo>
                <a:cubicBezTo>
                  <a:pt x="646" y="314"/>
                  <a:pt x="663" y="254"/>
                  <a:pt x="659" y="237"/>
                </a:cubicBezTo>
                <a:cubicBezTo>
                  <a:pt x="655" y="220"/>
                  <a:pt x="643" y="219"/>
                  <a:pt x="619" y="257"/>
                </a:cubicBezTo>
                <a:cubicBezTo>
                  <a:pt x="595" y="295"/>
                  <a:pt x="537" y="403"/>
                  <a:pt x="512" y="467"/>
                </a:cubicBezTo>
                <a:cubicBezTo>
                  <a:pt x="487" y="531"/>
                  <a:pt x="477" y="589"/>
                  <a:pt x="471" y="641"/>
                </a:cubicBezTo>
                <a:cubicBezTo>
                  <a:pt x="465" y="693"/>
                  <a:pt x="473" y="743"/>
                  <a:pt x="479" y="777"/>
                </a:cubicBezTo>
                <a:cubicBezTo>
                  <a:pt x="485" y="811"/>
                  <a:pt x="501" y="835"/>
                  <a:pt x="507" y="848"/>
                </a:cubicBezTo>
                <a:cubicBezTo>
                  <a:pt x="513" y="861"/>
                  <a:pt x="514" y="855"/>
                  <a:pt x="518" y="856"/>
                </a:cubicBezTo>
                <a:cubicBezTo>
                  <a:pt x="522" y="857"/>
                  <a:pt x="512" y="861"/>
                  <a:pt x="532" y="854"/>
                </a:cubicBezTo>
                <a:cubicBezTo>
                  <a:pt x="552" y="847"/>
                  <a:pt x="609" y="843"/>
                  <a:pt x="641" y="812"/>
                </a:cubicBezTo>
                <a:cubicBezTo>
                  <a:pt x="673" y="781"/>
                  <a:pt x="702" y="722"/>
                  <a:pt x="726" y="670"/>
                </a:cubicBezTo>
                <a:cubicBezTo>
                  <a:pt x="750" y="618"/>
                  <a:pt x="772" y="557"/>
                  <a:pt x="783" y="500"/>
                </a:cubicBezTo>
                <a:cubicBezTo>
                  <a:pt x="794" y="443"/>
                  <a:pt x="790" y="367"/>
                  <a:pt x="791" y="325"/>
                </a:cubicBezTo>
                <a:cubicBezTo>
                  <a:pt x="792" y="283"/>
                  <a:pt x="794" y="249"/>
                  <a:pt x="787" y="249"/>
                </a:cubicBezTo>
                <a:cubicBezTo>
                  <a:pt x="780" y="249"/>
                  <a:pt x="761" y="307"/>
                  <a:pt x="747" y="325"/>
                </a:cubicBezTo>
                <a:cubicBezTo>
                  <a:pt x="733" y="343"/>
                  <a:pt x="735" y="342"/>
                  <a:pt x="703" y="357"/>
                </a:cubicBezTo>
                <a:cubicBezTo>
                  <a:pt x="671" y="372"/>
                  <a:pt x="587" y="403"/>
                  <a:pt x="556" y="415"/>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3086" name="Freeform 14"/>
          <p:cNvSpPr>
            <a:spLocks/>
          </p:cNvSpPr>
          <p:nvPr/>
        </p:nvSpPr>
        <p:spPr bwMode="ltGray">
          <a:xfrm>
            <a:off x="4437063" y="1403350"/>
            <a:ext cx="182562" cy="228600"/>
          </a:xfrm>
          <a:custGeom>
            <a:avLst/>
            <a:gdLst>
              <a:gd name="T0" fmla="*/ 2147483647 w 115"/>
              <a:gd name="T1" fmla="*/ 2147483647 h 144"/>
              <a:gd name="T2" fmla="*/ 2147483647 w 115"/>
              <a:gd name="T3" fmla="*/ 2147483647 h 144"/>
              <a:gd name="T4" fmla="*/ 2147483647 w 115"/>
              <a:gd name="T5" fmla="*/ 2147483647 h 144"/>
              <a:gd name="T6" fmla="*/ 2147483647 w 115"/>
              <a:gd name="T7" fmla="*/ 2147483647 h 144"/>
              <a:gd name="T8" fmla="*/ 2147483647 w 115"/>
              <a:gd name="T9" fmla="*/ 2147483647 h 144"/>
              <a:gd name="T10" fmla="*/ 2147483647 w 115"/>
              <a:gd name="T11" fmla="*/ 2147483647 h 144"/>
              <a:gd name="T12" fmla="*/ 2147483647 w 115"/>
              <a:gd name="T13" fmla="*/ 2147483647 h 144"/>
              <a:gd name="T14" fmla="*/ 2147483647 w 115"/>
              <a:gd name="T15" fmla="*/ 2147483647 h 144"/>
              <a:gd name="T16" fmla="*/ 2147483647 w 115"/>
              <a:gd name="T17" fmla="*/ 2147483647 h 144"/>
              <a:gd name="T18" fmla="*/ 2147483647 w 115"/>
              <a:gd name="T19" fmla="*/ 2147483647 h 144"/>
              <a:gd name="T20" fmla="*/ 2147483647 w 115"/>
              <a:gd name="T21" fmla="*/ 2147483647 h 144"/>
              <a:gd name="T22" fmla="*/ 2147483647 w 115"/>
              <a:gd name="T23" fmla="*/ 2147483647 h 144"/>
              <a:gd name="T24" fmla="*/ 2147483647 w 115"/>
              <a:gd name="T25" fmla="*/ 2147483647 h 144"/>
              <a:gd name="T26" fmla="*/ 2147483647 w 115"/>
              <a:gd name="T27" fmla="*/ 2147483647 h 144"/>
              <a:gd name="T28" fmla="*/ 2147483647 w 115"/>
              <a:gd name="T29" fmla="*/ 2147483647 h 144"/>
              <a:gd name="T30" fmla="*/ 2147483647 w 115"/>
              <a:gd name="T31" fmla="*/ 2147483647 h 14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5"/>
              <a:gd name="T49" fmla="*/ 0 h 144"/>
              <a:gd name="T50" fmla="*/ 115 w 115"/>
              <a:gd name="T51" fmla="*/ 144 h 14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5" h="144">
                <a:moveTo>
                  <a:pt x="87" y="2"/>
                </a:moveTo>
                <a:cubicBezTo>
                  <a:pt x="83" y="0"/>
                  <a:pt x="92" y="33"/>
                  <a:pt x="92" y="45"/>
                </a:cubicBezTo>
                <a:cubicBezTo>
                  <a:pt x="92" y="57"/>
                  <a:pt x="91" y="69"/>
                  <a:pt x="86" y="74"/>
                </a:cubicBezTo>
                <a:cubicBezTo>
                  <a:pt x="81" y="79"/>
                  <a:pt x="67" y="72"/>
                  <a:pt x="60" y="75"/>
                </a:cubicBezTo>
                <a:cubicBezTo>
                  <a:pt x="53" y="78"/>
                  <a:pt x="47" y="88"/>
                  <a:pt x="42" y="95"/>
                </a:cubicBezTo>
                <a:cubicBezTo>
                  <a:pt x="37" y="102"/>
                  <a:pt x="34" y="116"/>
                  <a:pt x="30" y="115"/>
                </a:cubicBezTo>
                <a:cubicBezTo>
                  <a:pt x="26" y="114"/>
                  <a:pt x="16" y="97"/>
                  <a:pt x="15" y="86"/>
                </a:cubicBezTo>
                <a:cubicBezTo>
                  <a:pt x="14" y="75"/>
                  <a:pt x="23" y="51"/>
                  <a:pt x="21" y="51"/>
                </a:cubicBezTo>
                <a:cubicBezTo>
                  <a:pt x="19" y="51"/>
                  <a:pt x="4" y="75"/>
                  <a:pt x="2" y="87"/>
                </a:cubicBezTo>
                <a:cubicBezTo>
                  <a:pt x="0" y="99"/>
                  <a:pt x="3" y="117"/>
                  <a:pt x="8" y="126"/>
                </a:cubicBezTo>
                <a:cubicBezTo>
                  <a:pt x="13" y="135"/>
                  <a:pt x="23" y="144"/>
                  <a:pt x="30" y="143"/>
                </a:cubicBezTo>
                <a:cubicBezTo>
                  <a:pt x="37" y="142"/>
                  <a:pt x="45" y="125"/>
                  <a:pt x="51" y="117"/>
                </a:cubicBezTo>
                <a:cubicBezTo>
                  <a:pt x="57" y="109"/>
                  <a:pt x="60" y="95"/>
                  <a:pt x="66" y="95"/>
                </a:cubicBezTo>
                <a:cubicBezTo>
                  <a:pt x="72" y="95"/>
                  <a:pt x="79" y="121"/>
                  <a:pt x="87" y="115"/>
                </a:cubicBezTo>
                <a:cubicBezTo>
                  <a:pt x="95" y="109"/>
                  <a:pt x="115" y="77"/>
                  <a:pt x="115" y="58"/>
                </a:cubicBezTo>
                <a:cubicBezTo>
                  <a:pt x="115" y="39"/>
                  <a:pt x="92" y="4"/>
                  <a:pt x="87" y="2"/>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3087" name="Freeform 15"/>
          <p:cNvSpPr>
            <a:spLocks/>
          </p:cNvSpPr>
          <p:nvPr/>
        </p:nvSpPr>
        <p:spPr bwMode="ltGray">
          <a:xfrm>
            <a:off x="3446463" y="638175"/>
            <a:ext cx="182562" cy="228600"/>
          </a:xfrm>
          <a:custGeom>
            <a:avLst/>
            <a:gdLst>
              <a:gd name="T0" fmla="*/ 2147483647 w 115"/>
              <a:gd name="T1" fmla="*/ 2147483647 h 144"/>
              <a:gd name="T2" fmla="*/ 2147483647 w 115"/>
              <a:gd name="T3" fmla="*/ 2147483647 h 144"/>
              <a:gd name="T4" fmla="*/ 2147483647 w 115"/>
              <a:gd name="T5" fmla="*/ 2147483647 h 144"/>
              <a:gd name="T6" fmla="*/ 2147483647 w 115"/>
              <a:gd name="T7" fmla="*/ 2147483647 h 144"/>
              <a:gd name="T8" fmla="*/ 2147483647 w 115"/>
              <a:gd name="T9" fmla="*/ 2147483647 h 144"/>
              <a:gd name="T10" fmla="*/ 2147483647 w 115"/>
              <a:gd name="T11" fmla="*/ 2147483647 h 144"/>
              <a:gd name="T12" fmla="*/ 2147483647 w 115"/>
              <a:gd name="T13" fmla="*/ 2147483647 h 144"/>
              <a:gd name="T14" fmla="*/ 2147483647 w 115"/>
              <a:gd name="T15" fmla="*/ 2147483647 h 144"/>
              <a:gd name="T16" fmla="*/ 2147483647 w 115"/>
              <a:gd name="T17" fmla="*/ 2147483647 h 144"/>
              <a:gd name="T18" fmla="*/ 2147483647 w 115"/>
              <a:gd name="T19" fmla="*/ 2147483647 h 144"/>
              <a:gd name="T20" fmla="*/ 2147483647 w 115"/>
              <a:gd name="T21" fmla="*/ 2147483647 h 144"/>
              <a:gd name="T22" fmla="*/ 2147483647 w 115"/>
              <a:gd name="T23" fmla="*/ 2147483647 h 144"/>
              <a:gd name="T24" fmla="*/ 2147483647 w 115"/>
              <a:gd name="T25" fmla="*/ 2147483647 h 144"/>
              <a:gd name="T26" fmla="*/ 2147483647 w 115"/>
              <a:gd name="T27" fmla="*/ 2147483647 h 144"/>
              <a:gd name="T28" fmla="*/ 2147483647 w 115"/>
              <a:gd name="T29" fmla="*/ 2147483647 h 144"/>
              <a:gd name="T30" fmla="*/ 2147483647 w 115"/>
              <a:gd name="T31" fmla="*/ 2147483647 h 14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5"/>
              <a:gd name="T49" fmla="*/ 0 h 144"/>
              <a:gd name="T50" fmla="*/ 115 w 115"/>
              <a:gd name="T51" fmla="*/ 144 h 14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5" h="144">
                <a:moveTo>
                  <a:pt x="87" y="2"/>
                </a:moveTo>
                <a:cubicBezTo>
                  <a:pt x="83" y="0"/>
                  <a:pt x="92" y="33"/>
                  <a:pt x="92" y="45"/>
                </a:cubicBezTo>
                <a:cubicBezTo>
                  <a:pt x="92" y="57"/>
                  <a:pt x="91" y="69"/>
                  <a:pt x="86" y="74"/>
                </a:cubicBezTo>
                <a:cubicBezTo>
                  <a:pt x="81" y="79"/>
                  <a:pt x="67" y="72"/>
                  <a:pt x="60" y="75"/>
                </a:cubicBezTo>
                <a:cubicBezTo>
                  <a:pt x="53" y="78"/>
                  <a:pt x="47" y="88"/>
                  <a:pt x="42" y="95"/>
                </a:cubicBezTo>
                <a:cubicBezTo>
                  <a:pt x="37" y="102"/>
                  <a:pt x="34" y="116"/>
                  <a:pt x="30" y="115"/>
                </a:cubicBezTo>
                <a:cubicBezTo>
                  <a:pt x="26" y="114"/>
                  <a:pt x="16" y="97"/>
                  <a:pt x="15" y="86"/>
                </a:cubicBezTo>
                <a:cubicBezTo>
                  <a:pt x="14" y="75"/>
                  <a:pt x="23" y="51"/>
                  <a:pt x="21" y="51"/>
                </a:cubicBezTo>
                <a:cubicBezTo>
                  <a:pt x="19" y="51"/>
                  <a:pt x="4" y="75"/>
                  <a:pt x="2" y="87"/>
                </a:cubicBezTo>
                <a:cubicBezTo>
                  <a:pt x="0" y="99"/>
                  <a:pt x="3" y="117"/>
                  <a:pt x="8" y="126"/>
                </a:cubicBezTo>
                <a:cubicBezTo>
                  <a:pt x="13" y="135"/>
                  <a:pt x="23" y="144"/>
                  <a:pt x="30" y="143"/>
                </a:cubicBezTo>
                <a:cubicBezTo>
                  <a:pt x="37" y="142"/>
                  <a:pt x="45" y="125"/>
                  <a:pt x="51" y="117"/>
                </a:cubicBezTo>
                <a:cubicBezTo>
                  <a:pt x="57" y="109"/>
                  <a:pt x="60" y="95"/>
                  <a:pt x="66" y="95"/>
                </a:cubicBezTo>
                <a:cubicBezTo>
                  <a:pt x="72" y="95"/>
                  <a:pt x="79" y="121"/>
                  <a:pt x="87" y="115"/>
                </a:cubicBezTo>
                <a:cubicBezTo>
                  <a:pt x="95" y="109"/>
                  <a:pt x="115" y="77"/>
                  <a:pt x="115" y="58"/>
                </a:cubicBezTo>
                <a:cubicBezTo>
                  <a:pt x="115" y="39"/>
                  <a:pt x="92" y="4"/>
                  <a:pt x="87" y="2"/>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3088" name="Freeform 16"/>
          <p:cNvSpPr>
            <a:spLocks/>
          </p:cNvSpPr>
          <p:nvPr/>
        </p:nvSpPr>
        <p:spPr bwMode="ltGray">
          <a:xfrm>
            <a:off x="2478088" y="2406650"/>
            <a:ext cx="74612" cy="501650"/>
          </a:xfrm>
          <a:custGeom>
            <a:avLst/>
            <a:gdLst>
              <a:gd name="T0" fmla="*/ 2147483647 w 47"/>
              <a:gd name="T1" fmla="*/ 2147483647 h 316"/>
              <a:gd name="T2" fmla="*/ 2147483647 w 47"/>
              <a:gd name="T3" fmla="*/ 2147483647 h 316"/>
              <a:gd name="T4" fmla="*/ 2147483647 w 47"/>
              <a:gd name="T5" fmla="*/ 2147483647 h 316"/>
              <a:gd name="T6" fmla="*/ 2147483647 w 47"/>
              <a:gd name="T7" fmla="*/ 2147483647 h 316"/>
              <a:gd name="T8" fmla="*/ 2147483647 w 47"/>
              <a:gd name="T9" fmla="*/ 2147483647 h 316"/>
              <a:gd name="T10" fmla="*/ 2147483647 w 47"/>
              <a:gd name="T11" fmla="*/ 2147483647 h 316"/>
              <a:gd name="T12" fmla="*/ 2147483647 w 47"/>
              <a:gd name="T13" fmla="*/ 2147483647 h 316"/>
              <a:gd name="T14" fmla="*/ 2147483647 w 47"/>
              <a:gd name="T15" fmla="*/ 2147483647 h 316"/>
              <a:gd name="T16" fmla="*/ 0 60000 65536"/>
              <a:gd name="T17" fmla="*/ 0 60000 65536"/>
              <a:gd name="T18" fmla="*/ 0 60000 65536"/>
              <a:gd name="T19" fmla="*/ 0 60000 65536"/>
              <a:gd name="T20" fmla="*/ 0 60000 65536"/>
              <a:gd name="T21" fmla="*/ 0 60000 65536"/>
              <a:gd name="T22" fmla="*/ 0 60000 65536"/>
              <a:gd name="T23" fmla="*/ 0 60000 65536"/>
              <a:gd name="T24" fmla="*/ 0 w 47"/>
              <a:gd name="T25" fmla="*/ 0 h 316"/>
              <a:gd name="T26" fmla="*/ 47 w 47"/>
              <a:gd name="T27" fmla="*/ 316 h 31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7" h="316">
                <a:moveTo>
                  <a:pt x="15" y="20"/>
                </a:moveTo>
                <a:cubicBezTo>
                  <a:pt x="21" y="36"/>
                  <a:pt x="35" y="115"/>
                  <a:pt x="40" y="148"/>
                </a:cubicBezTo>
                <a:cubicBezTo>
                  <a:pt x="45" y="181"/>
                  <a:pt x="47" y="191"/>
                  <a:pt x="43" y="219"/>
                </a:cubicBezTo>
                <a:cubicBezTo>
                  <a:pt x="39" y="247"/>
                  <a:pt x="16" y="316"/>
                  <a:pt x="13" y="316"/>
                </a:cubicBezTo>
                <a:cubicBezTo>
                  <a:pt x="10" y="316"/>
                  <a:pt x="23" y="246"/>
                  <a:pt x="25" y="221"/>
                </a:cubicBezTo>
                <a:cubicBezTo>
                  <a:pt x="27" y="196"/>
                  <a:pt x="26" y="193"/>
                  <a:pt x="22" y="164"/>
                </a:cubicBezTo>
                <a:cubicBezTo>
                  <a:pt x="18" y="135"/>
                  <a:pt x="2" y="73"/>
                  <a:pt x="1" y="49"/>
                </a:cubicBezTo>
                <a:cubicBezTo>
                  <a:pt x="0" y="25"/>
                  <a:pt x="9" y="0"/>
                  <a:pt x="15" y="20"/>
                </a:cubicBezTo>
                <a:close/>
              </a:path>
            </a:pathLst>
          </a:custGeom>
          <a:gradFill rotWithShape="0">
            <a:gsLst>
              <a:gs pos="0">
                <a:schemeClr val="bg1"/>
              </a:gs>
              <a:gs pos="100000">
                <a:schemeClr val="accent1"/>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wrap="none" anchor="ctr"/>
          <a:lstStyle/>
          <a:p>
            <a:pPr algn="r" rtl="1" fontAlgn="base">
              <a:spcBef>
                <a:spcPct val="0"/>
              </a:spcBef>
              <a:spcAft>
                <a:spcPct val="0"/>
              </a:spcAft>
            </a:pPr>
            <a:endParaRPr lang="fa-IR">
              <a:solidFill>
                <a:prstClr val="black"/>
              </a:solidFill>
              <a:latin typeface="Verdana" pitchFamily="34" charset="0"/>
              <a:cs typeface="Arial" charset="0"/>
            </a:endParaRPr>
          </a:p>
        </p:txBody>
      </p:sp>
      <p:grpSp>
        <p:nvGrpSpPr>
          <p:cNvPr id="2" name="Group 17"/>
          <p:cNvGrpSpPr>
            <a:grpSpLocks/>
          </p:cNvGrpSpPr>
          <p:nvPr/>
        </p:nvGrpSpPr>
        <p:grpSpPr bwMode="auto">
          <a:xfrm>
            <a:off x="4302125" y="4598988"/>
            <a:ext cx="1065213" cy="887412"/>
            <a:chOff x="493" y="1555"/>
            <a:chExt cx="525" cy="480"/>
          </a:xfrm>
        </p:grpSpPr>
        <p:sp>
          <p:nvSpPr>
            <p:cNvPr id="8220" name="Freeform 18"/>
            <p:cNvSpPr>
              <a:spLocks/>
            </p:cNvSpPr>
            <p:nvPr/>
          </p:nvSpPr>
          <p:spPr bwMode="auto">
            <a:xfrm>
              <a:off x="493" y="1555"/>
              <a:ext cx="525" cy="480"/>
            </a:xfrm>
            <a:custGeom>
              <a:avLst/>
              <a:gdLst>
                <a:gd name="T0" fmla="*/ 225 w 525"/>
                <a:gd name="T1" fmla="*/ 217 h 480"/>
                <a:gd name="T2" fmla="*/ 133 w 525"/>
                <a:gd name="T3" fmla="*/ 0 h 480"/>
                <a:gd name="T4" fmla="*/ 263 w 525"/>
                <a:gd name="T5" fmla="*/ 193 h 480"/>
                <a:gd name="T6" fmla="*/ 393 w 525"/>
                <a:gd name="T7" fmla="*/ 0 h 480"/>
                <a:gd name="T8" fmla="*/ 299 w 525"/>
                <a:gd name="T9" fmla="*/ 217 h 480"/>
                <a:gd name="T10" fmla="*/ 524 w 525"/>
                <a:gd name="T11" fmla="*/ 240 h 480"/>
                <a:gd name="T12" fmla="*/ 298 w 525"/>
                <a:gd name="T13" fmla="*/ 262 h 480"/>
                <a:gd name="T14" fmla="*/ 393 w 525"/>
                <a:gd name="T15" fmla="*/ 479 h 480"/>
                <a:gd name="T16" fmla="*/ 263 w 525"/>
                <a:gd name="T17" fmla="*/ 286 h 480"/>
                <a:gd name="T18" fmla="*/ 133 w 525"/>
                <a:gd name="T19" fmla="*/ 479 h 480"/>
                <a:gd name="T20" fmla="*/ 224 w 525"/>
                <a:gd name="T21" fmla="*/ 263 h 480"/>
                <a:gd name="T22" fmla="*/ 0 w 525"/>
                <a:gd name="T23" fmla="*/ 240 h 480"/>
                <a:gd name="T24" fmla="*/ 225 w 525"/>
                <a:gd name="T25" fmla="*/ 217 h 4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25"/>
                <a:gd name="T40" fmla="*/ 0 h 480"/>
                <a:gd name="T41" fmla="*/ 525 w 525"/>
                <a:gd name="T42" fmla="*/ 480 h 48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25" h="480">
                  <a:moveTo>
                    <a:pt x="225" y="217"/>
                  </a:moveTo>
                  <a:lnTo>
                    <a:pt x="133" y="0"/>
                  </a:lnTo>
                  <a:lnTo>
                    <a:pt x="263" y="193"/>
                  </a:lnTo>
                  <a:lnTo>
                    <a:pt x="393" y="0"/>
                  </a:lnTo>
                  <a:lnTo>
                    <a:pt x="299" y="217"/>
                  </a:lnTo>
                  <a:lnTo>
                    <a:pt x="524" y="240"/>
                  </a:lnTo>
                  <a:lnTo>
                    <a:pt x="298" y="262"/>
                  </a:lnTo>
                  <a:lnTo>
                    <a:pt x="393" y="479"/>
                  </a:lnTo>
                  <a:lnTo>
                    <a:pt x="263" y="286"/>
                  </a:lnTo>
                  <a:lnTo>
                    <a:pt x="133" y="479"/>
                  </a:lnTo>
                  <a:lnTo>
                    <a:pt x="224" y="263"/>
                  </a:lnTo>
                  <a:lnTo>
                    <a:pt x="0" y="240"/>
                  </a:lnTo>
                  <a:lnTo>
                    <a:pt x="225" y="217"/>
                  </a:lnTo>
                </a:path>
              </a:pathLst>
            </a:custGeom>
            <a:gradFill rotWithShape="0">
              <a:gsLst>
                <a:gs pos="0">
                  <a:srgbClr val="FFFFFF"/>
                </a:gs>
                <a:gs pos="100000">
                  <a:schemeClr val="bg2"/>
                </a:gs>
              </a:gsLst>
              <a:path path="rect">
                <a:fillToRect l="50000" t="50000" r="50000" b="50000"/>
              </a:path>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8221" name="Freeform 19"/>
            <p:cNvSpPr>
              <a:spLocks/>
            </p:cNvSpPr>
            <p:nvPr/>
          </p:nvSpPr>
          <p:spPr bwMode="auto">
            <a:xfrm>
              <a:off x="565" y="1620"/>
              <a:ext cx="382" cy="350"/>
            </a:xfrm>
            <a:custGeom>
              <a:avLst/>
              <a:gdLst>
                <a:gd name="T0" fmla="*/ 153 w 382"/>
                <a:gd name="T1" fmla="*/ 153 h 350"/>
                <a:gd name="T2" fmla="*/ 95 w 382"/>
                <a:gd name="T3" fmla="*/ 0 h 350"/>
                <a:gd name="T4" fmla="*/ 191 w 382"/>
                <a:gd name="T5" fmla="*/ 128 h 350"/>
                <a:gd name="T6" fmla="*/ 284 w 382"/>
                <a:gd name="T7" fmla="*/ 0 h 350"/>
                <a:gd name="T8" fmla="*/ 227 w 382"/>
                <a:gd name="T9" fmla="*/ 153 h 350"/>
                <a:gd name="T10" fmla="*/ 381 w 382"/>
                <a:gd name="T11" fmla="*/ 175 h 350"/>
                <a:gd name="T12" fmla="*/ 226 w 382"/>
                <a:gd name="T13" fmla="*/ 196 h 350"/>
                <a:gd name="T14" fmla="*/ 284 w 382"/>
                <a:gd name="T15" fmla="*/ 349 h 350"/>
                <a:gd name="T16" fmla="*/ 191 w 382"/>
                <a:gd name="T17" fmla="*/ 221 h 350"/>
                <a:gd name="T18" fmla="*/ 95 w 382"/>
                <a:gd name="T19" fmla="*/ 349 h 350"/>
                <a:gd name="T20" fmla="*/ 152 w 382"/>
                <a:gd name="T21" fmla="*/ 198 h 350"/>
                <a:gd name="T22" fmla="*/ 0 w 382"/>
                <a:gd name="T23" fmla="*/ 175 h 350"/>
                <a:gd name="T24" fmla="*/ 153 w 382"/>
                <a:gd name="T25" fmla="*/ 153 h 35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82"/>
                <a:gd name="T40" fmla="*/ 0 h 350"/>
                <a:gd name="T41" fmla="*/ 382 w 382"/>
                <a:gd name="T42" fmla="*/ 350 h 35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82" h="350">
                  <a:moveTo>
                    <a:pt x="153" y="153"/>
                  </a:moveTo>
                  <a:lnTo>
                    <a:pt x="95" y="0"/>
                  </a:lnTo>
                  <a:lnTo>
                    <a:pt x="191" y="128"/>
                  </a:lnTo>
                  <a:lnTo>
                    <a:pt x="284" y="0"/>
                  </a:lnTo>
                  <a:lnTo>
                    <a:pt x="227" y="153"/>
                  </a:lnTo>
                  <a:lnTo>
                    <a:pt x="381" y="175"/>
                  </a:lnTo>
                  <a:lnTo>
                    <a:pt x="226" y="196"/>
                  </a:lnTo>
                  <a:lnTo>
                    <a:pt x="284" y="349"/>
                  </a:lnTo>
                  <a:lnTo>
                    <a:pt x="191" y="221"/>
                  </a:lnTo>
                  <a:lnTo>
                    <a:pt x="95" y="349"/>
                  </a:lnTo>
                  <a:lnTo>
                    <a:pt x="152" y="198"/>
                  </a:lnTo>
                  <a:lnTo>
                    <a:pt x="0" y="175"/>
                  </a:lnTo>
                  <a:lnTo>
                    <a:pt x="153" y="153"/>
                  </a:lnTo>
                </a:path>
              </a:pathLst>
            </a:custGeom>
            <a:gradFill rotWithShape="0">
              <a:gsLst>
                <a:gs pos="0">
                  <a:srgbClr val="FFFFFF"/>
                </a:gs>
                <a:gs pos="100000">
                  <a:schemeClr val="bg2"/>
                </a:gs>
              </a:gsLst>
              <a:path path="rect">
                <a:fillToRect l="50000" t="50000" r="50000" b="50000"/>
              </a:path>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8222" name="Freeform 20"/>
            <p:cNvSpPr>
              <a:spLocks/>
            </p:cNvSpPr>
            <p:nvPr/>
          </p:nvSpPr>
          <p:spPr bwMode="auto">
            <a:xfrm>
              <a:off x="621" y="1629"/>
              <a:ext cx="270" cy="332"/>
            </a:xfrm>
            <a:custGeom>
              <a:avLst/>
              <a:gdLst>
                <a:gd name="T0" fmla="*/ 0 w 270"/>
                <a:gd name="T1" fmla="*/ 84 h 332"/>
                <a:gd name="T2" fmla="*/ 122 w 270"/>
                <a:gd name="T3" fmla="*/ 143 h 332"/>
                <a:gd name="T4" fmla="*/ 135 w 270"/>
                <a:gd name="T5" fmla="*/ 0 h 332"/>
                <a:gd name="T6" fmla="*/ 147 w 270"/>
                <a:gd name="T7" fmla="*/ 143 h 332"/>
                <a:gd name="T8" fmla="*/ 268 w 270"/>
                <a:gd name="T9" fmla="*/ 82 h 332"/>
                <a:gd name="T10" fmla="*/ 159 w 270"/>
                <a:gd name="T11" fmla="*/ 166 h 332"/>
                <a:gd name="T12" fmla="*/ 269 w 270"/>
                <a:gd name="T13" fmla="*/ 249 h 332"/>
                <a:gd name="T14" fmla="*/ 147 w 270"/>
                <a:gd name="T15" fmla="*/ 189 h 332"/>
                <a:gd name="T16" fmla="*/ 135 w 270"/>
                <a:gd name="T17" fmla="*/ 331 h 332"/>
                <a:gd name="T18" fmla="*/ 122 w 270"/>
                <a:gd name="T19" fmla="*/ 189 h 332"/>
                <a:gd name="T20" fmla="*/ 0 w 270"/>
                <a:gd name="T21" fmla="*/ 249 h 332"/>
                <a:gd name="T22" fmla="*/ 110 w 270"/>
                <a:gd name="T23" fmla="*/ 166 h 332"/>
                <a:gd name="T24" fmla="*/ 0 w 270"/>
                <a:gd name="T25" fmla="*/ 84 h 33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70"/>
                <a:gd name="T40" fmla="*/ 0 h 332"/>
                <a:gd name="T41" fmla="*/ 270 w 270"/>
                <a:gd name="T42" fmla="*/ 332 h 33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70" h="332">
                  <a:moveTo>
                    <a:pt x="0" y="84"/>
                  </a:moveTo>
                  <a:lnTo>
                    <a:pt x="122" y="143"/>
                  </a:lnTo>
                  <a:lnTo>
                    <a:pt x="135" y="0"/>
                  </a:lnTo>
                  <a:lnTo>
                    <a:pt x="147" y="143"/>
                  </a:lnTo>
                  <a:lnTo>
                    <a:pt x="268" y="82"/>
                  </a:lnTo>
                  <a:lnTo>
                    <a:pt x="159" y="166"/>
                  </a:lnTo>
                  <a:lnTo>
                    <a:pt x="269" y="249"/>
                  </a:lnTo>
                  <a:lnTo>
                    <a:pt x="147" y="189"/>
                  </a:lnTo>
                  <a:lnTo>
                    <a:pt x="135" y="331"/>
                  </a:lnTo>
                  <a:lnTo>
                    <a:pt x="122" y="189"/>
                  </a:lnTo>
                  <a:lnTo>
                    <a:pt x="0" y="249"/>
                  </a:lnTo>
                  <a:lnTo>
                    <a:pt x="110" y="166"/>
                  </a:lnTo>
                  <a:lnTo>
                    <a:pt x="0" y="84"/>
                  </a:lnTo>
                </a:path>
              </a:pathLst>
            </a:custGeom>
            <a:gradFill rotWithShape="0">
              <a:gsLst>
                <a:gs pos="0">
                  <a:srgbClr val="FFFFFF"/>
                </a:gs>
                <a:gs pos="100000">
                  <a:schemeClr val="bg2"/>
                </a:gs>
              </a:gsLst>
              <a:path path="rect">
                <a:fillToRect l="50000" t="50000" r="50000" b="50000"/>
              </a:path>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8223" name="Freeform 21"/>
            <p:cNvSpPr>
              <a:spLocks/>
            </p:cNvSpPr>
            <p:nvPr/>
          </p:nvSpPr>
          <p:spPr bwMode="auto">
            <a:xfrm>
              <a:off x="722" y="1752"/>
              <a:ext cx="68" cy="85"/>
            </a:xfrm>
            <a:custGeom>
              <a:avLst/>
              <a:gdLst>
                <a:gd name="T0" fmla="*/ 0 w 68"/>
                <a:gd name="T1" fmla="*/ 20 h 85"/>
                <a:gd name="T2" fmla="*/ 27 w 68"/>
                <a:gd name="T3" fmla="*/ 30 h 85"/>
                <a:gd name="T4" fmla="*/ 33 w 68"/>
                <a:gd name="T5" fmla="*/ 0 h 85"/>
                <a:gd name="T6" fmla="*/ 39 w 68"/>
                <a:gd name="T7" fmla="*/ 30 h 85"/>
                <a:gd name="T8" fmla="*/ 67 w 68"/>
                <a:gd name="T9" fmla="*/ 20 h 85"/>
                <a:gd name="T10" fmla="*/ 45 w 68"/>
                <a:gd name="T11" fmla="*/ 42 h 85"/>
                <a:gd name="T12" fmla="*/ 67 w 68"/>
                <a:gd name="T13" fmla="*/ 62 h 85"/>
                <a:gd name="T14" fmla="*/ 39 w 68"/>
                <a:gd name="T15" fmla="*/ 52 h 85"/>
                <a:gd name="T16" fmla="*/ 33 w 68"/>
                <a:gd name="T17" fmla="*/ 84 h 85"/>
                <a:gd name="T18" fmla="*/ 27 w 68"/>
                <a:gd name="T19" fmla="*/ 52 h 85"/>
                <a:gd name="T20" fmla="*/ 0 w 68"/>
                <a:gd name="T21" fmla="*/ 62 h 85"/>
                <a:gd name="T22" fmla="*/ 21 w 68"/>
                <a:gd name="T23" fmla="*/ 42 h 85"/>
                <a:gd name="T24" fmla="*/ 0 w 68"/>
                <a:gd name="T25" fmla="*/ 20 h 8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8"/>
                <a:gd name="T40" fmla="*/ 0 h 85"/>
                <a:gd name="T41" fmla="*/ 68 w 68"/>
                <a:gd name="T42" fmla="*/ 85 h 8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8" h="85">
                  <a:moveTo>
                    <a:pt x="0" y="20"/>
                  </a:moveTo>
                  <a:lnTo>
                    <a:pt x="27" y="30"/>
                  </a:lnTo>
                  <a:lnTo>
                    <a:pt x="33" y="0"/>
                  </a:lnTo>
                  <a:lnTo>
                    <a:pt x="39" y="30"/>
                  </a:lnTo>
                  <a:lnTo>
                    <a:pt x="67" y="20"/>
                  </a:lnTo>
                  <a:lnTo>
                    <a:pt x="45" y="42"/>
                  </a:lnTo>
                  <a:lnTo>
                    <a:pt x="67" y="62"/>
                  </a:lnTo>
                  <a:lnTo>
                    <a:pt x="39" y="52"/>
                  </a:lnTo>
                  <a:lnTo>
                    <a:pt x="33" y="84"/>
                  </a:lnTo>
                  <a:lnTo>
                    <a:pt x="27" y="52"/>
                  </a:lnTo>
                  <a:lnTo>
                    <a:pt x="0" y="62"/>
                  </a:lnTo>
                  <a:lnTo>
                    <a:pt x="21" y="42"/>
                  </a:lnTo>
                  <a:lnTo>
                    <a:pt x="0" y="20"/>
                  </a:lnTo>
                </a:path>
              </a:pathLst>
            </a:custGeom>
            <a:solidFill>
              <a:srgbClr val="F9F9F9"/>
            </a:soli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a:solidFill>
                  <a:prstClr val="black"/>
                </a:solidFill>
                <a:latin typeface="Verdana" pitchFamily="34" charset="0"/>
                <a:cs typeface="Arial" charset="0"/>
              </a:endParaRPr>
            </a:p>
          </p:txBody>
        </p:sp>
      </p:grpSp>
      <p:grpSp>
        <p:nvGrpSpPr>
          <p:cNvPr id="3" name="Group 22"/>
          <p:cNvGrpSpPr>
            <a:grpSpLocks/>
          </p:cNvGrpSpPr>
          <p:nvPr/>
        </p:nvGrpSpPr>
        <p:grpSpPr bwMode="auto">
          <a:xfrm>
            <a:off x="522288" y="2573338"/>
            <a:ext cx="1065212" cy="887412"/>
            <a:chOff x="493" y="1555"/>
            <a:chExt cx="525" cy="480"/>
          </a:xfrm>
        </p:grpSpPr>
        <p:sp>
          <p:nvSpPr>
            <p:cNvPr id="8216" name="Freeform 23"/>
            <p:cNvSpPr>
              <a:spLocks/>
            </p:cNvSpPr>
            <p:nvPr/>
          </p:nvSpPr>
          <p:spPr bwMode="auto">
            <a:xfrm>
              <a:off x="493" y="1555"/>
              <a:ext cx="525" cy="480"/>
            </a:xfrm>
            <a:custGeom>
              <a:avLst/>
              <a:gdLst>
                <a:gd name="T0" fmla="*/ 225 w 525"/>
                <a:gd name="T1" fmla="*/ 217 h 480"/>
                <a:gd name="T2" fmla="*/ 133 w 525"/>
                <a:gd name="T3" fmla="*/ 0 h 480"/>
                <a:gd name="T4" fmla="*/ 263 w 525"/>
                <a:gd name="T5" fmla="*/ 193 h 480"/>
                <a:gd name="T6" fmla="*/ 393 w 525"/>
                <a:gd name="T7" fmla="*/ 0 h 480"/>
                <a:gd name="T8" fmla="*/ 299 w 525"/>
                <a:gd name="T9" fmla="*/ 217 h 480"/>
                <a:gd name="T10" fmla="*/ 524 w 525"/>
                <a:gd name="T11" fmla="*/ 240 h 480"/>
                <a:gd name="T12" fmla="*/ 298 w 525"/>
                <a:gd name="T13" fmla="*/ 262 h 480"/>
                <a:gd name="T14" fmla="*/ 393 w 525"/>
                <a:gd name="T15" fmla="*/ 479 h 480"/>
                <a:gd name="T16" fmla="*/ 263 w 525"/>
                <a:gd name="T17" fmla="*/ 286 h 480"/>
                <a:gd name="T18" fmla="*/ 133 w 525"/>
                <a:gd name="T19" fmla="*/ 479 h 480"/>
                <a:gd name="T20" fmla="*/ 224 w 525"/>
                <a:gd name="T21" fmla="*/ 263 h 480"/>
                <a:gd name="T22" fmla="*/ 0 w 525"/>
                <a:gd name="T23" fmla="*/ 240 h 480"/>
                <a:gd name="T24" fmla="*/ 225 w 525"/>
                <a:gd name="T25" fmla="*/ 217 h 4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25"/>
                <a:gd name="T40" fmla="*/ 0 h 480"/>
                <a:gd name="T41" fmla="*/ 525 w 525"/>
                <a:gd name="T42" fmla="*/ 480 h 48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25" h="480">
                  <a:moveTo>
                    <a:pt x="225" y="217"/>
                  </a:moveTo>
                  <a:lnTo>
                    <a:pt x="133" y="0"/>
                  </a:lnTo>
                  <a:lnTo>
                    <a:pt x="263" y="193"/>
                  </a:lnTo>
                  <a:lnTo>
                    <a:pt x="393" y="0"/>
                  </a:lnTo>
                  <a:lnTo>
                    <a:pt x="299" y="217"/>
                  </a:lnTo>
                  <a:lnTo>
                    <a:pt x="524" y="240"/>
                  </a:lnTo>
                  <a:lnTo>
                    <a:pt x="298" y="262"/>
                  </a:lnTo>
                  <a:lnTo>
                    <a:pt x="393" y="479"/>
                  </a:lnTo>
                  <a:lnTo>
                    <a:pt x="263" y="286"/>
                  </a:lnTo>
                  <a:lnTo>
                    <a:pt x="133" y="479"/>
                  </a:lnTo>
                  <a:lnTo>
                    <a:pt x="224" y="263"/>
                  </a:lnTo>
                  <a:lnTo>
                    <a:pt x="0" y="240"/>
                  </a:lnTo>
                  <a:lnTo>
                    <a:pt x="225" y="217"/>
                  </a:lnTo>
                </a:path>
              </a:pathLst>
            </a:custGeom>
            <a:gradFill rotWithShape="0">
              <a:gsLst>
                <a:gs pos="0">
                  <a:srgbClr val="FFFFFF"/>
                </a:gs>
                <a:gs pos="100000">
                  <a:schemeClr val="bg2"/>
                </a:gs>
              </a:gsLst>
              <a:path path="rect">
                <a:fillToRect l="50000" t="50000" r="50000" b="50000"/>
              </a:path>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8217" name="Freeform 24"/>
            <p:cNvSpPr>
              <a:spLocks/>
            </p:cNvSpPr>
            <p:nvPr/>
          </p:nvSpPr>
          <p:spPr bwMode="auto">
            <a:xfrm>
              <a:off x="565" y="1620"/>
              <a:ext cx="382" cy="350"/>
            </a:xfrm>
            <a:custGeom>
              <a:avLst/>
              <a:gdLst>
                <a:gd name="T0" fmla="*/ 153 w 382"/>
                <a:gd name="T1" fmla="*/ 153 h 350"/>
                <a:gd name="T2" fmla="*/ 95 w 382"/>
                <a:gd name="T3" fmla="*/ 0 h 350"/>
                <a:gd name="T4" fmla="*/ 191 w 382"/>
                <a:gd name="T5" fmla="*/ 128 h 350"/>
                <a:gd name="T6" fmla="*/ 284 w 382"/>
                <a:gd name="T7" fmla="*/ 0 h 350"/>
                <a:gd name="T8" fmla="*/ 227 w 382"/>
                <a:gd name="T9" fmla="*/ 153 h 350"/>
                <a:gd name="T10" fmla="*/ 381 w 382"/>
                <a:gd name="T11" fmla="*/ 175 h 350"/>
                <a:gd name="T12" fmla="*/ 226 w 382"/>
                <a:gd name="T13" fmla="*/ 196 h 350"/>
                <a:gd name="T14" fmla="*/ 284 w 382"/>
                <a:gd name="T15" fmla="*/ 349 h 350"/>
                <a:gd name="T16" fmla="*/ 191 w 382"/>
                <a:gd name="T17" fmla="*/ 221 h 350"/>
                <a:gd name="T18" fmla="*/ 95 w 382"/>
                <a:gd name="T19" fmla="*/ 349 h 350"/>
                <a:gd name="T20" fmla="*/ 152 w 382"/>
                <a:gd name="T21" fmla="*/ 198 h 350"/>
                <a:gd name="T22" fmla="*/ 0 w 382"/>
                <a:gd name="T23" fmla="*/ 175 h 350"/>
                <a:gd name="T24" fmla="*/ 153 w 382"/>
                <a:gd name="T25" fmla="*/ 153 h 35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82"/>
                <a:gd name="T40" fmla="*/ 0 h 350"/>
                <a:gd name="T41" fmla="*/ 382 w 382"/>
                <a:gd name="T42" fmla="*/ 350 h 35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82" h="350">
                  <a:moveTo>
                    <a:pt x="153" y="153"/>
                  </a:moveTo>
                  <a:lnTo>
                    <a:pt x="95" y="0"/>
                  </a:lnTo>
                  <a:lnTo>
                    <a:pt x="191" y="128"/>
                  </a:lnTo>
                  <a:lnTo>
                    <a:pt x="284" y="0"/>
                  </a:lnTo>
                  <a:lnTo>
                    <a:pt x="227" y="153"/>
                  </a:lnTo>
                  <a:lnTo>
                    <a:pt x="381" y="175"/>
                  </a:lnTo>
                  <a:lnTo>
                    <a:pt x="226" y="196"/>
                  </a:lnTo>
                  <a:lnTo>
                    <a:pt x="284" y="349"/>
                  </a:lnTo>
                  <a:lnTo>
                    <a:pt x="191" y="221"/>
                  </a:lnTo>
                  <a:lnTo>
                    <a:pt x="95" y="349"/>
                  </a:lnTo>
                  <a:lnTo>
                    <a:pt x="152" y="198"/>
                  </a:lnTo>
                  <a:lnTo>
                    <a:pt x="0" y="175"/>
                  </a:lnTo>
                  <a:lnTo>
                    <a:pt x="153" y="153"/>
                  </a:lnTo>
                </a:path>
              </a:pathLst>
            </a:custGeom>
            <a:gradFill rotWithShape="0">
              <a:gsLst>
                <a:gs pos="0">
                  <a:srgbClr val="FFFFFF"/>
                </a:gs>
                <a:gs pos="100000">
                  <a:schemeClr val="bg2"/>
                </a:gs>
              </a:gsLst>
              <a:path path="rect">
                <a:fillToRect l="50000" t="50000" r="50000" b="50000"/>
              </a:path>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8218" name="Freeform 25"/>
            <p:cNvSpPr>
              <a:spLocks/>
            </p:cNvSpPr>
            <p:nvPr/>
          </p:nvSpPr>
          <p:spPr bwMode="auto">
            <a:xfrm>
              <a:off x="621" y="1629"/>
              <a:ext cx="270" cy="332"/>
            </a:xfrm>
            <a:custGeom>
              <a:avLst/>
              <a:gdLst>
                <a:gd name="T0" fmla="*/ 0 w 270"/>
                <a:gd name="T1" fmla="*/ 84 h 332"/>
                <a:gd name="T2" fmla="*/ 122 w 270"/>
                <a:gd name="T3" fmla="*/ 143 h 332"/>
                <a:gd name="T4" fmla="*/ 135 w 270"/>
                <a:gd name="T5" fmla="*/ 0 h 332"/>
                <a:gd name="T6" fmla="*/ 147 w 270"/>
                <a:gd name="T7" fmla="*/ 143 h 332"/>
                <a:gd name="T8" fmla="*/ 268 w 270"/>
                <a:gd name="T9" fmla="*/ 82 h 332"/>
                <a:gd name="T10" fmla="*/ 159 w 270"/>
                <a:gd name="T11" fmla="*/ 166 h 332"/>
                <a:gd name="T12" fmla="*/ 269 w 270"/>
                <a:gd name="T13" fmla="*/ 249 h 332"/>
                <a:gd name="T14" fmla="*/ 147 w 270"/>
                <a:gd name="T15" fmla="*/ 189 h 332"/>
                <a:gd name="T16" fmla="*/ 135 w 270"/>
                <a:gd name="T17" fmla="*/ 331 h 332"/>
                <a:gd name="T18" fmla="*/ 122 w 270"/>
                <a:gd name="T19" fmla="*/ 189 h 332"/>
                <a:gd name="T20" fmla="*/ 0 w 270"/>
                <a:gd name="T21" fmla="*/ 249 h 332"/>
                <a:gd name="T22" fmla="*/ 110 w 270"/>
                <a:gd name="T23" fmla="*/ 166 h 332"/>
                <a:gd name="T24" fmla="*/ 0 w 270"/>
                <a:gd name="T25" fmla="*/ 84 h 33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70"/>
                <a:gd name="T40" fmla="*/ 0 h 332"/>
                <a:gd name="T41" fmla="*/ 270 w 270"/>
                <a:gd name="T42" fmla="*/ 332 h 33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70" h="332">
                  <a:moveTo>
                    <a:pt x="0" y="84"/>
                  </a:moveTo>
                  <a:lnTo>
                    <a:pt x="122" y="143"/>
                  </a:lnTo>
                  <a:lnTo>
                    <a:pt x="135" y="0"/>
                  </a:lnTo>
                  <a:lnTo>
                    <a:pt x="147" y="143"/>
                  </a:lnTo>
                  <a:lnTo>
                    <a:pt x="268" y="82"/>
                  </a:lnTo>
                  <a:lnTo>
                    <a:pt x="159" y="166"/>
                  </a:lnTo>
                  <a:lnTo>
                    <a:pt x="269" y="249"/>
                  </a:lnTo>
                  <a:lnTo>
                    <a:pt x="147" y="189"/>
                  </a:lnTo>
                  <a:lnTo>
                    <a:pt x="135" y="331"/>
                  </a:lnTo>
                  <a:lnTo>
                    <a:pt x="122" y="189"/>
                  </a:lnTo>
                  <a:lnTo>
                    <a:pt x="0" y="249"/>
                  </a:lnTo>
                  <a:lnTo>
                    <a:pt x="110" y="166"/>
                  </a:lnTo>
                  <a:lnTo>
                    <a:pt x="0" y="84"/>
                  </a:lnTo>
                </a:path>
              </a:pathLst>
            </a:custGeom>
            <a:gradFill rotWithShape="0">
              <a:gsLst>
                <a:gs pos="0">
                  <a:srgbClr val="FFFFFF"/>
                </a:gs>
                <a:gs pos="100000">
                  <a:schemeClr val="bg2"/>
                </a:gs>
              </a:gsLst>
              <a:path path="rect">
                <a:fillToRect l="50000" t="50000" r="50000" b="50000"/>
              </a:path>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8219" name="Freeform 26"/>
            <p:cNvSpPr>
              <a:spLocks/>
            </p:cNvSpPr>
            <p:nvPr/>
          </p:nvSpPr>
          <p:spPr bwMode="auto">
            <a:xfrm>
              <a:off x="722" y="1752"/>
              <a:ext cx="68" cy="85"/>
            </a:xfrm>
            <a:custGeom>
              <a:avLst/>
              <a:gdLst>
                <a:gd name="T0" fmla="*/ 0 w 68"/>
                <a:gd name="T1" fmla="*/ 20 h 85"/>
                <a:gd name="T2" fmla="*/ 27 w 68"/>
                <a:gd name="T3" fmla="*/ 30 h 85"/>
                <a:gd name="T4" fmla="*/ 33 w 68"/>
                <a:gd name="T5" fmla="*/ 0 h 85"/>
                <a:gd name="T6" fmla="*/ 39 w 68"/>
                <a:gd name="T7" fmla="*/ 30 h 85"/>
                <a:gd name="T8" fmla="*/ 67 w 68"/>
                <a:gd name="T9" fmla="*/ 20 h 85"/>
                <a:gd name="T10" fmla="*/ 45 w 68"/>
                <a:gd name="T11" fmla="*/ 42 h 85"/>
                <a:gd name="T12" fmla="*/ 67 w 68"/>
                <a:gd name="T13" fmla="*/ 62 h 85"/>
                <a:gd name="T14" fmla="*/ 39 w 68"/>
                <a:gd name="T15" fmla="*/ 52 h 85"/>
                <a:gd name="T16" fmla="*/ 33 w 68"/>
                <a:gd name="T17" fmla="*/ 84 h 85"/>
                <a:gd name="T18" fmla="*/ 27 w 68"/>
                <a:gd name="T19" fmla="*/ 52 h 85"/>
                <a:gd name="T20" fmla="*/ 0 w 68"/>
                <a:gd name="T21" fmla="*/ 62 h 85"/>
                <a:gd name="T22" fmla="*/ 21 w 68"/>
                <a:gd name="T23" fmla="*/ 42 h 85"/>
                <a:gd name="T24" fmla="*/ 0 w 68"/>
                <a:gd name="T25" fmla="*/ 20 h 8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8"/>
                <a:gd name="T40" fmla="*/ 0 h 85"/>
                <a:gd name="T41" fmla="*/ 68 w 68"/>
                <a:gd name="T42" fmla="*/ 85 h 8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8" h="85">
                  <a:moveTo>
                    <a:pt x="0" y="20"/>
                  </a:moveTo>
                  <a:lnTo>
                    <a:pt x="27" y="30"/>
                  </a:lnTo>
                  <a:lnTo>
                    <a:pt x="33" y="0"/>
                  </a:lnTo>
                  <a:lnTo>
                    <a:pt x="39" y="30"/>
                  </a:lnTo>
                  <a:lnTo>
                    <a:pt x="67" y="20"/>
                  </a:lnTo>
                  <a:lnTo>
                    <a:pt x="45" y="42"/>
                  </a:lnTo>
                  <a:lnTo>
                    <a:pt x="67" y="62"/>
                  </a:lnTo>
                  <a:lnTo>
                    <a:pt x="39" y="52"/>
                  </a:lnTo>
                  <a:lnTo>
                    <a:pt x="33" y="84"/>
                  </a:lnTo>
                  <a:lnTo>
                    <a:pt x="27" y="52"/>
                  </a:lnTo>
                  <a:lnTo>
                    <a:pt x="0" y="62"/>
                  </a:lnTo>
                  <a:lnTo>
                    <a:pt x="21" y="42"/>
                  </a:lnTo>
                  <a:lnTo>
                    <a:pt x="0" y="20"/>
                  </a:lnTo>
                </a:path>
              </a:pathLst>
            </a:custGeom>
            <a:solidFill>
              <a:srgbClr val="F9F9F9"/>
            </a:soli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a:solidFill>
                  <a:prstClr val="black"/>
                </a:solidFill>
                <a:latin typeface="Verdana" pitchFamily="34" charset="0"/>
                <a:cs typeface="Arial" charset="0"/>
              </a:endParaRPr>
            </a:p>
          </p:txBody>
        </p:sp>
      </p:grpSp>
      <p:grpSp>
        <p:nvGrpSpPr>
          <p:cNvPr id="4" name="Group 27"/>
          <p:cNvGrpSpPr>
            <a:grpSpLocks/>
          </p:cNvGrpSpPr>
          <p:nvPr/>
        </p:nvGrpSpPr>
        <p:grpSpPr bwMode="auto">
          <a:xfrm>
            <a:off x="6057900" y="1628775"/>
            <a:ext cx="1065213" cy="887413"/>
            <a:chOff x="493" y="1555"/>
            <a:chExt cx="525" cy="480"/>
          </a:xfrm>
        </p:grpSpPr>
        <p:sp>
          <p:nvSpPr>
            <p:cNvPr id="8212" name="Freeform 28"/>
            <p:cNvSpPr>
              <a:spLocks/>
            </p:cNvSpPr>
            <p:nvPr/>
          </p:nvSpPr>
          <p:spPr bwMode="auto">
            <a:xfrm>
              <a:off x="493" y="1555"/>
              <a:ext cx="525" cy="480"/>
            </a:xfrm>
            <a:custGeom>
              <a:avLst/>
              <a:gdLst>
                <a:gd name="T0" fmla="*/ 225 w 525"/>
                <a:gd name="T1" fmla="*/ 217 h 480"/>
                <a:gd name="T2" fmla="*/ 133 w 525"/>
                <a:gd name="T3" fmla="*/ 0 h 480"/>
                <a:gd name="T4" fmla="*/ 263 w 525"/>
                <a:gd name="T5" fmla="*/ 193 h 480"/>
                <a:gd name="T6" fmla="*/ 393 w 525"/>
                <a:gd name="T7" fmla="*/ 0 h 480"/>
                <a:gd name="T8" fmla="*/ 299 w 525"/>
                <a:gd name="T9" fmla="*/ 217 h 480"/>
                <a:gd name="T10" fmla="*/ 524 w 525"/>
                <a:gd name="T11" fmla="*/ 240 h 480"/>
                <a:gd name="T12" fmla="*/ 298 w 525"/>
                <a:gd name="T13" fmla="*/ 262 h 480"/>
                <a:gd name="T14" fmla="*/ 393 w 525"/>
                <a:gd name="T15" fmla="*/ 479 h 480"/>
                <a:gd name="T16" fmla="*/ 263 w 525"/>
                <a:gd name="T17" fmla="*/ 286 h 480"/>
                <a:gd name="T18" fmla="*/ 133 w 525"/>
                <a:gd name="T19" fmla="*/ 479 h 480"/>
                <a:gd name="T20" fmla="*/ 224 w 525"/>
                <a:gd name="T21" fmla="*/ 263 h 480"/>
                <a:gd name="T22" fmla="*/ 0 w 525"/>
                <a:gd name="T23" fmla="*/ 240 h 480"/>
                <a:gd name="T24" fmla="*/ 225 w 525"/>
                <a:gd name="T25" fmla="*/ 217 h 48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25"/>
                <a:gd name="T40" fmla="*/ 0 h 480"/>
                <a:gd name="T41" fmla="*/ 525 w 525"/>
                <a:gd name="T42" fmla="*/ 480 h 48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25" h="480">
                  <a:moveTo>
                    <a:pt x="225" y="217"/>
                  </a:moveTo>
                  <a:lnTo>
                    <a:pt x="133" y="0"/>
                  </a:lnTo>
                  <a:lnTo>
                    <a:pt x="263" y="193"/>
                  </a:lnTo>
                  <a:lnTo>
                    <a:pt x="393" y="0"/>
                  </a:lnTo>
                  <a:lnTo>
                    <a:pt x="299" y="217"/>
                  </a:lnTo>
                  <a:lnTo>
                    <a:pt x="524" y="240"/>
                  </a:lnTo>
                  <a:lnTo>
                    <a:pt x="298" y="262"/>
                  </a:lnTo>
                  <a:lnTo>
                    <a:pt x="393" y="479"/>
                  </a:lnTo>
                  <a:lnTo>
                    <a:pt x="263" y="286"/>
                  </a:lnTo>
                  <a:lnTo>
                    <a:pt x="133" y="479"/>
                  </a:lnTo>
                  <a:lnTo>
                    <a:pt x="224" y="263"/>
                  </a:lnTo>
                  <a:lnTo>
                    <a:pt x="0" y="240"/>
                  </a:lnTo>
                  <a:lnTo>
                    <a:pt x="225" y="217"/>
                  </a:lnTo>
                </a:path>
              </a:pathLst>
            </a:custGeom>
            <a:gradFill rotWithShape="0">
              <a:gsLst>
                <a:gs pos="0">
                  <a:srgbClr val="FFFFFF"/>
                </a:gs>
                <a:gs pos="100000">
                  <a:schemeClr val="bg2"/>
                </a:gs>
              </a:gsLst>
              <a:path path="rect">
                <a:fillToRect l="50000" t="50000" r="50000" b="50000"/>
              </a:path>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8213" name="Freeform 29"/>
            <p:cNvSpPr>
              <a:spLocks/>
            </p:cNvSpPr>
            <p:nvPr/>
          </p:nvSpPr>
          <p:spPr bwMode="auto">
            <a:xfrm>
              <a:off x="565" y="1620"/>
              <a:ext cx="382" cy="350"/>
            </a:xfrm>
            <a:custGeom>
              <a:avLst/>
              <a:gdLst>
                <a:gd name="T0" fmla="*/ 153 w 382"/>
                <a:gd name="T1" fmla="*/ 153 h 350"/>
                <a:gd name="T2" fmla="*/ 95 w 382"/>
                <a:gd name="T3" fmla="*/ 0 h 350"/>
                <a:gd name="T4" fmla="*/ 191 w 382"/>
                <a:gd name="T5" fmla="*/ 128 h 350"/>
                <a:gd name="T6" fmla="*/ 284 w 382"/>
                <a:gd name="T7" fmla="*/ 0 h 350"/>
                <a:gd name="T8" fmla="*/ 227 w 382"/>
                <a:gd name="T9" fmla="*/ 153 h 350"/>
                <a:gd name="T10" fmla="*/ 381 w 382"/>
                <a:gd name="T11" fmla="*/ 175 h 350"/>
                <a:gd name="T12" fmla="*/ 226 w 382"/>
                <a:gd name="T13" fmla="*/ 196 h 350"/>
                <a:gd name="T14" fmla="*/ 284 w 382"/>
                <a:gd name="T15" fmla="*/ 349 h 350"/>
                <a:gd name="T16" fmla="*/ 191 w 382"/>
                <a:gd name="T17" fmla="*/ 221 h 350"/>
                <a:gd name="T18" fmla="*/ 95 w 382"/>
                <a:gd name="T19" fmla="*/ 349 h 350"/>
                <a:gd name="T20" fmla="*/ 152 w 382"/>
                <a:gd name="T21" fmla="*/ 198 h 350"/>
                <a:gd name="T22" fmla="*/ 0 w 382"/>
                <a:gd name="T23" fmla="*/ 175 h 350"/>
                <a:gd name="T24" fmla="*/ 153 w 382"/>
                <a:gd name="T25" fmla="*/ 153 h 35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82"/>
                <a:gd name="T40" fmla="*/ 0 h 350"/>
                <a:gd name="T41" fmla="*/ 382 w 382"/>
                <a:gd name="T42" fmla="*/ 350 h 35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82" h="350">
                  <a:moveTo>
                    <a:pt x="153" y="153"/>
                  </a:moveTo>
                  <a:lnTo>
                    <a:pt x="95" y="0"/>
                  </a:lnTo>
                  <a:lnTo>
                    <a:pt x="191" y="128"/>
                  </a:lnTo>
                  <a:lnTo>
                    <a:pt x="284" y="0"/>
                  </a:lnTo>
                  <a:lnTo>
                    <a:pt x="227" y="153"/>
                  </a:lnTo>
                  <a:lnTo>
                    <a:pt x="381" y="175"/>
                  </a:lnTo>
                  <a:lnTo>
                    <a:pt x="226" y="196"/>
                  </a:lnTo>
                  <a:lnTo>
                    <a:pt x="284" y="349"/>
                  </a:lnTo>
                  <a:lnTo>
                    <a:pt x="191" y="221"/>
                  </a:lnTo>
                  <a:lnTo>
                    <a:pt x="95" y="349"/>
                  </a:lnTo>
                  <a:lnTo>
                    <a:pt x="152" y="198"/>
                  </a:lnTo>
                  <a:lnTo>
                    <a:pt x="0" y="175"/>
                  </a:lnTo>
                  <a:lnTo>
                    <a:pt x="153" y="153"/>
                  </a:lnTo>
                </a:path>
              </a:pathLst>
            </a:custGeom>
            <a:gradFill rotWithShape="0">
              <a:gsLst>
                <a:gs pos="0">
                  <a:srgbClr val="FFFFFF"/>
                </a:gs>
                <a:gs pos="100000">
                  <a:schemeClr val="bg2"/>
                </a:gs>
              </a:gsLst>
              <a:path path="rect">
                <a:fillToRect l="50000" t="50000" r="50000" b="50000"/>
              </a:path>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8214" name="Freeform 30"/>
            <p:cNvSpPr>
              <a:spLocks/>
            </p:cNvSpPr>
            <p:nvPr/>
          </p:nvSpPr>
          <p:spPr bwMode="auto">
            <a:xfrm>
              <a:off x="621" y="1629"/>
              <a:ext cx="270" cy="332"/>
            </a:xfrm>
            <a:custGeom>
              <a:avLst/>
              <a:gdLst>
                <a:gd name="T0" fmla="*/ 0 w 270"/>
                <a:gd name="T1" fmla="*/ 84 h 332"/>
                <a:gd name="T2" fmla="*/ 122 w 270"/>
                <a:gd name="T3" fmla="*/ 143 h 332"/>
                <a:gd name="T4" fmla="*/ 135 w 270"/>
                <a:gd name="T5" fmla="*/ 0 h 332"/>
                <a:gd name="T6" fmla="*/ 147 w 270"/>
                <a:gd name="T7" fmla="*/ 143 h 332"/>
                <a:gd name="T8" fmla="*/ 268 w 270"/>
                <a:gd name="T9" fmla="*/ 82 h 332"/>
                <a:gd name="T10" fmla="*/ 159 w 270"/>
                <a:gd name="T11" fmla="*/ 166 h 332"/>
                <a:gd name="T12" fmla="*/ 269 w 270"/>
                <a:gd name="T13" fmla="*/ 249 h 332"/>
                <a:gd name="T14" fmla="*/ 147 w 270"/>
                <a:gd name="T15" fmla="*/ 189 h 332"/>
                <a:gd name="T16" fmla="*/ 135 w 270"/>
                <a:gd name="T17" fmla="*/ 331 h 332"/>
                <a:gd name="T18" fmla="*/ 122 w 270"/>
                <a:gd name="T19" fmla="*/ 189 h 332"/>
                <a:gd name="T20" fmla="*/ 0 w 270"/>
                <a:gd name="T21" fmla="*/ 249 h 332"/>
                <a:gd name="T22" fmla="*/ 110 w 270"/>
                <a:gd name="T23" fmla="*/ 166 h 332"/>
                <a:gd name="T24" fmla="*/ 0 w 270"/>
                <a:gd name="T25" fmla="*/ 84 h 33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70"/>
                <a:gd name="T40" fmla="*/ 0 h 332"/>
                <a:gd name="T41" fmla="*/ 270 w 270"/>
                <a:gd name="T42" fmla="*/ 332 h 332"/>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70" h="332">
                  <a:moveTo>
                    <a:pt x="0" y="84"/>
                  </a:moveTo>
                  <a:lnTo>
                    <a:pt x="122" y="143"/>
                  </a:lnTo>
                  <a:lnTo>
                    <a:pt x="135" y="0"/>
                  </a:lnTo>
                  <a:lnTo>
                    <a:pt x="147" y="143"/>
                  </a:lnTo>
                  <a:lnTo>
                    <a:pt x="268" y="82"/>
                  </a:lnTo>
                  <a:lnTo>
                    <a:pt x="159" y="166"/>
                  </a:lnTo>
                  <a:lnTo>
                    <a:pt x="269" y="249"/>
                  </a:lnTo>
                  <a:lnTo>
                    <a:pt x="147" y="189"/>
                  </a:lnTo>
                  <a:lnTo>
                    <a:pt x="135" y="331"/>
                  </a:lnTo>
                  <a:lnTo>
                    <a:pt x="122" y="189"/>
                  </a:lnTo>
                  <a:lnTo>
                    <a:pt x="0" y="249"/>
                  </a:lnTo>
                  <a:lnTo>
                    <a:pt x="110" y="166"/>
                  </a:lnTo>
                  <a:lnTo>
                    <a:pt x="0" y="84"/>
                  </a:lnTo>
                </a:path>
              </a:pathLst>
            </a:custGeom>
            <a:gradFill rotWithShape="0">
              <a:gsLst>
                <a:gs pos="0">
                  <a:srgbClr val="FFFFFF"/>
                </a:gs>
                <a:gs pos="100000">
                  <a:schemeClr val="bg2"/>
                </a:gs>
              </a:gsLst>
              <a:path path="rect">
                <a:fillToRect l="50000" t="50000" r="50000" b="50000"/>
              </a:path>
            </a:gra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a:solidFill>
                  <a:prstClr val="black"/>
                </a:solidFill>
                <a:latin typeface="Verdana" pitchFamily="34" charset="0"/>
                <a:cs typeface="Arial" charset="0"/>
              </a:endParaRPr>
            </a:p>
          </p:txBody>
        </p:sp>
        <p:sp>
          <p:nvSpPr>
            <p:cNvPr id="8215" name="Freeform 31"/>
            <p:cNvSpPr>
              <a:spLocks/>
            </p:cNvSpPr>
            <p:nvPr/>
          </p:nvSpPr>
          <p:spPr bwMode="auto">
            <a:xfrm>
              <a:off x="722" y="1752"/>
              <a:ext cx="68" cy="85"/>
            </a:xfrm>
            <a:custGeom>
              <a:avLst/>
              <a:gdLst>
                <a:gd name="T0" fmla="*/ 0 w 68"/>
                <a:gd name="T1" fmla="*/ 20 h 85"/>
                <a:gd name="T2" fmla="*/ 27 w 68"/>
                <a:gd name="T3" fmla="*/ 30 h 85"/>
                <a:gd name="T4" fmla="*/ 33 w 68"/>
                <a:gd name="T5" fmla="*/ 0 h 85"/>
                <a:gd name="T6" fmla="*/ 39 w 68"/>
                <a:gd name="T7" fmla="*/ 30 h 85"/>
                <a:gd name="T8" fmla="*/ 67 w 68"/>
                <a:gd name="T9" fmla="*/ 20 h 85"/>
                <a:gd name="T10" fmla="*/ 45 w 68"/>
                <a:gd name="T11" fmla="*/ 42 h 85"/>
                <a:gd name="T12" fmla="*/ 67 w 68"/>
                <a:gd name="T13" fmla="*/ 62 h 85"/>
                <a:gd name="T14" fmla="*/ 39 w 68"/>
                <a:gd name="T15" fmla="*/ 52 h 85"/>
                <a:gd name="T16" fmla="*/ 33 w 68"/>
                <a:gd name="T17" fmla="*/ 84 h 85"/>
                <a:gd name="T18" fmla="*/ 27 w 68"/>
                <a:gd name="T19" fmla="*/ 52 h 85"/>
                <a:gd name="T20" fmla="*/ 0 w 68"/>
                <a:gd name="T21" fmla="*/ 62 h 85"/>
                <a:gd name="T22" fmla="*/ 21 w 68"/>
                <a:gd name="T23" fmla="*/ 42 h 85"/>
                <a:gd name="T24" fmla="*/ 0 w 68"/>
                <a:gd name="T25" fmla="*/ 20 h 8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8"/>
                <a:gd name="T40" fmla="*/ 0 h 85"/>
                <a:gd name="T41" fmla="*/ 68 w 68"/>
                <a:gd name="T42" fmla="*/ 85 h 8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8" h="85">
                  <a:moveTo>
                    <a:pt x="0" y="20"/>
                  </a:moveTo>
                  <a:lnTo>
                    <a:pt x="27" y="30"/>
                  </a:lnTo>
                  <a:lnTo>
                    <a:pt x="33" y="0"/>
                  </a:lnTo>
                  <a:lnTo>
                    <a:pt x="39" y="30"/>
                  </a:lnTo>
                  <a:lnTo>
                    <a:pt x="67" y="20"/>
                  </a:lnTo>
                  <a:lnTo>
                    <a:pt x="45" y="42"/>
                  </a:lnTo>
                  <a:lnTo>
                    <a:pt x="67" y="62"/>
                  </a:lnTo>
                  <a:lnTo>
                    <a:pt x="39" y="52"/>
                  </a:lnTo>
                  <a:lnTo>
                    <a:pt x="33" y="84"/>
                  </a:lnTo>
                  <a:lnTo>
                    <a:pt x="27" y="52"/>
                  </a:lnTo>
                  <a:lnTo>
                    <a:pt x="0" y="62"/>
                  </a:lnTo>
                  <a:lnTo>
                    <a:pt x="21" y="42"/>
                  </a:lnTo>
                  <a:lnTo>
                    <a:pt x="0" y="20"/>
                  </a:lnTo>
                </a:path>
              </a:pathLst>
            </a:custGeom>
            <a:solidFill>
              <a:srgbClr val="F9F9F9"/>
            </a:solidFill>
            <a:ln>
              <a:noFill/>
            </a:ln>
            <a:extLst>
              <a:ext uri="{91240B29-F687-4F45-9708-019B960494DF}">
                <a14:hiddenLine xmlns:a14="http://schemas.microsoft.com/office/drawing/2010/main" w="9525">
                  <a:solidFill>
                    <a:srgbClr val="000000"/>
                  </a:solidFill>
                  <a:round/>
                  <a:headEnd type="none" w="sm" len="sm"/>
                  <a:tailEnd type="none" w="sm" len="sm"/>
                </a14:hiddenLine>
              </a:ext>
            </a:extLst>
          </p:spPr>
          <p:txBody>
            <a:bodyPr/>
            <a:lstStyle/>
            <a:p>
              <a:pPr algn="r" rtl="1" fontAlgn="base">
                <a:spcBef>
                  <a:spcPct val="0"/>
                </a:spcBef>
                <a:spcAft>
                  <a:spcPct val="0"/>
                </a:spcAft>
              </a:pPr>
              <a:endParaRPr lang="fa-IR">
                <a:solidFill>
                  <a:prstClr val="black"/>
                </a:solidFill>
                <a:latin typeface="Verdana" pitchFamily="34" charset="0"/>
                <a:cs typeface="Arial" charset="0"/>
              </a:endParaRPr>
            </a:p>
          </p:txBody>
        </p:sp>
      </p:grpSp>
    </p:spTree>
    <p:extLst>
      <p:ext uri="{BB962C8B-B14F-4D97-AF65-F5344CB8AC3E}">
        <p14:creationId xmlns:p14="http://schemas.microsoft.com/office/powerpoint/2010/main" val="1647730340"/>
      </p:ext>
    </p:extLst>
  </p:cSld>
  <p:clrMapOvr>
    <a:masterClrMapping/>
  </p:clrMapOvr>
  <p:transition advClick="0" advTm="15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3075"/>
                                        </p:tgtEl>
                                        <p:attrNameLst>
                                          <p:attrName>style.visibility</p:attrName>
                                        </p:attrNameLst>
                                      </p:cBhvr>
                                      <p:to>
                                        <p:strVal val="visible"/>
                                      </p:to>
                                    </p:set>
                                    <p:animEffect transition="in" filter="strips(downLeft)">
                                      <p:cBhvr>
                                        <p:cTn id="7" dur="1000"/>
                                        <p:tgtEl>
                                          <p:spTgt spid="3075"/>
                                        </p:tgtEl>
                                      </p:cBhvr>
                                    </p:animEffect>
                                  </p:childTnLst>
                                </p:cTn>
                              </p:par>
                              <p:par>
                                <p:cTn id="8" presetID="0" presetClass="path" presetSubtype="0" accel="50000" decel="50000" fill="remove" nodeType="withEffect">
                                  <p:stCondLst>
                                    <p:cond delay="0"/>
                                  </p:stCondLst>
                                  <p:iterate type="lt">
                                    <p:tmPct val="0"/>
                                  </p:iterate>
                                  <p:childTnLst>
                                    <p:animMotion origin="layout" path="M 0.1599 -0.07615 C 0.15538 -0.03449 0.15087 0.00718 0.12101 0.04236 C 0.09115 0.07755 0.03281 0.11991 -0.01927 0.13496 C -0.07135 0.15 -0.15625 0.12107 -0.19149 0.13311 C -0.22674 0.14514 -0.22292 0.17176 -0.23038 0.20718 C -0.23785 0.24236 -0.23472 0.31459 -0.23594 0.34422 C -0.23715 0.37385 -0.23715 0.37963 -0.23733 0.38496 " pathEditMode="relative" ptsTypes="aaaaaaA">
                                      <p:cBhvr>
                                        <p:cTn id="9" dur="1000" fill="hold"/>
                                        <p:tgtEl>
                                          <p:spTgt spid="4"/>
                                        </p:tgtEl>
                                        <p:attrNameLst>
                                          <p:attrName>ppt_x</p:attrName>
                                          <p:attrName>ppt_y</p:attrName>
                                        </p:attrNameLst>
                                      </p:cBhvr>
                                    </p:animMotion>
                                  </p:childTnLst>
                                </p:cTn>
                              </p:par>
                            </p:childTnLst>
                          </p:cTn>
                        </p:par>
                        <p:par>
                          <p:cTn id="10" fill="hold" nodeType="afterGroup">
                            <p:stCondLst>
                              <p:cond delay="1000"/>
                            </p:stCondLst>
                            <p:childTnLst>
                              <p:par>
                                <p:cTn id="11" presetID="18" presetClass="entr" presetSubtype="12" fill="hold" grpId="0" nodeType="afterEffect">
                                  <p:stCondLst>
                                    <p:cond delay="0"/>
                                  </p:stCondLst>
                                  <p:childTnLst>
                                    <p:set>
                                      <p:cBhvr>
                                        <p:cTn id="12" dur="1" fill="hold">
                                          <p:stCondLst>
                                            <p:cond delay="0"/>
                                          </p:stCondLst>
                                        </p:cTn>
                                        <p:tgtEl>
                                          <p:spTgt spid="3076"/>
                                        </p:tgtEl>
                                        <p:attrNameLst>
                                          <p:attrName>style.visibility</p:attrName>
                                        </p:attrNameLst>
                                      </p:cBhvr>
                                      <p:to>
                                        <p:strVal val="visible"/>
                                      </p:to>
                                    </p:set>
                                    <p:animEffect transition="in" filter="strips(downLeft)">
                                      <p:cBhvr>
                                        <p:cTn id="13" dur="500"/>
                                        <p:tgtEl>
                                          <p:spTgt spid="3076"/>
                                        </p:tgtEl>
                                      </p:cBhvr>
                                    </p:animEffect>
                                  </p:childTnLst>
                                </p:cTn>
                              </p:par>
                              <p:par>
                                <p:cTn id="14" presetID="42" presetClass="path" presetSubtype="0" accel="50000" decel="50000" fill="remove" nodeType="withEffect">
                                  <p:stCondLst>
                                    <p:cond delay="0"/>
                                  </p:stCondLst>
                                  <p:iterate type="lt">
                                    <p:tmPct val="0"/>
                                  </p:iterate>
                                  <p:childTnLst>
                                    <p:animMotion origin="layout" path="M 0.08455 0.11922 L 0.08455 0.15857 " pathEditMode="relative" rAng="0" ptsTypes="AA">
                                      <p:cBhvr>
                                        <p:cTn id="15" dur="500" fill="hold"/>
                                        <p:tgtEl>
                                          <p:spTgt spid="4"/>
                                        </p:tgtEl>
                                        <p:attrNameLst>
                                          <p:attrName>ppt_x</p:attrName>
                                          <p:attrName>ppt_y</p:attrName>
                                        </p:attrNameLst>
                                      </p:cBhvr>
                                      <p:rCtr x="0" y="1968"/>
                                    </p:animMotion>
                                  </p:childTnLst>
                                </p:cTn>
                              </p:par>
                            </p:childTnLst>
                          </p:cTn>
                        </p:par>
                        <p:par>
                          <p:cTn id="16" fill="hold" nodeType="afterGroup">
                            <p:stCondLst>
                              <p:cond delay="1500"/>
                            </p:stCondLst>
                            <p:childTnLst>
                              <p:par>
                                <p:cTn id="17" presetID="18" presetClass="entr" presetSubtype="12" fill="hold" grpId="0" nodeType="afterEffect">
                                  <p:stCondLst>
                                    <p:cond delay="0"/>
                                  </p:stCondLst>
                                  <p:childTnLst>
                                    <p:set>
                                      <p:cBhvr>
                                        <p:cTn id="18" dur="1" fill="hold">
                                          <p:stCondLst>
                                            <p:cond delay="0"/>
                                          </p:stCondLst>
                                        </p:cTn>
                                        <p:tgtEl>
                                          <p:spTgt spid="3077"/>
                                        </p:tgtEl>
                                        <p:attrNameLst>
                                          <p:attrName>style.visibility</p:attrName>
                                        </p:attrNameLst>
                                      </p:cBhvr>
                                      <p:to>
                                        <p:strVal val="visible"/>
                                      </p:to>
                                    </p:set>
                                    <p:animEffect transition="in" filter="strips(downLeft)">
                                      <p:cBhvr>
                                        <p:cTn id="19" dur="1000"/>
                                        <p:tgtEl>
                                          <p:spTgt spid="3077"/>
                                        </p:tgtEl>
                                      </p:cBhvr>
                                    </p:animEffect>
                                  </p:childTnLst>
                                </p:cTn>
                              </p:par>
                              <p:par>
                                <p:cTn id="20" presetID="0" presetClass="path" presetSubtype="0" accel="50000" decel="50000" fill="remove" nodeType="withEffect">
                                  <p:stCondLst>
                                    <p:cond delay="0"/>
                                  </p:stCondLst>
                                  <p:iterate type="lt">
                                    <p:tmPct val="0"/>
                                  </p:iterate>
                                  <p:childTnLst>
                                    <p:animMotion origin="layout" path="M -0.06233 -0.14097 C -0.06406 -0.08564 -0.06563 -0.03009 -0.07205 -0.00023 C -0.07847 0.02963 -0.08177 0.02639 -0.10122 0.03866 C -0.12066 0.05093 -0.16042 0.04861 -0.18872 0.07385 C -0.21701 0.09908 -0.2408 0.16389 -0.27066 0.19051 C -0.30052 0.21713 -0.34688 0.23102 -0.36788 0.23311 C -0.38889 0.23519 -0.39167 0.21621 -0.39705 0.20348 C -0.40243 0.19074 -0.39931 0.16482 -0.39983 0.15718 " pathEditMode="fixed" ptsTypes="aaaaaaaA">
                                      <p:cBhvr>
                                        <p:cTn id="21" dur="1000" fill="hold"/>
                                        <p:tgtEl>
                                          <p:spTgt spid="4"/>
                                        </p:tgtEl>
                                        <p:attrNameLst>
                                          <p:attrName>ppt_x</p:attrName>
                                          <p:attrName>ppt_y</p:attrName>
                                        </p:attrNameLst>
                                      </p:cBhvr>
                                    </p:animMotion>
                                  </p:childTnLst>
                                </p:cTn>
                              </p:par>
                            </p:childTnLst>
                          </p:cTn>
                        </p:par>
                        <p:par>
                          <p:cTn id="22" fill="hold" nodeType="afterGroup">
                            <p:stCondLst>
                              <p:cond delay="2500"/>
                            </p:stCondLst>
                            <p:childTnLst>
                              <p:par>
                                <p:cTn id="23" presetID="18" presetClass="entr" presetSubtype="12" fill="hold" grpId="0" nodeType="afterEffect">
                                  <p:stCondLst>
                                    <p:cond delay="0"/>
                                  </p:stCondLst>
                                  <p:childTnLst>
                                    <p:set>
                                      <p:cBhvr>
                                        <p:cTn id="24" dur="1" fill="hold">
                                          <p:stCondLst>
                                            <p:cond delay="0"/>
                                          </p:stCondLst>
                                        </p:cTn>
                                        <p:tgtEl>
                                          <p:spTgt spid="3079"/>
                                        </p:tgtEl>
                                        <p:attrNameLst>
                                          <p:attrName>style.visibility</p:attrName>
                                        </p:attrNameLst>
                                      </p:cBhvr>
                                      <p:to>
                                        <p:strVal val="visible"/>
                                      </p:to>
                                    </p:set>
                                    <p:animEffect transition="in" filter="strips(downLeft)">
                                      <p:cBhvr>
                                        <p:cTn id="25" dur="500"/>
                                        <p:tgtEl>
                                          <p:spTgt spid="3079"/>
                                        </p:tgtEl>
                                      </p:cBhvr>
                                    </p:animEffect>
                                  </p:childTnLst>
                                </p:cTn>
                              </p:par>
                              <p:par>
                                <p:cTn id="26" presetID="0" presetClass="path" presetSubtype="0" accel="50000" decel="50000" fill="remove" nodeType="withEffect">
                                  <p:stCondLst>
                                    <p:cond delay="0"/>
                                  </p:stCondLst>
                                  <p:iterate type="lt">
                                    <p:tmPct val="0"/>
                                  </p:iterate>
                                  <p:childTnLst>
                                    <p:animMotion origin="layout" path="M -0.11927 -0.05949 C -0.12622 -0.05301 -0.13299 -0.04652 -0.13455 -0.04467 " pathEditMode="relative" ptsTypes="aA">
                                      <p:cBhvr>
                                        <p:cTn id="27" dur="500" fill="hold"/>
                                        <p:tgtEl>
                                          <p:spTgt spid="4"/>
                                        </p:tgtEl>
                                        <p:attrNameLst>
                                          <p:attrName>ppt_x</p:attrName>
                                          <p:attrName>ppt_y</p:attrName>
                                        </p:attrNameLst>
                                      </p:cBhvr>
                                    </p:animMotion>
                                  </p:childTnLst>
                                </p:cTn>
                              </p:par>
                            </p:childTnLst>
                          </p:cTn>
                        </p:par>
                        <p:par>
                          <p:cTn id="28" fill="hold" nodeType="afterGroup">
                            <p:stCondLst>
                              <p:cond delay="3000"/>
                            </p:stCondLst>
                            <p:childTnLst>
                              <p:par>
                                <p:cTn id="29" presetID="18" presetClass="entr" presetSubtype="12" fill="hold" grpId="0" nodeType="afterEffect">
                                  <p:stCondLst>
                                    <p:cond delay="0"/>
                                  </p:stCondLst>
                                  <p:childTnLst>
                                    <p:set>
                                      <p:cBhvr>
                                        <p:cTn id="30" dur="1" fill="hold">
                                          <p:stCondLst>
                                            <p:cond delay="0"/>
                                          </p:stCondLst>
                                        </p:cTn>
                                        <p:tgtEl>
                                          <p:spTgt spid="3078"/>
                                        </p:tgtEl>
                                        <p:attrNameLst>
                                          <p:attrName>style.visibility</p:attrName>
                                        </p:attrNameLst>
                                      </p:cBhvr>
                                      <p:to>
                                        <p:strVal val="visible"/>
                                      </p:to>
                                    </p:set>
                                    <p:animEffect transition="in" filter="strips(downLeft)">
                                      <p:cBhvr>
                                        <p:cTn id="31" dur="500"/>
                                        <p:tgtEl>
                                          <p:spTgt spid="3078"/>
                                        </p:tgtEl>
                                      </p:cBhvr>
                                    </p:animEffect>
                                  </p:childTnLst>
                                </p:cTn>
                              </p:par>
                              <p:par>
                                <p:cTn id="32" presetID="42" presetClass="path" presetSubtype="0" accel="50000" decel="50000" fill="remove" nodeType="withEffect">
                                  <p:stCondLst>
                                    <p:cond delay="0"/>
                                  </p:stCondLst>
                                  <p:iterate type="lt">
                                    <p:tmPct val="0"/>
                                  </p:iterate>
                                  <p:childTnLst>
                                    <p:animMotion origin="layout" path="M -0.12708 -0.10416 L -0.12708 -0.07777 " pathEditMode="relative" rAng="0" ptsTypes="AA">
                                      <p:cBhvr>
                                        <p:cTn id="33" dur="500" fill="hold"/>
                                        <p:tgtEl>
                                          <p:spTgt spid="4"/>
                                        </p:tgtEl>
                                        <p:attrNameLst>
                                          <p:attrName>ppt_x</p:attrName>
                                          <p:attrName>ppt_y</p:attrName>
                                        </p:attrNameLst>
                                      </p:cBhvr>
                                      <p:rCtr x="0" y="1319"/>
                                    </p:animMotion>
                                  </p:childTnLst>
                                </p:cTn>
                              </p:par>
                            </p:childTnLst>
                          </p:cTn>
                        </p:par>
                        <p:par>
                          <p:cTn id="34" fill="hold" nodeType="afterGroup">
                            <p:stCondLst>
                              <p:cond delay="3500"/>
                            </p:stCondLst>
                            <p:childTnLst>
                              <p:par>
                                <p:cTn id="35" presetID="18" presetClass="entr" presetSubtype="12" fill="hold" grpId="0" nodeType="afterEffect">
                                  <p:stCondLst>
                                    <p:cond delay="0"/>
                                  </p:stCondLst>
                                  <p:childTnLst>
                                    <p:set>
                                      <p:cBhvr>
                                        <p:cTn id="36" dur="1" fill="hold">
                                          <p:stCondLst>
                                            <p:cond delay="0"/>
                                          </p:stCondLst>
                                        </p:cTn>
                                        <p:tgtEl>
                                          <p:spTgt spid="3080"/>
                                        </p:tgtEl>
                                        <p:attrNameLst>
                                          <p:attrName>style.visibility</p:attrName>
                                        </p:attrNameLst>
                                      </p:cBhvr>
                                      <p:to>
                                        <p:strVal val="visible"/>
                                      </p:to>
                                    </p:set>
                                    <p:animEffect transition="in" filter="strips(downLeft)">
                                      <p:cBhvr>
                                        <p:cTn id="37" dur="1000"/>
                                        <p:tgtEl>
                                          <p:spTgt spid="3080"/>
                                        </p:tgtEl>
                                      </p:cBhvr>
                                    </p:animEffect>
                                  </p:childTnLst>
                                </p:cTn>
                              </p:par>
                              <p:par>
                                <p:cTn id="38" presetID="0" presetClass="path" presetSubtype="0" accel="50000" decel="50000" fill="remove" nodeType="withEffect">
                                  <p:stCondLst>
                                    <p:cond delay="0"/>
                                  </p:stCondLst>
                                  <p:iterate type="lt">
                                    <p:tmPct val="0"/>
                                  </p:iterate>
                                  <p:childTnLst>
                                    <p:animMotion origin="layout" path="M -0.15399 -0.15578 C -0.15573 -0.11736 -0.15729 -0.0787 -0.16094 -0.05393 C -0.16458 -0.02916 -0.1651 -0.02129 -0.17622 -0.00764 C -0.18733 0.00602 -0.21424 0.01389 -0.2276 0.02755 C -0.24097 0.04121 -0.24722 0.05926 -0.25677 0.07385 C -0.26632 0.0882 -0.2776 0.10764 -0.28455 0.11459 C -0.29149 0.1213 -0.29497 0.11783 -0.29844 0.11459 " pathEditMode="relative" ptsTypes="aaaaaaA">
                                      <p:cBhvr>
                                        <p:cTn id="39" dur="1000" fill="hold"/>
                                        <p:tgtEl>
                                          <p:spTgt spid="4"/>
                                        </p:tgtEl>
                                        <p:attrNameLst>
                                          <p:attrName>ppt_x</p:attrName>
                                          <p:attrName>ppt_y</p:attrName>
                                        </p:attrNameLst>
                                      </p:cBhvr>
                                    </p:animMotion>
                                  </p:childTnLst>
                                </p:cTn>
                              </p:par>
                            </p:childTnLst>
                          </p:cTn>
                        </p:par>
                        <p:par>
                          <p:cTn id="40" fill="hold" nodeType="afterGroup">
                            <p:stCondLst>
                              <p:cond delay="4500"/>
                            </p:stCondLst>
                            <p:childTnLst>
                              <p:par>
                                <p:cTn id="41" presetID="18" presetClass="entr" presetSubtype="12" fill="hold" grpId="0" nodeType="afterEffect">
                                  <p:stCondLst>
                                    <p:cond delay="0"/>
                                  </p:stCondLst>
                                  <p:childTnLst>
                                    <p:set>
                                      <p:cBhvr>
                                        <p:cTn id="42" dur="1" fill="hold">
                                          <p:stCondLst>
                                            <p:cond delay="0"/>
                                          </p:stCondLst>
                                        </p:cTn>
                                        <p:tgtEl>
                                          <p:spTgt spid="3086"/>
                                        </p:tgtEl>
                                        <p:attrNameLst>
                                          <p:attrName>style.visibility</p:attrName>
                                        </p:attrNameLst>
                                      </p:cBhvr>
                                      <p:to>
                                        <p:strVal val="visible"/>
                                      </p:to>
                                    </p:set>
                                    <p:animEffect transition="in" filter="strips(downLeft)">
                                      <p:cBhvr>
                                        <p:cTn id="43" dur="500"/>
                                        <p:tgtEl>
                                          <p:spTgt spid="3086"/>
                                        </p:tgtEl>
                                      </p:cBhvr>
                                    </p:animEffect>
                                  </p:childTnLst>
                                </p:cTn>
                              </p:par>
                              <p:par>
                                <p:cTn id="44" presetID="35" presetClass="path" presetSubtype="0" accel="50000" decel="50000" fill="remove" nodeType="withEffect">
                                  <p:stCondLst>
                                    <p:cond delay="0"/>
                                  </p:stCondLst>
                                  <p:iterate type="lt">
                                    <p:tmPct val="0"/>
                                  </p:iterate>
                                  <p:childTnLst>
                                    <p:animMotion origin="layout" path="M -0.21649 -0.07777 L -0.23542 -0.07662 " pathEditMode="relative" rAng="0" ptsTypes="AA">
                                      <p:cBhvr>
                                        <p:cTn id="45" dur="500" fill="hold"/>
                                        <p:tgtEl>
                                          <p:spTgt spid="4"/>
                                        </p:tgtEl>
                                        <p:attrNameLst>
                                          <p:attrName>ppt_x</p:attrName>
                                          <p:attrName>ppt_y</p:attrName>
                                        </p:attrNameLst>
                                      </p:cBhvr>
                                      <p:rCtr x="-955" y="46"/>
                                    </p:animMotion>
                                  </p:childTnLst>
                                </p:cTn>
                              </p:par>
                            </p:childTnLst>
                          </p:cTn>
                        </p:par>
                        <p:par>
                          <p:cTn id="46" fill="hold" nodeType="afterGroup">
                            <p:stCondLst>
                              <p:cond delay="5000"/>
                            </p:stCondLst>
                            <p:childTnLst>
                              <p:par>
                                <p:cTn id="47" presetID="18" presetClass="entr" presetSubtype="12" fill="hold" grpId="0" nodeType="afterEffect">
                                  <p:stCondLst>
                                    <p:cond delay="0"/>
                                  </p:stCondLst>
                                  <p:childTnLst>
                                    <p:set>
                                      <p:cBhvr>
                                        <p:cTn id="48" dur="1" fill="hold">
                                          <p:stCondLst>
                                            <p:cond delay="0"/>
                                          </p:stCondLst>
                                        </p:cTn>
                                        <p:tgtEl>
                                          <p:spTgt spid="3081"/>
                                        </p:tgtEl>
                                        <p:attrNameLst>
                                          <p:attrName>style.visibility</p:attrName>
                                        </p:attrNameLst>
                                      </p:cBhvr>
                                      <p:to>
                                        <p:strVal val="visible"/>
                                      </p:to>
                                    </p:set>
                                    <p:animEffect transition="in" filter="strips(downLeft)">
                                      <p:cBhvr>
                                        <p:cTn id="49" dur="1000"/>
                                        <p:tgtEl>
                                          <p:spTgt spid="3081"/>
                                        </p:tgtEl>
                                      </p:cBhvr>
                                    </p:animEffect>
                                  </p:childTnLst>
                                </p:cTn>
                              </p:par>
                              <p:par>
                                <p:cTn id="50" presetID="0" presetClass="path" presetSubtype="0" accel="50000" decel="50000" fill="remove" nodeType="withEffect">
                                  <p:stCondLst>
                                    <p:cond delay="0"/>
                                  </p:stCondLst>
                                  <p:iterate type="lt">
                                    <p:tmPct val="0"/>
                                  </p:iterate>
                                  <p:childTnLst>
                                    <p:animMotion origin="layout" path="M -0.29358 -0.01319 C -0.28628 -0.02477 -0.27899 -0.03611 -0.26927 -0.03912 C -0.25955 -0.04213 -0.23333 -0.03935 -0.23524 -0.03171 C -0.23715 -0.02407 -0.27118 -0.00648 -0.28108 0.00625 C -0.29097 0.01898 -0.29306 0.03658 -0.29497 0.04422 C -0.29688 0.05186 -0.29375 0.05047 -0.29219 0.05162 C -0.29063 0.05278 -0.26858 0.04005 -0.28524 0.05162 C -0.30191 0.0632 -0.35295 0.08959 -0.39219 0.12107 C -0.43142 0.15255 -0.49028 0.19769 -0.52066 0.24051 C -0.55104 0.28334 -0.56684 0.33172 -0.57413 0.37848 C -0.58142 0.42523 -0.57865 0.4801 -0.56441 0.52107 C -0.55017 0.56204 -0.50104 0.60718 -0.48872 0.62477 " pathEditMode="relative" ptsTypes="aaaaaaaaaaaA">
                                      <p:cBhvr>
                                        <p:cTn id="51" dur="1000" fill="hold"/>
                                        <p:tgtEl>
                                          <p:spTgt spid="4"/>
                                        </p:tgtEl>
                                        <p:attrNameLst>
                                          <p:attrName>ppt_x</p:attrName>
                                          <p:attrName>ppt_y</p:attrName>
                                        </p:attrNameLst>
                                      </p:cBhvr>
                                    </p:animMotion>
                                  </p:childTnLst>
                                </p:cTn>
                              </p:par>
                            </p:childTnLst>
                          </p:cTn>
                        </p:par>
                        <p:par>
                          <p:cTn id="52" fill="hold" nodeType="afterGroup">
                            <p:stCondLst>
                              <p:cond delay="6000"/>
                            </p:stCondLst>
                            <p:childTnLst>
                              <p:par>
                                <p:cTn id="53" presetID="18" presetClass="entr" presetSubtype="12" fill="hold" grpId="0" nodeType="afterEffect">
                                  <p:stCondLst>
                                    <p:cond delay="0"/>
                                  </p:stCondLst>
                                  <p:childTnLst>
                                    <p:set>
                                      <p:cBhvr>
                                        <p:cTn id="54" dur="1" fill="hold">
                                          <p:stCondLst>
                                            <p:cond delay="0"/>
                                          </p:stCondLst>
                                        </p:cTn>
                                        <p:tgtEl>
                                          <p:spTgt spid="3082"/>
                                        </p:tgtEl>
                                        <p:attrNameLst>
                                          <p:attrName>style.visibility</p:attrName>
                                        </p:attrNameLst>
                                      </p:cBhvr>
                                      <p:to>
                                        <p:strVal val="visible"/>
                                      </p:to>
                                    </p:set>
                                    <p:animEffect transition="in" filter="strips(downLeft)">
                                      <p:cBhvr>
                                        <p:cTn id="55" dur="500"/>
                                        <p:tgtEl>
                                          <p:spTgt spid="3082"/>
                                        </p:tgtEl>
                                      </p:cBhvr>
                                    </p:animEffect>
                                  </p:childTnLst>
                                </p:cTn>
                              </p:par>
                              <p:par>
                                <p:cTn id="56" presetID="0" presetClass="path" presetSubtype="0" accel="50000" decel="50000" fill="remove" nodeType="withEffect">
                                  <p:stCondLst>
                                    <p:cond delay="0"/>
                                  </p:stCondLst>
                                  <p:iterate type="lt">
                                    <p:tmPct val="0"/>
                                  </p:iterate>
                                  <p:childTnLst>
                                    <p:animMotion origin="layout" path="M -0.3276 0.04051 C -0.33663 0.03773 -0.34531 0.03473 -0.34861 0.0338 " pathEditMode="relative" rAng="0" ptsTypes="aA">
                                      <p:cBhvr>
                                        <p:cTn id="57" dur="500" fill="hold"/>
                                        <p:tgtEl>
                                          <p:spTgt spid="4"/>
                                        </p:tgtEl>
                                        <p:attrNameLst>
                                          <p:attrName>ppt_x</p:attrName>
                                          <p:attrName>ppt_y</p:attrName>
                                        </p:attrNameLst>
                                      </p:cBhvr>
                                      <p:rCtr x="-1059" y="-347"/>
                                    </p:animMotion>
                                  </p:childTnLst>
                                </p:cTn>
                              </p:par>
                            </p:childTnLst>
                          </p:cTn>
                        </p:par>
                        <p:par>
                          <p:cTn id="58" fill="hold" nodeType="afterGroup">
                            <p:stCondLst>
                              <p:cond delay="6500"/>
                            </p:stCondLst>
                            <p:childTnLst>
                              <p:par>
                                <p:cTn id="59" presetID="18" presetClass="entr" presetSubtype="12" fill="hold" grpId="0" nodeType="afterEffect">
                                  <p:stCondLst>
                                    <p:cond delay="0"/>
                                  </p:stCondLst>
                                  <p:childTnLst>
                                    <p:set>
                                      <p:cBhvr>
                                        <p:cTn id="60" dur="1" fill="hold">
                                          <p:stCondLst>
                                            <p:cond delay="0"/>
                                          </p:stCondLst>
                                        </p:cTn>
                                        <p:tgtEl>
                                          <p:spTgt spid="3085"/>
                                        </p:tgtEl>
                                        <p:attrNameLst>
                                          <p:attrName>style.visibility</p:attrName>
                                        </p:attrNameLst>
                                      </p:cBhvr>
                                      <p:to>
                                        <p:strVal val="visible"/>
                                      </p:to>
                                    </p:set>
                                    <p:animEffect transition="in" filter="strips(downLeft)">
                                      <p:cBhvr>
                                        <p:cTn id="61" dur="1000"/>
                                        <p:tgtEl>
                                          <p:spTgt spid="3085"/>
                                        </p:tgtEl>
                                      </p:cBhvr>
                                    </p:animEffect>
                                  </p:childTnLst>
                                </p:cTn>
                              </p:par>
                              <p:par>
                                <p:cTn id="62" presetID="0" presetClass="path" presetSubtype="0" accel="50000" decel="50000" fill="remove" nodeType="withEffect">
                                  <p:stCondLst>
                                    <p:cond delay="0"/>
                                  </p:stCondLst>
                                  <p:iterate type="lt">
                                    <p:tmPct val="0"/>
                                  </p:iterate>
                                  <p:childTnLst>
                                    <p:animMotion origin="layout" path="M -0.30816 -0.18541 C -0.31111 -0.16412 -0.31441 -0.08796 -0.32622 -0.05625 C -0.33802 -0.02453 -0.36563 -0.01319 -0.37899 0.00486 C -0.39236 0.02292 -0.39896 0.04352 -0.40608 0.05209 C -0.41319 0.06065 -0.4184 0.05533 -0.4217 0.05625 " pathEditMode="relative" rAng="0" ptsTypes="aaaaa">
                                      <p:cBhvr>
                                        <p:cTn id="63" dur="1000" fill="hold"/>
                                        <p:tgtEl>
                                          <p:spTgt spid="4"/>
                                        </p:tgtEl>
                                        <p:attrNameLst>
                                          <p:attrName>ppt_x</p:attrName>
                                          <p:attrName>ppt_y</p:attrName>
                                        </p:attrNameLst>
                                      </p:cBhvr>
                                      <p:rCtr x="-5677" y="12292"/>
                                    </p:animMotion>
                                  </p:childTnLst>
                                </p:cTn>
                              </p:par>
                            </p:childTnLst>
                          </p:cTn>
                        </p:par>
                        <p:par>
                          <p:cTn id="64" fill="hold" nodeType="afterGroup">
                            <p:stCondLst>
                              <p:cond delay="7500"/>
                            </p:stCondLst>
                            <p:childTnLst>
                              <p:par>
                                <p:cTn id="65" presetID="18" presetClass="entr" presetSubtype="12" fill="hold" grpId="0" nodeType="afterEffect">
                                  <p:stCondLst>
                                    <p:cond delay="0"/>
                                  </p:stCondLst>
                                  <p:childTnLst>
                                    <p:set>
                                      <p:cBhvr>
                                        <p:cTn id="66" dur="1" fill="hold">
                                          <p:stCondLst>
                                            <p:cond delay="0"/>
                                          </p:stCondLst>
                                        </p:cTn>
                                        <p:tgtEl>
                                          <p:spTgt spid="3087"/>
                                        </p:tgtEl>
                                        <p:attrNameLst>
                                          <p:attrName>style.visibility</p:attrName>
                                        </p:attrNameLst>
                                      </p:cBhvr>
                                      <p:to>
                                        <p:strVal val="visible"/>
                                      </p:to>
                                    </p:set>
                                    <p:animEffect transition="in" filter="strips(downLeft)">
                                      <p:cBhvr>
                                        <p:cTn id="67" dur="500"/>
                                        <p:tgtEl>
                                          <p:spTgt spid="3087"/>
                                        </p:tgtEl>
                                      </p:cBhvr>
                                    </p:animEffect>
                                  </p:childTnLst>
                                </p:cTn>
                              </p:par>
                              <p:par>
                                <p:cTn id="68" presetID="0" presetClass="path" presetSubtype="0" accel="50000" decel="50000" fill="remove" nodeType="withEffect">
                                  <p:stCondLst>
                                    <p:cond delay="0"/>
                                  </p:stCondLst>
                                  <p:iterate type="lt">
                                    <p:tmPct val="0"/>
                                  </p:iterate>
                                  <p:childTnLst>
                                    <p:animMotion origin="layout" path="M -0.32795 -0.20069 C -0.33021 -0.19953 -0.33924 -0.1949 -0.34149 -0.19375 " pathEditMode="relative" rAng="0" ptsTypes="aa">
                                      <p:cBhvr>
                                        <p:cTn id="69" dur="500" fill="hold"/>
                                        <p:tgtEl>
                                          <p:spTgt spid="4"/>
                                        </p:tgtEl>
                                        <p:attrNameLst>
                                          <p:attrName>ppt_x</p:attrName>
                                          <p:attrName>ppt_y</p:attrName>
                                        </p:attrNameLst>
                                      </p:cBhvr>
                                      <p:rCtr x="-677" y="347"/>
                                    </p:animMotion>
                                  </p:childTnLst>
                                </p:cTn>
                              </p:par>
                            </p:childTnLst>
                          </p:cTn>
                        </p:par>
                        <p:par>
                          <p:cTn id="70" fill="hold" nodeType="afterGroup">
                            <p:stCondLst>
                              <p:cond delay="8000"/>
                            </p:stCondLst>
                            <p:childTnLst>
                              <p:par>
                                <p:cTn id="71" presetID="18" presetClass="entr" presetSubtype="12" fill="hold" grpId="0" nodeType="afterEffect">
                                  <p:stCondLst>
                                    <p:cond delay="0"/>
                                  </p:stCondLst>
                                  <p:childTnLst>
                                    <p:set>
                                      <p:cBhvr>
                                        <p:cTn id="72" dur="1" fill="hold">
                                          <p:stCondLst>
                                            <p:cond delay="0"/>
                                          </p:stCondLst>
                                        </p:cTn>
                                        <p:tgtEl>
                                          <p:spTgt spid="3083"/>
                                        </p:tgtEl>
                                        <p:attrNameLst>
                                          <p:attrName>style.visibility</p:attrName>
                                        </p:attrNameLst>
                                      </p:cBhvr>
                                      <p:to>
                                        <p:strVal val="visible"/>
                                      </p:to>
                                    </p:set>
                                    <p:animEffect transition="in" filter="strips(downLeft)">
                                      <p:cBhvr>
                                        <p:cTn id="73" dur="1000"/>
                                        <p:tgtEl>
                                          <p:spTgt spid="3083"/>
                                        </p:tgtEl>
                                      </p:cBhvr>
                                    </p:animEffect>
                                  </p:childTnLst>
                                </p:cTn>
                              </p:par>
                              <p:par>
                                <p:cTn id="74" presetID="0" presetClass="path" presetSubtype="0" accel="50000" decel="50000" fill="remove" nodeType="withEffect">
                                  <p:stCondLst>
                                    <p:cond delay="0"/>
                                  </p:stCondLst>
                                  <p:iterate type="lt">
                                    <p:tmPct val="0"/>
                                  </p:iterate>
                                  <p:childTnLst>
                                    <p:animMotion origin="layout" path="M -0.2092 -0.19375 C -0.20382 -0.2037 -0.19844 -0.21365 -0.18733 -0.21319 C -0.17622 -0.21273 -0.12292 -0.21551 -0.14253 -0.19097 C -0.16215 -0.16643 -0.25122 -0.08588 -0.30503 -0.06597 C -0.35885 -0.04606 -0.4349 -0.07152 -0.46545 -0.07176 C -0.49601 -0.07199 -0.48333 -0.07662 -0.48837 -0.06736 C -0.4934 -0.0581 -0.48576 -0.02916 -0.49566 -0.01597 C -0.50556 -0.00277 -0.53542 -0.02986 -0.54774 0.01181 C -0.56007 0.05324 -0.56493 0.14375 -0.56962 0.23403 " pathEditMode="relative" ptsTypes="aaaaaaaaA">
                                      <p:cBhvr>
                                        <p:cTn id="75" dur="1000" fill="hold"/>
                                        <p:tgtEl>
                                          <p:spTgt spid="4"/>
                                        </p:tgtEl>
                                        <p:attrNameLst>
                                          <p:attrName>ppt_x</p:attrName>
                                          <p:attrName>ppt_y</p:attrName>
                                        </p:attrNameLst>
                                      </p:cBhvr>
                                    </p:animMotion>
                                  </p:childTnLst>
                                </p:cTn>
                              </p:par>
                            </p:childTnLst>
                          </p:cTn>
                        </p:par>
                        <p:par>
                          <p:cTn id="76" fill="hold" nodeType="afterGroup">
                            <p:stCondLst>
                              <p:cond delay="9000"/>
                            </p:stCondLst>
                            <p:childTnLst>
                              <p:par>
                                <p:cTn id="77" presetID="18" presetClass="entr" presetSubtype="12" fill="hold" grpId="0" nodeType="afterEffect">
                                  <p:stCondLst>
                                    <p:cond delay="0"/>
                                  </p:stCondLst>
                                  <p:childTnLst>
                                    <p:set>
                                      <p:cBhvr>
                                        <p:cTn id="78" dur="1" fill="hold">
                                          <p:stCondLst>
                                            <p:cond delay="0"/>
                                          </p:stCondLst>
                                        </p:cTn>
                                        <p:tgtEl>
                                          <p:spTgt spid="3084"/>
                                        </p:tgtEl>
                                        <p:attrNameLst>
                                          <p:attrName>style.visibility</p:attrName>
                                        </p:attrNameLst>
                                      </p:cBhvr>
                                      <p:to>
                                        <p:strVal val="visible"/>
                                      </p:to>
                                    </p:set>
                                    <p:animEffect transition="in" filter="strips(downLeft)">
                                      <p:cBhvr>
                                        <p:cTn id="79" dur="500"/>
                                        <p:tgtEl>
                                          <p:spTgt spid="3084"/>
                                        </p:tgtEl>
                                      </p:cBhvr>
                                    </p:animEffect>
                                  </p:childTnLst>
                                </p:cTn>
                              </p:par>
                              <p:par>
                                <p:cTn id="80" presetID="0" presetClass="path" presetSubtype="0" accel="50000" decel="50000" fill="remove" nodeType="withEffect">
                                  <p:stCondLst>
                                    <p:cond delay="0"/>
                                  </p:stCondLst>
                                  <p:iterate type="lt">
                                    <p:tmPct val="0"/>
                                  </p:iterate>
                                  <p:childTnLst>
                                    <p:animMotion origin="layout" path="M -0.42483 0.0132 C -0.44045 0.01945 -0.45608 0.02593 -0.46233 0.02848 " pathEditMode="relative" ptsTypes="aA">
                                      <p:cBhvr>
                                        <p:cTn id="81" dur="500" fill="hold"/>
                                        <p:tgtEl>
                                          <p:spTgt spid="4"/>
                                        </p:tgtEl>
                                        <p:attrNameLst>
                                          <p:attrName>ppt_x</p:attrName>
                                          <p:attrName>ppt_y</p:attrName>
                                        </p:attrNameLst>
                                      </p:cBhvr>
                                    </p:animMotion>
                                  </p:childTnLst>
                                </p:cTn>
                              </p:par>
                            </p:childTnLst>
                          </p:cTn>
                        </p:par>
                        <p:par>
                          <p:cTn id="82" fill="hold" nodeType="afterGroup">
                            <p:stCondLst>
                              <p:cond delay="9500"/>
                            </p:stCondLst>
                            <p:childTnLst>
                              <p:par>
                                <p:cTn id="83" presetID="18" presetClass="entr" presetSubtype="12" fill="hold" grpId="0" nodeType="afterEffect">
                                  <p:stCondLst>
                                    <p:cond delay="0"/>
                                  </p:stCondLst>
                                  <p:childTnLst>
                                    <p:set>
                                      <p:cBhvr>
                                        <p:cTn id="84" dur="1" fill="hold">
                                          <p:stCondLst>
                                            <p:cond delay="0"/>
                                          </p:stCondLst>
                                        </p:cTn>
                                        <p:tgtEl>
                                          <p:spTgt spid="3088"/>
                                        </p:tgtEl>
                                        <p:attrNameLst>
                                          <p:attrName>style.visibility</p:attrName>
                                        </p:attrNameLst>
                                      </p:cBhvr>
                                      <p:to>
                                        <p:strVal val="visible"/>
                                      </p:to>
                                    </p:set>
                                    <p:animEffect transition="in" filter="strips(downLeft)">
                                      <p:cBhvr>
                                        <p:cTn id="85" dur="500"/>
                                        <p:tgtEl>
                                          <p:spTgt spid="3088"/>
                                        </p:tgtEl>
                                      </p:cBhvr>
                                    </p:animEffect>
                                  </p:childTnLst>
                                </p:cTn>
                              </p:par>
                              <p:par>
                                <p:cTn id="86" presetID="0" presetClass="path" presetSubtype="0" accel="50000" decel="50000" fill="remove" nodeType="withEffect">
                                  <p:stCondLst>
                                    <p:cond delay="0"/>
                                  </p:stCondLst>
                                  <p:iterate type="lt">
                                    <p:tmPct val="0"/>
                                  </p:iterate>
                                  <p:childTnLst>
                                    <p:animMotion origin="layout" path="M -0.44705 0.06459 C -0.44705 0.08264 -0.44688 0.10093 -0.44705 0.10903 " pathEditMode="relative" rAng="0" ptsTypes="aA">
                                      <p:cBhvr>
                                        <p:cTn id="87" dur="500" fill="hold"/>
                                        <p:tgtEl>
                                          <p:spTgt spid="4"/>
                                        </p:tgtEl>
                                        <p:attrNameLst>
                                          <p:attrName>ppt_x</p:attrName>
                                          <p:attrName>ppt_y</p:attrName>
                                        </p:attrNameLst>
                                      </p:cBhvr>
                                      <p:rCtr x="0" y="2222"/>
                                    </p:animMotion>
                                  </p:childTnLst>
                                </p:cTn>
                              </p:par>
                            </p:childTnLst>
                          </p:cTn>
                        </p:par>
                        <p:par>
                          <p:cTn id="88" fill="hold" nodeType="afterGroup">
                            <p:stCondLst>
                              <p:cond delay="10000"/>
                            </p:stCondLst>
                            <p:childTnLst>
                              <p:par>
                                <p:cTn id="89" presetID="31" presetClass="entr" presetSubtype="0" fill="remove" nodeType="afterEffect">
                                  <p:stCondLst>
                                    <p:cond delay="0"/>
                                  </p:stCondLst>
                                  <p:iterate type="lt">
                                    <p:tmPct val="5000"/>
                                  </p:iterate>
                                  <p:childTnLst>
                                    <p:set>
                                      <p:cBhvr>
                                        <p:cTn id="90" dur="1" fill="hold">
                                          <p:stCondLst>
                                            <p:cond delay="0"/>
                                          </p:stCondLst>
                                        </p:cTn>
                                        <p:tgtEl>
                                          <p:spTgt spid="4"/>
                                        </p:tgtEl>
                                        <p:attrNameLst>
                                          <p:attrName>style.visibility</p:attrName>
                                        </p:attrNameLst>
                                      </p:cBhvr>
                                      <p:to>
                                        <p:strVal val="visible"/>
                                      </p:to>
                                    </p:set>
                                    <p:anim calcmode="lin" valueType="num">
                                      <p:cBhvr>
                                        <p:cTn id="91" dur="1000" fill="hold"/>
                                        <p:tgtEl>
                                          <p:spTgt spid="4"/>
                                        </p:tgtEl>
                                        <p:attrNameLst>
                                          <p:attrName>ppt_w</p:attrName>
                                        </p:attrNameLst>
                                      </p:cBhvr>
                                      <p:tavLst>
                                        <p:tav tm="0">
                                          <p:val>
                                            <p:fltVal val="0"/>
                                          </p:val>
                                        </p:tav>
                                        <p:tav tm="100000">
                                          <p:val>
                                            <p:strVal val="#ppt_w"/>
                                          </p:val>
                                        </p:tav>
                                      </p:tavLst>
                                    </p:anim>
                                    <p:anim calcmode="lin" valueType="num">
                                      <p:cBhvr>
                                        <p:cTn id="92" dur="1000" fill="hold"/>
                                        <p:tgtEl>
                                          <p:spTgt spid="4"/>
                                        </p:tgtEl>
                                        <p:attrNameLst>
                                          <p:attrName>ppt_h</p:attrName>
                                        </p:attrNameLst>
                                      </p:cBhvr>
                                      <p:tavLst>
                                        <p:tav tm="0">
                                          <p:val>
                                            <p:fltVal val="0"/>
                                          </p:val>
                                        </p:tav>
                                        <p:tav tm="100000">
                                          <p:val>
                                            <p:strVal val="#ppt_h"/>
                                          </p:val>
                                        </p:tav>
                                      </p:tavLst>
                                    </p:anim>
                                    <p:anim calcmode="lin" valueType="num">
                                      <p:cBhvr>
                                        <p:cTn id="93" dur="1000" fill="hold"/>
                                        <p:tgtEl>
                                          <p:spTgt spid="4"/>
                                        </p:tgtEl>
                                        <p:attrNameLst>
                                          <p:attrName>style.rotation</p:attrName>
                                        </p:attrNameLst>
                                      </p:cBhvr>
                                      <p:tavLst>
                                        <p:tav tm="0">
                                          <p:val>
                                            <p:fltVal val="90"/>
                                          </p:val>
                                        </p:tav>
                                        <p:tav tm="100000">
                                          <p:val>
                                            <p:fltVal val="0"/>
                                          </p:val>
                                        </p:tav>
                                      </p:tavLst>
                                    </p:anim>
                                    <p:animEffect transition="in" filter="fade">
                                      <p:cBhvr>
                                        <p:cTn id="94" dur="1000"/>
                                        <p:tgtEl>
                                          <p:spTgt spid="4"/>
                                        </p:tgtEl>
                                      </p:cBhvr>
                                    </p:animEffect>
                                  </p:childTnLst>
                                  <p:subTnLst>
                                    <p:set>
                                      <p:cBhvr override="childStyle">
                                        <p:cTn dur="1" fill="hold" display="0" masterRel="sameClick" afterEffect="1">
                                          <p:stCondLst>
                                            <p:cond evt="end" delay="0">
                                              <p:tn val="89"/>
                                            </p:cond>
                                          </p:stCondLst>
                                        </p:cTn>
                                        <p:tgtEl>
                                          <p:spTgt spid="4"/>
                                        </p:tgtEl>
                                        <p:attrNameLst>
                                          <p:attrName>style.visibility</p:attrName>
                                        </p:attrNameLst>
                                      </p:cBhvr>
                                      <p:to>
                                        <p:strVal val="hidden"/>
                                      </p:to>
                                    </p:set>
                                  </p:subTnLst>
                                </p:cTn>
                              </p:par>
                            </p:childTnLst>
                          </p:cTn>
                        </p:par>
                        <p:par>
                          <p:cTn id="95" fill="hold" nodeType="afterGroup">
                            <p:stCondLst>
                              <p:cond delay="11000"/>
                            </p:stCondLst>
                            <p:childTnLst>
                              <p:par>
                                <p:cTn id="96" presetID="31" presetClass="entr" presetSubtype="0" fill="hold" nodeType="afterEffect">
                                  <p:stCondLst>
                                    <p:cond delay="0"/>
                                  </p:stCondLst>
                                  <p:iterate type="lt">
                                    <p:tmPct val="5000"/>
                                  </p:iterate>
                                  <p:childTnLst>
                                    <p:set>
                                      <p:cBhvr>
                                        <p:cTn id="97" dur="1" fill="hold">
                                          <p:stCondLst>
                                            <p:cond delay="0"/>
                                          </p:stCondLst>
                                        </p:cTn>
                                        <p:tgtEl>
                                          <p:spTgt spid="3"/>
                                        </p:tgtEl>
                                        <p:attrNameLst>
                                          <p:attrName>style.visibility</p:attrName>
                                        </p:attrNameLst>
                                      </p:cBhvr>
                                      <p:to>
                                        <p:strVal val="visible"/>
                                      </p:to>
                                    </p:set>
                                    <p:anim calcmode="lin" valueType="num">
                                      <p:cBhvr>
                                        <p:cTn id="98" dur="1000" fill="hold"/>
                                        <p:tgtEl>
                                          <p:spTgt spid="3"/>
                                        </p:tgtEl>
                                        <p:attrNameLst>
                                          <p:attrName>ppt_w</p:attrName>
                                        </p:attrNameLst>
                                      </p:cBhvr>
                                      <p:tavLst>
                                        <p:tav tm="0">
                                          <p:val>
                                            <p:fltVal val="0"/>
                                          </p:val>
                                        </p:tav>
                                        <p:tav tm="100000">
                                          <p:val>
                                            <p:strVal val="#ppt_w"/>
                                          </p:val>
                                        </p:tav>
                                      </p:tavLst>
                                    </p:anim>
                                    <p:anim calcmode="lin" valueType="num">
                                      <p:cBhvr>
                                        <p:cTn id="99" dur="1000" fill="hold"/>
                                        <p:tgtEl>
                                          <p:spTgt spid="3"/>
                                        </p:tgtEl>
                                        <p:attrNameLst>
                                          <p:attrName>ppt_h</p:attrName>
                                        </p:attrNameLst>
                                      </p:cBhvr>
                                      <p:tavLst>
                                        <p:tav tm="0">
                                          <p:val>
                                            <p:fltVal val="0"/>
                                          </p:val>
                                        </p:tav>
                                        <p:tav tm="100000">
                                          <p:val>
                                            <p:strVal val="#ppt_h"/>
                                          </p:val>
                                        </p:tav>
                                      </p:tavLst>
                                    </p:anim>
                                    <p:anim calcmode="lin" valueType="num">
                                      <p:cBhvr>
                                        <p:cTn id="100" dur="1000" fill="hold"/>
                                        <p:tgtEl>
                                          <p:spTgt spid="3"/>
                                        </p:tgtEl>
                                        <p:attrNameLst>
                                          <p:attrName>style.rotation</p:attrName>
                                        </p:attrNameLst>
                                      </p:cBhvr>
                                      <p:tavLst>
                                        <p:tav tm="0">
                                          <p:val>
                                            <p:fltVal val="90"/>
                                          </p:val>
                                        </p:tav>
                                        <p:tav tm="100000">
                                          <p:val>
                                            <p:fltVal val="0"/>
                                          </p:val>
                                        </p:tav>
                                      </p:tavLst>
                                    </p:anim>
                                    <p:animEffect transition="in" filter="fade">
                                      <p:cBhvr>
                                        <p:cTn id="101" dur="1000"/>
                                        <p:tgtEl>
                                          <p:spTgt spid="3"/>
                                        </p:tgtEl>
                                      </p:cBhvr>
                                    </p:animEffect>
                                  </p:childTnLst>
                                  <p:subTnLst>
                                    <p:set>
                                      <p:cBhvr override="childStyle">
                                        <p:cTn dur="1" fill="hold" display="0" masterRel="sameClick" afterEffect="1">
                                          <p:stCondLst>
                                            <p:cond evt="end" delay="0">
                                              <p:tn val="96"/>
                                            </p:cond>
                                          </p:stCondLst>
                                        </p:cTn>
                                        <p:tgtEl>
                                          <p:spTgt spid="3"/>
                                        </p:tgtEl>
                                        <p:attrNameLst>
                                          <p:attrName>style.visibility</p:attrName>
                                        </p:attrNameLst>
                                      </p:cBhvr>
                                      <p:to>
                                        <p:strVal val="hidden"/>
                                      </p:to>
                                    </p:set>
                                  </p:subTnLst>
                                </p:cTn>
                              </p:par>
                            </p:childTnLst>
                          </p:cTn>
                        </p:par>
                        <p:par>
                          <p:cTn id="102" fill="hold" nodeType="afterGroup">
                            <p:stCondLst>
                              <p:cond delay="12000"/>
                            </p:stCondLst>
                            <p:childTnLst>
                              <p:par>
                                <p:cTn id="103" presetID="31" presetClass="entr" presetSubtype="0" fill="hold" nodeType="afterEffect">
                                  <p:stCondLst>
                                    <p:cond delay="0"/>
                                  </p:stCondLst>
                                  <p:iterate type="lt">
                                    <p:tmPct val="5000"/>
                                  </p:iterate>
                                  <p:childTnLst>
                                    <p:set>
                                      <p:cBhvr>
                                        <p:cTn id="104" dur="1" fill="hold">
                                          <p:stCondLst>
                                            <p:cond delay="0"/>
                                          </p:stCondLst>
                                        </p:cTn>
                                        <p:tgtEl>
                                          <p:spTgt spid="2"/>
                                        </p:tgtEl>
                                        <p:attrNameLst>
                                          <p:attrName>style.visibility</p:attrName>
                                        </p:attrNameLst>
                                      </p:cBhvr>
                                      <p:to>
                                        <p:strVal val="visible"/>
                                      </p:to>
                                    </p:set>
                                    <p:anim calcmode="lin" valueType="num">
                                      <p:cBhvr>
                                        <p:cTn id="105" dur="1000" fill="hold"/>
                                        <p:tgtEl>
                                          <p:spTgt spid="2"/>
                                        </p:tgtEl>
                                        <p:attrNameLst>
                                          <p:attrName>ppt_w</p:attrName>
                                        </p:attrNameLst>
                                      </p:cBhvr>
                                      <p:tavLst>
                                        <p:tav tm="0">
                                          <p:val>
                                            <p:fltVal val="0"/>
                                          </p:val>
                                        </p:tav>
                                        <p:tav tm="100000">
                                          <p:val>
                                            <p:strVal val="#ppt_w"/>
                                          </p:val>
                                        </p:tav>
                                      </p:tavLst>
                                    </p:anim>
                                    <p:anim calcmode="lin" valueType="num">
                                      <p:cBhvr>
                                        <p:cTn id="106" dur="1000" fill="hold"/>
                                        <p:tgtEl>
                                          <p:spTgt spid="2"/>
                                        </p:tgtEl>
                                        <p:attrNameLst>
                                          <p:attrName>ppt_h</p:attrName>
                                        </p:attrNameLst>
                                      </p:cBhvr>
                                      <p:tavLst>
                                        <p:tav tm="0">
                                          <p:val>
                                            <p:fltVal val="0"/>
                                          </p:val>
                                        </p:tav>
                                        <p:tav tm="100000">
                                          <p:val>
                                            <p:strVal val="#ppt_h"/>
                                          </p:val>
                                        </p:tav>
                                      </p:tavLst>
                                    </p:anim>
                                    <p:anim calcmode="lin" valueType="num">
                                      <p:cBhvr>
                                        <p:cTn id="107" dur="1000" fill="hold"/>
                                        <p:tgtEl>
                                          <p:spTgt spid="2"/>
                                        </p:tgtEl>
                                        <p:attrNameLst>
                                          <p:attrName>style.rotation</p:attrName>
                                        </p:attrNameLst>
                                      </p:cBhvr>
                                      <p:tavLst>
                                        <p:tav tm="0">
                                          <p:val>
                                            <p:fltVal val="90"/>
                                          </p:val>
                                        </p:tav>
                                        <p:tav tm="100000">
                                          <p:val>
                                            <p:fltVal val="0"/>
                                          </p:val>
                                        </p:tav>
                                      </p:tavLst>
                                    </p:anim>
                                    <p:animEffect transition="in" filter="fade">
                                      <p:cBhvr>
                                        <p:cTn id="108" dur="1000"/>
                                        <p:tgtEl>
                                          <p:spTgt spid="2"/>
                                        </p:tgtEl>
                                      </p:cBhvr>
                                    </p:animEffect>
                                  </p:childTnLst>
                                  <p:subTnLst>
                                    <p:set>
                                      <p:cBhvr override="childStyle">
                                        <p:cTn dur="1" fill="hold" display="0" masterRel="sameClick" afterEffect="1">
                                          <p:stCondLst>
                                            <p:cond evt="end" delay="0">
                                              <p:tn val="103"/>
                                            </p:cond>
                                          </p:stCondLst>
                                        </p:cTn>
                                        <p:tgtEl>
                                          <p:spTgt spid="2"/>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animBg="1"/>
      <p:bldP spid="3076" grpId="0" animBg="1"/>
      <p:bldP spid="3077" grpId="0" animBg="1"/>
      <p:bldP spid="3078" grpId="0" animBg="1"/>
      <p:bldP spid="3079" grpId="0" animBg="1"/>
      <p:bldP spid="3080" grpId="0" animBg="1"/>
      <p:bldP spid="3081" grpId="0" animBg="1"/>
      <p:bldP spid="3082" grpId="0" animBg="1"/>
      <p:bldP spid="3083" grpId="0" animBg="1"/>
      <p:bldP spid="3084" grpId="0" animBg="1"/>
      <p:bldP spid="3085" grpId="0" animBg="1"/>
      <p:bldP spid="3086" grpId="0" animBg="1"/>
      <p:bldP spid="3087" grpId="0" animBg="1"/>
      <p:bldP spid="3088"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1" name="Rectangle 3"/>
          <p:cNvSpPr>
            <a:spLocks noGrp="1" noChangeArrowheads="1"/>
          </p:cNvSpPr>
          <p:nvPr>
            <p:ph type="subTitle" idx="1"/>
          </p:nvPr>
        </p:nvSpPr>
        <p:spPr>
          <a:xfrm>
            <a:off x="1043608" y="1124744"/>
            <a:ext cx="7407275" cy="2722562"/>
          </a:xfrm>
        </p:spPr>
        <p:txBody>
          <a:bodyPr>
            <a:normAutofit/>
          </a:bodyPr>
          <a:lstStyle/>
          <a:p>
            <a:pPr algn="ctr" eaLnBrk="1" fontAlgn="auto" hangingPunct="1">
              <a:spcAft>
                <a:spcPts val="0"/>
              </a:spcAft>
              <a:buFont typeface="Wingdings 2"/>
              <a:buNone/>
              <a:defRPr/>
            </a:pPr>
            <a:endParaRPr lang="fa-IR" sz="7200" b="1" dirty="0" smtClean="0">
              <a:solidFill>
                <a:srgbClr val="00B050"/>
              </a:solidFill>
              <a:cs typeface="B Ferdosi" pitchFamily="2" charset="-78"/>
            </a:endParaRPr>
          </a:p>
          <a:p>
            <a:pPr algn="ctr" eaLnBrk="1" fontAlgn="auto" hangingPunct="1">
              <a:spcAft>
                <a:spcPts val="0"/>
              </a:spcAft>
              <a:buFont typeface="Wingdings 2"/>
              <a:buNone/>
              <a:defRPr/>
            </a:pPr>
            <a:r>
              <a:rPr lang="fa-IR" sz="7200" b="1" dirty="0" smtClean="0">
                <a:solidFill>
                  <a:srgbClr val="00B050"/>
                </a:solidFill>
                <a:cs typeface="B Ferdosi" pitchFamily="2" charset="-78"/>
              </a:rPr>
              <a:t>خدا </a:t>
            </a:r>
            <a:r>
              <a:rPr lang="fa-IR" sz="7200" b="1" dirty="0" smtClean="0">
                <a:solidFill>
                  <a:srgbClr val="0070C0"/>
                </a:solidFill>
                <a:cs typeface="B Ferdosi" pitchFamily="2" charset="-78"/>
              </a:rPr>
              <a:t>در</a:t>
            </a:r>
            <a:r>
              <a:rPr lang="fa-IR" sz="7200" b="1" dirty="0" smtClean="0">
                <a:solidFill>
                  <a:srgbClr val="00B050"/>
                </a:solidFill>
                <a:cs typeface="B Ferdosi" pitchFamily="2" charset="-78"/>
              </a:rPr>
              <a:t> </a:t>
            </a:r>
            <a:r>
              <a:rPr lang="fa-IR" sz="7200" b="1" dirty="0" smtClean="0">
                <a:solidFill>
                  <a:srgbClr val="FF0000"/>
                </a:solidFill>
                <a:cs typeface="B Ferdosi" pitchFamily="2" charset="-78"/>
              </a:rPr>
              <a:t>زندگی</a:t>
            </a:r>
            <a:r>
              <a:rPr lang="fa-IR" sz="7200" b="1" dirty="0" smtClean="0">
                <a:solidFill>
                  <a:srgbClr val="00B050"/>
                </a:solidFill>
                <a:cs typeface="B Ferdosi" pitchFamily="2" charset="-78"/>
              </a:rPr>
              <a:t> </a:t>
            </a:r>
            <a:r>
              <a:rPr lang="fa-IR" sz="7200" b="1" dirty="0" smtClean="0">
                <a:solidFill>
                  <a:schemeClr val="accent4">
                    <a:lumMod val="50000"/>
                  </a:schemeClr>
                </a:solidFill>
                <a:cs typeface="B Ferdosi" pitchFamily="2" charset="-78"/>
              </a:rPr>
              <a:t>کودکان</a:t>
            </a:r>
            <a:endParaRPr lang="en-US" sz="7200" b="1" dirty="0" smtClean="0">
              <a:solidFill>
                <a:schemeClr val="accent4">
                  <a:lumMod val="50000"/>
                </a:schemeClr>
              </a:solidFill>
              <a:cs typeface="B Ferdosi" pitchFamily="2" charset="-78"/>
            </a:endParaRPr>
          </a:p>
        </p:txBody>
      </p:sp>
    </p:spTree>
  </p:cSld>
  <p:clrMapOvr>
    <a:masterClrMapping/>
  </p:clrMapOvr>
  <p:transition spd="slow">
    <p:wheel spokes="2"/>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mph" presetSubtype="1" grpId="0" nodeType="clickEffect">
                                  <p:stCondLst>
                                    <p:cond delay="0"/>
                                  </p:stCondLst>
                                  <p:childTnLst>
                                    <p:set>
                                      <p:cBhvr override="childStyle">
                                        <p:cTn id="6" dur="indefinite"/>
                                        <p:tgtEl>
                                          <p:spTgt spid="2051">
                                            <p:txEl>
                                              <p:pRg st="1" end="1"/>
                                            </p:txEl>
                                          </p:spTgt>
                                        </p:tgtEl>
                                        <p:attrNameLst>
                                          <p:attrName>style.fontStyle</p:attrName>
                                        </p:attrNameLst>
                                      </p:cBhvr>
                                      <p:to>
                                        <p:strVal val="normal"/>
                                      </p:to>
                                    </p:set>
                                    <p:set>
                                      <p:cBhvr override="childStyle">
                                        <p:cTn id="7" dur="indefinite"/>
                                        <p:tgtEl>
                                          <p:spTgt spid="2051">
                                            <p:txEl>
                                              <p:pRg st="1" end="1"/>
                                            </p:txEl>
                                          </p:spTgt>
                                        </p:tgtEl>
                                        <p:attrNameLst>
                                          <p:attrName>style.fontWeight</p:attrName>
                                        </p:attrNameLst>
                                      </p:cBhvr>
                                      <p:to>
                                        <p:strVal val="bold"/>
                                      </p:to>
                                    </p:set>
                                    <p:set>
                                      <p:cBhvr override="childStyle">
                                        <p:cTn id="8" dur="indefinite"/>
                                        <p:tgtEl>
                                          <p:spTgt spid="2051">
                                            <p:txEl>
                                              <p:pRg st="1" end="1"/>
                                            </p:txEl>
                                          </p:spTgt>
                                        </p:tgtEl>
                                        <p:attrNameLst>
                                          <p:attrName>style.textDecorationUnderline</p:attrName>
                                        </p:attrNameLst>
                                      </p:cBhvr>
                                      <p:to>
                                        <p:strVal val="fals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algn="ctr" eaLnBrk="1" fontAlgn="auto" hangingPunct="1">
              <a:spcAft>
                <a:spcPts val="0"/>
              </a:spcAft>
              <a:defRPr/>
            </a:pPr>
            <a:r>
              <a:rPr lang="fa-IR" dirty="0" smtClean="0">
                <a:solidFill>
                  <a:schemeClr val="tx2">
                    <a:satMod val="130000"/>
                  </a:schemeClr>
                </a:solidFill>
                <a:cs typeface="B Davat" pitchFamily="2" charset="-78"/>
              </a:rPr>
              <a:t>فهرست مباحث</a:t>
            </a:r>
            <a:endParaRPr lang="en-US" dirty="0" smtClean="0">
              <a:solidFill>
                <a:schemeClr val="tx2">
                  <a:satMod val="130000"/>
                </a:schemeClr>
              </a:solidFill>
              <a:cs typeface="B Davat" pitchFamily="2" charset="-78"/>
            </a:endParaRPr>
          </a:p>
        </p:txBody>
      </p:sp>
      <p:sp>
        <p:nvSpPr>
          <p:cNvPr id="25603" name="Rectangle 3"/>
          <p:cNvSpPr>
            <a:spLocks noGrp="1" noChangeArrowheads="1"/>
          </p:cNvSpPr>
          <p:nvPr>
            <p:ph idx="1"/>
          </p:nvPr>
        </p:nvSpPr>
        <p:spPr>
          <a:xfrm>
            <a:off x="457200" y="1428750"/>
            <a:ext cx="8229600" cy="5143500"/>
          </a:xfrm>
        </p:spPr>
        <p:txBody>
          <a:bodyPr>
            <a:normAutofit fontScale="92500" lnSpcReduction="10000"/>
          </a:bodyPr>
          <a:lstStyle/>
          <a:p>
            <a:pPr marL="365760" indent="-283464" eaLnBrk="1" fontAlgn="auto" hangingPunct="1">
              <a:spcAft>
                <a:spcPts val="0"/>
              </a:spcAft>
              <a:defRPr/>
            </a:pPr>
            <a:r>
              <a:rPr lang="fa-IR" sz="4800" dirty="0" smtClean="0">
                <a:solidFill>
                  <a:srgbClr val="0070C0"/>
                </a:solidFill>
              </a:rPr>
              <a:t>پیشگیری از چند آسیب</a:t>
            </a:r>
            <a:endParaRPr lang="en-US" sz="4800" dirty="0" smtClean="0">
              <a:solidFill>
                <a:srgbClr val="0070C0"/>
              </a:solidFill>
            </a:endParaRPr>
          </a:p>
          <a:p>
            <a:pPr marL="365760" indent="-283464" eaLnBrk="1" fontAlgn="auto" hangingPunct="1">
              <a:spcAft>
                <a:spcPts val="0"/>
              </a:spcAft>
              <a:defRPr/>
            </a:pPr>
            <a:r>
              <a:rPr lang="fa-IR" sz="4800" dirty="0" smtClean="0">
                <a:solidFill>
                  <a:srgbClr val="0070C0"/>
                </a:solidFill>
              </a:rPr>
              <a:t>آثار خداشناسی در زندگی کودکان</a:t>
            </a:r>
          </a:p>
          <a:p>
            <a:pPr marL="365760" indent="-283464" eaLnBrk="1" fontAlgn="auto" hangingPunct="1">
              <a:spcAft>
                <a:spcPts val="0"/>
              </a:spcAft>
              <a:defRPr/>
            </a:pPr>
            <a:r>
              <a:rPr lang="fa-IR" sz="4800" dirty="0" smtClean="0">
                <a:solidFill>
                  <a:srgbClr val="0070C0"/>
                </a:solidFill>
              </a:rPr>
              <a:t>برداشت کودکان از خدا</a:t>
            </a:r>
          </a:p>
          <a:p>
            <a:pPr marL="365760" indent="-283464" eaLnBrk="1" fontAlgn="auto" hangingPunct="1">
              <a:spcAft>
                <a:spcPts val="0"/>
              </a:spcAft>
              <a:defRPr/>
            </a:pPr>
            <a:r>
              <a:rPr lang="fa-IR" sz="4800" dirty="0" smtClean="0">
                <a:solidFill>
                  <a:srgbClr val="0070C0"/>
                </a:solidFill>
              </a:rPr>
              <a:t>پایه‌های خداشناسی</a:t>
            </a:r>
          </a:p>
          <a:p>
            <a:pPr marL="365760" indent="-283464" eaLnBrk="1" fontAlgn="auto" hangingPunct="1">
              <a:spcAft>
                <a:spcPts val="0"/>
              </a:spcAft>
              <a:defRPr/>
            </a:pPr>
            <a:r>
              <a:rPr lang="fa-IR" sz="4800" dirty="0" smtClean="0">
                <a:solidFill>
                  <a:srgbClr val="0070C0"/>
                </a:solidFill>
              </a:rPr>
              <a:t>راهکارهای معرفی خدا</a:t>
            </a:r>
          </a:p>
          <a:p>
            <a:pPr marL="365760" indent="-283464" eaLnBrk="1" fontAlgn="auto" hangingPunct="1">
              <a:spcAft>
                <a:spcPts val="0"/>
              </a:spcAft>
              <a:defRPr/>
            </a:pPr>
            <a:r>
              <a:rPr lang="fa-IR" sz="4800" dirty="0" smtClean="0">
                <a:solidFill>
                  <a:srgbClr val="0070C0"/>
                </a:solidFill>
              </a:rPr>
              <a:t>بایسته‌های پاسخگویی</a:t>
            </a:r>
          </a:p>
          <a:p>
            <a:pPr marL="365760" indent="-283464" eaLnBrk="1" fontAlgn="auto" hangingPunct="1">
              <a:spcAft>
                <a:spcPts val="0"/>
              </a:spcAft>
              <a:defRPr/>
            </a:pPr>
            <a:r>
              <a:rPr lang="fa-IR" sz="4800" dirty="0" smtClean="0">
                <a:solidFill>
                  <a:srgbClr val="0070C0"/>
                </a:solidFill>
              </a:rPr>
              <a:t>پاسخ به سؤالات رایج</a:t>
            </a:r>
          </a:p>
        </p:txBody>
      </p:sp>
    </p:spTree>
  </p:cSld>
  <p:clrMapOvr>
    <a:masterClrMapping/>
  </p:clrMapOvr>
  <p:transition spd="slow">
    <p:wheel spokes="2"/>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5602"/>
                                        </p:tgtEl>
                                        <p:attrNameLst>
                                          <p:attrName>style.visibility</p:attrName>
                                        </p:attrNameLst>
                                      </p:cBhvr>
                                      <p:to>
                                        <p:strVal val="visible"/>
                                      </p:to>
                                    </p:set>
                                    <p:animEffect transition="in" filter="blinds(horizontal)">
                                      <p:cBhvr>
                                        <p:cTn id="7" dur="500"/>
                                        <p:tgtEl>
                                          <p:spTgt spid="2560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5603">
                                            <p:txEl>
                                              <p:pRg st="0" end="0"/>
                                            </p:txEl>
                                          </p:spTgt>
                                        </p:tgtEl>
                                        <p:attrNameLst>
                                          <p:attrName>style.visibility</p:attrName>
                                        </p:attrNameLst>
                                      </p:cBhvr>
                                      <p:to>
                                        <p:strVal val="visible"/>
                                      </p:to>
                                    </p:set>
                                    <p:animEffect transition="in" filter="blinds(horizontal)">
                                      <p:cBhvr>
                                        <p:cTn id="12" dur="500"/>
                                        <p:tgtEl>
                                          <p:spTgt spid="2560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5603">
                                            <p:txEl>
                                              <p:pRg st="1" end="1"/>
                                            </p:txEl>
                                          </p:spTgt>
                                        </p:tgtEl>
                                        <p:attrNameLst>
                                          <p:attrName>style.visibility</p:attrName>
                                        </p:attrNameLst>
                                      </p:cBhvr>
                                      <p:to>
                                        <p:strVal val="visible"/>
                                      </p:to>
                                    </p:set>
                                    <p:animEffect transition="in" filter="blinds(horizontal)">
                                      <p:cBhvr>
                                        <p:cTn id="17" dur="500"/>
                                        <p:tgtEl>
                                          <p:spTgt spid="25603">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5603">
                                            <p:txEl>
                                              <p:pRg st="2" end="2"/>
                                            </p:txEl>
                                          </p:spTgt>
                                        </p:tgtEl>
                                        <p:attrNameLst>
                                          <p:attrName>style.visibility</p:attrName>
                                        </p:attrNameLst>
                                      </p:cBhvr>
                                      <p:to>
                                        <p:strVal val="visible"/>
                                      </p:to>
                                    </p:set>
                                    <p:animEffect transition="in" filter="blinds(horizontal)">
                                      <p:cBhvr>
                                        <p:cTn id="22" dur="500"/>
                                        <p:tgtEl>
                                          <p:spTgt spid="25603">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5603">
                                            <p:txEl>
                                              <p:pRg st="3" end="3"/>
                                            </p:txEl>
                                          </p:spTgt>
                                        </p:tgtEl>
                                        <p:attrNameLst>
                                          <p:attrName>style.visibility</p:attrName>
                                        </p:attrNameLst>
                                      </p:cBhvr>
                                      <p:to>
                                        <p:strVal val="visible"/>
                                      </p:to>
                                    </p:set>
                                    <p:animEffect transition="in" filter="blinds(horizontal)">
                                      <p:cBhvr>
                                        <p:cTn id="27" dur="500"/>
                                        <p:tgtEl>
                                          <p:spTgt spid="25603">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25603">
                                            <p:txEl>
                                              <p:pRg st="4" end="4"/>
                                            </p:txEl>
                                          </p:spTgt>
                                        </p:tgtEl>
                                        <p:attrNameLst>
                                          <p:attrName>style.visibility</p:attrName>
                                        </p:attrNameLst>
                                      </p:cBhvr>
                                      <p:to>
                                        <p:strVal val="visible"/>
                                      </p:to>
                                    </p:set>
                                    <p:animEffect transition="in" filter="blinds(horizontal)">
                                      <p:cBhvr>
                                        <p:cTn id="32" dur="500"/>
                                        <p:tgtEl>
                                          <p:spTgt spid="25603">
                                            <p:txEl>
                                              <p:pRg st="4" end="4"/>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5603">
                                            <p:txEl>
                                              <p:pRg st="5" end="5"/>
                                            </p:txEl>
                                          </p:spTgt>
                                        </p:tgtEl>
                                        <p:attrNameLst>
                                          <p:attrName>style.visibility</p:attrName>
                                        </p:attrNameLst>
                                      </p:cBhvr>
                                      <p:to>
                                        <p:strVal val="visible"/>
                                      </p:to>
                                    </p:set>
                                    <p:animEffect transition="in" filter="blinds(horizontal)">
                                      <p:cBhvr>
                                        <p:cTn id="37" dur="500"/>
                                        <p:tgtEl>
                                          <p:spTgt spid="25603">
                                            <p:txEl>
                                              <p:pRg st="5" end="5"/>
                                            </p:txEl>
                                          </p:spTgt>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25603">
                                            <p:txEl>
                                              <p:pRg st="6" end="6"/>
                                            </p:txEl>
                                          </p:spTgt>
                                        </p:tgtEl>
                                        <p:attrNameLst>
                                          <p:attrName>style.visibility</p:attrName>
                                        </p:attrNameLst>
                                      </p:cBhvr>
                                      <p:to>
                                        <p:strVal val="visible"/>
                                      </p:to>
                                    </p:set>
                                    <p:animEffect transition="in" filter="blinds(horizontal)">
                                      <p:cBhvr>
                                        <p:cTn id="42" dur="500"/>
                                        <p:tgtEl>
                                          <p:spTgt spid="2560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2" grpId="0"/>
      <p:bldP spid="2560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normAutofit fontScale="90000"/>
          </a:bodyPr>
          <a:lstStyle/>
          <a:p>
            <a:pPr algn="ctr" eaLnBrk="1" fontAlgn="auto" hangingPunct="1">
              <a:spcAft>
                <a:spcPts val="0"/>
              </a:spcAft>
              <a:defRPr/>
            </a:pPr>
            <a:r>
              <a:rPr lang="fa-IR" sz="9600" dirty="0" smtClean="0">
                <a:solidFill>
                  <a:srgbClr val="FF0000"/>
                </a:solidFill>
                <a:cs typeface="B Davat" pitchFamily="2" charset="-78"/>
              </a:rPr>
              <a:t>هشدار!</a:t>
            </a:r>
            <a:endParaRPr lang="en-US" sz="9600" dirty="0" smtClean="0">
              <a:solidFill>
                <a:srgbClr val="FF0000"/>
              </a:solidFill>
              <a:cs typeface="B Davat" pitchFamily="2" charset="-78"/>
            </a:endParaRPr>
          </a:p>
        </p:txBody>
      </p:sp>
      <p:sp>
        <p:nvSpPr>
          <p:cNvPr id="32771" name="Rectangle 3"/>
          <p:cNvSpPr>
            <a:spLocks noGrp="1" noChangeArrowheads="1"/>
          </p:cNvSpPr>
          <p:nvPr>
            <p:ph idx="1"/>
          </p:nvPr>
        </p:nvSpPr>
        <p:spPr/>
        <p:txBody>
          <a:bodyPr>
            <a:normAutofit lnSpcReduction="10000"/>
          </a:bodyPr>
          <a:lstStyle/>
          <a:p>
            <a:pPr marL="365760" indent="-283464" algn="just" eaLnBrk="1" fontAlgn="auto" hangingPunct="1">
              <a:spcAft>
                <a:spcPts val="0"/>
              </a:spcAft>
              <a:buFontTx/>
              <a:buNone/>
              <a:defRPr/>
            </a:pPr>
            <a:r>
              <a:rPr lang="fa-IR" sz="4000" dirty="0" smtClean="0">
                <a:solidFill>
                  <a:schemeClr val="accent3">
                    <a:lumMod val="50000"/>
                  </a:schemeClr>
                </a:solidFill>
              </a:rPr>
              <a:t>پیامبر اعظم(ص) به بعضی از کودکان نظر افکند و فرمود: وای بر فرزند آخر الزمان از روش ناپسند پدران شان. عرض شد ای رسول خدا از پدران مشرک؟ فرمود: خیر از پدران مسلمان که به فرزندان خود هیچ یک از فرایض دینی را نمی‌آموزند و به ناچیزی از امور مادی درباره آنان قانع هستند. من از این مردم برئ و بیزارم و آنان نیز از من بیزارند.</a:t>
            </a:r>
          </a:p>
        </p:txBody>
      </p:sp>
    </p:spTree>
  </p:cSld>
  <p:clrMapOvr>
    <a:masterClrMapping/>
  </p:clrMapOvr>
  <p:transition spd="slow">
    <p:wheel spokes="2"/>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2770"/>
                                        </p:tgtEl>
                                        <p:attrNameLst>
                                          <p:attrName>style.visibility</p:attrName>
                                        </p:attrNameLst>
                                      </p:cBhvr>
                                      <p:to>
                                        <p:strVal val="visible"/>
                                      </p:to>
                                    </p:set>
                                    <p:animEffect transition="in" filter="blinds(horizontal)">
                                      <p:cBhvr>
                                        <p:cTn id="7" dur="500"/>
                                        <p:tgtEl>
                                          <p:spTgt spid="3277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32771">
                                            <p:txEl>
                                              <p:pRg st="0" end="0"/>
                                            </p:txEl>
                                          </p:spTgt>
                                        </p:tgtEl>
                                        <p:attrNameLst>
                                          <p:attrName>style.visibility</p:attrName>
                                        </p:attrNameLst>
                                      </p:cBhvr>
                                      <p:to>
                                        <p:strVal val="visible"/>
                                      </p:to>
                                    </p:set>
                                    <p:animEffect transition="in" filter="checkerboard(across)">
                                      <p:cBhvr>
                                        <p:cTn id="12" dur="500"/>
                                        <p:tgtEl>
                                          <p:spTgt spid="3277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p:bldP spid="32771"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algn="ctr" eaLnBrk="1" fontAlgn="auto" hangingPunct="1">
              <a:spcAft>
                <a:spcPts val="0"/>
              </a:spcAft>
              <a:defRPr/>
            </a:pPr>
            <a:r>
              <a:rPr lang="fa-IR" sz="5400" dirty="0" smtClean="0">
                <a:solidFill>
                  <a:srgbClr val="FFC000"/>
                </a:solidFill>
                <a:cs typeface="B Davat" pitchFamily="2" charset="-78"/>
              </a:rPr>
              <a:t>نقش والدین در خداشناسی کودکان</a:t>
            </a:r>
            <a:endParaRPr lang="en-US" sz="5400" dirty="0" smtClean="0">
              <a:solidFill>
                <a:srgbClr val="FFC000"/>
              </a:solidFill>
              <a:cs typeface="B Davat" pitchFamily="2" charset="-78"/>
            </a:endParaRPr>
          </a:p>
        </p:txBody>
      </p:sp>
      <p:sp>
        <p:nvSpPr>
          <p:cNvPr id="35843" name="Rectangle 3"/>
          <p:cNvSpPr>
            <a:spLocks noGrp="1" noChangeArrowheads="1"/>
          </p:cNvSpPr>
          <p:nvPr>
            <p:ph idx="1"/>
          </p:nvPr>
        </p:nvSpPr>
        <p:spPr/>
        <p:txBody>
          <a:bodyPr>
            <a:normAutofit/>
          </a:bodyPr>
          <a:lstStyle/>
          <a:p>
            <a:pPr marL="365760" indent="-283464" algn="just" eaLnBrk="1" fontAlgn="auto" hangingPunct="1">
              <a:spcAft>
                <a:spcPts val="0"/>
              </a:spcAft>
              <a:buFontTx/>
              <a:buNone/>
              <a:defRPr/>
            </a:pPr>
            <a:r>
              <a:rPr lang="fa-IR" sz="4400" dirty="0" smtClean="0">
                <a:solidFill>
                  <a:schemeClr val="tx2">
                    <a:lumMod val="75000"/>
                  </a:schemeClr>
                </a:solidFill>
              </a:rPr>
              <a:t>پیامبر اعظم(ص):</a:t>
            </a:r>
            <a:r>
              <a:rPr lang="ar-SA" sz="4400" dirty="0" smtClean="0">
                <a:solidFill>
                  <a:schemeClr val="tx2">
                    <a:lumMod val="75000"/>
                  </a:schemeClr>
                </a:solidFill>
                <a:latin typeface="Arial"/>
              </a:rPr>
              <a:t>«</a:t>
            </a:r>
            <a:r>
              <a:rPr lang="fa-IR" sz="4400" dirty="0" smtClean="0">
                <a:solidFill>
                  <a:schemeClr val="tx2">
                    <a:lumMod val="75000"/>
                  </a:schemeClr>
                </a:solidFill>
              </a:rPr>
              <a:t> کل مولود یولد علی الفطره حتی یکون ابواه یهوّدانه او ینصرانه؛</a:t>
            </a:r>
            <a:r>
              <a:rPr lang="ar-SA" sz="4400" dirty="0" smtClean="0">
                <a:solidFill>
                  <a:schemeClr val="tx2">
                    <a:lumMod val="75000"/>
                  </a:schemeClr>
                </a:solidFill>
              </a:rPr>
              <a:t> کودک با فطرتی خدایی پا به عرصه گیتی می‌گذارد،‌</a:t>
            </a:r>
            <a:r>
              <a:rPr lang="fa-IR" sz="4400" dirty="0" smtClean="0">
                <a:solidFill>
                  <a:schemeClr val="tx2">
                    <a:lumMod val="75000"/>
                  </a:schemeClr>
                </a:solidFill>
              </a:rPr>
              <a:t> </a:t>
            </a:r>
            <a:r>
              <a:rPr lang="ar-SA" sz="4400" dirty="0" smtClean="0">
                <a:solidFill>
                  <a:schemeClr val="tx2">
                    <a:lumMod val="75000"/>
                  </a:schemeClr>
                </a:solidFill>
              </a:rPr>
              <a:t>ولی این پدر و مادرش هستند که او را به سمتی نادرست (مانند اندیشه تثلیت در مسیحیت یا جسمانیت در یهود) می‌کشانند».</a:t>
            </a:r>
            <a:r>
              <a:rPr lang="en-US" sz="4400" dirty="0" smtClean="0">
                <a:solidFill>
                  <a:schemeClr val="tx2">
                    <a:lumMod val="75000"/>
                  </a:schemeClr>
                </a:solidFill>
              </a:rPr>
              <a:t> </a:t>
            </a:r>
          </a:p>
        </p:txBody>
      </p:sp>
    </p:spTree>
  </p:cSld>
  <p:clrMapOvr>
    <a:masterClrMapping/>
  </p:clrMapOvr>
  <p:transition spd="slow">
    <p:wheel spokes="2"/>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35842"/>
                                        </p:tgtEl>
                                        <p:attrNameLst>
                                          <p:attrName>style.visibility</p:attrName>
                                        </p:attrNameLst>
                                      </p:cBhvr>
                                      <p:to>
                                        <p:strVal val="visible"/>
                                      </p:to>
                                    </p:set>
                                    <p:animEffect transition="in" filter="checkerboard(across)">
                                      <p:cBhvr>
                                        <p:cTn id="7" dur="500"/>
                                        <p:tgtEl>
                                          <p:spTgt spid="358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5843">
                                            <p:txEl>
                                              <p:pRg st="0" end="0"/>
                                            </p:txEl>
                                          </p:spTgt>
                                        </p:tgtEl>
                                        <p:attrNameLst>
                                          <p:attrName>style.visibility</p:attrName>
                                        </p:attrNameLst>
                                      </p:cBhvr>
                                      <p:to>
                                        <p:strVal val="visible"/>
                                      </p:to>
                                    </p:set>
                                    <p:animEffect transition="in" filter="diamond(in)">
                                      <p:cBhvr>
                                        <p:cTn id="12" dur="2000"/>
                                        <p:tgtEl>
                                          <p:spTgt spid="3584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p:bldP spid="3584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dirty="0" smtClean="0">
                <a:solidFill>
                  <a:schemeClr val="tx2">
                    <a:satMod val="130000"/>
                  </a:schemeClr>
                </a:solidFill>
              </a:rPr>
              <a:t>بحث اول</a:t>
            </a:r>
            <a:endParaRPr lang="fa-IR" dirty="0">
              <a:solidFill>
                <a:schemeClr val="tx2">
                  <a:satMod val="130000"/>
                </a:schemeClr>
              </a:solidFill>
            </a:endParaRPr>
          </a:p>
        </p:txBody>
      </p:sp>
      <p:sp>
        <p:nvSpPr>
          <p:cNvPr id="12291" name="Content Placeholder 2"/>
          <p:cNvSpPr>
            <a:spLocks noGrp="1"/>
          </p:cNvSpPr>
          <p:nvPr>
            <p:ph idx="1"/>
          </p:nvPr>
        </p:nvSpPr>
        <p:spPr/>
        <p:txBody>
          <a:bodyPr/>
          <a:lstStyle/>
          <a:p>
            <a:pPr algn="ctr" eaLnBrk="1" hangingPunct="1">
              <a:buFont typeface="Wingdings 2" panose="05020102010507070707" pitchFamily="18" charset="2"/>
              <a:buNone/>
            </a:pPr>
            <a:endParaRPr lang="fa-IR" sz="7200" b="1" smtClean="0">
              <a:solidFill>
                <a:srgbClr val="00B050"/>
              </a:solidFill>
            </a:endParaRPr>
          </a:p>
          <a:p>
            <a:pPr algn="ctr" eaLnBrk="1" hangingPunct="1">
              <a:buFont typeface="Wingdings 2" panose="05020102010507070707" pitchFamily="18" charset="2"/>
              <a:buNone/>
            </a:pPr>
            <a:r>
              <a:rPr lang="fa-IR" sz="7200" b="1" smtClean="0">
                <a:solidFill>
                  <a:srgbClr val="00B050"/>
                </a:solidFill>
                <a:cs typeface="B Titr" panose="00000700000000000000" pitchFamily="2" charset="-78"/>
              </a:rPr>
              <a:t>پیشگیری از چند آسیب</a:t>
            </a:r>
          </a:p>
        </p:txBody>
      </p:sp>
    </p:spTree>
  </p:cSld>
  <p:clrMapOvr>
    <a:masterClrMapping/>
  </p:clrMapOvr>
  <p:transition spd="slow">
    <p:wheel spokes="2"/>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آسیب</a:t>
            </a:r>
            <a:r>
              <a:rPr lang="fa-IR" smtClean="0">
                <a:solidFill>
                  <a:schemeClr val="tx2">
                    <a:satMod val="130000"/>
                  </a:schemeClr>
                </a:solidFill>
              </a:rPr>
              <a:t>‌</a:t>
            </a:r>
            <a:r>
              <a:rPr lang="fa-IR" smtClean="0">
                <a:solidFill>
                  <a:schemeClr val="tx2">
                    <a:satMod val="130000"/>
                  </a:schemeClr>
                </a:solidFill>
                <a:cs typeface="B Davat" pitchFamily="2" charset="-78"/>
              </a:rPr>
              <a:t>ها و هشدارها</a:t>
            </a:r>
            <a:endParaRPr lang="en-US" smtClean="0">
              <a:solidFill>
                <a:schemeClr val="tx2">
                  <a:satMod val="130000"/>
                </a:schemeClr>
              </a:solidFill>
              <a:cs typeface="B Davat" pitchFamily="2" charset="-78"/>
            </a:endParaRPr>
          </a:p>
        </p:txBody>
      </p:sp>
      <p:sp>
        <p:nvSpPr>
          <p:cNvPr id="30723" name="Rectangle 3"/>
          <p:cNvSpPr>
            <a:spLocks noGrp="1" noChangeArrowheads="1"/>
          </p:cNvSpPr>
          <p:nvPr>
            <p:ph idx="1"/>
          </p:nvPr>
        </p:nvSpPr>
        <p:spPr/>
        <p:txBody>
          <a:bodyPr>
            <a:normAutofit/>
          </a:bodyPr>
          <a:lstStyle/>
          <a:p>
            <a:pPr marL="365760" indent="-283464" eaLnBrk="1" fontAlgn="auto" hangingPunct="1">
              <a:spcAft>
                <a:spcPts val="0"/>
              </a:spcAft>
              <a:buFont typeface="Wingdings 2"/>
              <a:buNone/>
              <a:defRPr/>
            </a:pPr>
            <a:r>
              <a:rPr lang="ar-SA" sz="8000" b="1" smtClean="0">
                <a:solidFill>
                  <a:schemeClr val="tx1">
                    <a:lumMod val="65000"/>
                    <a:lumOff val="35000"/>
                  </a:schemeClr>
                </a:solidFill>
                <a:cs typeface="B Ferdosi" pitchFamily="2" charset="-78"/>
              </a:rPr>
              <a:t> </a:t>
            </a:r>
            <a:endParaRPr lang="fa-IR" sz="8000" b="1" smtClean="0">
              <a:solidFill>
                <a:schemeClr val="tx1">
                  <a:lumMod val="65000"/>
                  <a:lumOff val="35000"/>
                </a:schemeClr>
              </a:solidFill>
              <a:cs typeface="B Ferdosi" pitchFamily="2" charset="-78"/>
            </a:endParaRPr>
          </a:p>
          <a:p>
            <a:pPr marL="365760" indent="-283464" algn="ctr" eaLnBrk="1" fontAlgn="auto" hangingPunct="1">
              <a:spcAft>
                <a:spcPts val="0"/>
              </a:spcAft>
              <a:buFont typeface="Wingdings 2"/>
              <a:buChar char=""/>
              <a:defRPr/>
            </a:pPr>
            <a:r>
              <a:rPr lang="ar-SA" sz="8000" b="1" smtClean="0">
                <a:solidFill>
                  <a:schemeClr val="tx1">
                    <a:lumMod val="65000"/>
                    <a:lumOff val="35000"/>
                  </a:schemeClr>
                </a:solidFill>
                <a:cs typeface="B Ferdosi" pitchFamily="2" charset="-78"/>
              </a:rPr>
              <a:t>ارائه اطلاعات نادرست</a:t>
            </a:r>
            <a:r>
              <a:rPr lang="en-US" sz="8000" b="1" smtClean="0">
                <a:solidFill>
                  <a:schemeClr val="tx1">
                    <a:lumMod val="65000"/>
                    <a:lumOff val="35000"/>
                  </a:schemeClr>
                </a:solidFill>
                <a:cs typeface="B Ferdosi" pitchFamily="2" charset="-78"/>
              </a:rPr>
              <a:t> </a:t>
            </a:r>
            <a:endParaRPr lang="fa-IR" sz="8000" b="1" smtClean="0">
              <a:solidFill>
                <a:schemeClr val="tx1">
                  <a:lumMod val="65000"/>
                  <a:lumOff val="35000"/>
                </a:schemeClr>
              </a:solidFill>
              <a:cs typeface="B Ferdosi" pitchFamily="2" charset="-78"/>
            </a:endParaRPr>
          </a:p>
        </p:txBody>
      </p:sp>
    </p:spTree>
  </p:cSld>
  <p:clrMapOvr>
    <a:masterClrMapping/>
  </p:clrMapOvr>
  <p:transition spd="slow">
    <p:wheel spokes="2"/>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آسیب</a:t>
            </a:r>
            <a:r>
              <a:rPr lang="fa-IR" smtClean="0">
                <a:solidFill>
                  <a:schemeClr val="tx2">
                    <a:satMod val="130000"/>
                  </a:schemeClr>
                </a:solidFill>
              </a:rPr>
              <a:t>‌</a:t>
            </a:r>
            <a:r>
              <a:rPr lang="fa-IR" smtClean="0">
                <a:solidFill>
                  <a:schemeClr val="tx2">
                    <a:satMod val="130000"/>
                  </a:schemeClr>
                </a:solidFill>
                <a:cs typeface="B Davat" pitchFamily="2" charset="-78"/>
              </a:rPr>
              <a:t>ها و هشدارها</a:t>
            </a:r>
            <a:endParaRPr lang="fa-IR" smtClean="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algn="ctr" eaLnBrk="1" fontAlgn="auto" hangingPunct="1">
              <a:spcAft>
                <a:spcPts val="0"/>
              </a:spcAft>
              <a:buFont typeface="Wingdings 2"/>
              <a:buChar char=""/>
              <a:defRPr/>
            </a:pPr>
            <a:r>
              <a:rPr lang="ar-SA" sz="8000" b="1" smtClean="0">
                <a:solidFill>
                  <a:schemeClr val="tx1">
                    <a:lumMod val="65000"/>
                    <a:lumOff val="35000"/>
                  </a:schemeClr>
                </a:solidFill>
                <a:cs typeface="B Ferdosi" pitchFamily="2" charset="-78"/>
              </a:rPr>
              <a:t>خدا، ابزار تهدید</a:t>
            </a:r>
            <a:r>
              <a:rPr lang="en-US" sz="8000" b="1" smtClean="0">
                <a:solidFill>
                  <a:schemeClr val="tx1">
                    <a:lumMod val="65000"/>
                    <a:lumOff val="35000"/>
                  </a:schemeClr>
                </a:solidFill>
                <a:cs typeface="B Ferdosi" pitchFamily="2" charset="-78"/>
              </a:rPr>
              <a:t> </a:t>
            </a:r>
            <a:endParaRPr lang="fa-IR" sz="8000" b="1" smtClean="0">
              <a:solidFill>
                <a:schemeClr val="tx1">
                  <a:lumMod val="65000"/>
                  <a:lumOff val="35000"/>
                </a:schemeClr>
              </a:solidFill>
              <a:cs typeface="B Ferdosi" pitchFamily="2" charset="-78"/>
            </a:endParaRPr>
          </a:p>
          <a:p>
            <a:pPr marL="365760" indent="-283464" eaLnBrk="1" fontAlgn="auto" hangingPunct="1">
              <a:spcAft>
                <a:spcPts val="0"/>
              </a:spcAft>
              <a:buFont typeface="Wingdings 2"/>
              <a:buChar char=""/>
              <a:defRPr/>
            </a:pPr>
            <a:endParaRPr lang="fa-IR" sz="11500" smtClean="0"/>
          </a:p>
        </p:txBody>
      </p:sp>
    </p:spTree>
  </p:cSld>
  <p:clrMapOvr>
    <a:masterClrMapping/>
  </p:clrMapOvr>
  <p:transition spd="slow">
    <p:wheel spokes="2"/>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آسیب</a:t>
            </a:r>
            <a:r>
              <a:rPr lang="fa-IR" smtClean="0">
                <a:solidFill>
                  <a:schemeClr val="tx2">
                    <a:satMod val="130000"/>
                  </a:schemeClr>
                </a:solidFill>
              </a:rPr>
              <a:t>‌</a:t>
            </a:r>
            <a:r>
              <a:rPr lang="fa-IR" smtClean="0">
                <a:solidFill>
                  <a:schemeClr val="tx2">
                    <a:satMod val="130000"/>
                  </a:schemeClr>
                </a:solidFill>
                <a:cs typeface="B Davat" pitchFamily="2" charset="-78"/>
              </a:rPr>
              <a:t>ها و هشدارها</a:t>
            </a:r>
            <a:endParaRPr lang="fa-IR" smtClean="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algn="ctr" eaLnBrk="1" fontAlgn="auto" hangingPunct="1">
              <a:spcAft>
                <a:spcPts val="0"/>
              </a:spcAft>
              <a:buFont typeface="Wingdings 2"/>
              <a:buChar char=""/>
              <a:defRPr/>
            </a:pPr>
            <a:endParaRPr lang="fa-IR" sz="8000" b="1" smtClean="0">
              <a:solidFill>
                <a:schemeClr val="tx1">
                  <a:lumMod val="65000"/>
                  <a:lumOff val="35000"/>
                </a:schemeClr>
              </a:solidFill>
              <a:cs typeface="B Ferdosi" pitchFamily="2" charset="-78"/>
            </a:endParaRPr>
          </a:p>
          <a:p>
            <a:pPr marL="365760" indent="-283464" algn="ctr" eaLnBrk="1" fontAlgn="auto" hangingPunct="1">
              <a:spcAft>
                <a:spcPts val="0"/>
              </a:spcAft>
              <a:buFont typeface="Wingdings 2"/>
              <a:buChar char=""/>
              <a:defRPr/>
            </a:pPr>
            <a:r>
              <a:rPr lang="ar-SA" sz="8000" b="1" smtClean="0">
                <a:solidFill>
                  <a:schemeClr val="tx1">
                    <a:lumMod val="65000"/>
                    <a:lumOff val="35000"/>
                  </a:schemeClr>
                </a:solidFill>
                <a:cs typeface="B Ferdosi" pitchFamily="2" charset="-78"/>
              </a:rPr>
              <a:t>معرفی خدای ذهنی</a:t>
            </a:r>
            <a:r>
              <a:rPr lang="en-US" sz="8000" b="1" smtClean="0">
                <a:solidFill>
                  <a:schemeClr val="tx1">
                    <a:lumMod val="65000"/>
                    <a:lumOff val="35000"/>
                  </a:schemeClr>
                </a:solidFill>
                <a:cs typeface="B Ferdosi" pitchFamily="2" charset="-78"/>
              </a:rPr>
              <a:t> </a:t>
            </a:r>
            <a:endParaRPr lang="fa-IR" sz="8000" b="1" smtClean="0">
              <a:solidFill>
                <a:schemeClr val="tx1">
                  <a:lumMod val="65000"/>
                  <a:lumOff val="35000"/>
                </a:schemeClr>
              </a:solidFill>
              <a:cs typeface="B Ferdosi" pitchFamily="2" charset="-78"/>
            </a:endParaRPr>
          </a:p>
          <a:p>
            <a:pPr marL="365760" indent="-283464" eaLnBrk="1" fontAlgn="auto" hangingPunct="1">
              <a:spcAft>
                <a:spcPts val="0"/>
              </a:spcAft>
              <a:buFont typeface="Wingdings 2"/>
              <a:buChar char=""/>
              <a:defRPr/>
            </a:pPr>
            <a:endParaRPr lang="fa-IR" sz="9600" smtClean="0"/>
          </a:p>
        </p:txBody>
      </p:sp>
    </p:spTree>
  </p:cSld>
  <p:clrMapOvr>
    <a:masterClrMapping/>
  </p:clrMapOvr>
  <p:transition spd="slow">
    <p:wheel spokes="2"/>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آسیب</a:t>
            </a:r>
            <a:r>
              <a:rPr lang="fa-IR" smtClean="0">
                <a:solidFill>
                  <a:schemeClr val="tx2">
                    <a:satMod val="130000"/>
                  </a:schemeClr>
                </a:solidFill>
              </a:rPr>
              <a:t>‌</a:t>
            </a:r>
            <a:r>
              <a:rPr lang="fa-IR" smtClean="0">
                <a:solidFill>
                  <a:schemeClr val="tx2">
                    <a:satMod val="130000"/>
                  </a:schemeClr>
                </a:solidFill>
                <a:cs typeface="B Davat" pitchFamily="2" charset="-78"/>
              </a:rPr>
              <a:t>ها و هشدارها</a:t>
            </a:r>
            <a:endParaRPr lang="fa-IR" smtClean="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algn="ctr" eaLnBrk="1" fontAlgn="auto" hangingPunct="1">
              <a:spcAft>
                <a:spcPts val="0"/>
              </a:spcAft>
              <a:buFont typeface="Wingdings 2"/>
              <a:buChar char=""/>
              <a:defRPr/>
            </a:pPr>
            <a:r>
              <a:rPr lang="ar-SA" sz="8000" b="1" smtClean="0">
                <a:solidFill>
                  <a:schemeClr val="tx1">
                    <a:lumMod val="65000"/>
                    <a:lumOff val="35000"/>
                  </a:schemeClr>
                </a:solidFill>
                <a:cs typeface="B Ferdosi" pitchFamily="2" charset="-78"/>
              </a:rPr>
              <a:t>سخت</a:t>
            </a:r>
            <a:r>
              <a:rPr lang="fa-IR" sz="8000" b="1" smtClean="0">
                <a:solidFill>
                  <a:schemeClr val="tx1">
                    <a:lumMod val="65000"/>
                    <a:lumOff val="35000"/>
                  </a:schemeClr>
                </a:solidFill>
                <a:cs typeface="B Ferdosi" pitchFamily="2" charset="-78"/>
              </a:rPr>
              <a:t>‌</a:t>
            </a:r>
            <a:r>
              <a:rPr lang="ar-SA" sz="8000" b="1" smtClean="0">
                <a:solidFill>
                  <a:schemeClr val="tx1">
                    <a:lumMod val="65000"/>
                    <a:lumOff val="35000"/>
                  </a:schemeClr>
                </a:solidFill>
                <a:cs typeface="B Ferdosi" pitchFamily="2" charset="-78"/>
              </a:rPr>
              <a:t>گیری والدین </a:t>
            </a:r>
            <a:endParaRPr lang="fa-IR" sz="8000" b="1" smtClean="0">
              <a:solidFill>
                <a:schemeClr val="tx1">
                  <a:lumMod val="65000"/>
                  <a:lumOff val="35000"/>
                </a:schemeClr>
              </a:solidFill>
              <a:cs typeface="B Ferdosi" pitchFamily="2" charset="-78"/>
            </a:endParaRPr>
          </a:p>
          <a:p>
            <a:pPr marL="365760" indent="-283464" algn="ctr" eaLnBrk="1" fontAlgn="auto" hangingPunct="1">
              <a:spcAft>
                <a:spcPts val="0"/>
              </a:spcAft>
              <a:buFontTx/>
              <a:buNone/>
              <a:defRPr/>
            </a:pPr>
            <a:r>
              <a:rPr lang="ar-SA" sz="8000" b="1" smtClean="0">
                <a:solidFill>
                  <a:schemeClr val="tx1">
                    <a:lumMod val="65000"/>
                    <a:lumOff val="35000"/>
                  </a:schemeClr>
                </a:solidFill>
                <a:cs typeface="B Ferdosi" pitchFamily="2" charset="-78"/>
              </a:rPr>
              <a:t>در اجرای همه دستورات خدا</a:t>
            </a:r>
            <a:endParaRPr lang="en-US" sz="8000" b="1" smtClean="0">
              <a:solidFill>
                <a:schemeClr val="tx1">
                  <a:lumMod val="65000"/>
                  <a:lumOff val="35000"/>
                </a:schemeClr>
              </a:solidFill>
              <a:cs typeface="B Ferdosi" pitchFamily="2" charset="-78"/>
            </a:endParaRPr>
          </a:p>
          <a:p>
            <a:pPr marL="365760" indent="-283464" algn="just" eaLnBrk="1" fontAlgn="auto" hangingPunct="1">
              <a:spcAft>
                <a:spcPts val="0"/>
              </a:spcAft>
              <a:buFont typeface="Wingdings 2"/>
              <a:buChar char=""/>
              <a:defRPr/>
            </a:pPr>
            <a:endParaRPr lang="fa-IR" sz="7200" smtClean="0"/>
          </a:p>
        </p:txBody>
      </p:sp>
    </p:spTree>
  </p:cSld>
  <p:clrMapOvr>
    <a:masterClrMapping/>
  </p:clrMapOvr>
  <p:transition spd="slow">
    <p:wheel spokes="2"/>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آسیب</a:t>
            </a:r>
            <a:r>
              <a:rPr lang="fa-IR" smtClean="0">
                <a:solidFill>
                  <a:schemeClr val="tx2">
                    <a:satMod val="130000"/>
                  </a:schemeClr>
                </a:solidFill>
              </a:rPr>
              <a:t>‌</a:t>
            </a:r>
            <a:r>
              <a:rPr lang="fa-IR" smtClean="0">
                <a:solidFill>
                  <a:schemeClr val="tx2">
                    <a:satMod val="130000"/>
                  </a:schemeClr>
                </a:solidFill>
                <a:cs typeface="B Davat" pitchFamily="2" charset="-78"/>
              </a:rPr>
              <a:t>ها و هشدارها</a:t>
            </a:r>
            <a:endParaRPr lang="fa-IR" smtClean="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algn="ctr" eaLnBrk="1" fontAlgn="auto" hangingPunct="1">
              <a:spcAft>
                <a:spcPts val="0"/>
              </a:spcAft>
              <a:buFont typeface="Wingdings 2"/>
              <a:buChar char=""/>
              <a:defRPr/>
            </a:pPr>
            <a:r>
              <a:rPr lang="ar-SA" sz="8000" b="1" smtClean="0">
                <a:solidFill>
                  <a:schemeClr val="tx1">
                    <a:lumMod val="65000"/>
                    <a:lumOff val="35000"/>
                  </a:schemeClr>
                </a:solidFill>
                <a:cs typeface="B Ferdosi" pitchFamily="2" charset="-78"/>
              </a:rPr>
              <a:t>دشوار نمایی و طرح مسائل پیچیده</a:t>
            </a:r>
            <a:r>
              <a:rPr lang="en-US" sz="8000" b="1" smtClean="0">
                <a:solidFill>
                  <a:schemeClr val="tx1">
                    <a:lumMod val="65000"/>
                    <a:lumOff val="35000"/>
                  </a:schemeClr>
                </a:solidFill>
                <a:cs typeface="B Ferdosi" pitchFamily="2" charset="-78"/>
              </a:rPr>
              <a:t> </a:t>
            </a:r>
            <a:endParaRPr lang="fa-IR" sz="8000" b="1" smtClean="0">
              <a:solidFill>
                <a:schemeClr val="tx1">
                  <a:lumMod val="65000"/>
                  <a:lumOff val="35000"/>
                </a:schemeClr>
              </a:solidFill>
              <a:cs typeface="B Ferdosi" pitchFamily="2" charset="-78"/>
            </a:endParaRPr>
          </a:p>
          <a:p>
            <a:pPr marL="365760" indent="-283464" eaLnBrk="1" fontAlgn="auto" hangingPunct="1">
              <a:spcAft>
                <a:spcPts val="0"/>
              </a:spcAft>
              <a:buFont typeface="Wingdings 2"/>
              <a:buChar char=""/>
              <a:defRPr/>
            </a:pPr>
            <a:endParaRPr lang="fa-IR" sz="6000" smtClean="0"/>
          </a:p>
        </p:txBody>
      </p:sp>
    </p:spTree>
  </p:cSld>
  <p:clrMapOvr>
    <a:masterClrMapping/>
  </p:clrMapOvr>
  <p:transition spd="slow">
    <p:wheel spokes="2"/>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آسیب</a:t>
            </a:r>
            <a:r>
              <a:rPr lang="fa-IR" smtClean="0">
                <a:solidFill>
                  <a:schemeClr val="tx2">
                    <a:satMod val="130000"/>
                  </a:schemeClr>
                </a:solidFill>
              </a:rPr>
              <a:t>‌</a:t>
            </a:r>
            <a:r>
              <a:rPr lang="fa-IR" smtClean="0">
                <a:solidFill>
                  <a:schemeClr val="tx2">
                    <a:satMod val="130000"/>
                  </a:schemeClr>
                </a:solidFill>
                <a:cs typeface="B Davat" pitchFamily="2" charset="-78"/>
              </a:rPr>
              <a:t>ها و هشدارها</a:t>
            </a:r>
            <a:endParaRPr lang="fa-IR" smtClean="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algn="ctr" eaLnBrk="1" fontAlgn="auto" hangingPunct="1">
              <a:spcAft>
                <a:spcPts val="0"/>
              </a:spcAft>
              <a:buFont typeface="Wingdings 2"/>
              <a:buChar char=""/>
              <a:defRPr/>
            </a:pPr>
            <a:r>
              <a:rPr lang="ar-SA" sz="8000" b="1" smtClean="0">
                <a:solidFill>
                  <a:schemeClr val="tx1">
                    <a:lumMod val="65000"/>
                    <a:lumOff val="35000"/>
                  </a:schemeClr>
                </a:solidFill>
                <a:cs typeface="B Ferdosi" pitchFamily="2" charset="-78"/>
              </a:rPr>
              <a:t>نادیده گرفتن نیازهای کودکان</a:t>
            </a:r>
            <a:r>
              <a:rPr lang="en-US" sz="8000" b="1" smtClean="0">
                <a:solidFill>
                  <a:schemeClr val="tx1">
                    <a:lumMod val="65000"/>
                    <a:lumOff val="35000"/>
                  </a:schemeClr>
                </a:solidFill>
                <a:cs typeface="B Ferdosi" pitchFamily="2" charset="-78"/>
              </a:rPr>
              <a:t> </a:t>
            </a:r>
            <a:endParaRPr lang="fa-IR" sz="8000" b="1" smtClean="0">
              <a:solidFill>
                <a:schemeClr val="tx1">
                  <a:lumMod val="65000"/>
                  <a:lumOff val="35000"/>
                </a:schemeClr>
              </a:solidFill>
              <a:cs typeface="B Ferdosi" pitchFamily="2" charset="-78"/>
            </a:endParaRPr>
          </a:p>
          <a:p>
            <a:pPr marL="365760" indent="-283464" eaLnBrk="1" fontAlgn="auto" hangingPunct="1">
              <a:spcAft>
                <a:spcPts val="0"/>
              </a:spcAft>
              <a:buFont typeface="Wingdings 2"/>
              <a:buChar char=""/>
              <a:defRPr/>
            </a:pPr>
            <a:endParaRPr lang="fa-IR" sz="6600" smtClean="0"/>
          </a:p>
        </p:txBody>
      </p:sp>
    </p:spTree>
  </p:cSld>
  <p:clrMapOvr>
    <a:masterClrMapping/>
  </p:clrMapOvr>
  <p:transition spd="slow">
    <p:wheel spokes="2"/>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آسیب</a:t>
            </a:r>
            <a:r>
              <a:rPr lang="fa-IR" smtClean="0">
                <a:solidFill>
                  <a:schemeClr val="tx2">
                    <a:satMod val="130000"/>
                  </a:schemeClr>
                </a:solidFill>
              </a:rPr>
              <a:t>‌</a:t>
            </a:r>
            <a:r>
              <a:rPr lang="fa-IR" smtClean="0">
                <a:solidFill>
                  <a:schemeClr val="tx2">
                    <a:satMod val="130000"/>
                  </a:schemeClr>
                </a:solidFill>
                <a:cs typeface="B Davat" pitchFamily="2" charset="-78"/>
              </a:rPr>
              <a:t>ها و هشدارها</a:t>
            </a:r>
            <a:endParaRPr lang="fa-IR" smtClean="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algn="ctr" eaLnBrk="1" fontAlgn="auto" hangingPunct="1">
              <a:spcAft>
                <a:spcPts val="0"/>
              </a:spcAft>
              <a:buFont typeface="Wingdings 2"/>
              <a:buChar char=""/>
              <a:defRPr/>
            </a:pPr>
            <a:r>
              <a:rPr lang="ar-SA" sz="8000" b="1" smtClean="0">
                <a:solidFill>
                  <a:schemeClr val="tx1">
                    <a:lumMod val="65000"/>
                    <a:lumOff val="35000"/>
                  </a:schemeClr>
                </a:solidFill>
                <a:cs typeface="B Ferdosi" pitchFamily="2" charset="-78"/>
              </a:rPr>
              <a:t>برخورد نامناسب والدین</a:t>
            </a:r>
            <a:endParaRPr lang="fa-IR" sz="8000" b="1" smtClean="0">
              <a:solidFill>
                <a:schemeClr val="tx1">
                  <a:lumMod val="65000"/>
                  <a:lumOff val="35000"/>
                </a:schemeClr>
              </a:solidFill>
              <a:cs typeface="B Ferdosi" pitchFamily="2" charset="-78"/>
            </a:endParaRPr>
          </a:p>
          <a:p>
            <a:pPr marL="365760" indent="-283464" algn="ctr" eaLnBrk="1" fontAlgn="auto" hangingPunct="1">
              <a:spcAft>
                <a:spcPts val="0"/>
              </a:spcAft>
              <a:buFontTx/>
              <a:buNone/>
              <a:defRPr/>
            </a:pPr>
            <a:r>
              <a:rPr lang="ar-SA" sz="8000" b="1" smtClean="0">
                <a:solidFill>
                  <a:schemeClr val="tx1">
                    <a:lumMod val="65000"/>
                    <a:lumOff val="35000"/>
                  </a:schemeClr>
                </a:solidFill>
                <a:cs typeface="B Ferdosi" pitchFamily="2" charset="-78"/>
              </a:rPr>
              <a:t> و بی اعتمادی فرزند</a:t>
            </a:r>
            <a:r>
              <a:rPr lang="en-US" sz="8000" b="1" smtClean="0">
                <a:solidFill>
                  <a:schemeClr val="tx1">
                    <a:lumMod val="65000"/>
                    <a:lumOff val="35000"/>
                  </a:schemeClr>
                </a:solidFill>
                <a:cs typeface="B Ferdosi" pitchFamily="2" charset="-78"/>
              </a:rPr>
              <a:t> </a:t>
            </a:r>
          </a:p>
          <a:p>
            <a:pPr marL="365760" indent="-283464" algn="just" eaLnBrk="1" fontAlgn="auto" hangingPunct="1">
              <a:spcAft>
                <a:spcPts val="0"/>
              </a:spcAft>
              <a:buFont typeface="Wingdings 2"/>
              <a:buChar char=""/>
              <a:defRPr/>
            </a:pPr>
            <a:endParaRPr lang="fa-IR" sz="4000" smtClean="0"/>
          </a:p>
        </p:txBody>
      </p:sp>
    </p:spTree>
  </p:cSld>
  <p:clrMapOvr>
    <a:masterClrMapping/>
  </p:clrMapOvr>
  <p:transition spd="slow">
    <p:wheel spokes="2"/>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algn="ctr" eaLnBrk="1" fontAlgn="auto" hangingPunct="1">
              <a:spcAft>
                <a:spcPts val="0"/>
              </a:spcAft>
              <a:defRPr/>
            </a:pPr>
            <a:r>
              <a:rPr lang="fa-IR" dirty="0" smtClean="0">
                <a:solidFill>
                  <a:schemeClr val="tx2">
                    <a:satMod val="130000"/>
                  </a:schemeClr>
                </a:solidFill>
                <a:cs typeface="B Davat" pitchFamily="2" charset="-78"/>
              </a:rPr>
              <a:t>بحث دوم</a:t>
            </a:r>
            <a:endParaRPr lang="en-US" dirty="0" smtClean="0">
              <a:solidFill>
                <a:schemeClr val="tx2">
                  <a:satMod val="130000"/>
                </a:schemeClr>
              </a:solidFill>
              <a:cs typeface="B Davat" pitchFamily="2" charset="-78"/>
            </a:endParaRPr>
          </a:p>
        </p:txBody>
      </p:sp>
      <p:sp>
        <p:nvSpPr>
          <p:cNvPr id="12291" name="Rectangle 3"/>
          <p:cNvSpPr>
            <a:spLocks noGrp="1" noChangeArrowheads="1"/>
          </p:cNvSpPr>
          <p:nvPr>
            <p:ph idx="1"/>
          </p:nvPr>
        </p:nvSpPr>
        <p:spPr>
          <a:xfrm>
            <a:off x="468313" y="1700213"/>
            <a:ext cx="8229600" cy="4619625"/>
          </a:xfrm>
        </p:spPr>
        <p:txBody>
          <a:bodyPr/>
          <a:lstStyle/>
          <a:p>
            <a:pPr algn="ctr" eaLnBrk="1" hangingPunct="1">
              <a:buFontTx/>
              <a:buNone/>
            </a:pPr>
            <a:endParaRPr lang="fa-IR" sz="4800" smtClean="0">
              <a:solidFill>
                <a:srgbClr val="FFFF00"/>
              </a:solidFill>
              <a:cs typeface="B Titr" panose="00000700000000000000" pitchFamily="2" charset="-78"/>
            </a:endParaRPr>
          </a:p>
          <a:p>
            <a:pPr algn="ctr" eaLnBrk="1" hangingPunct="1">
              <a:buFontTx/>
              <a:buNone/>
            </a:pPr>
            <a:r>
              <a:rPr lang="fa-IR" sz="5400" smtClean="0">
                <a:solidFill>
                  <a:srgbClr val="00B050"/>
                </a:solidFill>
                <a:cs typeface="B Titr" panose="00000700000000000000" pitchFamily="2" charset="-78"/>
              </a:rPr>
              <a:t>آثار خداشناسی در زندگی کودکان</a:t>
            </a:r>
            <a:endParaRPr lang="en-US" sz="5400" smtClean="0">
              <a:solidFill>
                <a:srgbClr val="00B050"/>
              </a:solidFill>
              <a:cs typeface="B Titr" panose="00000700000000000000" pitchFamily="2" charset="-78"/>
            </a:endParaRPr>
          </a:p>
        </p:txBody>
      </p:sp>
    </p:spTree>
  </p:cSld>
  <p:clrMapOvr>
    <a:masterClrMapping/>
  </p:clrMapOvr>
  <p:transition spd="slow">
    <p:wheel spokes="2"/>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blinds(horizontal)">
                                      <p:cBhvr>
                                        <p:cTn id="7" dur="500"/>
                                        <p:tgtEl>
                                          <p:spTgt spid="266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mph" presetSubtype="1" grpId="0" nodeType="clickEffect">
                                  <p:stCondLst>
                                    <p:cond delay="0"/>
                                  </p:stCondLst>
                                  <p:childTnLst>
                                    <p:set>
                                      <p:cBhvr override="childStyle">
                                        <p:cTn id="11" dur="indefinite"/>
                                        <p:tgtEl>
                                          <p:spTgt spid="12291">
                                            <p:txEl>
                                              <p:pRg st="1" end="1"/>
                                            </p:txEl>
                                          </p:spTgt>
                                        </p:tgtEl>
                                        <p:attrNameLst>
                                          <p:attrName>style.fontStyle</p:attrName>
                                        </p:attrNameLst>
                                      </p:cBhvr>
                                      <p:to>
                                        <p:strVal val="normal"/>
                                      </p:to>
                                    </p:set>
                                    <p:set>
                                      <p:cBhvr override="childStyle">
                                        <p:cTn id="12" dur="indefinite"/>
                                        <p:tgtEl>
                                          <p:spTgt spid="12291">
                                            <p:txEl>
                                              <p:pRg st="1" end="1"/>
                                            </p:txEl>
                                          </p:spTgt>
                                        </p:tgtEl>
                                        <p:attrNameLst>
                                          <p:attrName>style.fontWeight</p:attrName>
                                        </p:attrNameLst>
                                      </p:cBhvr>
                                      <p:to>
                                        <p:strVal val="bold"/>
                                      </p:to>
                                    </p:set>
                                    <p:set>
                                      <p:cBhvr override="childStyle">
                                        <p:cTn id="13" dur="indefinite"/>
                                        <p:tgtEl>
                                          <p:spTgt spid="12291">
                                            <p:txEl>
                                              <p:pRg st="1" end="1"/>
                                            </p:txEl>
                                          </p:spTgt>
                                        </p:tgtEl>
                                        <p:attrNameLst>
                                          <p:attrName>style.textDecorationUnderline</p:attrName>
                                        </p:attrNameLst>
                                      </p:cBhvr>
                                      <p:to>
                                        <p:strVal val="fals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p:bldP spid="12291"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dirty="0" smtClean="0">
                <a:solidFill>
                  <a:schemeClr val="tx2">
                    <a:satMod val="130000"/>
                  </a:schemeClr>
                </a:solidFill>
                <a:cs typeface="B Davat" pitchFamily="2" charset="-78"/>
              </a:rPr>
              <a:t>آثار خداشناسی در زندگی کودکان</a:t>
            </a:r>
            <a:endParaRPr lang="fa-IR" dirty="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algn="ctr" eaLnBrk="1" fontAlgn="auto" hangingPunct="1">
              <a:spcAft>
                <a:spcPts val="0"/>
              </a:spcAft>
              <a:buFont typeface="Wingdings 2"/>
              <a:buNone/>
              <a:defRPr/>
            </a:pPr>
            <a:endParaRPr lang="fa-IR" sz="6000" dirty="0" smtClean="0">
              <a:solidFill>
                <a:schemeClr val="bg2">
                  <a:lumMod val="25000"/>
                </a:schemeClr>
              </a:solidFill>
              <a:cs typeface="B Titr" pitchFamily="2" charset="-78"/>
            </a:endParaRPr>
          </a:p>
          <a:p>
            <a:pPr marL="365760" indent="-283464" algn="ctr" eaLnBrk="1" fontAlgn="auto" hangingPunct="1">
              <a:spcAft>
                <a:spcPts val="0"/>
              </a:spcAft>
              <a:buFont typeface="Wingdings 2"/>
              <a:buNone/>
              <a:defRPr/>
            </a:pPr>
            <a:r>
              <a:rPr lang="fa-IR" sz="6000" dirty="0" smtClean="0">
                <a:solidFill>
                  <a:schemeClr val="bg2">
                    <a:lumMod val="25000"/>
                  </a:schemeClr>
                </a:solidFill>
                <a:cs typeface="B Titr" pitchFamily="2" charset="-78"/>
              </a:rPr>
              <a:t>1. افزایش علاقه به خداوند</a:t>
            </a:r>
          </a:p>
          <a:p>
            <a:pPr marL="365760" indent="-283464" eaLnBrk="1" fontAlgn="auto" hangingPunct="1">
              <a:spcAft>
                <a:spcPts val="0"/>
              </a:spcAft>
              <a:buFont typeface="Wingdings 2"/>
              <a:buNone/>
              <a:defRPr/>
            </a:pPr>
            <a:endParaRPr lang="fa-IR" sz="7200" dirty="0"/>
          </a:p>
        </p:txBody>
      </p:sp>
    </p:spTree>
  </p:cSld>
  <p:clrMapOvr>
    <a:masterClrMapping/>
  </p:clrMapOvr>
  <p:transition spd="slow">
    <p:wheel spokes="2"/>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dirty="0" smtClean="0">
                <a:solidFill>
                  <a:schemeClr val="tx2">
                    <a:satMod val="130000"/>
                  </a:schemeClr>
                </a:solidFill>
                <a:cs typeface="B Davat" pitchFamily="2" charset="-78"/>
              </a:rPr>
              <a:t>آثار خداشناسی در زندگی کودکان</a:t>
            </a:r>
            <a:endParaRPr lang="fa-IR" dirty="0" smtClean="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eaLnBrk="1" fontAlgn="auto" hangingPunct="1">
              <a:spcAft>
                <a:spcPts val="0"/>
              </a:spcAft>
              <a:buFontTx/>
              <a:buNone/>
              <a:defRPr/>
            </a:pPr>
            <a:endParaRPr lang="fa-IR" sz="6000" dirty="0" smtClean="0">
              <a:solidFill>
                <a:schemeClr val="bg2">
                  <a:lumMod val="25000"/>
                </a:schemeClr>
              </a:solidFill>
              <a:cs typeface="B Titr" pitchFamily="2" charset="-78"/>
            </a:endParaRPr>
          </a:p>
          <a:p>
            <a:pPr marL="365760" indent="-283464" algn="ctr" eaLnBrk="1" fontAlgn="auto" hangingPunct="1">
              <a:spcAft>
                <a:spcPts val="0"/>
              </a:spcAft>
              <a:buFontTx/>
              <a:buNone/>
              <a:defRPr/>
            </a:pPr>
            <a:r>
              <a:rPr lang="fa-IR" sz="6000" dirty="0" smtClean="0">
                <a:solidFill>
                  <a:schemeClr val="bg2">
                    <a:lumMod val="25000"/>
                  </a:schemeClr>
                </a:solidFill>
                <a:cs typeface="B Titr" pitchFamily="2" charset="-78"/>
              </a:rPr>
              <a:t>2. علاقه‌مندی به دستورات خداوند</a:t>
            </a:r>
            <a:r>
              <a:rPr lang="en-US" sz="6000" dirty="0" smtClean="0">
                <a:solidFill>
                  <a:schemeClr val="bg2">
                    <a:lumMod val="25000"/>
                  </a:schemeClr>
                </a:solidFill>
                <a:cs typeface="B Titr" pitchFamily="2" charset="-78"/>
              </a:rPr>
              <a:t> </a:t>
            </a:r>
            <a:endParaRPr lang="fa-IR" sz="6000" dirty="0" smtClean="0">
              <a:solidFill>
                <a:schemeClr val="bg2">
                  <a:lumMod val="25000"/>
                </a:schemeClr>
              </a:solidFill>
              <a:cs typeface="B Titr" pitchFamily="2" charset="-78"/>
            </a:endParaRPr>
          </a:p>
          <a:p>
            <a:pPr marL="365760" indent="-283464" eaLnBrk="1" fontAlgn="auto" hangingPunct="1">
              <a:spcAft>
                <a:spcPts val="0"/>
              </a:spcAft>
              <a:buFontTx/>
              <a:buNone/>
              <a:defRPr/>
            </a:pPr>
            <a:endParaRPr lang="fa-IR" dirty="0" smtClean="0"/>
          </a:p>
        </p:txBody>
      </p:sp>
    </p:spTree>
  </p:cSld>
  <p:clrMapOvr>
    <a:masterClrMapping/>
  </p:clrMapOvr>
  <p:transition spd="slow">
    <p:wheel spokes="2"/>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آثار خداشناسی در زندگی کودکان</a:t>
            </a:r>
            <a:endParaRPr lang="fa-IR" smtClean="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eaLnBrk="1" fontAlgn="auto" hangingPunct="1">
              <a:spcAft>
                <a:spcPts val="0"/>
              </a:spcAft>
              <a:buFontTx/>
              <a:buNone/>
              <a:defRPr/>
            </a:pPr>
            <a:endParaRPr lang="fa-IR" sz="6000" smtClean="0">
              <a:solidFill>
                <a:schemeClr val="bg2">
                  <a:lumMod val="25000"/>
                </a:schemeClr>
              </a:solidFill>
              <a:cs typeface="B Titr" pitchFamily="2" charset="-78"/>
            </a:endParaRPr>
          </a:p>
          <a:p>
            <a:pPr marL="365760" indent="-283464" algn="ctr" eaLnBrk="1" fontAlgn="auto" hangingPunct="1">
              <a:spcAft>
                <a:spcPts val="0"/>
              </a:spcAft>
              <a:buFontTx/>
              <a:buNone/>
              <a:defRPr/>
            </a:pPr>
            <a:r>
              <a:rPr lang="fa-IR" sz="6000" smtClean="0">
                <a:solidFill>
                  <a:schemeClr val="bg2">
                    <a:lumMod val="25000"/>
                  </a:schemeClr>
                </a:solidFill>
                <a:cs typeface="B Titr" pitchFamily="2" charset="-78"/>
              </a:rPr>
              <a:t>3. مقدمه شکوفایی دیگر فضائل</a:t>
            </a:r>
            <a:r>
              <a:rPr lang="en-US" sz="7200" smtClean="0">
                <a:cs typeface="B Davat" pitchFamily="2" charset="-78"/>
              </a:rPr>
              <a:t> </a:t>
            </a:r>
            <a:endParaRPr lang="fa-IR" sz="7200" smtClean="0">
              <a:cs typeface="B Davat" pitchFamily="2" charset="-78"/>
            </a:endParaRPr>
          </a:p>
          <a:p>
            <a:pPr marL="365760" indent="-283464" eaLnBrk="1" fontAlgn="auto" hangingPunct="1">
              <a:spcAft>
                <a:spcPts val="0"/>
              </a:spcAft>
              <a:buFontTx/>
              <a:buNone/>
              <a:defRPr/>
            </a:pPr>
            <a:endParaRPr lang="fa-IR" sz="7200" smtClean="0"/>
          </a:p>
        </p:txBody>
      </p:sp>
    </p:spTree>
  </p:cSld>
  <p:clrMapOvr>
    <a:masterClrMapping/>
  </p:clrMapOvr>
  <p:transition spd="slow">
    <p:wheel spokes="2"/>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آثار خداشناسی در زندگی کودکان</a:t>
            </a:r>
            <a:endParaRPr lang="fa-IR" smtClean="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algn="ctr" eaLnBrk="1" fontAlgn="auto" hangingPunct="1">
              <a:spcAft>
                <a:spcPts val="0"/>
              </a:spcAft>
              <a:buFont typeface="Wingdings 2"/>
              <a:buNone/>
              <a:defRPr/>
            </a:pPr>
            <a:endParaRPr lang="fa-IR" sz="6000" smtClean="0">
              <a:solidFill>
                <a:schemeClr val="bg2">
                  <a:lumMod val="25000"/>
                </a:schemeClr>
              </a:solidFill>
              <a:cs typeface="B Titr" pitchFamily="2" charset="-78"/>
            </a:endParaRPr>
          </a:p>
          <a:p>
            <a:pPr marL="365760" indent="-283464" algn="ctr" eaLnBrk="1" fontAlgn="auto" hangingPunct="1">
              <a:spcAft>
                <a:spcPts val="0"/>
              </a:spcAft>
              <a:buFont typeface="Wingdings 2"/>
              <a:buNone/>
              <a:defRPr/>
            </a:pPr>
            <a:r>
              <a:rPr lang="fa-IR" sz="6000" smtClean="0">
                <a:solidFill>
                  <a:schemeClr val="bg2">
                    <a:lumMod val="25000"/>
                  </a:schemeClr>
                </a:solidFill>
                <a:cs typeface="B Titr" pitchFamily="2" charset="-78"/>
              </a:rPr>
              <a:t>4. پرورش احساس مسئولیت درباره خدا</a:t>
            </a:r>
            <a:r>
              <a:rPr lang="en-US" sz="6000" smtClean="0">
                <a:solidFill>
                  <a:schemeClr val="bg2">
                    <a:lumMod val="25000"/>
                  </a:schemeClr>
                </a:solidFill>
                <a:cs typeface="B Titr" pitchFamily="2" charset="-78"/>
              </a:rPr>
              <a:t> </a:t>
            </a:r>
            <a:endParaRPr lang="fa-IR" sz="6000" smtClean="0">
              <a:solidFill>
                <a:schemeClr val="bg2">
                  <a:lumMod val="25000"/>
                </a:schemeClr>
              </a:solidFill>
              <a:cs typeface="B Titr" pitchFamily="2" charset="-78"/>
            </a:endParaRPr>
          </a:p>
          <a:p>
            <a:pPr marL="365760" indent="-283464" eaLnBrk="1" fontAlgn="auto" hangingPunct="1">
              <a:spcAft>
                <a:spcPts val="0"/>
              </a:spcAft>
              <a:buFont typeface="Wingdings 2"/>
              <a:buChar char=""/>
              <a:defRPr/>
            </a:pPr>
            <a:endParaRPr lang="fa-IR" smtClean="0"/>
          </a:p>
        </p:txBody>
      </p:sp>
    </p:spTree>
  </p:cSld>
  <p:clrMapOvr>
    <a:masterClrMapping/>
  </p:clrMapOvr>
  <p:transition spd="slow">
    <p:wheel spokes="2"/>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آثار خداشناسی در زندگی کودکان</a:t>
            </a:r>
            <a:endParaRPr lang="fa-IR" smtClean="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algn="ctr" eaLnBrk="1" fontAlgn="auto" hangingPunct="1">
              <a:spcAft>
                <a:spcPts val="0"/>
              </a:spcAft>
              <a:buFont typeface="Wingdings 2"/>
              <a:buNone/>
              <a:defRPr/>
            </a:pPr>
            <a:endParaRPr lang="fa-IR" sz="8000" smtClean="0">
              <a:solidFill>
                <a:schemeClr val="bg2">
                  <a:lumMod val="25000"/>
                </a:schemeClr>
              </a:solidFill>
              <a:cs typeface="B Titr" pitchFamily="2" charset="-78"/>
            </a:endParaRPr>
          </a:p>
          <a:p>
            <a:pPr marL="365760" indent="-283464" algn="ctr" eaLnBrk="1" fontAlgn="auto" hangingPunct="1">
              <a:spcAft>
                <a:spcPts val="0"/>
              </a:spcAft>
              <a:buFont typeface="Wingdings 2"/>
              <a:buNone/>
              <a:defRPr/>
            </a:pPr>
            <a:r>
              <a:rPr lang="fa-IR" sz="8000" smtClean="0">
                <a:solidFill>
                  <a:schemeClr val="bg2">
                    <a:lumMod val="25000"/>
                  </a:schemeClr>
                </a:solidFill>
                <a:cs typeface="B Titr" pitchFamily="2" charset="-78"/>
              </a:rPr>
              <a:t>5.افزایش ایمان</a:t>
            </a:r>
            <a:r>
              <a:rPr lang="en-US" sz="8000" smtClean="0">
                <a:solidFill>
                  <a:schemeClr val="bg2">
                    <a:lumMod val="25000"/>
                  </a:schemeClr>
                </a:solidFill>
                <a:cs typeface="B Titr" pitchFamily="2" charset="-78"/>
              </a:rPr>
              <a:t> </a:t>
            </a:r>
            <a:endParaRPr lang="fa-IR" sz="8000" smtClean="0">
              <a:solidFill>
                <a:schemeClr val="bg2">
                  <a:lumMod val="25000"/>
                </a:schemeClr>
              </a:solidFill>
              <a:cs typeface="B Titr" pitchFamily="2" charset="-78"/>
            </a:endParaRPr>
          </a:p>
          <a:p>
            <a:pPr marL="365760" indent="-283464" eaLnBrk="1" fontAlgn="auto" hangingPunct="1">
              <a:spcAft>
                <a:spcPts val="0"/>
              </a:spcAft>
              <a:buFont typeface="Wingdings 2"/>
              <a:buChar char=""/>
              <a:defRPr/>
            </a:pPr>
            <a:endParaRPr lang="fa-IR" smtClean="0"/>
          </a:p>
        </p:txBody>
      </p:sp>
    </p:spTree>
  </p:cSld>
  <p:clrMapOvr>
    <a:masterClrMapping/>
  </p:clrMapOvr>
  <p:transition spd="slow">
    <p:wheel spokes="2"/>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آثار خداشناسی در زندگی کودکان</a:t>
            </a:r>
            <a:endParaRPr lang="fa-IR" smtClean="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algn="ctr" eaLnBrk="1" fontAlgn="auto" hangingPunct="1">
              <a:spcAft>
                <a:spcPts val="0"/>
              </a:spcAft>
              <a:buFont typeface="Wingdings 2"/>
              <a:buNone/>
              <a:defRPr/>
            </a:pPr>
            <a:r>
              <a:rPr lang="fa-IR" sz="6000" smtClean="0">
                <a:solidFill>
                  <a:schemeClr val="bg2">
                    <a:lumMod val="25000"/>
                  </a:schemeClr>
                </a:solidFill>
                <a:cs typeface="B Titr" pitchFamily="2" charset="-78"/>
              </a:rPr>
              <a:t>6.برخورداری از سلامت روان  </a:t>
            </a:r>
          </a:p>
          <a:p>
            <a:pPr marL="365760" indent="-283464" eaLnBrk="1" fontAlgn="auto" hangingPunct="1">
              <a:spcAft>
                <a:spcPts val="0"/>
              </a:spcAft>
              <a:buFontTx/>
              <a:buNone/>
              <a:defRPr/>
            </a:pPr>
            <a:endParaRPr lang="fa-IR" sz="6000" smtClean="0">
              <a:solidFill>
                <a:schemeClr val="bg2">
                  <a:lumMod val="25000"/>
                </a:schemeClr>
              </a:solidFill>
              <a:cs typeface="B Titr" pitchFamily="2" charset="-78"/>
            </a:endParaRPr>
          </a:p>
        </p:txBody>
      </p:sp>
    </p:spTree>
  </p:cSld>
  <p:clrMapOvr>
    <a:masterClrMapping/>
  </p:clrMapOvr>
  <p:transition spd="slow">
    <p:wheel spokes="2"/>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dirty="0" smtClean="0">
                <a:solidFill>
                  <a:schemeClr val="tx2">
                    <a:satMod val="130000"/>
                  </a:schemeClr>
                </a:solidFill>
                <a:cs typeface="B Mitra" pitchFamily="2" charset="-78"/>
              </a:rPr>
              <a:t>بحث سوم</a:t>
            </a:r>
            <a:endParaRPr lang="fa-IR" dirty="0">
              <a:solidFill>
                <a:schemeClr val="tx2">
                  <a:satMod val="130000"/>
                </a:schemeClr>
              </a:solidFill>
              <a:cs typeface="B Mitra" pitchFamily="2" charset="-78"/>
            </a:endParaRPr>
          </a:p>
        </p:txBody>
      </p:sp>
      <p:sp>
        <p:nvSpPr>
          <p:cNvPr id="27651" name="Content Placeholder 2"/>
          <p:cNvSpPr>
            <a:spLocks noGrp="1"/>
          </p:cNvSpPr>
          <p:nvPr>
            <p:ph idx="1"/>
          </p:nvPr>
        </p:nvSpPr>
        <p:spPr/>
        <p:txBody>
          <a:bodyPr/>
          <a:lstStyle/>
          <a:p>
            <a:pPr algn="ctr" eaLnBrk="1" hangingPunct="1">
              <a:buFont typeface="Wingdings 2" panose="05020102010507070707" pitchFamily="18" charset="2"/>
              <a:buNone/>
            </a:pPr>
            <a:endParaRPr lang="fa-IR" sz="5400" smtClean="0">
              <a:solidFill>
                <a:srgbClr val="00B050"/>
              </a:solidFill>
              <a:cs typeface="B Titr" panose="00000700000000000000" pitchFamily="2" charset="-78"/>
            </a:endParaRPr>
          </a:p>
          <a:p>
            <a:pPr algn="ctr" eaLnBrk="1" hangingPunct="1">
              <a:buFont typeface="Wingdings 2" panose="05020102010507070707" pitchFamily="18" charset="2"/>
              <a:buNone/>
            </a:pPr>
            <a:endParaRPr lang="fa-IR" sz="5400" smtClean="0">
              <a:solidFill>
                <a:srgbClr val="00B050"/>
              </a:solidFill>
              <a:cs typeface="B Titr" panose="00000700000000000000" pitchFamily="2" charset="-78"/>
            </a:endParaRPr>
          </a:p>
          <a:p>
            <a:pPr algn="ctr" eaLnBrk="1" hangingPunct="1">
              <a:buFont typeface="Wingdings 2" panose="05020102010507070707" pitchFamily="18" charset="2"/>
              <a:buNone/>
            </a:pPr>
            <a:r>
              <a:rPr lang="fa-IR" sz="5400" smtClean="0">
                <a:solidFill>
                  <a:srgbClr val="00B050"/>
                </a:solidFill>
                <a:cs typeface="B Titr" panose="00000700000000000000" pitchFamily="2" charset="-78"/>
              </a:rPr>
              <a:t>برداشت کودکان از مفهوم خدا</a:t>
            </a:r>
          </a:p>
        </p:txBody>
      </p:sp>
    </p:spTree>
  </p:cSld>
  <p:clrMapOvr>
    <a:masterClrMapping/>
  </p:clrMapOvr>
  <p:transition spd="slow">
    <p:wheel spokes="2"/>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برداشت کودکان از مفهوم خداوند</a:t>
            </a:r>
            <a:endParaRPr lang="en-US" smtClean="0">
              <a:solidFill>
                <a:schemeClr val="tx2">
                  <a:satMod val="130000"/>
                </a:schemeClr>
              </a:solidFill>
              <a:cs typeface="B Davat" pitchFamily="2" charset="-78"/>
            </a:endParaRPr>
          </a:p>
        </p:txBody>
      </p:sp>
      <p:sp>
        <p:nvSpPr>
          <p:cNvPr id="28675" name="Rectangle 3"/>
          <p:cNvSpPr>
            <a:spLocks noGrp="1" noChangeArrowheads="1"/>
          </p:cNvSpPr>
          <p:nvPr>
            <p:ph idx="1"/>
          </p:nvPr>
        </p:nvSpPr>
        <p:spPr/>
        <p:txBody>
          <a:bodyPr/>
          <a:lstStyle/>
          <a:p>
            <a:pPr eaLnBrk="1" hangingPunct="1">
              <a:buFontTx/>
              <a:buNone/>
            </a:pPr>
            <a:r>
              <a:rPr lang="fa-IR" sz="7200" smtClean="0">
                <a:solidFill>
                  <a:srgbClr val="7030A0"/>
                </a:solidFill>
                <a:cs typeface="B Titr" panose="00000700000000000000" pitchFamily="2" charset="-78"/>
              </a:rPr>
              <a:t>1. خردسالان</a:t>
            </a:r>
          </a:p>
          <a:p>
            <a:pPr eaLnBrk="1" hangingPunct="1">
              <a:buFontTx/>
              <a:buNone/>
            </a:pPr>
            <a:r>
              <a:rPr lang="fa-IR" sz="7200" smtClean="0">
                <a:solidFill>
                  <a:srgbClr val="7030A0"/>
                </a:solidFill>
                <a:cs typeface="B Titr" panose="00000700000000000000" pitchFamily="2" charset="-78"/>
              </a:rPr>
              <a:t>2. کودکان دبستانی</a:t>
            </a:r>
            <a:endParaRPr lang="en-US" sz="7200" smtClean="0">
              <a:solidFill>
                <a:srgbClr val="7030A0"/>
              </a:solidFill>
              <a:cs typeface="B Titr" panose="00000700000000000000" pitchFamily="2" charset="-78"/>
            </a:endParaRPr>
          </a:p>
        </p:txBody>
      </p:sp>
    </p:spTree>
  </p:cSld>
  <p:clrMapOvr>
    <a:masterClrMapping/>
  </p:clrMapOvr>
  <p:transition spd="slow">
    <p:wheel spokes="2"/>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دو ویژگی شناختی خردسالان</a:t>
            </a:r>
            <a:endParaRPr lang="en-US" smtClean="0">
              <a:solidFill>
                <a:schemeClr val="tx2">
                  <a:satMod val="130000"/>
                </a:schemeClr>
              </a:solidFill>
              <a:cs typeface="B Davat" pitchFamily="2" charset="-78"/>
            </a:endParaRPr>
          </a:p>
        </p:txBody>
      </p:sp>
      <p:sp>
        <p:nvSpPr>
          <p:cNvPr id="29699" name="Rectangle 3"/>
          <p:cNvSpPr>
            <a:spLocks noGrp="1" noChangeArrowheads="1"/>
          </p:cNvSpPr>
          <p:nvPr>
            <p:ph idx="1"/>
          </p:nvPr>
        </p:nvSpPr>
        <p:spPr/>
        <p:txBody>
          <a:bodyPr/>
          <a:lstStyle/>
          <a:p>
            <a:pPr algn="ctr" eaLnBrk="1" hangingPunct="1"/>
            <a:r>
              <a:rPr lang="ar-SA" sz="9600" smtClean="0">
                <a:solidFill>
                  <a:srgbClr val="92D050"/>
                </a:solidFill>
                <a:cs typeface="B Titr" panose="00000700000000000000" pitchFamily="2" charset="-78"/>
              </a:rPr>
              <a:t>خودمحور</a:t>
            </a:r>
            <a:r>
              <a:rPr lang="fa-IR" sz="9600" smtClean="0">
                <a:solidFill>
                  <a:srgbClr val="92D050"/>
                </a:solidFill>
                <a:cs typeface="B Titr" panose="00000700000000000000" pitchFamily="2" charset="-78"/>
              </a:rPr>
              <a:t>ی</a:t>
            </a:r>
          </a:p>
          <a:p>
            <a:pPr algn="ctr" eaLnBrk="1" hangingPunct="1"/>
            <a:r>
              <a:rPr lang="ar-SA" sz="9600" smtClean="0">
                <a:solidFill>
                  <a:srgbClr val="92D050"/>
                </a:solidFill>
                <a:cs typeface="B Titr" panose="00000700000000000000" pitchFamily="2" charset="-78"/>
              </a:rPr>
              <a:t>تمرکزگرایی</a:t>
            </a:r>
            <a:endParaRPr lang="en-US" sz="9600" smtClean="0">
              <a:solidFill>
                <a:srgbClr val="92D050"/>
              </a:solidFill>
              <a:cs typeface="B Titr" panose="00000700000000000000" pitchFamily="2" charset="-78"/>
            </a:endParaRPr>
          </a:p>
        </p:txBody>
      </p:sp>
    </p:spTree>
  </p:cSld>
  <p:clrMapOvr>
    <a:masterClrMapping/>
  </p:clrMapOvr>
  <p:transition spd="slow">
    <p:wheel spokes="2"/>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algn="ctr" eaLnBrk="1" fontAlgn="auto" hangingPunct="1">
              <a:spcAft>
                <a:spcPts val="0"/>
              </a:spcAft>
              <a:defRPr/>
            </a:pPr>
            <a:r>
              <a:rPr lang="fa-IR" dirty="0" smtClean="0">
                <a:solidFill>
                  <a:schemeClr val="tx2">
                    <a:satMod val="130000"/>
                  </a:schemeClr>
                </a:solidFill>
                <a:cs typeface="B Davat" pitchFamily="2" charset="-78"/>
              </a:rPr>
              <a:t>تصور خردسال از مفاهیم مجرد</a:t>
            </a:r>
            <a:endParaRPr lang="en-US" dirty="0" smtClean="0">
              <a:solidFill>
                <a:schemeClr val="tx2">
                  <a:satMod val="130000"/>
                </a:schemeClr>
              </a:solidFill>
              <a:cs typeface="B Davat" pitchFamily="2" charset="-78"/>
            </a:endParaRPr>
          </a:p>
        </p:txBody>
      </p:sp>
      <p:sp>
        <p:nvSpPr>
          <p:cNvPr id="30723" name="Rectangle 3"/>
          <p:cNvSpPr>
            <a:spLocks noGrp="1" noChangeArrowheads="1"/>
          </p:cNvSpPr>
          <p:nvPr>
            <p:ph idx="1"/>
          </p:nvPr>
        </p:nvSpPr>
        <p:spPr/>
        <p:txBody>
          <a:bodyPr/>
          <a:lstStyle/>
          <a:p>
            <a:pPr algn="just" eaLnBrk="1" hangingPunct="1">
              <a:lnSpc>
                <a:spcPct val="90000"/>
              </a:lnSpc>
              <a:buFontTx/>
              <a:buNone/>
            </a:pPr>
            <a:r>
              <a:rPr lang="fa-IR" sz="3600" b="1" smtClean="0">
                <a:solidFill>
                  <a:srgbClr val="0070C0"/>
                </a:solidFill>
                <a:cs typeface="B Ferdosi" panose="00000400000000000000" pitchFamily="2" charset="-78"/>
              </a:rPr>
              <a:t>خردسال </a:t>
            </a:r>
            <a:r>
              <a:rPr lang="fa-IR" sz="3600" b="1" smtClean="0">
                <a:solidFill>
                  <a:srgbClr val="FF0000"/>
                </a:solidFill>
                <a:cs typeface="B Ferdosi" panose="00000400000000000000" pitchFamily="2" charset="-78"/>
              </a:rPr>
              <a:t>خدا</a:t>
            </a:r>
            <a:r>
              <a:rPr lang="fa-IR" sz="3600" b="1" smtClean="0">
                <a:solidFill>
                  <a:srgbClr val="0070C0"/>
                </a:solidFill>
                <a:cs typeface="B Ferdosi" panose="00000400000000000000" pitchFamily="2" charset="-78"/>
              </a:rPr>
              <a:t> </a:t>
            </a:r>
            <a:r>
              <a:rPr lang="ar-SA" sz="3600" b="1" smtClean="0">
                <a:solidFill>
                  <a:srgbClr val="0070C0"/>
                </a:solidFill>
                <a:cs typeface="B Ferdosi" panose="00000400000000000000" pitchFamily="2" charset="-78"/>
              </a:rPr>
              <a:t>را موجودی مادی و حتی به صورت یک انسان تصور می‌کند. بنابراین برای خدا دست و پا و سر و صورت قائل است. همچنین برایش خانه‌ای تصور می‌کند که همان بهشت است و از آنجا به کارهای ما نگاه می‌کند و مواظب ماست، یا از بهشت به زمین می‌آید تا کارهای ما را درست کند. </a:t>
            </a:r>
            <a:endParaRPr lang="en-US" sz="3600" b="1" smtClean="0">
              <a:solidFill>
                <a:srgbClr val="0070C0"/>
              </a:solidFill>
              <a:cs typeface="B Ferdosi" panose="00000400000000000000" pitchFamily="2" charset="-78"/>
            </a:endParaRPr>
          </a:p>
        </p:txBody>
      </p:sp>
    </p:spTree>
  </p:cSld>
  <p:clrMapOvr>
    <a:masterClrMapping/>
  </p:clrMapOvr>
  <p:transition spd="slow">
    <p:wheel spokes="2"/>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a:pPr>
            <a:r>
              <a:rPr lang="fa-IR" dirty="0" smtClean="0">
                <a:solidFill>
                  <a:schemeClr val="tx2">
                    <a:satMod val="130000"/>
                  </a:schemeClr>
                </a:solidFill>
                <a:cs typeface="B Davat" pitchFamily="2" charset="-78"/>
              </a:rPr>
              <a:t>تصور خردسال از مفاهیم مجرد</a:t>
            </a:r>
            <a:endParaRPr lang="fa-IR" dirty="0"/>
          </a:p>
        </p:txBody>
      </p:sp>
      <p:sp>
        <p:nvSpPr>
          <p:cNvPr id="31747" name="Content Placeholder 2"/>
          <p:cNvSpPr>
            <a:spLocks noGrp="1"/>
          </p:cNvSpPr>
          <p:nvPr>
            <p:ph idx="1"/>
          </p:nvPr>
        </p:nvSpPr>
        <p:spPr/>
        <p:txBody>
          <a:bodyPr/>
          <a:lstStyle/>
          <a:p>
            <a:pPr algn="just"/>
            <a:r>
              <a:rPr lang="ar-SA" b="1" smtClean="0">
                <a:solidFill>
                  <a:srgbClr val="FF0000"/>
                </a:solidFill>
                <a:cs typeface="B Ferdosi" panose="00000400000000000000" pitchFamily="2" charset="-78"/>
              </a:rPr>
              <a:t>بهشت</a:t>
            </a:r>
            <a:r>
              <a:rPr lang="ar-SA" b="1" smtClean="0">
                <a:solidFill>
                  <a:srgbClr val="0070C0"/>
                </a:solidFill>
                <a:cs typeface="B Ferdosi" panose="00000400000000000000" pitchFamily="2" charset="-78"/>
              </a:rPr>
              <a:t> را باغ یا پارک بزرگی می‌داند که انواع وسایل بازی و خوراکی دارد و می‌توان در آنجا بازی کرد و خوشحال شد و یا در مورد </a:t>
            </a:r>
            <a:r>
              <a:rPr lang="ar-SA" b="1" smtClean="0">
                <a:solidFill>
                  <a:srgbClr val="FF0000"/>
                </a:solidFill>
                <a:cs typeface="B Ferdosi" panose="00000400000000000000" pitchFamily="2" charset="-78"/>
              </a:rPr>
              <a:t>جهنم</a:t>
            </a:r>
            <a:r>
              <a:rPr lang="ar-SA" b="1" smtClean="0">
                <a:solidFill>
                  <a:srgbClr val="0070C0"/>
                </a:solidFill>
                <a:cs typeface="B Ferdosi" panose="00000400000000000000" pitchFamily="2" charset="-78"/>
              </a:rPr>
              <a:t>، آن را جایی می‌داند که آتش زیادی در آن وجود دارد و یا در مورد </a:t>
            </a:r>
            <a:r>
              <a:rPr lang="ar-SA" b="1" smtClean="0">
                <a:solidFill>
                  <a:srgbClr val="FF0000"/>
                </a:solidFill>
                <a:cs typeface="B Ferdosi" panose="00000400000000000000" pitchFamily="2" charset="-78"/>
              </a:rPr>
              <a:t>شیطان</a:t>
            </a:r>
            <a:r>
              <a:rPr lang="ar-SA" b="1" smtClean="0">
                <a:solidFill>
                  <a:srgbClr val="0070C0"/>
                </a:solidFill>
                <a:cs typeface="B Ferdosi" panose="00000400000000000000" pitchFamily="2" charset="-78"/>
              </a:rPr>
              <a:t> او را یک آدم زشت تصور می‌کند که روی سرش شاخ دارد. </a:t>
            </a:r>
            <a:endParaRPr lang="en-US" b="1" smtClean="0">
              <a:solidFill>
                <a:srgbClr val="0070C0"/>
              </a:solidFill>
              <a:cs typeface="B Ferdosi" panose="00000400000000000000" pitchFamily="2" charset="-78"/>
            </a:endParaRPr>
          </a:p>
          <a:p>
            <a:pPr algn="just"/>
            <a:endParaRPr lang="fa-IR" smtClean="0"/>
          </a:p>
        </p:txBody>
      </p:sp>
    </p:spTree>
  </p:cSld>
  <p:clrMapOvr>
    <a:masterClrMapping/>
  </p:clrMapOvr>
  <p:transition spd="slow">
    <p:wheel spokes="2"/>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نمونه</a:t>
            </a:r>
            <a:endParaRPr lang="fa-IR">
              <a:solidFill>
                <a:schemeClr val="tx2">
                  <a:satMod val="130000"/>
                </a:schemeClr>
              </a:solidFill>
              <a:cs typeface="B Davat" pitchFamily="2" charset="-78"/>
            </a:endParaRPr>
          </a:p>
        </p:txBody>
      </p:sp>
      <p:sp>
        <p:nvSpPr>
          <p:cNvPr id="3" name="Content Placeholder 2"/>
          <p:cNvSpPr>
            <a:spLocks noGrp="1"/>
          </p:cNvSpPr>
          <p:nvPr>
            <p:ph idx="1"/>
          </p:nvPr>
        </p:nvSpPr>
        <p:spPr/>
        <p:txBody>
          <a:bodyPr>
            <a:normAutofit/>
          </a:bodyPr>
          <a:lstStyle/>
          <a:p>
            <a:pPr marL="365760" indent="-283464" algn="just" eaLnBrk="1" fontAlgn="auto" hangingPunct="1">
              <a:spcAft>
                <a:spcPts val="0"/>
              </a:spcAft>
              <a:buFont typeface="Wingdings 2"/>
              <a:buChar char=""/>
              <a:defRPr/>
            </a:pPr>
            <a:r>
              <a:rPr lang="fa-IR" sz="4400" b="1" smtClean="0">
                <a:solidFill>
                  <a:schemeClr val="accent4">
                    <a:lumMod val="50000"/>
                  </a:schemeClr>
                </a:solidFill>
                <a:cs typeface="B Ferdosi" pitchFamily="2" charset="-78"/>
              </a:rPr>
              <a:t>3تا6 ساله‌ها: وقتی از آنان پرسیده شد که آیا با دوربین قوی می‌توان خدا را دید بیش از نیمی از آنان پاسخ مثبت داده‌اند و بقیه نیز دلایل خود را در نداشتن دوربین یا بالاتر بودن خدا دانسته‌اند. پاسخ‌های کودکان به این سؤال نشان می‌دهد که به تصور آنها خدا را می‌توان دید.</a:t>
            </a:r>
            <a:endParaRPr lang="fa-IR" sz="4400" b="1">
              <a:solidFill>
                <a:schemeClr val="accent4">
                  <a:lumMod val="50000"/>
                </a:schemeClr>
              </a:solidFill>
              <a:cs typeface="B Ferdosi" pitchFamily="2" charset="-78"/>
            </a:endParaRPr>
          </a:p>
        </p:txBody>
      </p:sp>
    </p:spTree>
  </p:cSld>
  <p:clrMapOvr>
    <a:masterClrMapping/>
  </p:clrMapOvr>
  <p:transition spd="slow">
    <p:wheel spokes="2"/>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pPr algn="ctr" eaLnBrk="1" fontAlgn="auto" hangingPunct="1">
              <a:spcAft>
                <a:spcPts val="0"/>
              </a:spcAft>
              <a:defRPr/>
            </a:pPr>
            <a:r>
              <a:rPr lang="fa-IR" b="1" smtClean="0">
                <a:solidFill>
                  <a:schemeClr val="accent3">
                    <a:lumMod val="75000"/>
                  </a:schemeClr>
                </a:solidFill>
                <a:cs typeface="B Davat" pitchFamily="2" charset="-78"/>
              </a:rPr>
              <a:t> کودکان دبستانی </a:t>
            </a:r>
            <a:endParaRPr lang="en-US" b="1" smtClean="0">
              <a:solidFill>
                <a:schemeClr val="accent3">
                  <a:lumMod val="75000"/>
                </a:schemeClr>
              </a:solidFill>
              <a:cs typeface="B Davat" pitchFamily="2" charset="-78"/>
            </a:endParaRPr>
          </a:p>
        </p:txBody>
      </p:sp>
      <p:sp>
        <p:nvSpPr>
          <p:cNvPr id="37891" name="Rectangle 3"/>
          <p:cNvSpPr>
            <a:spLocks noGrp="1" noChangeArrowheads="1"/>
          </p:cNvSpPr>
          <p:nvPr>
            <p:ph idx="1"/>
          </p:nvPr>
        </p:nvSpPr>
        <p:spPr/>
        <p:txBody>
          <a:bodyPr>
            <a:normAutofit/>
          </a:bodyPr>
          <a:lstStyle/>
          <a:p>
            <a:pPr marL="365760" indent="-283464" algn="just" eaLnBrk="1" fontAlgn="auto" hangingPunct="1">
              <a:spcAft>
                <a:spcPts val="0"/>
              </a:spcAft>
              <a:buFontTx/>
              <a:buNone/>
              <a:defRPr/>
            </a:pPr>
            <a:r>
              <a:rPr lang="ar-SA" sz="4800" b="1" dirty="0" smtClean="0">
                <a:solidFill>
                  <a:schemeClr val="accent5">
                    <a:lumMod val="50000"/>
                  </a:schemeClr>
                </a:solidFill>
                <a:cs typeface="B Ferdosi" pitchFamily="2" charset="-78"/>
              </a:rPr>
              <a:t>زمانی که کودک وارد سن مدرسه می</a:t>
            </a:r>
            <a:r>
              <a:rPr lang="fa-IR" sz="4800" b="1" dirty="0" smtClean="0">
                <a:solidFill>
                  <a:schemeClr val="accent5">
                    <a:lumMod val="50000"/>
                  </a:schemeClr>
                </a:solidFill>
                <a:cs typeface="B Ferdosi" pitchFamily="2" charset="-78"/>
              </a:rPr>
              <a:t>‌</a:t>
            </a:r>
            <a:r>
              <a:rPr lang="ar-SA" sz="4800" b="1" dirty="0" smtClean="0">
                <a:solidFill>
                  <a:schemeClr val="accent5">
                    <a:lumMod val="50000"/>
                  </a:schemeClr>
                </a:solidFill>
                <a:cs typeface="B Ferdosi" pitchFamily="2" charset="-78"/>
              </a:rPr>
              <a:t>شود به تدریج توان غلبه بر محدودیت</a:t>
            </a:r>
            <a:r>
              <a:rPr lang="fa-IR" sz="4800" b="1" dirty="0" smtClean="0">
                <a:solidFill>
                  <a:schemeClr val="accent5">
                    <a:lumMod val="50000"/>
                  </a:schemeClr>
                </a:solidFill>
                <a:cs typeface="B Ferdosi" pitchFamily="2" charset="-78"/>
              </a:rPr>
              <a:t>‌</a:t>
            </a:r>
            <a:r>
              <a:rPr lang="ar-SA" sz="4800" b="1" dirty="0" smtClean="0">
                <a:solidFill>
                  <a:schemeClr val="accent5">
                    <a:lumMod val="50000"/>
                  </a:schemeClr>
                </a:solidFill>
                <a:cs typeface="B Ferdosi" pitchFamily="2" charset="-78"/>
              </a:rPr>
              <a:t>های فکری دوره قبل را پیدا می</a:t>
            </a:r>
            <a:r>
              <a:rPr lang="fa-IR" sz="4800" b="1" dirty="0" smtClean="0">
                <a:solidFill>
                  <a:schemeClr val="accent5">
                    <a:lumMod val="50000"/>
                  </a:schemeClr>
                </a:solidFill>
                <a:cs typeface="B Ferdosi" pitchFamily="2" charset="-78"/>
              </a:rPr>
              <a:t>‌</a:t>
            </a:r>
            <a:r>
              <a:rPr lang="ar-SA" sz="4800" b="1" dirty="0" smtClean="0">
                <a:solidFill>
                  <a:schemeClr val="accent5">
                    <a:lumMod val="50000"/>
                  </a:schemeClr>
                </a:solidFill>
                <a:cs typeface="B Ferdosi" pitchFamily="2" charset="-78"/>
              </a:rPr>
              <a:t>کند. مثلاً می</a:t>
            </a:r>
            <a:r>
              <a:rPr lang="fa-IR" sz="4800" b="1" dirty="0" smtClean="0">
                <a:solidFill>
                  <a:schemeClr val="accent5">
                    <a:lumMod val="50000"/>
                  </a:schemeClr>
                </a:solidFill>
                <a:cs typeface="B Ferdosi" pitchFamily="2" charset="-78"/>
              </a:rPr>
              <a:t>‌</a:t>
            </a:r>
            <a:r>
              <a:rPr lang="ar-SA" sz="4800" b="1" dirty="0" smtClean="0">
                <a:solidFill>
                  <a:schemeClr val="accent5">
                    <a:lumMod val="50000"/>
                  </a:schemeClr>
                </a:solidFill>
                <a:cs typeface="B Ferdosi" pitchFamily="2" charset="-78"/>
              </a:rPr>
              <a:t>تواند از چند بعد به پدیده</a:t>
            </a:r>
            <a:r>
              <a:rPr lang="fa-IR" sz="4800" b="1" dirty="0" smtClean="0">
                <a:solidFill>
                  <a:schemeClr val="accent5">
                    <a:lumMod val="50000"/>
                  </a:schemeClr>
                </a:solidFill>
                <a:cs typeface="B Ferdosi" pitchFamily="2" charset="-78"/>
              </a:rPr>
              <a:t>‌</a:t>
            </a:r>
            <a:r>
              <a:rPr lang="ar-SA" sz="4800" b="1" dirty="0" smtClean="0">
                <a:solidFill>
                  <a:schemeClr val="accent5">
                    <a:lumMod val="50000"/>
                  </a:schemeClr>
                </a:solidFill>
                <a:cs typeface="B Ferdosi" pitchFamily="2" charset="-78"/>
              </a:rPr>
              <a:t>ها بنگرد و همچنین از حالت خودمحوری</a:t>
            </a:r>
            <a:r>
              <a:rPr lang="fa-IR" sz="4800" b="1" dirty="0" smtClean="0">
                <a:solidFill>
                  <a:schemeClr val="accent5">
                    <a:lumMod val="50000"/>
                  </a:schemeClr>
                </a:solidFill>
                <a:cs typeface="B Ferdosi" pitchFamily="2" charset="-78"/>
              </a:rPr>
              <a:t>‌</a:t>
            </a:r>
            <a:r>
              <a:rPr lang="ar-SA" sz="4800" b="1" dirty="0" smtClean="0">
                <a:solidFill>
                  <a:schemeClr val="accent5">
                    <a:lumMod val="50000"/>
                  </a:schemeClr>
                </a:solidFill>
                <a:cs typeface="B Ferdosi" pitchFamily="2" charset="-78"/>
              </a:rPr>
              <a:t>اش کاسته می</a:t>
            </a:r>
            <a:r>
              <a:rPr lang="fa-IR" sz="4800" b="1" dirty="0" smtClean="0">
                <a:solidFill>
                  <a:schemeClr val="accent5">
                    <a:lumMod val="50000"/>
                  </a:schemeClr>
                </a:solidFill>
                <a:cs typeface="B Ferdosi" pitchFamily="2" charset="-78"/>
              </a:rPr>
              <a:t>‌</a:t>
            </a:r>
            <a:r>
              <a:rPr lang="ar-SA" sz="4800" b="1" dirty="0" smtClean="0">
                <a:solidFill>
                  <a:schemeClr val="accent5">
                    <a:lumMod val="50000"/>
                  </a:schemeClr>
                </a:solidFill>
                <a:cs typeface="B Ferdosi" pitchFamily="2" charset="-78"/>
              </a:rPr>
              <a:t>شود. </a:t>
            </a:r>
            <a:endParaRPr lang="en-US" sz="4800" b="1" dirty="0" smtClean="0">
              <a:solidFill>
                <a:schemeClr val="accent5">
                  <a:lumMod val="50000"/>
                </a:schemeClr>
              </a:solidFill>
              <a:cs typeface="B Ferdosi" pitchFamily="2" charset="-78"/>
            </a:endParaRPr>
          </a:p>
        </p:txBody>
      </p:sp>
    </p:spTree>
  </p:cSld>
  <p:clrMapOvr>
    <a:masterClrMapping/>
  </p:clrMapOvr>
  <p:transition spd="slow">
    <p:wheel spokes="2"/>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دبستانی</a:t>
            </a:r>
            <a:r>
              <a:rPr lang="fa-IR" smtClean="0">
                <a:solidFill>
                  <a:schemeClr val="tx2">
                    <a:satMod val="130000"/>
                  </a:schemeClr>
                </a:solidFill>
              </a:rPr>
              <a:t>‌</a:t>
            </a:r>
            <a:r>
              <a:rPr lang="fa-IR" smtClean="0">
                <a:solidFill>
                  <a:schemeClr val="tx2">
                    <a:satMod val="130000"/>
                  </a:schemeClr>
                </a:solidFill>
                <a:cs typeface="B Davat" pitchFamily="2" charset="-78"/>
              </a:rPr>
              <a:t>ها و مفاهیم دینی</a:t>
            </a:r>
            <a:endParaRPr lang="en-US" smtClean="0">
              <a:solidFill>
                <a:schemeClr val="tx2">
                  <a:satMod val="130000"/>
                </a:schemeClr>
              </a:solidFill>
              <a:cs typeface="B Davat" pitchFamily="2" charset="-78"/>
            </a:endParaRPr>
          </a:p>
        </p:txBody>
      </p:sp>
      <p:sp>
        <p:nvSpPr>
          <p:cNvPr id="39939" name="Rectangle 3"/>
          <p:cNvSpPr>
            <a:spLocks noGrp="1" noChangeArrowheads="1"/>
          </p:cNvSpPr>
          <p:nvPr>
            <p:ph idx="1"/>
          </p:nvPr>
        </p:nvSpPr>
        <p:spPr/>
        <p:txBody>
          <a:bodyPr>
            <a:normAutofit fontScale="92500" lnSpcReduction="10000"/>
          </a:bodyPr>
          <a:lstStyle/>
          <a:p>
            <a:pPr marL="365760" indent="-283464" algn="just" eaLnBrk="1" fontAlgn="auto" hangingPunct="1">
              <a:spcAft>
                <a:spcPts val="0"/>
              </a:spcAft>
              <a:buFontTx/>
              <a:buNone/>
              <a:defRPr/>
            </a:pPr>
            <a:r>
              <a:rPr lang="ar-SA" sz="4400" b="1" dirty="0" smtClean="0">
                <a:solidFill>
                  <a:schemeClr val="accent3">
                    <a:lumMod val="75000"/>
                  </a:schemeClr>
                </a:solidFill>
                <a:cs typeface="B Ferdosi" pitchFamily="2" charset="-78"/>
              </a:rPr>
              <a:t>کودکان دبستانی تلاش می</a:t>
            </a:r>
            <a:r>
              <a:rPr lang="fa-IR" sz="4400" b="1" dirty="0" smtClean="0">
                <a:solidFill>
                  <a:schemeClr val="accent3">
                    <a:lumMod val="75000"/>
                  </a:schemeClr>
                </a:solidFill>
                <a:cs typeface="B Ferdosi" pitchFamily="2" charset="-78"/>
              </a:rPr>
              <a:t>‌</a:t>
            </a:r>
            <a:r>
              <a:rPr lang="ar-SA" sz="4400" b="1" dirty="0" smtClean="0">
                <a:solidFill>
                  <a:schemeClr val="accent3">
                    <a:lumMod val="75000"/>
                  </a:schemeClr>
                </a:solidFill>
                <a:cs typeface="B Ferdosi" pitchFamily="2" charset="-78"/>
              </a:rPr>
              <a:t>کنند خدا را به عنوان یک انسان فرض کنند، یک انسان خارق</a:t>
            </a:r>
            <a:r>
              <a:rPr lang="fa-IR" sz="4400" b="1" dirty="0" smtClean="0">
                <a:solidFill>
                  <a:schemeClr val="accent3">
                    <a:lumMod val="75000"/>
                  </a:schemeClr>
                </a:solidFill>
                <a:cs typeface="B Ferdosi" pitchFamily="2" charset="-78"/>
              </a:rPr>
              <a:t>‌</a:t>
            </a:r>
            <a:r>
              <a:rPr lang="ar-SA" sz="4400" b="1" dirty="0" smtClean="0">
                <a:solidFill>
                  <a:schemeClr val="accent3">
                    <a:lumMod val="75000"/>
                  </a:schemeClr>
                </a:solidFill>
                <a:cs typeface="B Ferdosi" pitchFamily="2" charset="-78"/>
              </a:rPr>
              <a:t>العاده و اعجاب برانگیز. توجیهات آنها گاهی مادی و خام، و گاهی فوق مادی می</a:t>
            </a:r>
            <a:r>
              <a:rPr lang="fa-IR" sz="4400" b="1" dirty="0" smtClean="0">
                <a:solidFill>
                  <a:schemeClr val="accent3">
                    <a:lumMod val="75000"/>
                  </a:schemeClr>
                </a:solidFill>
                <a:cs typeface="B Ferdosi" pitchFamily="2" charset="-78"/>
              </a:rPr>
              <a:t>‌</a:t>
            </a:r>
            <a:r>
              <a:rPr lang="ar-SA" sz="4400" b="1" dirty="0" smtClean="0">
                <a:solidFill>
                  <a:schemeClr val="accent3">
                    <a:lumMod val="75000"/>
                  </a:schemeClr>
                </a:solidFill>
                <a:cs typeface="B Ferdosi" pitchFamily="2" charset="-78"/>
              </a:rPr>
              <a:t>شود. مثلاً گاهی خدا را</a:t>
            </a:r>
            <a:r>
              <a:rPr lang="fa-IR" sz="4400" b="1" dirty="0" smtClean="0">
                <a:solidFill>
                  <a:schemeClr val="accent3">
                    <a:lumMod val="75000"/>
                  </a:schemeClr>
                </a:solidFill>
                <a:cs typeface="B Ferdosi" pitchFamily="2" charset="-78"/>
              </a:rPr>
              <a:t> </a:t>
            </a:r>
            <a:r>
              <a:rPr lang="ar-SA" sz="4400" b="1" dirty="0" smtClean="0">
                <a:solidFill>
                  <a:schemeClr val="accent3">
                    <a:lumMod val="75000"/>
                  </a:schemeClr>
                </a:solidFill>
                <a:cs typeface="B Ferdosi" pitchFamily="2" charset="-78"/>
              </a:rPr>
              <a:t>قابل </a:t>
            </a:r>
            <a:r>
              <a:rPr lang="fa-IR" sz="4400" b="1" dirty="0" smtClean="0">
                <a:solidFill>
                  <a:schemeClr val="accent3">
                    <a:lumMod val="75000"/>
                  </a:schemeClr>
                </a:solidFill>
                <a:cs typeface="B Ferdosi" pitchFamily="2" charset="-78"/>
              </a:rPr>
              <a:t>مشاهده</a:t>
            </a:r>
            <a:r>
              <a:rPr lang="ar-SA" sz="4400" b="1" dirty="0" smtClean="0">
                <a:solidFill>
                  <a:schemeClr val="accent3">
                    <a:lumMod val="75000"/>
                  </a:schemeClr>
                </a:solidFill>
                <a:cs typeface="B Ferdosi" pitchFamily="2" charset="-78"/>
              </a:rPr>
              <a:t> و به شکل آتش و نور و گاهی نامرئی می</a:t>
            </a:r>
            <a:r>
              <a:rPr lang="fa-IR" sz="4400" b="1" dirty="0" smtClean="0">
                <a:solidFill>
                  <a:schemeClr val="accent3">
                    <a:lumMod val="75000"/>
                  </a:schemeClr>
                </a:solidFill>
                <a:cs typeface="B Ferdosi" pitchFamily="2" charset="-78"/>
              </a:rPr>
              <a:t>‌</a:t>
            </a:r>
            <a:r>
              <a:rPr lang="ar-SA" sz="4400" b="1" dirty="0" smtClean="0">
                <a:solidFill>
                  <a:schemeClr val="accent3">
                    <a:lumMod val="75000"/>
                  </a:schemeClr>
                </a:solidFill>
                <a:cs typeface="B Ferdosi" pitchFamily="2" charset="-78"/>
              </a:rPr>
              <a:t>پندارند و این مسئله بیانگر آن است که کودک بین مرحله تفکر شهودی و عینی دست و پا می</a:t>
            </a:r>
            <a:r>
              <a:rPr lang="en-US" sz="4400" b="1" dirty="0" smtClean="0">
                <a:solidFill>
                  <a:schemeClr val="accent3">
                    <a:lumMod val="75000"/>
                  </a:schemeClr>
                </a:solidFill>
                <a:cs typeface="B Ferdosi" pitchFamily="2" charset="-78"/>
              </a:rPr>
              <a:t> </a:t>
            </a:r>
            <a:r>
              <a:rPr lang="fa-IR" sz="4400" b="1" dirty="0" smtClean="0">
                <a:solidFill>
                  <a:schemeClr val="accent3">
                    <a:lumMod val="75000"/>
                  </a:schemeClr>
                </a:solidFill>
                <a:cs typeface="B Ferdosi" pitchFamily="2" charset="-78"/>
              </a:rPr>
              <a:t>زن</a:t>
            </a:r>
            <a:r>
              <a:rPr lang="ar-SA" sz="4400" b="1" dirty="0" smtClean="0">
                <a:solidFill>
                  <a:schemeClr val="accent3">
                    <a:lumMod val="75000"/>
                  </a:schemeClr>
                </a:solidFill>
                <a:cs typeface="B Ferdosi" pitchFamily="2" charset="-78"/>
              </a:rPr>
              <a:t>د.</a:t>
            </a:r>
            <a:r>
              <a:rPr lang="en-US" sz="4400" b="1" dirty="0" smtClean="0">
                <a:solidFill>
                  <a:schemeClr val="accent3">
                    <a:lumMod val="75000"/>
                  </a:schemeClr>
                </a:solidFill>
                <a:cs typeface="B Ferdosi" pitchFamily="2" charset="-78"/>
              </a:rPr>
              <a:t> </a:t>
            </a:r>
          </a:p>
        </p:txBody>
      </p:sp>
    </p:spTree>
  </p:cSld>
  <p:clrMapOvr>
    <a:masterClrMapping/>
  </p:clrMapOvr>
  <p:transition spd="slow">
    <p:wheel spokes="2"/>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نکات  تکمیلی</a:t>
            </a:r>
            <a:endParaRPr lang="en-US" smtClean="0">
              <a:solidFill>
                <a:schemeClr val="tx2">
                  <a:satMod val="130000"/>
                </a:schemeClr>
              </a:solidFill>
              <a:cs typeface="B Davat" pitchFamily="2" charset="-78"/>
            </a:endParaRPr>
          </a:p>
        </p:txBody>
      </p:sp>
      <p:sp>
        <p:nvSpPr>
          <p:cNvPr id="40963" name="Rectangle 3"/>
          <p:cNvSpPr>
            <a:spLocks noGrp="1" noChangeArrowheads="1"/>
          </p:cNvSpPr>
          <p:nvPr>
            <p:ph idx="1"/>
          </p:nvPr>
        </p:nvSpPr>
        <p:spPr/>
        <p:txBody>
          <a:bodyPr>
            <a:normAutofit/>
          </a:bodyPr>
          <a:lstStyle/>
          <a:p>
            <a:pPr marL="365760" indent="-283464" algn="just" eaLnBrk="1" fontAlgn="auto" hangingPunct="1">
              <a:lnSpc>
                <a:spcPct val="90000"/>
              </a:lnSpc>
              <a:spcAft>
                <a:spcPts val="0"/>
              </a:spcAft>
              <a:buFont typeface="Wingdings 2"/>
              <a:buNone/>
              <a:defRPr/>
            </a:pPr>
            <a:r>
              <a:rPr lang="ar-SA" sz="4400" b="1" smtClean="0">
                <a:solidFill>
                  <a:srgbClr val="FF0000"/>
                </a:solidFill>
                <a:cs typeface="B Ferdosi" pitchFamily="2" charset="-78"/>
              </a:rPr>
              <a:t>7تا8 ساله‌ها:</a:t>
            </a:r>
            <a:r>
              <a:rPr lang="ar-SA" sz="4400" b="1" smtClean="0">
                <a:solidFill>
                  <a:schemeClr val="tx1">
                    <a:lumMod val="75000"/>
                    <a:lumOff val="25000"/>
                  </a:schemeClr>
                </a:solidFill>
                <a:cs typeface="B Ferdosi" pitchFamily="2" charset="-78"/>
              </a:rPr>
              <a:t> برداشت این گروه سنی از مفهوم خداوند بسيار خام و مادي است. این گروه می‌پندارند که خداوند شبيه به يك انسان، با صدايي شبيه ما سخن مي‌گويد، در بهشتي سكونت دارد كه در آسمان‌هاست و به صورت يك انسان به زمين آمده به </a:t>
            </a:r>
            <a:r>
              <a:rPr lang="fa-IR" sz="4400" b="1" smtClean="0">
                <a:solidFill>
                  <a:schemeClr val="tx1">
                    <a:lumMod val="75000"/>
                    <a:lumOff val="25000"/>
                  </a:schemeClr>
                </a:solidFill>
                <a:cs typeface="B Ferdosi" pitchFamily="2" charset="-78"/>
              </a:rPr>
              <a:t>اداره</a:t>
            </a:r>
            <a:r>
              <a:rPr lang="ar-SA" sz="4400" b="1" smtClean="0">
                <a:solidFill>
                  <a:schemeClr val="tx1">
                    <a:lumMod val="75000"/>
                    <a:lumOff val="25000"/>
                  </a:schemeClr>
                </a:solidFill>
                <a:cs typeface="B Ferdosi" pitchFamily="2" charset="-78"/>
              </a:rPr>
              <a:t> امور مي‌پردازد.</a:t>
            </a:r>
          </a:p>
        </p:txBody>
      </p:sp>
    </p:spTree>
  </p:cSld>
  <p:clrMapOvr>
    <a:masterClrMapping/>
  </p:clrMapOvr>
  <p:transition spd="slow">
    <p:wheel spokes="2"/>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نکات  تکمیلی</a:t>
            </a:r>
            <a:endParaRPr lang="fa-IR" smtClean="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algn="just" eaLnBrk="1" fontAlgn="auto" hangingPunct="1">
              <a:lnSpc>
                <a:spcPct val="90000"/>
              </a:lnSpc>
              <a:spcAft>
                <a:spcPts val="0"/>
              </a:spcAft>
              <a:buFontTx/>
              <a:buNone/>
              <a:defRPr/>
            </a:pPr>
            <a:r>
              <a:rPr lang="fa-IR" sz="4800" smtClean="0">
                <a:solidFill>
                  <a:srgbClr val="FF0000"/>
                </a:solidFill>
                <a:cs typeface="B Davat" pitchFamily="2" charset="-78"/>
              </a:rPr>
              <a:t>8</a:t>
            </a:r>
            <a:r>
              <a:rPr lang="ar-SA" sz="4800" smtClean="0">
                <a:solidFill>
                  <a:srgbClr val="FF0000"/>
                </a:solidFill>
                <a:cs typeface="B Davat" pitchFamily="2" charset="-78"/>
              </a:rPr>
              <a:t>تا 9ساله</a:t>
            </a:r>
            <a:r>
              <a:rPr lang="ar-SA" sz="4800" smtClean="0">
                <a:solidFill>
                  <a:srgbClr val="FF0000"/>
                </a:solidFill>
              </a:rPr>
              <a:t>‌</a:t>
            </a:r>
            <a:r>
              <a:rPr lang="ar-SA" sz="4800" smtClean="0">
                <a:solidFill>
                  <a:srgbClr val="FF0000"/>
                </a:solidFill>
                <a:cs typeface="B Davat" pitchFamily="2" charset="-78"/>
              </a:rPr>
              <a:t>ها:</a:t>
            </a:r>
            <a:r>
              <a:rPr lang="ar-SA" sz="4800" smtClean="0">
                <a:cs typeface="B Davat" pitchFamily="2" charset="-78"/>
              </a:rPr>
              <a:t> </a:t>
            </a:r>
            <a:r>
              <a:rPr lang="ar-SA" sz="4800" b="1" smtClean="0">
                <a:solidFill>
                  <a:schemeClr val="tx1">
                    <a:lumMod val="65000"/>
                    <a:lumOff val="35000"/>
                  </a:schemeClr>
                </a:solidFill>
                <a:cs typeface="B Ferdosi" pitchFamily="2" charset="-78"/>
              </a:rPr>
              <a:t>به نظر این گروه سنی، خداوند انساني فوق‌العاده ا</a:t>
            </a:r>
            <a:r>
              <a:rPr lang="fa-IR" sz="4800" b="1" smtClean="0">
                <a:solidFill>
                  <a:schemeClr val="tx1">
                    <a:lumMod val="65000"/>
                    <a:lumOff val="35000"/>
                  </a:schemeClr>
                </a:solidFill>
                <a:cs typeface="B Ferdosi" pitchFamily="2" charset="-78"/>
              </a:rPr>
              <a:t>ست.</a:t>
            </a:r>
            <a:r>
              <a:rPr lang="ar-SA" sz="4800" b="1" smtClean="0">
                <a:solidFill>
                  <a:schemeClr val="tx1">
                    <a:lumMod val="65000"/>
                    <a:lumOff val="35000"/>
                  </a:schemeClr>
                </a:solidFill>
                <a:cs typeface="B Ferdosi" pitchFamily="2" charset="-78"/>
              </a:rPr>
              <a:t> خدا قدرتمند است اما رفتارش غيرقابل پيش‌بيني است. او برخوردار از قدرتي سحرآميز است،‌ اما با صدايي همانند ما سخن مي‌گويد.</a:t>
            </a:r>
          </a:p>
          <a:p>
            <a:pPr marL="365760" indent="-283464" eaLnBrk="1" fontAlgn="auto" hangingPunct="1">
              <a:spcAft>
                <a:spcPts val="0"/>
              </a:spcAft>
              <a:buFont typeface="Wingdings 2"/>
              <a:buChar char=""/>
              <a:defRPr/>
            </a:pPr>
            <a:endParaRPr lang="fa-IR" smtClean="0"/>
          </a:p>
        </p:txBody>
      </p:sp>
    </p:spTree>
  </p:cSld>
  <p:clrMapOvr>
    <a:masterClrMapping/>
  </p:clrMapOvr>
  <p:transition spd="slow">
    <p:wheel spokes="2"/>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نکات  تکمیلی</a:t>
            </a:r>
            <a:endParaRPr lang="fa-IR" smtClean="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algn="just" eaLnBrk="1" fontAlgn="auto" hangingPunct="1">
              <a:spcAft>
                <a:spcPts val="0"/>
              </a:spcAft>
              <a:buFont typeface="Wingdings 2"/>
              <a:buNone/>
              <a:defRPr/>
            </a:pPr>
            <a:r>
              <a:rPr lang="ar-SA" sz="7200" b="1" smtClean="0">
                <a:solidFill>
                  <a:srgbClr val="FF0000"/>
                </a:solidFill>
                <a:cs typeface="B Ferdosi" pitchFamily="2" charset="-78"/>
              </a:rPr>
              <a:t>9تا 12 ساله‌ها:</a:t>
            </a:r>
            <a:r>
              <a:rPr lang="ar-SA" sz="7200" b="1" smtClean="0">
                <a:solidFill>
                  <a:schemeClr val="tx1">
                    <a:lumMod val="65000"/>
                    <a:lumOff val="35000"/>
                  </a:schemeClr>
                </a:solidFill>
                <a:cs typeface="B Ferdosi" pitchFamily="2" charset="-78"/>
              </a:rPr>
              <a:t> خدا در همه جا هست و در عين حال در يك مكان مشخص هم هست.</a:t>
            </a:r>
            <a:r>
              <a:rPr lang="en-US" sz="7200" b="1" smtClean="0">
                <a:solidFill>
                  <a:schemeClr val="tx1">
                    <a:lumMod val="65000"/>
                    <a:lumOff val="35000"/>
                  </a:schemeClr>
                </a:solidFill>
                <a:cs typeface="B Ferdosi" pitchFamily="2" charset="-78"/>
              </a:rPr>
              <a:t> </a:t>
            </a:r>
          </a:p>
          <a:p>
            <a:pPr marL="365760" indent="-283464" algn="just" eaLnBrk="1" fontAlgn="auto" hangingPunct="1">
              <a:spcAft>
                <a:spcPts val="0"/>
              </a:spcAft>
              <a:buFontTx/>
              <a:buNone/>
              <a:defRPr/>
            </a:pPr>
            <a:endParaRPr lang="fa-IR" sz="7200" smtClean="0"/>
          </a:p>
        </p:txBody>
      </p:sp>
    </p:spTree>
  </p:cSld>
  <p:clrMapOvr>
    <a:masterClrMapping/>
  </p:clrMapOvr>
  <p:transition spd="slow">
    <p:wheel spokes="2"/>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pPr algn="ctr" eaLnBrk="1" fontAlgn="auto" hangingPunct="1">
              <a:spcAft>
                <a:spcPts val="0"/>
              </a:spcAft>
              <a:defRPr/>
            </a:pPr>
            <a:r>
              <a:rPr lang="ar-SA" smtClean="0">
                <a:solidFill>
                  <a:schemeClr val="tx2">
                    <a:satMod val="130000"/>
                  </a:schemeClr>
                </a:solidFill>
                <a:cs typeface="B Davat" pitchFamily="2" charset="-78"/>
              </a:rPr>
              <a:t>وظایف</a:t>
            </a:r>
            <a:r>
              <a:rPr lang="fa-IR" smtClean="0">
                <a:solidFill>
                  <a:schemeClr val="tx2">
                    <a:satMod val="130000"/>
                  </a:schemeClr>
                </a:solidFill>
                <a:cs typeface="B Davat" pitchFamily="2" charset="-78"/>
              </a:rPr>
              <a:t> ما در برابر برداشت های خام کودکان</a:t>
            </a:r>
            <a:r>
              <a:rPr lang="en-US" smtClean="0">
                <a:solidFill>
                  <a:schemeClr val="tx2">
                    <a:satMod val="130000"/>
                  </a:schemeClr>
                </a:solidFill>
                <a:cs typeface="B Davat" pitchFamily="2" charset="-78"/>
              </a:rPr>
              <a:t> </a:t>
            </a:r>
          </a:p>
        </p:txBody>
      </p:sp>
      <p:sp>
        <p:nvSpPr>
          <p:cNvPr id="43011" name="Rectangle 3"/>
          <p:cNvSpPr>
            <a:spLocks noGrp="1" noChangeArrowheads="1"/>
          </p:cNvSpPr>
          <p:nvPr>
            <p:ph idx="1"/>
          </p:nvPr>
        </p:nvSpPr>
        <p:spPr/>
        <p:txBody>
          <a:bodyPr>
            <a:normAutofit/>
          </a:bodyPr>
          <a:lstStyle/>
          <a:p>
            <a:pPr marL="609600" indent="-609600" algn="just" eaLnBrk="1" fontAlgn="auto" hangingPunct="1">
              <a:spcAft>
                <a:spcPts val="0"/>
              </a:spcAft>
              <a:buFont typeface="Wingdings 2"/>
              <a:buChar char=""/>
              <a:defRPr/>
            </a:pPr>
            <a:r>
              <a:rPr lang="fa-IR" sz="4000" dirty="0" smtClean="0">
                <a:solidFill>
                  <a:schemeClr val="accent3">
                    <a:lumMod val="75000"/>
                  </a:schemeClr>
                </a:solidFill>
              </a:rPr>
              <a:t>آگاه شدن از برداشت‌ها با مطالعه، بهره‌بردن از نظر کارشناسان و حضور در جلسات مشاوره مذهبی؛</a:t>
            </a:r>
          </a:p>
          <a:p>
            <a:pPr marL="609600" indent="-609600" algn="just" eaLnBrk="1" fontAlgn="auto" hangingPunct="1">
              <a:spcAft>
                <a:spcPts val="0"/>
              </a:spcAft>
              <a:buFont typeface="Wingdings 2"/>
              <a:buChar char=""/>
              <a:defRPr/>
            </a:pPr>
            <a:r>
              <a:rPr lang="fa-IR" sz="4000" dirty="0" smtClean="0">
                <a:solidFill>
                  <a:schemeClr val="accent3">
                    <a:lumMod val="75000"/>
                  </a:schemeClr>
                </a:solidFill>
              </a:rPr>
              <a:t>کشف مفاهیم ناقص و نادرست موجود در اذهان کودکان؛</a:t>
            </a:r>
          </a:p>
          <a:p>
            <a:pPr marL="609600" indent="-609600" algn="just" eaLnBrk="1" fontAlgn="auto" hangingPunct="1">
              <a:spcAft>
                <a:spcPts val="0"/>
              </a:spcAft>
              <a:buFont typeface="Wingdings 2"/>
              <a:buChar char=""/>
              <a:defRPr/>
            </a:pPr>
            <a:r>
              <a:rPr lang="fa-IR" sz="4000" dirty="0" smtClean="0">
                <a:solidFill>
                  <a:schemeClr val="accent3">
                    <a:lumMod val="75000"/>
                  </a:schemeClr>
                </a:solidFill>
              </a:rPr>
              <a:t>تلاش برای زدودن آنها.</a:t>
            </a:r>
            <a:endParaRPr lang="en-US" sz="4000" dirty="0" smtClean="0">
              <a:solidFill>
                <a:schemeClr val="accent3">
                  <a:lumMod val="75000"/>
                </a:schemeClr>
              </a:solidFill>
            </a:endParaRPr>
          </a:p>
        </p:txBody>
      </p:sp>
    </p:spTree>
  </p:cSld>
  <p:clrMapOvr>
    <a:masterClrMapping/>
  </p:clrMapOvr>
  <p:transition spd="slow">
    <p:wheel spokes="2"/>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dirty="0" smtClean="0">
                <a:solidFill>
                  <a:schemeClr val="tx2">
                    <a:satMod val="130000"/>
                  </a:schemeClr>
                </a:solidFill>
              </a:rPr>
              <a:t>بحث چهارم</a:t>
            </a:r>
            <a:endParaRPr lang="fa-IR" dirty="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eaLnBrk="1" fontAlgn="auto" hangingPunct="1">
              <a:spcAft>
                <a:spcPts val="0"/>
              </a:spcAft>
              <a:buFont typeface="Wingdings 2"/>
              <a:buChar char=""/>
              <a:defRPr/>
            </a:pPr>
            <a:endParaRPr lang="fa-IR" dirty="0" smtClean="0"/>
          </a:p>
          <a:p>
            <a:pPr marL="365760" indent="-283464" eaLnBrk="1" fontAlgn="auto" hangingPunct="1">
              <a:spcAft>
                <a:spcPts val="0"/>
              </a:spcAft>
              <a:buFont typeface="Wingdings 2"/>
              <a:buChar char=""/>
              <a:defRPr/>
            </a:pPr>
            <a:endParaRPr lang="fa-IR" dirty="0" smtClean="0"/>
          </a:p>
          <a:p>
            <a:pPr marL="365760" indent="-283464" algn="ctr" eaLnBrk="1" fontAlgn="auto" hangingPunct="1">
              <a:spcAft>
                <a:spcPts val="0"/>
              </a:spcAft>
              <a:buFont typeface="Wingdings 2"/>
              <a:buNone/>
              <a:defRPr/>
            </a:pPr>
            <a:r>
              <a:rPr lang="fa-IR" sz="6600" dirty="0" smtClean="0">
                <a:solidFill>
                  <a:srgbClr val="00B050"/>
                </a:solidFill>
                <a:cs typeface="+mj-cs"/>
              </a:rPr>
              <a:t>پایه‌های خداشناسی کودکان</a:t>
            </a:r>
            <a:endParaRPr lang="fa-IR" sz="6600" dirty="0">
              <a:solidFill>
                <a:srgbClr val="00B050"/>
              </a:solidFill>
              <a:cs typeface="+mj-cs"/>
            </a:endParaRPr>
          </a:p>
        </p:txBody>
      </p:sp>
    </p:spTree>
  </p:cSld>
  <p:clrMapOvr>
    <a:masterClrMapping/>
  </p:clrMapOvr>
  <p:transition spd="slow">
    <p:wheel spokes="2"/>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پایه‌های خداشناسی کودکان</a:t>
            </a:r>
            <a:endParaRPr lang="en-US" smtClean="0">
              <a:solidFill>
                <a:schemeClr val="tx2">
                  <a:satMod val="130000"/>
                </a:schemeClr>
              </a:solidFill>
              <a:cs typeface="B Davat" pitchFamily="2" charset="-78"/>
            </a:endParaRPr>
          </a:p>
        </p:txBody>
      </p:sp>
      <p:sp>
        <p:nvSpPr>
          <p:cNvPr id="40963" name="Rectangle 3"/>
          <p:cNvSpPr>
            <a:spLocks noGrp="1" noChangeArrowheads="1"/>
          </p:cNvSpPr>
          <p:nvPr>
            <p:ph idx="1"/>
          </p:nvPr>
        </p:nvSpPr>
        <p:spPr/>
        <p:txBody>
          <a:bodyPr/>
          <a:lstStyle/>
          <a:p>
            <a:pPr eaLnBrk="1" hangingPunct="1"/>
            <a:r>
              <a:rPr lang="ar-SA" b="1" smtClean="0">
                <a:cs typeface="B Davat" panose="00000400000000000000" pitchFamily="2" charset="-78"/>
              </a:rPr>
              <a:t>تکیه بر تمایلات فطری کودک</a:t>
            </a:r>
            <a:r>
              <a:rPr lang="en-US" b="1" smtClean="0">
                <a:cs typeface="B Davat" panose="00000400000000000000" pitchFamily="2" charset="-78"/>
              </a:rPr>
              <a:t> </a:t>
            </a:r>
          </a:p>
          <a:p>
            <a:pPr eaLnBrk="1" hangingPunct="1"/>
            <a:r>
              <a:rPr lang="fa-IR" b="1" smtClean="0">
                <a:cs typeface="B Davat" panose="00000400000000000000" pitchFamily="2" charset="-78"/>
              </a:rPr>
              <a:t> توجه به فضای روان</a:t>
            </a:r>
            <a:r>
              <a:rPr lang="fa-IR" b="1" smtClean="0"/>
              <a:t>‌</a:t>
            </a:r>
            <a:r>
              <a:rPr lang="fa-IR" b="1" smtClean="0">
                <a:cs typeface="B Davat" panose="00000400000000000000" pitchFamily="2" charset="-78"/>
              </a:rPr>
              <a:t>شناختی مخاطب</a:t>
            </a:r>
          </a:p>
          <a:p>
            <a:pPr eaLnBrk="1" hangingPunct="1"/>
            <a:r>
              <a:rPr lang="fa-IR" b="1" smtClean="0">
                <a:cs typeface="B Davat" panose="00000400000000000000" pitchFamily="2" charset="-78"/>
              </a:rPr>
              <a:t>استفاده از موقعیت</a:t>
            </a:r>
            <a:r>
              <a:rPr lang="fa-IR" b="1" smtClean="0"/>
              <a:t>‌</a:t>
            </a:r>
            <a:r>
              <a:rPr lang="fa-IR" b="1" smtClean="0">
                <a:cs typeface="B Davat" panose="00000400000000000000" pitchFamily="2" charset="-78"/>
              </a:rPr>
              <a:t>های گوناگون</a:t>
            </a:r>
            <a:endParaRPr lang="en-US" b="1" smtClean="0">
              <a:cs typeface="B Davat" panose="00000400000000000000" pitchFamily="2" charset="-78"/>
            </a:endParaRPr>
          </a:p>
          <a:p>
            <a:pPr eaLnBrk="1" hangingPunct="1"/>
            <a:r>
              <a:rPr lang="ar-SA" b="1" smtClean="0">
                <a:cs typeface="B Davat" panose="00000400000000000000" pitchFamily="2" charset="-78"/>
              </a:rPr>
              <a:t>رعایت  اصل تدریج</a:t>
            </a:r>
            <a:r>
              <a:rPr lang="en-US" b="1" smtClean="0">
                <a:cs typeface="B Davat" panose="00000400000000000000" pitchFamily="2" charset="-78"/>
              </a:rPr>
              <a:t> </a:t>
            </a:r>
          </a:p>
          <a:p>
            <a:pPr eaLnBrk="1" hangingPunct="1"/>
            <a:r>
              <a:rPr lang="ar-SA" b="1" smtClean="0">
                <a:cs typeface="B Davat" panose="00000400000000000000" pitchFamily="2" charset="-78"/>
              </a:rPr>
              <a:t>پیوند خداشناسی با مسائل روزمره کودک</a:t>
            </a:r>
            <a:r>
              <a:rPr lang="en-US" b="1" smtClean="0">
                <a:cs typeface="B Davat" panose="00000400000000000000" pitchFamily="2" charset="-78"/>
              </a:rPr>
              <a:t> </a:t>
            </a:r>
          </a:p>
          <a:p>
            <a:pPr eaLnBrk="1" hangingPunct="1"/>
            <a:r>
              <a:rPr lang="ar-SA" b="1" smtClean="0">
                <a:cs typeface="B Davat" panose="00000400000000000000" pitchFamily="2" charset="-78"/>
              </a:rPr>
              <a:t>تاخیر آموزش</a:t>
            </a:r>
            <a:r>
              <a:rPr lang="ar-SA" b="1" smtClean="0"/>
              <a:t>‌</a:t>
            </a:r>
            <a:r>
              <a:rPr lang="ar-SA" b="1" smtClean="0">
                <a:cs typeface="B Davat" panose="00000400000000000000" pitchFamily="2" charset="-78"/>
              </a:rPr>
              <a:t>های جدی تا شکل گیری مقدمات ذهنی</a:t>
            </a:r>
            <a:r>
              <a:rPr lang="en-US" b="1" smtClean="0">
                <a:cs typeface="B Davat" panose="00000400000000000000" pitchFamily="2" charset="-78"/>
              </a:rPr>
              <a:t> </a:t>
            </a:r>
          </a:p>
          <a:p>
            <a:pPr eaLnBrk="1" hangingPunct="1"/>
            <a:r>
              <a:rPr lang="ar-SA" b="1" smtClean="0">
                <a:cs typeface="B Davat" panose="00000400000000000000" pitchFamily="2" charset="-78"/>
              </a:rPr>
              <a:t>شرح ماهیت ایمان برای کودکان</a:t>
            </a:r>
            <a:r>
              <a:rPr lang="en-US" b="1" smtClean="0">
                <a:cs typeface="B Davat" panose="00000400000000000000" pitchFamily="2" charset="-78"/>
              </a:rPr>
              <a:t> </a:t>
            </a:r>
          </a:p>
          <a:p>
            <a:pPr eaLnBrk="1" hangingPunct="1">
              <a:buFontTx/>
              <a:buNone/>
            </a:pPr>
            <a:endParaRPr lang="en-US" b="1" smtClean="0">
              <a:cs typeface="B Davat" panose="00000400000000000000" pitchFamily="2" charset="-78"/>
            </a:endParaRPr>
          </a:p>
          <a:p>
            <a:pPr lvl="1" eaLnBrk="1" hangingPunct="1"/>
            <a:endParaRPr lang="en-US" smtClean="0">
              <a:cs typeface="B Davat" panose="00000400000000000000" pitchFamily="2" charset="-78"/>
            </a:endParaRPr>
          </a:p>
        </p:txBody>
      </p:sp>
    </p:spTree>
  </p:cSld>
  <p:clrMapOvr>
    <a:masterClrMapping/>
  </p:clrMapOvr>
  <p:transition spd="slow">
    <p:wheel spokes="2"/>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pPr algn="ctr" eaLnBrk="1" fontAlgn="auto" hangingPunct="1">
              <a:spcAft>
                <a:spcPts val="0"/>
              </a:spcAft>
              <a:defRPr/>
            </a:pPr>
            <a:r>
              <a:rPr lang="ar-SA" b="1" smtClean="0">
                <a:solidFill>
                  <a:schemeClr val="tx2">
                    <a:satMod val="130000"/>
                  </a:schemeClr>
                </a:solidFill>
                <a:cs typeface="B Davat" pitchFamily="2" charset="-78"/>
              </a:rPr>
              <a:t>تکیه بر تمایلات فطری کودک</a:t>
            </a:r>
            <a:endParaRPr lang="en-US" b="1" smtClean="0">
              <a:solidFill>
                <a:schemeClr val="tx2">
                  <a:satMod val="130000"/>
                </a:schemeClr>
              </a:solidFill>
              <a:cs typeface="B Davat" pitchFamily="2" charset="-78"/>
            </a:endParaRPr>
          </a:p>
        </p:txBody>
      </p:sp>
      <p:sp>
        <p:nvSpPr>
          <p:cNvPr id="45059" name="Rectangle 3"/>
          <p:cNvSpPr>
            <a:spLocks noGrp="1" noChangeArrowheads="1"/>
          </p:cNvSpPr>
          <p:nvPr>
            <p:ph idx="1"/>
          </p:nvPr>
        </p:nvSpPr>
        <p:spPr/>
        <p:txBody>
          <a:bodyPr>
            <a:noAutofit/>
          </a:bodyPr>
          <a:lstStyle/>
          <a:p>
            <a:pPr marL="365760" indent="-283464" algn="just" eaLnBrk="1" fontAlgn="auto" hangingPunct="1">
              <a:lnSpc>
                <a:spcPct val="90000"/>
              </a:lnSpc>
              <a:spcAft>
                <a:spcPts val="0"/>
              </a:spcAft>
              <a:buFont typeface="Wingdings 2"/>
              <a:buChar char=""/>
              <a:defRPr/>
            </a:pPr>
            <a:r>
              <a:rPr lang="fa-IR" sz="4000" b="1" dirty="0" smtClean="0">
                <a:solidFill>
                  <a:schemeClr val="accent3">
                    <a:lumMod val="50000"/>
                  </a:schemeClr>
                </a:solidFill>
                <a:cs typeface="B Ferdosi" pitchFamily="2" charset="-78"/>
              </a:rPr>
              <a:t>علاقه‌مندی کودک به دین و خدا اکتسابی نیست، بلکه این علاقه در درون او وجود دارد و در سنین پس از بلوغ به شکوفایی می‌رسد. آموزش‌‌های ما در اصل عهده‌دار حفظ و حراست و تقویت این تمایلات است و در صدد پرورش آنها هستیم. کودک نیازمند آن نیست که خدا را به او بقبولانیم، بلکه باید این باور فطری به خدا را در او حفظ کرده و شکوفا نماییم.</a:t>
            </a:r>
            <a:endParaRPr lang="en-US" sz="4000" b="1" dirty="0" smtClean="0">
              <a:solidFill>
                <a:schemeClr val="accent3">
                  <a:lumMod val="50000"/>
                </a:schemeClr>
              </a:solidFill>
              <a:cs typeface="B Ferdosi" pitchFamily="2" charset="-78"/>
            </a:endParaRPr>
          </a:p>
        </p:txBody>
      </p:sp>
    </p:spTree>
  </p:cSld>
  <p:clrMapOvr>
    <a:masterClrMapping/>
  </p:clrMapOvr>
  <p:transition spd="slow">
    <p:wheel spokes="2"/>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algn="ctr" eaLnBrk="1" fontAlgn="auto" hangingPunct="1">
              <a:spcAft>
                <a:spcPts val="0"/>
              </a:spcAft>
              <a:defRPr/>
            </a:pPr>
            <a:r>
              <a:rPr lang="fa-IR" b="1" smtClean="0">
                <a:solidFill>
                  <a:schemeClr val="tx2">
                    <a:satMod val="130000"/>
                  </a:schemeClr>
                </a:solidFill>
                <a:cs typeface="B Davat" pitchFamily="2" charset="-78"/>
              </a:rPr>
              <a:t>استفاده از موقعیت</a:t>
            </a:r>
            <a:r>
              <a:rPr lang="fa-IR" b="1" smtClean="0">
                <a:solidFill>
                  <a:schemeClr val="tx2">
                    <a:satMod val="130000"/>
                  </a:schemeClr>
                </a:solidFill>
              </a:rPr>
              <a:t>‌</a:t>
            </a:r>
            <a:r>
              <a:rPr lang="fa-IR" b="1" smtClean="0">
                <a:solidFill>
                  <a:schemeClr val="tx2">
                    <a:satMod val="130000"/>
                  </a:schemeClr>
                </a:solidFill>
                <a:cs typeface="B Davat" pitchFamily="2" charset="-78"/>
              </a:rPr>
              <a:t>های گوناگون</a:t>
            </a:r>
            <a:endParaRPr lang="en-US" b="1" smtClean="0">
              <a:solidFill>
                <a:schemeClr val="tx2">
                  <a:satMod val="130000"/>
                </a:schemeClr>
              </a:solidFill>
              <a:cs typeface="B Davat" pitchFamily="2" charset="-78"/>
            </a:endParaRPr>
          </a:p>
        </p:txBody>
      </p:sp>
      <p:sp>
        <p:nvSpPr>
          <p:cNvPr id="43011" name="Rectangle 3"/>
          <p:cNvSpPr>
            <a:spLocks noGrp="1" noChangeArrowheads="1"/>
          </p:cNvSpPr>
          <p:nvPr>
            <p:ph idx="1"/>
          </p:nvPr>
        </p:nvSpPr>
        <p:spPr/>
        <p:txBody>
          <a:bodyPr/>
          <a:lstStyle/>
          <a:p>
            <a:pPr algn="just" eaLnBrk="1" hangingPunct="1"/>
            <a:r>
              <a:rPr lang="ar-SA" smtClean="0">
                <a:cs typeface="B Davat" panose="00000400000000000000" pitchFamily="2" charset="-78"/>
              </a:rPr>
              <a:t>شب</a:t>
            </a:r>
            <a:r>
              <a:rPr lang="ar-SA" smtClean="0"/>
              <a:t>‌</a:t>
            </a:r>
            <a:r>
              <a:rPr lang="ar-SA" smtClean="0">
                <a:cs typeface="B Davat" panose="00000400000000000000" pitchFamily="2" charset="-78"/>
              </a:rPr>
              <a:t>های قدر، مراسم دعا و نیایش، طرح آرزوها و خواسته</a:t>
            </a:r>
            <a:r>
              <a:rPr lang="ar-SA" smtClean="0"/>
              <a:t>‌</a:t>
            </a:r>
            <a:r>
              <a:rPr lang="ar-SA" smtClean="0">
                <a:cs typeface="B Davat" panose="00000400000000000000" pitchFamily="2" charset="-78"/>
              </a:rPr>
              <a:t>ها با خداوند، آغاز سال تحصیلی، جشن تولد</a:t>
            </a:r>
            <a:r>
              <a:rPr lang="ar-SA" smtClean="0"/>
              <a:t>‌</a:t>
            </a:r>
            <a:r>
              <a:rPr lang="ar-SA" smtClean="0">
                <a:cs typeface="B Davat" panose="00000400000000000000" pitchFamily="2" charset="-78"/>
              </a:rPr>
              <a:t>ها، زمانی که کودک هدیه</a:t>
            </a:r>
            <a:r>
              <a:rPr lang="ar-SA" smtClean="0"/>
              <a:t>‌</a:t>
            </a:r>
            <a:r>
              <a:rPr lang="ar-SA" smtClean="0">
                <a:cs typeface="B Davat" panose="00000400000000000000" pitchFamily="2" charset="-78"/>
              </a:rPr>
              <a:t>ای دریافت می</a:t>
            </a:r>
            <a:r>
              <a:rPr lang="ar-SA" smtClean="0"/>
              <a:t>‌</a:t>
            </a:r>
            <a:r>
              <a:rPr lang="ar-SA" smtClean="0">
                <a:cs typeface="B Davat" panose="00000400000000000000" pitchFamily="2" charset="-78"/>
              </a:rPr>
              <a:t>کند، زمان حضور در مکان</a:t>
            </a:r>
            <a:r>
              <a:rPr lang="ar-SA" smtClean="0"/>
              <a:t>‌</a:t>
            </a:r>
            <a:r>
              <a:rPr lang="ar-SA" smtClean="0">
                <a:cs typeface="B Davat" panose="00000400000000000000" pitchFamily="2" charset="-78"/>
              </a:rPr>
              <a:t>هایی چون مساجد،  در سفرهای زیارتی، سکونت در منزلی نو، به هنگام خرید وسیله نقلیه جدید و دیگر مواردی که به نوعی پیام برخورداری از نعمت خداوند در آن موج می</a:t>
            </a:r>
            <a:r>
              <a:rPr lang="ar-SA" smtClean="0"/>
              <a:t>‌</a:t>
            </a:r>
            <a:r>
              <a:rPr lang="ar-SA" smtClean="0">
                <a:cs typeface="B Davat" panose="00000400000000000000" pitchFamily="2" charset="-78"/>
              </a:rPr>
              <a:t>زند و کودک خود را آماده شکرگزاری از خداوند و حمایت جویی از ذات مقدس او می</a:t>
            </a:r>
            <a:r>
              <a:rPr lang="ar-SA" smtClean="0"/>
              <a:t>‌</a:t>
            </a:r>
            <a:r>
              <a:rPr lang="ar-SA" smtClean="0">
                <a:cs typeface="B Davat" panose="00000400000000000000" pitchFamily="2" charset="-78"/>
              </a:rPr>
              <a:t>کند.</a:t>
            </a:r>
            <a:r>
              <a:rPr lang="en-US" smtClean="0">
                <a:cs typeface="B Davat" panose="00000400000000000000" pitchFamily="2" charset="-78"/>
              </a:rPr>
              <a:t> </a:t>
            </a:r>
          </a:p>
        </p:txBody>
      </p:sp>
    </p:spTree>
  </p:cSld>
  <p:clrMapOvr>
    <a:masterClrMapping/>
  </p:clrMapOvr>
  <p:transition spd="slow">
    <p:wheel spokes="2"/>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pPr algn="ctr" eaLnBrk="1" fontAlgn="auto" hangingPunct="1">
              <a:spcAft>
                <a:spcPts val="0"/>
              </a:spcAft>
              <a:defRPr/>
            </a:pPr>
            <a:r>
              <a:rPr lang="ar-SA" sz="5400" smtClean="0">
                <a:solidFill>
                  <a:schemeClr val="tx2">
                    <a:satMod val="130000"/>
                  </a:schemeClr>
                </a:solidFill>
                <a:cs typeface="B Davat" pitchFamily="2" charset="-78"/>
              </a:rPr>
              <a:t>رعایت  اصل تدریج</a:t>
            </a:r>
            <a:endParaRPr lang="en-US" sz="5400" smtClean="0">
              <a:solidFill>
                <a:schemeClr val="tx2">
                  <a:satMod val="130000"/>
                </a:schemeClr>
              </a:solidFill>
              <a:cs typeface="B Davat" pitchFamily="2" charset="-78"/>
            </a:endParaRPr>
          </a:p>
        </p:txBody>
      </p:sp>
      <p:sp>
        <p:nvSpPr>
          <p:cNvPr id="44035" name="Rectangle 3"/>
          <p:cNvSpPr>
            <a:spLocks noGrp="1" noChangeArrowheads="1"/>
          </p:cNvSpPr>
          <p:nvPr>
            <p:ph idx="1"/>
          </p:nvPr>
        </p:nvSpPr>
        <p:spPr>
          <a:xfrm>
            <a:off x="1435100" y="1285875"/>
            <a:ext cx="7499350" cy="4962525"/>
          </a:xfrm>
        </p:spPr>
        <p:txBody>
          <a:bodyPr>
            <a:normAutofit fontScale="70000" lnSpcReduction="20000"/>
          </a:bodyPr>
          <a:lstStyle/>
          <a:p>
            <a:pPr algn="just">
              <a:defRPr/>
            </a:pPr>
            <a:r>
              <a:rPr lang="ar-SA" sz="4000" b="1" dirty="0" smtClean="0">
                <a:solidFill>
                  <a:schemeClr val="accent2">
                    <a:lumMod val="50000"/>
                  </a:schemeClr>
                </a:solidFill>
                <a:cs typeface="B Ferdosi" pitchFamily="2" charset="-78"/>
              </a:rPr>
              <a:t>امام صادق(ع) </a:t>
            </a:r>
            <a:r>
              <a:rPr lang="fa-IR" sz="4000" b="1" dirty="0" smtClean="0">
                <a:solidFill>
                  <a:schemeClr val="accent2">
                    <a:lumMod val="50000"/>
                  </a:schemeClr>
                </a:solidFill>
                <a:cs typeface="B Ferdosi" pitchFamily="2" charset="-78"/>
              </a:rPr>
              <a:t>:</a:t>
            </a:r>
            <a:r>
              <a:rPr lang="ar-SA" sz="4000" b="1" dirty="0" smtClean="0">
                <a:solidFill>
                  <a:schemeClr val="accent2">
                    <a:lumMod val="50000"/>
                  </a:schemeClr>
                </a:solidFill>
                <a:cs typeface="B Ferdosi" pitchFamily="2" charset="-78"/>
              </a:rPr>
              <a:t> </a:t>
            </a:r>
            <a:r>
              <a:rPr lang="fa-IR" sz="4000" dirty="0" smtClean="0"/>
              <a:t>هنگامى كه كودك به سه سالگى رسيد </a:t>
            </a:r>
            <a:r>
              <a:rPr lang="fa-IR" sz="4000" b="1" dirty="0" smtClean="0">
                <a:solidFill>
                  <a:srgbClr val="00B050"/>
                </a:solidFill>
              </a:rPr>
              <a:t>لا اله الا اللّه</a:t>
            </a:r>
            <a:r>
              <a:rPr lang="fa-IR" sz="4000" dirty="0" smtClean="0">
                <a:solidFill>
                  <a:srgbClr val="00B050"/>
                </a:solidFill>
              </a:rPr>
              <a:t> </a:t>
            </a:r>
            <a:r>
              <a:rPr lang="fa-IR" sz="4000" dirty="0" smtClean="0"/>
              <a:t>را به او بياموزيد و او را رها كنيد (همين مقدار كافى است). وقتى هفت ماه ديگر گذشت </a:t>
            </a:r>
            <a:r>
              <a:rPr lang="fa-IR" sz="4000" b="1" dirty="0" smtClean="0">
                <a:solidFill>
                  <a:srgbClr val="00B050"/>
                </a:solidFill>
              </a:rPr>
              <a:t>محمد</a:t>
            </a:r>
            <a:r>
              <a:rPr lang="fa-IR" sz="4000" b="1" dirty="0" smtClean="0">
                <a:solidFill>
                  <a:srgbClr val="FF0000"/>
                </a:solidFill>
              </a:rPr>
              <a:t> </a:t>
            </a:r>
            <a:r>
              <a:rPr lang="fa-IR" sz="4000" b="1" dirty="0" smtClean="0">
                <a:solidFill>
                  <a:srgbClr val="00B050"/>
                </a:solidFill>
              </a:rPr>
              <a:t>رسول</a:t>
            </a:r>
            <a:r>
              <a:rPr lang="fa-IR" sz="4000" b="1" dirty="0" smtClean="0">
                <a:solidFill>
                  <a:srgbClr val="FF0000"/>
                </a:solidFill>
              </a:rPr>
              <a:t> </a:t>
            </a:r>
            <a:r>
              <a:rPr lang="fa-IR" sz="4000" b="1" dirty="0" smtClean="0">
                <a:solidFill>
                  <a:srgbClr val="00B050"/>
                </a:solidFill>
              </a:rPr>
              <a:t>اللّه</a:t>
            </a:r>
            <a:r>
              <a:rPr lang="fa-IR" sz="4000" dirty="0" smtClean="0">
                <a:solidFill>
                  <a:srgbClr val="00B050"/>
                </a:solidFill>
              </a:rPr>
              <a:t>(ص</a:t>
            </a:r>
            <a:r>
              <a:rPr lang="fa-IR" sz="4000" dirty="0" smtClean="0"/>
              <a:t>) را به او آموزش دهيد و سپس او را رها كنيد تا چهار ساله شود. آن گاه </a:t>
            </a:r>
            <a:r>
              <a:rPr lang="fa-IR" sz="4000" b="1" dirty="0" smtClean="0">
                <a:solidFill>
                  <a:srgbClr val="00B050"/>
                </a:solidFill>
              </a:rPr>
              <a:t>صلوات</a:t>
            </a:r>
            <a:r>
              <a:rPr lang="fa-IR" sz="4000" dirty="0" smtClean="0"/>
              <a:t> فرستادن را به او بياموزيد. در پنج سالگى به او سمت راست و چپ را آموزش دهيد و </a:t>
            </a:r>
            <a:r>
              <a:rPr lang="fa-IR" sz="4000" b="1" dirty="0" smtClean="0">
                <a:solidFill>
                  <a:srgbClr val="00B050"/>
                </a:solidFill>
              </a:rPr>
              <a:t>قبله</a:t>
            </a:r>
            <a:r>
              <a:rPr lang="fa-IR" sz="4000" dirty="0" smtClean="0"/>
              <a:t> را نشان او داده و بگوييد </a:t>
            </a:r>
            <a:r>
              <a:rPr lang="fa-IR" sz="4000" b="1" dirty="0" smtClean="0">
                <a:solidFill>
                  <a:srgbClr val="00B050"/>
                </a:solidFill>
              </a:rPr>
              <a:t>سجده</a:t>
            </a:r>
            <a:r>
              <a:rPr lang="fa-IR" sz="4000" dirty="0" smtClean="0"/>
              <a:t> كند. آن گاه او را تا شش سالگى واگذاريد فقط پيش روى او نماز بخوانيد و ركوع و سجود را يادش دهيد تا هفت سالش هم تمام شود. وقتى هفت سالگى را پشت سر گذاشت، </a:t>
            </a:r>
            <a:r>
              <a:rPr lang="fa-IR" sz="4000" b="1" dirty="0" smtClean="0">
                <a:solidFill>
                  <a:srgbClr val="00B050"/>
                </a:solidFill>
              </a:rPr>
              <a:t>وضو</a:t>
            </a:r>
            <a:r>
              <a:rPr lang="fa-IR" sz="4000" dirty="0" smtClean="0"/>
              <a:t> ساختن را به او تعليم دهيد و به او بگوييد </a:t>
            </a:r>
            <a:r>
              <a:rPr lang="fa-IR" sz="4000" b="1" dirty="0" smtClean="0">
                <a:solidFill>
                  <a:srgbClr val="00B050"/>
                </a:solidFill>
              </a:rPr>
              <a:t>نماز</a:t>
            </a:r>
            <a:r>
              <a:rPr lang="fa-IR" sz="4000" dirty="0" smtClean="0"/>
              <a:t> بخواند، تا هنگامى كه نه ساله شد وضو و نماز را به نيكى فرا آموخته باشد. هنگامى كه آن دو را به خوبى ياد گرفت خدا پدر و مادر کودک را به خاطر اين آموزش آنان خواهد آمرزيد.</a:t>
            </a:r>
          </a:p>
          <a:p>
            <a:pPr algn="ctr">
              <a:defRPr/>
            </a:pPr>
            <a:r>
              <a:rPr lang="fa-IR" sz="4000" dirty="0" smtClean="0"/>
              <a:t>وسائل الشيعة، ج 15، ص 193</a:t>
            </a:r>
            <a:endParaRPr lang="en-US" sz="4000" dirty="0" smtClean="0"/>
          </a:p>
        </p:txBody>
      </p:sp>
    </p:spTree>
  </p:cSld>
  <p:clrMapOvr>
    <a:masterClrMapping/>
  </p:clrMapOvr>
  <p:transition spd="slow">
    <p:wheel spokes="2"/>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pPr algn="ctr" eaLnBrk="1" fontAlgn="auto" hangingPunct="1">
              <a:spcAft>
                <a:spcPts val="0"/>
              </a:spcAft>
              <a:defRPr/>
            </a:pPr>
            <a:r>
              <a:rPr lang="ar-SA" b="1" smtClean="0">
                <a:solidFill>
                  <a:schemeClr val="tx2">
                    <a:satMod val="130000"/>
                  </a:schemeClr>
                </a:solidFill>
                <a:cs typeface="B Davat" pitchFamily="2" charset="-78"/>
              </a:rPr>
              <a:t>پیوند خداشناسی با مسائل روزمره کودک</a:t>
            </a:r>
            <a:endParaRPr lang="en-US" b="1" smtClean="0">
              <a:solidFill>
                <a:schemeClr val="tx2">
                  <a:satMod val="130000"/>
                </a:schemeClr>
              </a:solidFill>
              <a:cs typeface="B Davat" pitchFamily="2" charset="-78"/>
            </a:endParaRPr>
          </a:p>
        </p:txBody>
      </p:sp>
      <p:sp>
        <p:nvSpPr>
          <p:cNvPr id="48131" name="Rectangle 3"/>
          <p:cNvSpPr>
            <a:spLocks noGrp="1" noChangeArrowheads="1"/>
          </p:cNvSpPr>
          <p:nvPr>
            <p:ph idx="1"/>
          </p:nvPr>
        </p:nvSpPr>
        <p:spPr/>
        <p:txBody>
          <a:bodyPr>
            <a:normAutofit/>
          </a:bodyPr>
          <a:lstStyle/>
          <a:p>
            <a:pPr marL="365760" indent="-283464" algn="just" eaLnBrk="1" fontAlgn="auto" hangingPunct="1">
              <a:spcAft>
                <a:spcPts val="0"/>
              </a:spcAft>
              <a:buFont typeface="Wingdings 2"/>
              <a:buChar char=""/>
              <a:defRPr/>
            </a:pPr>
            <a:r>
              <a:rPr lang="fa-IR" sz="3600" b="1" dirty="0" smtClean="0">
                <a:solidFill>
                  <a:schemeClr val="accent6">
                    <a:lumMod val="50000"/>
                  </a:schemeClr>
                </a:solidFill>
                <a:cs typeface="B Ferdosi" pitchFamily="2" charset="-78"/>
              </a:rPr>
              <a:t>بهره‌گیری از این روش سبب می شود کودک با خدایی آشنا شود که </a:t>
            </a:r>
            <a:r>
              <a:rPr lang="ar-SA" sz="3600" b="1" dirty="0" smtClean="0">
                <a:solidFill>
                  <a:schemeClr val="accent6">
                    <a:lumMod val="50000"/>
                  </a:schemeClr>
                </a:solidFill>
                <a:cs typeface="B Ferdosi" pitchFamily="2" charset="-78"/>
              </a:rPr>
              <a:t>که انسان و موجودات جهان را آفریده و حامی بی‌پناهان است، از راه الهام با بندگانش سخن می‌گوید، راهنمایانی برای اصلاح امور انسان‌ها فرستاده و غایتی را برای زندگی انسان در نظر گرفته است.</a:t>
            </a:r>
            <a:r>
              <a:rPr lang="en-US" sz="3600" b="1" dirty="0" smtClean="0">
                <a:solidFill>
                  <a:schemeClr val="accent6">
                    <a:lumMod val="50000"/>
                  </a:schemeClr>
                </a:solidFill>
                <a:cs typeface="B Ferdosi" pitchFamily="2" charset="-78"/>
              </a:rPr>
              <a:t> </a:t>
            </a:r>
            <a:endParaRPr lang="fa-IR" sz="3600" b="1" dirty="0" smtClean="0">
              <a:solidFill>
                <a:schemeClr val="accent6">
                  <a:lumMod val="50000"/>
                </a:schemeClr>
              </a:solidFill>
              <a:cs typeface="B Ferdosi" pitchFamily="2" charset="-78"/>
            </a:endParaRPr>
          </a:p>
        </p:txBody>
      </p:sp>
    </p:spTree>
  </p:cSld>
  <p:clrMapOvr>
    <a:masterClrMapping/>
  </p:clrMapOvr>
  <p:transition spd="slow">
    <p:wheel spokes="2"/>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a:pPr>
            <a:r>
              <a:rPr lang="fa-IR" dirty="0" smtClean="0"/>
              <a:t>نمونه قرآنی</a:t>
            </a:r>
            <a:endParaRPr lang="fa-IR" dirty="0"/>
          </a:p>
        </p:txBody>
      </p:sp>
      <p:sp>
        <p:nvSpPr>
          <p:cNvPr id="46083" name="Content Placeholder 2"/>
          <p:cNvSpPr>
            <a:spLocks noGrp="1"/>
          </p:cNvSpPr>
          <p:nvPr>
            <p:ph idx="1"/>
          </p:nvPr>
        </p:nvSpPr>
        <p:spPr/>
        <p:txBody>
          <a:bodyPr/>
          <a:lstStyle/>
          <a:p>
            <a:r>
              <a:rPr lang="fa-IR" b="1" smtClean="0">
                <a:solidFill>
                  <a:srgbClr val="00B050"/>
                </a:solidFill>
              </a:rPr>
              <a:t>الَّذِى خَلَقَنىِ فَهُوَ يهَْدِين</a:t>
            </a:r>
          </a:p>
          <a:p>
            <a:r>
              <a:rPr lang="fa-IR" b="1" smtClean="0">
                <a:solidFill>
                  <a:srgbClr val="00B050"/>
                </a:solidFill>
              </a:rPr>
              <a:t>وَ الَّذِى هُوَ يُطْعِمُنىِ وَ يَسْقِينِ</a:t>
            </a:r>
          </a:p>
          <a:p>
            <a:r>
              <a:rPr lang="fa-IR" b="1" smtClean="0">
                <a:solidFill>
                  <a:srgbClr val="00B050"/>
                </a:solidFill>
              </a:rPr>
              <a:t>وَ إِذَا مَرِضْتُ فَهُوَ يَشْفِينِ</a:t>
            </a:r>
          </a:p>
          <a:p>
            <a:r>
              <a:rPr lang="fa-IR" b="1" smtClean="0">
                <a:solidFill>
                  <a:srgbClr val="00B050"/>
                </a:solidFill>
              </a:rPr>
              <a:t>وَ الَّذِى يُمِيتُنىِ ثُمَّ يحُْيِينِ</a:t>
            </a:r>
          </a:p>
          <a:p>
            <a:r>
              <a:rPr lang="fa-IR" b="1" smtClean="0">
                <a:solidFill>
                  <a:srgbClr val="00B050"/>
                </a:solidFill>
              </a:rPr>
              <a:t>وَ الَّذِى أَطْمَعُ أَن يَغْفِرَ لىِ خَطِيَتىِ يَوْمَ الدِّين</a:t>
            </a:r>
          </a:p>
          <a:p>
            <a:r>
              <a:rPr lang="fa-IR" b="1" smtClean="0">
                <a:solidFill>
                  <a:srgbClr val="00B050"/>
                </a:solidFill>
              </a:rPr>
              <a:t>رَبّ‏ِ هَبْ لىِ حُكْمًا وَ أَلْحِقْنىِ بِالصَّالِحِين‏</a:t>
            </a:r>
          </a:p>
          <a:p>
            <a:r>
              <a:rPr lang="fa-IR" b="1" smtClean="0">
                <a:solidFill>
                  <a:srgbClr val="00B050"/>
                </a:solidFill>
              </a:rPr>
              <a:t>وَ اجْعَل لىّ‏ِ لِسَانَ صِدْقٍ فىِ الاَْخِرِين‏</a:t>
            </a:r>
          </a:p>
          <a:p>
            <a:pPr lvl="1" algn="ctr"/>
            <a:r>
              <a:rPr lang="fa-IR" b="1" smtClean="0">
                <a:solidFill>
                  <a:srgbClr val="002060"/>
                </a:solidFill>
              </a:rPr>
              <a:t>شعراء: 78تا84</a:t>
            </a:r>
          </a:p>
        </p:txBody>
      </p:sp>
    </p:spTree>
  </p:cSld>
  <p:clrMapOvr>
    <a:masterClrMapping/>
  </p:clrMapOvr>
  <p:transition spd="slow">
    <p:wheel spokes="2"/>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pPr algn="ctr" eaLnBrk="1" fontAlgn="auto" hangingPunct="1">
              <a:spcAft>
                <a:spcPts val="0"/>
              </a:spcAft>
              <a:defRPr/>
            </a:pPr>
            <a:r>
              <a:rPr lang="ar-SA" smtClean="0">
                <a:solidFill>
                  <a:schemeClr val="tx2">
                    <a:satMod val="130000"/>
                  </a:schemeClr>
                </a:solidFill>
                <a:cs typeface="B Mitra" pitchFamily="2" charset="-78"/>
              </a:rPr>
              <a:t>شرح ماهیت ایمان برای کودکان</a:t>
            </a:r>
            <a:endParaRPr lang="en-US" smtClean="0">
              <a:solidFill>
                <a:schemeClr val="tx2">
                  <a:satMod val="130000"/>
                </a:schemeClr>
              </a:solidFill>
              <a:cs typeface="B Mitra" pitchFamily="2" charset="-78"/>
            </a:endParaRPr>
          </a:p>
        </p:txBody>
      </p:sp>
      <p:sp>
        <p:nvSpPr>
          <p:cNvPr id="37891" name="Rectangle 3"/>
          <p:cNvSpPr>
            <a:spLocks noGrp="1" noChangeArrowheads="1"/>
          </p:cNvSpPr>
          <p:nvPr>
            <p:ph idx="1"/>
          </p:nvPr>
        </p:nvSpPr>
        <p:spPr>
          <a:xfrm>
            <a:off x="457200" y="1214438"/>
            <a:ext cx="8229600" cy="5429250"/>
          </a:xfrm>
        </p:spPr>
        <p:txBody>
          <a:bodyPr/>
          <a:lstStyle/>
          <a:p>
            <a:pPr algn="just" eaLnBrk="1" hangingPunct="1">
              <a:lnSpc>
                <a:spcPct val="80000"/>
              </a:lnSpc>
              <a:defRPr/>
            </a:pPr>
            <a:r>
              <a:rPr lang="ar-SA" b="1" dirty="0" smtClean="0">
                <a:solidFill>
                  <a:schemeClr val="bg2">
                    <a:lumMod val="25000"/>
                  </a:schemeClr>
                </a:solidFill>
                <a:cs typeface="B Ferdosi" pitchFamily="2" charset="-78"/>
              </a:rPr>
              <a:t>چیزهای</a:t>
            </a:r>
            <a:r>
              <a:rPr lang="fa-IR" b="1" dirty="0" smtClean="0">
                <a:solidFill>
                  <a:schemeClr val="bg2">
                    <a:lumMod val="25000"/>
                  </a:schemeClr>
                </a:solidFill>
                <a:cs typeface="B Ferdosi" pitchFamily="2" charset="-78"/>
              </a:rPr>
              <a:t>ی </a:t>
            </a:r>
            <a:r>
              <a:rPr lang="ar-SA" b="1" dirty="0" smtClean="0">
                <a:solidFill>
                  <a:schemeClr val="bg2">
                    <a:lumMod val="25000"/>
                  </a:schemeClr>
                </a:solidFill>
                <a:cs typeface="B Ferdosi" pitchFamily="2" charset="-78"/>
              </a:rPr>
              <a:t>در زندگی ما وجود دارد که آنها را به طور ایمانی پذیرفته‌ایم. </a:t>
            </a:r>
            <a:endParaRPr lang="fa-IR" b="1" dirty="0" smtClean="0">
              <a:solidFill>
                <a:schemeClr val="bg2">
                  <a:lumMod val="25000"/>
                </a:schemeClr>
              </a:solidFill>
              <a:cs typeface="B Ferdosi" pitchFamily="2" charset="-78"/>
            </a:endParaRPr>
          </a:p>
          <a:p>
            <a:pPr lvl="1" algn="just" eaLnBrk="1" hangingPunct="1">
              <a:lnSpc>
                <a:spcPct val="80000"/>
              </a:lnSpc>
              <a:defRPr/>
            </a:pPr>
            <a:r>
              <a:rPr lang="fa-IR" b="1" dirty="0" smtClean="0">
                <a:solidFill>
                  <a:schemeClr val="bg2">
                    <a:lumMod val="25000"/>
                  </a:schemeClr>
                </a:solidFill>
                <a:cs typeface="B Ferdosi" pitchFamily="2" charset="-78"/>
              </a:rPr>
              <a:t>راه رفتن</a:t>
            </a:r>
          </a:p>
          <a:p>
            <a:pPr lvl="1" algn="just" eaLnBrk="1" hangingPunct="1">
              <a:lnSpc>
                <a:spcPct val="80000"/>
              </a:lnSpc>
              <a:defRPr/>
            </a:pPr>
            <a:r>
              <a:rPr lang="fa-IR" b="1" dirty="0" smtClean="0">
                <a:solidFill>
                  <a:schemeClr val="bg2">
                    <a:lumMod val="25000"/>
                  </a:schemeClr>
                </a:solidFill>
                <a:cs typeface="B Ferdosi" pitchFamily="2" charset="-78"/>
              </a:rPr>
              <a:t>تاثیر دارو</a:t>
            </a:r>
          </a:p>
          <a:p>
            <a:pPr lvl="1" algn="just" eaLnBrk="1" hangingPunct="1">
              <a:lnSpc>
                <a:spcPct val="80000"/>
              </a:lnSpc>
              <a:defRPr/>
            </a:pPr>
            <a:r>
              <a:rPr lang="fa-IR" b="1" dirty="0" smtClean="0">
                <a:solidFill>
                  <a:schemeClr val="bg2">
                    <a:lumMod val="25000"/>
                  </a:schemeClr>
                </a:solidFill>
                <a:cs typeface="B Ferdosi" pitchFamily="2" charset="-78"/>
              </a:rPr>
              <a:t>پیروی از والدین</a:t>
            </a:r>
            <a:endParaRPr lang="ar-SA" b="1" dirty="0" smtClean="0">
              <a:solidFill>
                <a:schemeClr val="bg2">
                  <a:lumMod val="25000"/>
                </a:schemeClr>
              </a:solidFill>
              <a:cs typeface="B Ferdosi" pitchFamily="2" charset="-78"/>
            </a:endParaRPr>
          </a:p>
          <a:p>
            <a:pPr lvl="1" algn="just" eaLnBrk="1" hangingPunct="1">
              <a:lnSpc>
                <a:spcPct val="80000"/>
              </a:lnSpc>
              <a:defRPr/>
            </a:pPr>
            <a:r>
              <a:rPr lang="ar-SA" b="1" dirty="0" smtClean="0">
                <a:solidFill>
                  <a:schemeClr val="bg2">
                    <a:lumMod val="25000"/>
                  </a:schemeClr>
                </a:solidFill>
                <a:cs typeface="B Ferdosi" pitchFamily="2" charset="-78"/>
              </a:rPr>
              <a:t>خیلی از چیزها دیدنی نیستند مثل بوی خوش گل،اکسیژن، امواج تلویزیون، عقل و هوش و ... اما وجود دارند. خدا هم از آفریده‌ها و آثارش شناخته می‌شود. چشم ما فقط جسم‌ها را می‌بیند. خدا جسم نیست تا چشم ما او را ببیند:«چشم‌ها نمی‌توانند او را ببینند». </a:t>
            </a:r>
            <a:endParaRPr lang="fa-IR" b="1" dirty="0" smtClean="0">
              <a:solidFill>
                <a:schemeClr val="bg2">
                  <a:lumMod val="25000"/>
                </a:schemeClr>
              </a:solidFill>
              <a:cs typeface="B Ferdosi" pitchFamily="2" charset="-78"/>
            </a:endParaRPr>
          </a:p>
          <a:p>
            <a:pPr lvl="1" algn="just" eaLnBrk="1" hangingPunct="1">
              <a:lnSpc>
                <a:spcPct val="80000"/>
              </a:lnSpc>
              <a:defRPr/>
            </a:pPr>
            <a:r>
              <a:rPr lang="ar-SA" b="1" dirty="0" smtClean="0">
                <a:solidFill>
                  <a:schemeClr val="bg2">
                    <a:lumMod val="25000"/>
                  </a:schemeClr>
                </a:solidFill>
                <a:cs typeface="B Ferdosi" pitchFamily="2" charset="-78"/>
              </a:rPr>
              <a:t>تو می‌توانی خدا را در عمق دلت احساس کنی.</a:t>
            </a:r>
          </a:p>
          <a:p>
            <a:pPr algn="just" eaLnBrk="1" hangingPunct="1">
              <a:lnSpc>
                <a:spcPct val="80000"/>
              </a:lnSpc>
              <a:defRPr/>
            </a:pPr>
            <a:r>
              <a:rPr lang="ar-SA" b="1" dirty="0" smtClean="0">
                <a:solidFill>
                  <a:schemeClr val="bg2">
                    <a:lumMod val="25000"/>
                  </a:schemeClr>
                </a:solidFill>
                <a:cs typeface="B Ferdosi" pitchFamily="2" charset="-78"/>
              </a:rPr>
              <a:t>داستان</a:t>
            </a:r>
            <a:r>
              <a:rPr lang="fa-IR" b="1" dirty="0" smtClean="0">
                <a:solidFill>
                  <a:schemeClr val="bg2">
                    <a:lumMod val="25000"/>
                  </a:schemeClr>
                </a:solidFill>
                <a:cs typeface="B Ferdosi" pitchFamily="2" charset="-78"/>
              </a:rPr>
              <a:t> </a:t>
            </a:r>
            <a:r>
              <a:rPr lang="ar-SA" b="1" dirty="0" smtClean="0">
                <a:solidFill>
                  <a:schemeClr val="bg2">
                    <a:lumMod val="25000"/>
                  </a:schemeClr>
                </a:solidFill>
                <a:cs typeface="B Ferdosi" pitchFamily="2" charset="-78"/>
              </a:rPr>
              <a:t>انسان‌هایی که با تکیه بر ایمانشان کارهای درخشانی کرده‌اند</a:t>
            </a:r>
          </a:p>
        </p:txBody>
      </p:sp>
    </p:spTree>
  </p:cSld>
  <p:clrMapOvr>
    <a:masterClrMapping/>
  </p:clrMapOvr>
  <p:transition spd="slow">
    <p:wheel spokes="2"/>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a:pPr>
            <a:r>
              <a:rPr lang="fa-IR" dirty="0" smtClean="0"/>
              <a:t>دو نکته دیگر</a:t>
            </a:r>
            <a:endParaRPr lang="fa-IR" dirty="0"/>
          </a:p>
        </p:txBody>
      </p:sp>
      <p:sp>
        <p:nvSpPr>
          <p:cNvPr id="48131" name="Content Placeholder 2"/>
          <p:cNvSpPr>
            <a:spLocks noGrp="1"/>
          </p:cNvSpPr>
          <p:nvPr>
            <p:ph idx="1"/>
          </p:nvPr>
        </p:nvSpPr>
        <p:spPr/>
        <p:txBody>
          <a:bodyPr/>
          <a:lstStyle/>
          <a:p>
            <a:pPr algn="just"/>
            <a:r>
              <a:rPr lang="fa-IR" sz="4000" smtClean="0"/>
              <a:t> آشنایی با فضای روان‌شناختی مخاطب</a:t>
            </a:r>
          </a:p>
          <a:p>
            <a:pPr algn="just"/>
            <a:r>
              <a:rPr lang="fa-IR" sz="4000" smtClean="0"/>
              <a:t>تأخیر آموزش‌های جدی تا شکل‌گیری دوره انتزاعی</a:t>
            </a:r>
          </a:p>
        </p:txBody>
      </p:sp>
    </p:spTree>
  </p:cSld>
  <p:clrMapOvr>
    <a:masterClrMapping/>
  </p:clrMapOvr>
  <p:transition spd="slow">
    <p:wheel spokes="2"/>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dirty="0" smtClean="0">
                <a:solidFill>
                  <a:schemeClr val="tx2">
                    <a:satMod val="130000"/>
                  </a:schemeClr>
                </a:solidFill>
              </a:rPr>
              <a:t>بحث پنجم</a:t>
            </a:r>
            <a:endParaRPr lang="fa-IR" dirty="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eaLnBrk="1" fontAlgn="auto" hangingPunct="1">
              <a:spcAft>
                <a:spcPts val="0"/>
              </a:spcAft>
              <a:buFont typeface="Wingdings 2"/>
              <a:buChar char=""/>
              <a:defRPr/>
            </a:pPr>
            <a:endParaRPr lang="fa-IR" sz="4400" b="1" smtClean="0">
              <a:solidFill>
                <a:srgbClr val="0070C0"/>
              </a:solidFill>
            </a:endParaRPr>
          </a:p>
          <a:p>
            <a:pPr marL="365760" indent="-283464" eaLnBrk="1" fontAlgn="auto" hangingPunct="1">
              <a:spcAft>
                <a:spcPts val="0"/>
              </a:spcAft>
              <a:buFont typeface="Wingdings 2"/>
              <a:buChar char=""/>
              <a:defRPr/>
            </a:pPr>
            <a:endParaRPr lang="fa-IR" sz="4400" b="1" smtClean="0">
              <a:solidFill>
                <a:srgbClr val="0070C0"/>
              </a:solidFill>
            </a:endParaRPr>
          </a:p>
          <a:p>
            <a:pPr marL="365760" indent="-283464" algn="ctr" eaLnBrk="1" fontAlgn="auto" hangingPunct="1">
              <a:spcAft>
                <a:spcPts val="0"/>
              </a:spcAft>
              <a:buFont typeface="Wingdings 2"/>
              <a:buNone/>
              <a:defRPr/>
            </a:pPr>
            <a:r>
              <a:rPr lang="fa-IR" sz="6000" b="1" smtClean="0">
                <a:solidFill>
                  <a:srgbClr val="00B050"/>
                </a:solidFill>
                <a:cs typeface="+mj-cs"/>
              </a:rPr>
              <a:t>راهکار‌های معرفی خدا به کودکان</a:t>
            </a:r>
            <a:endParaRPr lang="fa-IR" sz="6000" b="1">
              <a:solidFill>
                <a:srgbClr val="00B050"/>
              </a:solidFill>
              <a:cs typeface="+mj-cs"/>
            </a:endParaRPr>
          </a:p>
        </p:txBody>
      </p:sp>
    </p:spTree>
  </p:cSld>
  <p:clrMapOvr>
    <a:masterClrMapping/>
  </p:clrMapOvr>
  <p:transition spd="slow">
    <p:wheel spokes="2"/>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راهکارهای معرفی خداوند به کودکان</a:t>
            </a:r>
            <a:endParaRPr lang="en-US" smtClean="0">
              <a:solidFill>
                <a:schemeClr val="tx2">
                  <a:satMod val="130000"/>
                </a:schemeClr>
              </a:solidFill>
              <a:cs typeface="B Davat" pitchFamily="2" charset="-78"/>
            </a:endParaRPr>
          </a:p>
        </p:txBody>
      </p:sp>
      <p:sp>
        <p:nvSpPr>
          <p:cNvPr id="29699" name="Rectangle 3"/>
          <p:cNvSpPr>
            <a:spLocks noGrp="1" noChangeArrowheads="1"/>
          </p:cNvSpPr>
          <p:nvPr>
            <p:ph idx="1"/>
          </p:nvPr>
        </p:nvSpPr>
        <p:spPr/>
        <p:txBody>
          <a:bodyPr>
            <a:normAutofit/>
          </a:bodyPr>
          <a:lstStyle/>
          <a:p>
            <a:pPr marL="365760" indent="-283464" algn="ctr" eaLnBrk="1" fontAlgn="auto" hangingPunct="1">
              <a:lnSpc>
                <a:spcPct val="80000"/>
              </a:lnSpc>
              <a:spcAft>
                <a:spcPts val="0"/>
              </a:spcAft>
              <a:buFontTx/>
              <a:buNone/>
              <a:defRPr/>
            </a:pPr>
            <a:endParaRPr lang="fa-IR" sz="6600" smtClean="0">
              <a:solidFill>
                <a:schemeClr val="accent4">
                  <a:lumMod val="50000"/>
                </a:schemeClr>
              </a:solidFill>
              <a:cs typeface="+mj-cs"/>
            </a:endParaRPr>
          </a:p>
          <a:p>
            <a:pPr marL="365760" indent="-283464" algn="ctr" eaLnBrk="1" fontAlgn="auto" hangingPunct="1">
              <a:lnSpc>
                <a:spcPct val="80000"/>
              </a:lnSpc>
              <a:spcAft>
                <a:spcPts val="0"/>
              </a:spcAft>
              <a:buFontTx/>
              <a:buNone/>
              <a:defRPr/>
            </a:pPr>
            <a:endParaRPr lang="fa-IR" sz="6600" smtClean="0">
              <a:solidFill>
                <a:schemeClr val="accent4">
                  <a:lumMod val="50000"/>
                </a:schemeClr>
              </a:solidFill>
              <a:cs typeface="+mj-cs"/>
            </a:endParaRPr>
          </a:p>
          <a:p>
            <a:pPr marL="365760" indent="-283464" algn="ctr" eaLnBrk="1" fontAlgn="auto" hangingPunct="1">
              <a:lnSpc>
                <a:spcPct val="80000"/>
              </a:lnSpc>
              <a:spcAft>
                <a:spcPts val="0"/>
              </a:spcAft>
              <a:buFontTx/>
              <a:buNone/>
              <a:defRPr/>
            </a:pPr>
            <a:r>
              <a:rPr lang="fa-IR" sz="6600" smtClean="0">
                <a:solidFill>
                  <a:schemeClr val="accent4">
                    <a:lumMod val="50000"/>
                  </a:schemeClr>
                </a:solidFill>
                <a:cs typeface="+mj-cs"/>
              </a:rPr>
              <a:t>1.</a:t>
            </a:r>
            <a:r>
              <a:rPr lang="ar-SA" sz="8000" smtClean="0">
                <a:solidFill>
                  <a:schemeClr val="accent4">
                    <a:lumMod val="50000"/>
                  </a:schemeClr>
                </a:solidFill>
                <a:cs typeface="+mj-cs"/>
              </a:rPr>
              <a:t> داستان‌</a:t>
            </a:r>
            <a:r>
              <a:rPr lang="fa-IR" sz="8000" smtClean="0">
                <a:solidFill>
                  <a:schemeClr val="accent4">
                    <a:lumMod val="50000"/>
                  </a:schemeClr>
                </a:solidFill>
                <a:cs typeface="+mj-cs"/>
              </a:rPr>
              <a:t>گویی</a:t>
            </a:r>
            <a:endParaRPr lang="fa-IR" sz="6600" smtClean="0">
              <a:solidFill>
                <a:schemeClr val="accent4">
                  <a:lumMod val="50000"/>
                </a:schemeClr>
              </a:solidFill>
              <a:cs typeface="+mj-cs"/>
            </a:endParaRPr>
          </a:p>
        </p:txBody>
      </p:sp>
    </p:spTree>
  </p:cSld>
  <p:clrMapOvr>
    <a:masterClrMapping/>
  </p:clrMapOvr>
  <p:transition spd="slow">
    <p:wheel spokes="2"/>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راهکارهای معرفی خداوند به کودکان</a:t>
            </a:r>
            <a:endParaRPr lang="fa-IR" smtClean="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algn="ctr" eaLnBrk="1" fontAlgn="auto" hangingPunct="1">
              <a:lnSpc>
                <a:spcPct val="80000"/>
              </a:lnSpc>
              <a:spcAft>
                <a:spcPts val="0"/>
              </a:spcAft>
              <a:buFontTx/>
              <a:buNone/>
              <a:defRPr/>
            </a:pPr>
            <a:endParaRPr lang="fa-IR" sz="8000" smtClean="0">
              <a:solidFill>
                <a:schemeClr val="accent4">
                  <a:lumMod val="50000"/>
                </a:schemeClr>
              </a:solidFill>
              <a:cs typeface="+mj-cs"/>
            </a:endParaRPr>
          </a:p>
          <a:p>
            <a:pPr marL="365760" indent="-283464" algn="ctr" eaLnBrk="1" fontAlgn="auto" hangingPunct="1">
              <a:lnSpc>
                <a:spcPct val="80000"/>
              </a:lnSpc>
              <a:spcAft>
                <a:spcPts val="0"/>
              </a:spcAft>
              <a:buFontTx/>
              <a:buNone/>
              <a:defRPr/>
            </a:pPr>
            <a:r>
              <a:rPr lang="fa-IR" sz="6600" smtClean="0">
                <a:solidFill>
                  <a:schemeClr val="accent4">
                    <a:lumMod val="50000"/>
                  </a:schemeClr>
                </a:solidFill>
                <a:cs typeface="+mj-cs"/>
              </a:rPr>
              <a:t>2. خدا دوستت دارد...</a:t>
            </a:r>
          </a:p>
          <a:p>
            <a:pPr marL="365760" indent="-283464" eaLnBrk="1" fontAlgn="auto" hangingPunct="1">
              <a:spcAft>
                <a:spcPts val="0"/>
              </a:spcAft>
              <a:buFontTx/>
              <a:buNone/>
              <a:defRPr/>
            </a:pPr>
            <a:endParaRPr lang="fa-IR" sz="7200" smtClean="0"/>
          </a:p>
        </p:txBody>
      </p:sp>
    </p:spTree>
  </p:cSld>
  <p:clrMapOvr>
    <a:masterClrMapping/>
  </p:clrMapOvr>
  <p:transition spd="slow">
    <p:wheel spokes="2"/>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راهکارهای معرفی خداوند به کودکان</a:t>
            </a:r>
            <a:endParaRPr lang="fa-IR" smtClean="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eaLnBrk="1" fontAlgn="auto" hangingPunct="1">
              <a:lnSpc>
                <a:spcPct val="80000"/>
              </a:lnSpc>
              <a:spcAft>
                <a:spcPts val="0"/>
              </a:spcAft>
              <a:buFontTx/>
              <a:buNone/>
              <a:defRPr/>
            </a:pPr>
            <a:endParaRPr lang="fa-IR" sz="5400" smtClean="0">
              <a:solidFill>
                <a:schemeClr val="accent4">
                  <a:lumMod val="50000"/>
                </a:schemeClr>
              </a:solidFill>
              <a:cs typeface="+mj-cs"/>
            </a:endParaRPr>
          </a:p>
          <a:p>
            <a:pPr marL="365760" indent="-283464" eaLnBrk="1" fontAlgn="auto" hangingPunct="1">
              <a:lnSpc>
                <a:spcPct val="80000"/>
              </a:lnSpc>
              <a:spcAft>
                <a:spcPts val="0"/>
              </a:spcAft>
              <a:buFontTx/>
              <a:buNone/>
              <a:defRPr/>
            </a:pPr>
            <a:endParaRPr lang="fa-IR" sz="5400" smtClean="0">
              <a:solidFill>
                <a:schemeClr val="accent4">
                  <a:lumMod val="50000"/>
                </a:schemeClr>
              </a:solidFill>
              <a:cs typeface="+mj-cs"/>
            </a:endParaRPr>
          </a:p>
          <a:p>
            <a:pPr marL="365760" indent="-283464" algn="ctr" eaLnBrk="1" fontAlgn="auto" hangingPunct="1">
              <a:lnSpc>
                <a:spcPct val="80000"/>
              </a:lnSpc>
              <a:spcAft>
                <a:spcPts val="0"/>
              </a:spcAft>
              <a:buFontTx/>
              <a:buNone/>
              <a:defRPr/>
            </a:pPr>
            <a:r>
              <a:rPr lang="fa-IR" sz="5400" smtClean="0">
                <a:solidFill>
                  <a:schemeClr val="accent4">
                    <a:lumMod val="50000"/>
                  </a:schemeClr>
                </a:solidFill>
                <a:cs typeface="+mj-cs"/>
              </a:rPr>
              <a:t>3. </a:t>
            </a:r>
            <a:r>
              <a:rPr lang="ar-SA" sz="5400" smtClean="0">
                <a:solidFill>
                  <a:schemeClr val="accent4">
                    <a:lumMod val="50000"/>
                  </a:schemeClr>
                </a:solidFill>
                <a:cs typeface="+mj-cs"/>
              </a:rPr>
              <a:t>استفاده از ابزارهای متنوع</a:t>
            </a:r>
            <a:endParaRPr lang="en-US" sz="5400" smtClean="0">
              <a:solidFill>
                <a:schemeClr val="accent4">
                  <a:lumMod val="50000"/>
                </a:schemeClr>
              </a:solidFill>
              <a:cs typeface="+mj-cs"/>
            </a:endParaRPr>
          </a:p>
          <a:p>
            <a:pPr marL="365760" indent="-283464" algn="ctr" eaLnBrk="1" fontAlgn="auto" hangingPunct="1">
              <a:lnSpc>
                <a:spcPct val="80000"/>
              </a:lnSpc>
              <a:spcAft>
                <a:spcPts val="0"/>
              </a:spcAft>
              <a:buFontTx/>
              <a:buNone/>
              <a:defRPr/>
            </a:pPr>
            <a:r>
              <a:rPr lang="en-US" sz="5400" smtClean="0">
                <a:solidFill>
                  <a:schemeClr val="accent4">
                    <a:lumMod val="50000"/>
                  </a:schemeClr>
                </a:solidFill>
                <a:cs typeface="+mj-cs"/>
              </a:rPr>
              <a:t>)</a:t>
            </a:r>
            <a:r>
              <a:rPr lang="fa-IR" sz="5400" smtClean="0">
                <a:solidFill>
                  <a:schemeClr val="accent4">
                    <a:lumMod val="50000"/>
                  </a:schemeClr>
                </a:solidFill>
                <a:cs typeface="+mj-cs"/>
              </a:rPr>
              <a:t>نقاشی، بازی و سرود)</a:t>
            </a:r>
          </a:p>
          <a:p>
            <a:pPr marL="365760" indent="-283464" eaLnBrk="1" fontAlgn="auto" hangingPunct="1">
              <a:spcAft>
                <a:spcPts val="0"/>
              </a:spcAft>
              <a:buFontTx/>
              <a:buNone/>
              <a:defRPr/>
            </a:pPr>
            <a:endParaRPr lang="fa-IR" sz="5400" smtClean="0"/>
          </a:p>
        </p:txBody>
      </p:sp>
    </p:spTree>
  </p:cSld>
  <p:clrMapOvr>
    <a:masterClrMapping/>
  </p:clrMapOvr>
  <p:transition spd="slow">
    <p:wheel spokes="2"/>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راهکارهای معرفی خداوند به کودکان</a:t>
            </a:r>
            <a:endParaRPr lang="fa-IR" smtClean="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algn="ctr" eaLnBrk="1" fontAlgn="auto" hangingPunct="1">
              <a:lnSpc>
                <a:spcPct val="80000"/>
              </a:lnSpc>
              <a:spcAft>
                <a:spcPts val="0"/>
              </a:spcAft>
              <a:buFontTx/>
              <a:buNone/>
              <a:defRPr/>
            </a:pPr>
            <a:endParaRPr lang="fa-IR" sz="6000" smtClean="0">
              <a:solidFill>
                <a:schemeClr val="accent4">
                  <a:lumMod val="50000"/>
                </a:schemeClr>
              </a:solidFill>
              <a:cs typeface="B Titr" pitchFamily="2" charset="-78"/>
            </a:endParaRPr>
          </a:p>
          <a:p>
            <a:pPr marL="365760" indent="-283464" algn="ctr" eaLnBrk="1" fontAlgn="auto" hangingPunct="1">
              <a:lnSpc>
                <a:spcPct val="80000"/>
              </a:lnSpc>
              <a:spcAft>
                <a:spcPts val="0"/>
              </a:spcAft>
              <a:buFontTx/>
              <a:buNone/>
              <a:defRPr/>
            </a:pPr>
            <a:endParaRPr lang="fa-IR" sz="6000" smtClean="0">
              <a:solidFill>
                <a:schemeClr val="accent4">
                  <a:lumMod val="50000"/>
                </a:schemeClr>
              </a:solidFill>
              <a:cs typeface="B Titr" pitchFamily="2" charset="-78"/>
            </a:endParaRPr>
          </a:p>
          <a:p>
            <a:pPr marL="365760" indent="-283464" algn="ctr" eaLnBrk="1" fontAlgn="auto" hangingPunct="1">
              <a:lnSpc>
                <a:spcPct val="80000"/>
              </a:lnSpc>
              <a:spcAft>
                <a:spcPts val="0"/>
              </a:spcAft>
              <a:buFont typeface="Wingdings 2"/>
              <a:buNone/>
              <a:defRPr/>
            </a:pPr>
            <a:r>
              <a:rPr lang="fa-IR" sz="6000" smtClean="0">
                <a:solidFill>
                  <a:schemeClr val="accent4">
                    <a:lumMod val="50000"/>
                  </a:schemeClr>
                </a:solidFill>
                <a:cs typeface="B Titr" pitchFamily="2" charset="-78"/>
              </a:rPr>
              <a:t>4. طرح </a:t>
            </a:r>
            <a:r>
              <a:rPr lang="ar-SA" sz="6000" smtClean="0">
                <a:solidFill>
                  <a:schemeClr val="accent4">
                    <a:lumMod val="50000"/>
                  </a:schemeClr>
                </a:solidFill>
                <a:cs typeface="B Titr" pitchFamily="2" charset="-78"/>
              </a:rPr>
              <a:t>خداشناسی با زبانی ساده</a:t>
            </a:r>
            <a:r>
              <a:rPr lang="fa-IR" sz="6000" smtClean="0">
                <a:solidFill>
                  <a:schemeClr val="accent4">
                    <a:lumMod val="50000"/>
                  </a:schemeClr>
                </a:solidFill>
                <a:cs typeface="B Titr" pitchFamily="2" charset="-78"/>
              </a:rPr>
              <a:t> و </a:t>
            </a:r>
            <a:r>
              <a:rPr lang="ar-SA" sz="6000" smtClean="0">
                <a:solidFill>
                  <a:schemeClr val="accent4">
                    <a:lumMod val="50000"/>
                  </a:schemeClr>
                </a:solidFill>
                <a:cs typeface="B Titr" pitchFamily="2" charset="-78"/>
              </a:rPr>
              <a:t>شیرین </a:t>
            </a:r>
            <a:endParaRPr lang="fa-IR" sz="6000" smtClean="0">
              <a:solidFill>
                <a:schemeClr val="accent4">
                  <a:lumMod val="50000"/>
                </a:schemeClr>
              </a:solidFill>
              <a:cs typeface="B Titr" pitchFamily="2" charset="-78"/>
            </a:endParaRPr>
          </a:p>
        </p:txBody>
      </p:sp>
    </p:spTree>
  </p:cSld>
  <p:clrMapOvr>
    <a:masterClrMapping/>
  </p:clrMapOvr>
  <p:transition spd="slow">
    <p:wheel spokes="2"/>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راهکارهای معرفی خداوند به کودکان</a:t>
            </a:r>
            <a:endParaRPr lang="fa-IR" smtClean="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algn="ctr" eaLnBrk="1" fontAlgn="auto" hangingPunct="1">
              <a:lnSpc>
                <a:spcPct val="80000"/>
              </a:lnSpc>
              <a:spcAft>
                <a:spcPts val="0"/>
              </a:spcAft>
              <a:buFontTx/>
              <a:buNone/>
              <a:defRPr/>
            </a:pPr>
            <a:endParaRPr lang="fa-IR" sz="6000" smtClean="0">
              <a:solidFill>
                <a:schemeClr val="accent4">
                  <a:lumMod val="50000"/>
                </a:schemeClr>
              </a:solidFill>
              <a:cs typeface="B Titr" pitchFamily="2" charset="-78"/>
            </a:endParaRPr>
          </a:p>
          <a:p>
            <a:pPr marL="365760" indent="-283464" algn="ctr" eaLnBrk="1" fontAlgn="auto" hangingPunct="1">
              <a:lnSpc>
                <a:spcPct val="80000"/>
              </a:lnSpc>
              <a:spcAft>
                <a:spcPts val="0"/>
              </a:spcAft>
              <a:buFontTx/>
              <a:buNone/>
              <a:defRPr/>
            </a:pPr>
            <a:endParaRPr lang="fa-IR" sz="6000" smtClean="0">
              <a:solidFill>
                <a:schemeClr val="accent4">
                  <a:lumMod val="50000"/>
                </a:schemeClr>
              </a:solidFill>
              <a:cs typeface="B Titr" pitchFamily="2" charset="-78"/>
            </a:endParaRPr>
          </a:p>
          <a:p>
            <a:pPr marL="365760" indent="-283464" algn="ctr" eaLnBrk="1" fontAlgn="auto" hangingPunct="1">
              <a:lnSpc>
                <a:spcPct val="80000"/>
              </a:lnSpc>
              <a:spcAft>
                <a:spcPts val="0"/>
              </a:spcAft>
              <a:buFontTx/>
              <a:buNone/>
              <a:defRPr/>
            </a:pPr>
            <a:r>
              <a:rPr lang="fa-IR" sz="6000" smtClean="0">
                <a:solidFill>
                  <a:schemeClr val="accent4">
                    <a:lumMod val="50000"/>
                  </a:schemeClr>
                </a:solidFill>
                <a:cs typeface="B Titr" pitchFamily="2" charset="-78"/>
              </a:rPr>
              <a:t>5.  معرفی </a:t>
            </a:r>
            <a:r>
              <a:rPr lang="ar-SA" sz="6000" smtClean="0">
                <a:solidFill>
                  <a:schemeClr val="accent4">
                    <a:lumMod val="50000"/>
                  </a:schemeClr>
                </a:solidFill>
                <a:cs typeface="B Titr" pitchFamily="2" charset="-78"/>
              </a:rPr>
              <a:t>الگوهای خداشناس</a:t>
            </a:r>
            <a:endParaRPr lang="fa-IR" sz="6000" smtClean="0">
              <a:solidFill>
                <a:schemeClr val="accent4">
                  <a:lumMod val="50000"/>
                </a:schemeClr>
              </a:solidFill>
              <a:cs typeface="B Titr" pitchFamily="2" charset="-78"/>
            </a:endParaRPr>
          </a:p>
        </p:txBody>
      </p:sp>
    </p:spTree>
  </p:cSld>
  <p:clrMapOvr>
    <a:masterClrMapping/>
  </p:clrMapOvr>
  <p:transition spd="slow">
    <p:wheel spokes="2"/>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راهکارهای معرفی خداوند به کودکان</a:t>
            </a:r>
            <a:endParaRPr lang="fa-IR" smtClean="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algn="ctr" eaLnBrk="1" fontAlgn="auto" hangingPunct="1">
              <a:lnSpc>
                <a:spcPct val="80000"/>
              </a:lnSpc>
              <a:spcAft>
                <a:spcPts val="0"/>
              </a:spcAft>
              <a:buFontTx/>
              <a:buNone/>
              <a:defRPr/>
            </a:pPr>
            <a:endParaRPr lang="fa-IR" sz="6000" dirty="0" smtClean="0">
              <a:solidFill>
                <a:schemeClr val="accent4">
                  <a:lumMod val="50000"/>
                </a:schemeClr>
              </a:solidFill>
              <a:cs typeface="B Titr" pitchFamily="2" charset="-78"/>
            </a:endParaRPr>
          </a:p>
          <a:p>
            <a:pPr marL="365760" indent="-283464" algn="ctr" eaLnBrk="1" fontAlgn="auto" hangingPunct="1">
              <a:lnSpc>
                <a:spcPct val="80000"/>
              </a:lnSpc>
              <a:spcAft>
                <a:spcPts val="0"/>
              </a:spcAft>
              <a:buFontTx/>
              <a:buNone/>
              <a:defRPr/>
            </a:pPr>
            <a:endParaRPr lang="fa-IR" sz="6000" dirty="0" smtClean="0">
              <a:solidFill>
                <a:schemeClr val="accent4">
                  <a:lumMod val="50000"/>
                </a:schemeClr>
              </a:solidFill>
              <a:cs typeface="B Titr" pitchFamily="2" charset="-78"/>
            </a:endParaRPr>
          </a:p>
          <a:p>
            <a:pPr marL="365760" indent="-283464" algn="ctr" eaLnBrk="1" fontAlgn="auto" hangingPunct="1">
              <a:lnSpc>
                <a:spcPct val="80000"/>
              </a:lnSpc>
              <a:spcAft>
                <a:spcPts val="0"/>
              </a:spcAft>
              <a:buFontTx/>
              <a:buNone/>
              <a:defRPr/>
            </a:pPr>
            <a:r>
              <a:rPr lang="fa-IR" sz="6000" dirty="0" smtClean="0">
                <a:solidFill>
                  <a:schemeClr val="accent4">
                    <a:lumMod val="50000"/>
                  </a:schemeClr>
                </a:solidFill>
                <a:cs typeface="B Titr" pitchFamily="2" charset="-78"/>
              </a:rPr>
              <a:t>6. </a:t>
            </a:r>
            <a:r>
              <a:rPr lang="ar-SA" sz="6000" dirty="0" smtClean="0">
                <a:solidFill>
                  <a:schemeClr val="accent4">
                    <a:lumMod val="50000"/>
                  </a:schemeClr>
                </a:solidFill>
                <a:cs typeface="B Titr" pitchFamily="2" charset="-78"/>
              </a:rPr>
              <a:t>الگو</a:t>
            </a:r>
            <a:r>
              <a:rPr lang="fa-IR" sz="6000" dirty="0" smtClean="0">
                <a:solidFill>
                  <a:schemeClr val="accent4">
                    <a:lumMod val="50000"/>
                  </a:schemeClr>
                </a:solidFill>
                <a:cs typeface="B Titr" pitchFamily="2" charset="-78"/>
              </a:rPr>
              <a:t> شدن خودتان</a:t>
            </a:r>
          </a:p>
          <a:p>
            <a:pPr marL="365760" indent="-283464" eaLnBrk="1" fontAlgn="auto" hangingPunct="1">
              <a:spcAft>
                <a:spcPts val="0"/>
              </a:spcAft>
              <a:buFontTx/>
              <a:buNone/>
              <a:defRPr/>
            </a:pPr>
            <a:endParaRPr lang="fa-IR" sz="6000" dirty="0" smtClean="0"/>
          </a:p>
        </p:txBody>
      </p:sp>
    </p:spTree>
  </p:cSld>
  <p:clrMapOvr>
    <a:masterClrMapping/>
  </p:clrMapOvr>
  <p:transition spd="slow">
    <p:wheel spokes="2"/>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راهکارهای معرفی خداوند به کودکان</a:t>
            </a:r>
            <a:endParaRPr lang="fa-IR" smtClean="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algn="ctr" eaLnBrk="1" fontAlgn="auto" hangingPunct="1">
              <a:lnSpc>
                <a:spcPct val="80000"/>
              </a:lnSpc>
              <a:spcAft>
                <a:spcPts val="0"/>
              </a:spcAft>
              <a:buFontTx/>
              <a:buNone/>
              <a:defRPr/>
            </a:pPr>
            <a:endParaRPr lang="fa-IR" sz="5400" smtClean="0">
              <a:solidFill>
                <a:schemeClr val="accent4">
                  <a:lumMod val="50000"/>
                </a:schemeClr>
              </a:solidFill>
              <a:cs typeface="B Titr" pitchFamily="2" charset="-78"/>
            </a:endParaRPr>
          </a:p>
          <a:p>
            <a:pPr marL="365760" indent="-283464" algn="ctr" eaLnBrk="1" fontAlgn="auto" hangingPunct="1">
              <a:lnSpc>
                <a:spcPct val="80000"/>
              </a:lnSpc>
              <a:spcAft>
                <a:spcPts val="0"/>
              </a:spcAft>
              <a:buFontTx/>
              <a:buNone/>
              <a:defRPr/>
            </a:pPr>
            <a:endParaRPr lang="fa-IR" sz="5400" smtClean="0">
              <a:solidFill>
                <a:schemeClr val="accent4">
                  <a:lumMod val="50000"/>
                </a:schemeClr>
              </a:solidFill>
              <a:cs typeface="B Titr" pitchFamily="2" charset="-78"/>
            </a:endParaRPr>
          </a:p>
          <a:p>
            <a:pPr marL="365760" indent="-283464" algn="ctr" eaLnBrk="1" fontAlgn="auto" hangingPunct="1">
              <a:lnSpc>
                <a:spcPct val="80000"/>
              </a:lnSpc>
              <a:spcAft>
                <a:spcPts val="0"/>
              </a:spcAft>
              <a:buFontTx/>
              <a:buNone/>
              <a:defRPr/>
            </a:pPr>
            <a:r>
              <a:rPr lang="fa-IR" sz="5400" smtClean="0">
                <a:solidFill>
                  <a:schemeClr val="accent4">
                    <a:lumMod val="50000"/>
                  </a:schemeClr>
                </a:solidFill>
                <a:cs typeface="B Titr" pitchFamily="2" charset="-78"/>
              </a:rPr>
              <a:t>7. توجه دادن به </a:t>
            </a:r>
            <a:r>
              <a:rPr lang="ar-SA" sz="5400" smtClean="0">
                <a:solidFill>
                  <a:schemeClr val="accent4">
                    <a:lumMod val="50000"/>
                  </a:schemeClr>
                </a:solidFill>
                <a:cs typeface="B Titr" pitchFamily="2" charset="-78"/>
              </a:rPr>
              <a:t>شگفتی‌های آفرینش</a:t>
            </a:r>
            <a:endParaRPr lang="fa-IR" sz="5400" smtClean="0">
              <a:solidFill>
                <a:schemeClr val="accent4">
                  <a:lumMod val="50000"/>
                </a:schemeClr>
              </a:solidFill>
              <a:cs typeface="B Titr" pitchFamily="2" charset="-78"/>
            </a:endParaRPr>
          </a:p>
        </p:txBody>
      </p:sp>
    </p:spTree>
  </p:cSld>
  <p:clrMapOvr>
    <a:masterClrMapping/>
  </p:clrMapOvr>
  <p:transition spd="slow">
    <p:wheel spokes="2"/>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راهکارهای معرفی خداوند به کودکان</a:t>
            </a:r>
            <a:endParaRPr lang="fa-IR" smtClean="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algn="ctr" eaLnBrk="1" fontAlgn="auto" hangingPunct="1">
              <a:lnSpc>
                <a:spcPct val="80000"/>
              </a:lnSpc>
              <a:spcAft>
                <a:spcPts val="0"/>
              </a:spcAft>
              <a:buFontTx/>
              <a:buNone/>
              <a:defRPr/>
            </a:pPr>
            <a:endParaRPr lang="fa-IR" sz="6600" smtClean="0">
              <a:solidFill>
                <a:schemeClr val="accent4">
                  <a:lumMod val="50000"/>
                </a:schemeClr>
              </a:solidFill>
              <a:cs typeface="B Titr" pitchFamily="2" charset="-78"/>
            </a:endParaRPr>
          </a:p>
          <a:p>
            <a:pPr marL="365760" indent="-283464" algn="ctr" eaLnBrk="1" fontAlgn="auto" hangingPunct="1">
              <a:lnSpc>
                <a:spcPct val="80000"/>
              </a:lnSpc>
              <a:spcAft>
                <a:spcPts val="0"/>
              </a:spcAft>
              <a:buFontTx/>
              <a:buNone/>
              <a:defRPr/>
            </a:pPr>
            <a:r>
              <a:rPr lang="fa-IR" sz="6600" smtClean="0">
                <a:solidFill>
                  <a:schemeClr val="accent4">
                    <a:lumMod val="50000"/>
                  </a:schemeClr>
                </a:solidFill>
                <a:cs typeface="B Titr" pitchFamily="2" charset="-78"/>
              </a:rPr>
              <a:t>8. </a:t>
            </a:r>
            <a:r>
              <a:rPr lang="ar-SA" sz="6600" smtClean="0">
                <a:solidFill>
                  <a:schemeClr val="accent4">
                    <a:lumMod val="50000"/>
                  </a:schemeClr>
                </a:solidFill>
                <a:cs typeface="B Titr" pitchFamily="2" charset="-78"/>
              </a:rPr>
              <a:t>ترغیب به یادگیری </a:t>
            </a:r>
            <a:r>
              <a:rPr lang="fa-IR" sz="6600" smtClean="0">
                <a:solidFill>
                  <a:schemeClr val="accent4">
                    <a:lumMod val="50000"/>
                  </a:schemeClr>
                </a:solidFill>
                <a:cs typeface="B Titr" pitchFamily="2" charset="-78"/>
              </a:rPr>
              <a:t>با پرسیدن از او</a:t>
            </a:r>
          </a:p>
        </p:txBody>
      </p:sp>
    </p:spTree>
  </p:cSld>
  <p:clrMapOvr>
    <a:masterClrMapping/>
  </p:clrMapOvr>
  <p:transition spd="slow">
    <p:wheel spokes="2"/>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راهکارهای معرفی خداوند به کودکان</a:t>
            </a:r>
            <a:endParaRPr lang="fa-IR" smtClean="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algn="ctr" eaLnBrk="1" fontAlgn="auto" hangingPunct="1">
              <a:lnSpc>
                <a:spcPct val="80000"/>
              </a:lnSpc>
              <a:spcAft>
                <a:spcPts val="0"/>
              </a:spcAft>
              <a:buFontTx/>
              <a:buNone/>
              <a:defRPr/>
            </a:pPr>
            <a:endParaRPr lang="fa-IR" sz="6000" smtClean="0">
              <a:solidFill>
                <a:schemeClr val="accent4">
                  <a:lumMod val="50000"/>
                </a:schemeClr>
              </a:solidFill>
              <a:cs typeface="B Titr" pitchFamily="2" charset="-78"/>
            </a:endParaRPr>
          </a:p>
          <a:p>
            <a:pPr marL="365760" indent="-283464" algn="ctr" eaLnBrk="1" fontAlgn="auto" hangingPunct="1">
              <a:lnSpc>
                <a:spcPct val="80000"/>
              </a:lnSpc>
              <a:spcAft>
                <a:spcPts val="0"/>
              </a:spcAft>
              <a:buFontTx/>
              <a:buNone/>
              <a:defRPr/>
            </a:pPr>
            <a:endParaRPr lang="fa-IR" sz="6000" smtClean="0">
              <a:solidFill>
                <a:schemeClr val="accent4">
                  <a:lumMod val="50000"/>
                </a:schemeClr>
              </a:solidFill>
              <a:cs typeface="B Titr" pitchFamily="2" charset="-78"/>
            </a:endParaRPr>
          </a:p>
          <a:p>
            <a:pPr marL="365760" indent="-283464" algn="ctr" eaLnBrk="1" fontAlgn="auto" hangingPunct="1">
              <a:lnSpc>
                <a:spcPct val="80000"/>
              </a:lnSpc>
              <a:spcAft>
                <a:spcPts val="0"/>
              </a:spcAft>
              <a:buFontTx/>
              <a:buNone/>
              <a:defRPr/>
            </a:pPr>
            <a:r>
              <a:rPr lang="fa-IR" sz="6000" smtClean="0">
                <a:solidFill>
                  <a:schemeClr val="accent4">
                    <a:lumMod val="50000"/>
                  </a:schemeClr>
                </a:solidFill>
                <a:cs typeface="B Titr" pitchFamily="2" charset="-78"/>
              </a:rPr>
              <a:t>9. آموزش </a:t>
            </a:r>
            <a:r>
              <a:rPr lang="ar-SA" sz="6000" smtClean="0">
                <a:solidFill>
                  <a:schemeClr val="accent4">
                    <a:lumMod val="50000"/>
                  </a:schemeClr>
                </a:solidFill>
                <a:cs typeface="B Titr" pitchFamily="2" charset="-78"/>
              </a:rPr>
              <a:t>تفکر به فرزندان</a:t>
            </a:r>
            <a:endParaRPr lang="fa-IR" sz="6000" smtClean="0">
              <a:solidFill>
                <a:schemeClr val="accent4">
                  <a:lumMod val="50000"/>
                </a:schemeClr>
              </a:solidFill>
              <a:cs typeface="B Titr" pitchFamily="2" charset="-78"/>
            </a:endParaRPr>
          </a:p>
          <a:p>
            <a:pPr marL="365760" indent="-283464" eaLnBrk="1" fontAlgn="auto" hangingPunct="1">
              <a:spcAft>
                <a:spcPts val="0"/>
              </a:spcAft>
              <a:buFontTx/>
              <a:buNone/>
              <a:defRPr/>
            </a:pPr>
            <a:endParaRPr lang="fa-IR" sz="6000" smtClean="0"/>
          </a:p>
        </p:txBody>
      </p:sp>
    </p:spTree>
  </p:cSld>
  <p:clrMapOvr>
    <a:masterClrMapping/>
  </p:clrMapOvr>
  <p:transition spd="slow">
    <p:wheel spokes="2"/>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راهکارهای معرفی خداوند به کودکان</a:t>
            </a:r>
            <a:endParaRPr lang="fa-IR" smtClean="0">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algn="ctr" eaLnBrk="1" fontAlgn="auto" hangingPunct="1">
              <a:spcAft>
                <a:spcPts val="0"/>
              </a:spcAft>
              <a:buFontTx/>
              <a:buNone/>
              <a:defRPr/>
            </a:pPr>
            <a:endParaRPr lang="fa-IR" sz="6600" smtClean="0">
              <a:solidFill>
                <a:schemeClr val="accent4">
                  <a:lumMod val="50000"/>
                </a:schemeClr>
              </a:solidFill>
              <a:cs typeface="B Titr" pitchFamily="2" charset="-78"/>
            </a:endParaRPr>
          </a:p>
          <a:p>
            <a:pPr marL="365760" indent="-283464" algn="ctr" eaLnBrk="1" fontAlgn="auto" hangingPunct="1">
              <a:spcAft>
                <a:spcPts val="0"/>
              </a:spcAft>
              <a:buFontTx/>
              <a:buNone/>
              <a:defRPr/>
            </a:pPr>
            <a:r>
              <a:rPr lang="fa-IR" sz="6600" smtClean="0">
                <a:solidFill>
                  <a:schemeClr val="accent4">
                    <a:lumMod val="50000"/>
                  </a:schemeClr>
                </a:solidFill>
                <a:cs typeface="B Titr" pitchFamily="2" charset="-78"/>
              </a:rPr>
              <a:t>10.  داشتن </a:t>
            </a:r>
            <a:r>
              <a:rPr lang="ar-SA" sz="6600" smtClean="0">
                <a:solidFill>
                  <a:schemeClr val="accent4">
                    <a:lumMod val="50000"/>
                  </a:schemeClr>
                </a:solidFill>
                <a:cs typeface="B Titr" pitchFamily="2" charset="-78"/>
              </a:rPr>
              <a:t>عبادت خانوادگی</a:t>
            </a:r>
            <a:endParaRPr lang="fa-IR" sz="6600" smtClean="0">
              <a:solidFill>
                <a:schemeClr val="accent4">
                  <a:lumMod val="50000"/>
                </a:schemeClr>
              </a:solidFill>
              <a:cs typeface="B Titr" pitchFamily="2" charset="-78"/>
            </a:endParaRPr>
          </a:p>
        </p:txBody>
      </p:sp>
    </p:spTree>
  </p:cSld>
  <p:clrMapOvr>
    <a:masterClrMapping/>
  </p:clrMapOvr>
  <p:transition spd="slow">
    <p:wheel spokes="2"/>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dirty="0" smtClean="0">
                <a:solidFill>
                  <a:schemeClr val="tx2">
                    <a:satMod val="130000"/>
                  </a:schemeClr>
                </a:solidFill>
              </a:rPr>
              <a:t>بحث ششم</a:t>
            </a:r>
            <a:endParaRPr lang="fa-IR" dirty="0">
              <a:solidFill>
                <a:schemeClr val="tx2">
                  <a:satMod val="130000"/>
                </a:schemeClr>
              </a:solidFill>
            </a:endParaRPr>
          </a:p>
        </p:txBody>
      </p:sp>
      <p:sp>
        <p:nvSpPr>
          <p:cNvPr id="60419" name="Content Placeholder 2"/>
          <p:cNvSpPr>
            <a:spLocks noGrp="1"/>
          </p:cNvSpPr>
          <p:nvPr>
            <p:ph idx="1"/>
          </p:nvPr>
        </p:nvSpPr>
        <p:spPr/>
        <p:txBody>
          <a:bodyPr/>
          <a:lstStyle/>
          <a:p>
            <a:pPr eaLnBrk="1" hangingPunct="1"/>
            <a:endParaRPr lang="fa-IR" smtClean="0"/>
          </a:p>
          <a:p>
            <a:pPr eaLnBrk="1" hangingPunct="1"/>
            <a:endParaRPr lang="fa-IR" smtClean="0"/>
          </a:p>
          <a:p>
            <a:pPr algn="ctr" eaLnBrk="1" hangingPunct="1">
              <a:buFont typeface="Wingdings 2" panose="05020102010507070707" pitchFamily="18" charset="2"/>
              <a:buNone/>
            </a:pPr>
            <a:r>
              <a:rPr lang="fa-IR" sz="7200" b="1" smtClean="0">
                <a:solidFill>
                  <a:srgbClr val="00B050"/>
                </a:solidFill>
                <a:cs typeface="B Titr" panose="00000700000000000000" pitchFamily="2" charset="-78"/>
              </a:rPr>
              <a:t>بایسته‌های پاسخگویی</a:t>
            </a:r>
          </a:p>
        </p:txBody>
      </p:sp>
    </p:spTree>
  </p:cSld>
  <p:clrMapOvr>
    <a:masterClrMapping/>
  </p:clrMapOvr>
  <p:transition spd="slow">
    <p:wheel spokes="2"/>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normAutofit fontScale="90000"/>
          </a:bodyPr>
          <a:lstStyle/>
          <a:p>
            <a:pPr algn="ctr" eaLnBrk="1" fontAlgn="auto" hangingPunct="1">
              <a:spcAft>
                <a:spcPts val="0"/>
              </a:spcAft>
              <a:defRPr/>
            </a:pPr>
            <a:r>
              <a:rPr lang="fa-IR" smtClean="0">
                <a:solidFill>
                  <a:schemeClr val="tx2">
                    <a:satMod val="130000"/>
                  </a:schemeClr>
                </a:solidFill>
                <a:cs typeface="B Davat" pitchFamily="2" charset="-78"/>
              </a:rPr>
              <a:t>دو روایت ازامام علی(ع):</a:t>
            </a:r>
            <a:br>
              <a:rPr lang="fa-IR" smtClean="0">
                <a:solidFill>
                  <a:schemeClr val="tx2">
                    <a:satMod val="130000"/>
                  </a:schemeClr>
                </a:solidFill>
                <a:cs typeface="B Davat" pitchFamily="2" charset="-78"/>
              </a:rPr>
            </a:br>
            <a:endParaRPr lang="en-US" smtClean="0">
              <a:solidFill>
                <a:schemeClr val="tx2">
                  <a:satMod val="130000"/>
                </a:schemeClr>
              </a:solidFill>
              <a:cs typeface="B Davat" pitchFamily="2" charset="-78"/>
            </a:endParaRPr>
          </a:p>
        </p:txBody>
      </p:sp>
      <p:sp>
        <p:nvSpPr>
          <p:cNvPr id="61443" name="Rectangle 3"/>
          <p:cNvSpPr>
            <a:spLocks noGrp="1" noChangeArrowheads="1"/>
          </p:cNvSpPr>
          <p:nvPr>
            <p:ph idx="1"/>
          </p:nvPr>
        </p:nvSpPr>
        <p:spPr/>
        <p:txBody>
          <a:bodyPr/>
          <a:lstStyle/>
          <a:p>
            <a:pPr marL="595313" indent="-514350" eaLnBrk="1" hangingPunct="1">
              <a:buFontTx/>
              <a:buAutoNum type="arabicPeriod"/>
            </a:pPr>
            <a:endParaRPr lang="fa-IR" smtClean="0">
              <a:solidFill>
                <a:srgbClr val="C00000"/>
              </a:solidFill>
              <a:cs typeface="B Titr" panose="00000700000000000000" pitchFamily="2" charset="-78"/>
            </a:endParaRPr>
          </a:p>
          <a:p>
            <a:pPr marL="595313" indent="-514350" eaLnBrk="1" hangingPunct="1">
              <a:buFontTx/>
              <a:buAutoNum type="arabicPeriod"/>
            </a:pPr>
            <a:endParaRPr lang="fa-IR" smtClean="0">
              <a:solidFill>
                <a:srgbClr val="C00000"/>
              </a:solidFill>
              <a:cs typeface="B Titr" panose="00000700000000000000" pitchFamily="2" charset="-78"/>
            </a:endParaRPr>
          </a:p>
          <a:p>
            <a:pPr marL="595313" indent="-514350" eaLnBrk="1" hangingPunct="1">
              <a:buFontTx/>
              <a:buAutoNum type="arabicPeriod"/>
            </a:pPr>
            <a:r>
              <a:rPr lang="fa-IR" smtClean="0">
                <a:solidFill>
                  <a:srgbClr val="C00000"/>
                </a:solidFill>
                <a:cs typeface="B Titr" panose="00000700000000000000" pitchFamily="2" charset="-78"/>
              </a:rPr>
              <a:t>«</a:t>
            </a:r>
            <a:r>
              <a:rPr lang="ar-SA" smtClean="0">
                <a:solidFill>
                  <a:srgbClr val="C00000"/>
                </a:solidFill>
                <a:cs typeface="B Titr" panose="00000700000000000000" pitchFamily="2" charset="-78"/>
              </a:rPr>
              <a:t> هر کس در خردسالی بپرسد، در بزرگسالی پاسخ می‌دهد».</a:t>
            </a:r>
            <a:r>
              <a:rPr lang="en-US" smtClean="0">
                <a:solidFill>
                  <a:srgbClr val="C00000"/>
                </a:solidFill>
                <a:cs typeface="B Titr" panose="00000700000000000000" pitchFamily="2" charset="-78"/>
              </a:rPr>
              <a:t> </a:t>
            </a:r>
            <a:r>
              <a:rPr lang="fa-IR" smtClean="0">
                <a:solidFill>
                  <a:srgbClr val="C00000"/>
                </a:solidFill>
                <a:cs typeface="B Titr" panose="00000700000000000000" pitchFamily="2" charset="-78"/>
              </a:rPr>
              <a:t> </a:t>
            </a:r>
          </a:p>
          <a:p>
            <a:pPr marL="595313" indent="-514350" eaLnBrk="1" hangingPunct="1">
              <a:buFontTx/>
              <a:buAutoNum type="arabicPeriod"/>
            </a:pPr>
            <a:r>
              <a:rPr lang="fa-IR" smtClean="0">
                <a:solidFill>
                  <a:srgbClr val="C00000"/>
                </a:solidFill>
                <a:latin typeface="Arial" panose="020B0604020202020204" pitchFamily="34" charset="0"/>
                <a:cs typeface="B Titr" panose="00000700000000000000" pitchFamily="2" charset="-78"/>
              </a:rPr>
              <a:t> </a:t>
            </a:r>
            <a:r>
              <a:rPr lang="ar-SA" smtClean="0">
                <a:solidFill>
                  <a:srgbClr val="C00000"/>
                </a:solidFill>
                <a:latin typeface="Arial" panose="020B0604020202020204" pitchFamily="34" charset="0"/>
                <a:cs typeface="B Titr" panose="00000700000000000000" pitchFamily="2" charset="-78"/>
              </a:rPr>
              <a:t>« کسی که در کودکی نیاموزد، در بزرگسالی پیش نمی</a:t>
            </a:r>
            <a:r>
              <a:rPr lang="ar-SA" smtClean="0">
                <a:solidFill>
                  <a:srgbClr val="C00000"/>
                </a:solidFill>
                <a:cs typeface="B Titr" panose="00000700000000000000" pitchFamily="2" charset="-78"/>
              </a:rPr>
              <a:t>‌افتد».</a:t>
            </a:r>
            <a:endParaRPr lang="en-US" smtClean="0">
              <a:solidFill>
                <a:srgbClr val="C00000"/>
              </a:solidFill>
              <a:cs typeface="B Titr" panose="00000700000000000000" pitchFamily="2" charset="-78"/>
            </a:endParaRPr>
          </a:p>
        </p:txBody>
      </p:sp>
    </p:spTree>
  </p:cSld>
  <p:clrMapOvr>
    <a:masterClrMapping/>
  </p:clrMapOvr>
  <p:transition spd="slow">
    <p:wheel spokes="2"/>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بایسته</a:t>
            </a:r>
            <a:r>
              <a:rPr lang="fa-IR" smtClean="0">
                <a:solidFill>
                  <a:schemeClr val="tx2">
                    <a:satMod val="130000"/>
                  </a:schemeClr>
                </a:solidFill>
              </a:rPr>
              <a:t>‌</a:t>
            </a:r>
            <a:r>
              <a:rPr lang="fa-IR" smtClean="0">
                <a:solidFill>
                  <a:schemeClr val="tx2">
                    <a:satMod val="130000"/>
                  </a:schemeClr>
                </a:solidFill>
                <a:cs typeface="B Davat" pitchFamily="2" charset="-78"/>
              </a:rPr>
              <a:t>های پاسخگویی </a:t>
            </a:r>
            <a:endParaRPr lang="en-US" smtClean="0">
              <a:solidFill>
                <a:schemeClr val="tx2">
                  <a:satMod val="130000"/>
                </a:schemeClr>
              </a:solidFill>
              <a:cs typeface="B Davat" pitchFamily="2" charset="-78"/>
            </a:endParaRPr>
          </a:p>
        </p:txBody>
      </p:sp>
      <p:sp>
        <p:nvSpPr>
          <p:cNvPr id="62467" name="Rectangle 3"/>
          <p:cNvSpPr>
            <a:spLocks noGrp="1" noChangeArrowheads="1"/>
          </p:cNvSpPr>
          <p:nvPr>
            <p:ph idx="1"/>
          </p:nvPr>
        </p:nvSpPr>
        <p:spPr/>
        <p:txBody>
          <a:bodyPr/>
          <a:lstStyle/>
          <a:p>
            <a:pPr eaLnBrk="1" hangingPunct="1"/>
            <a:r>
              <a:rPr lang="fa-IR" sz="9600" smtClean="0">
                <a:solidFill>
                  <a:srgbClr val="C00000"/>
                </a:solidFill>
                <a:cs typeface="B Ferdosi" panose="00000400000000000000" pitchFamily="2" charset="-78"/>
              </a:rPr>
              <a:t>دادن ا</a:t>
            </a:r>
            <a:r>
              <a:rPr lang="ar-SA" sz="9600" smtClean="0">
                <a:solidFill>
                  <a:srgbClr val="C00000"/>
                </a:solidFill>
                <a:cs typeface="B Ferdosi" panose="00000400000000000000" pitchFamily="2" charset="-78"/>
              </a:rPr>
              <a:t>جازه پرسش</a:t>
            </a:r>
            <a:r>
              <a:rPr lang="en-US" sz="9600" smtClean="0">
                <a:solidFill>
                  <a:srgbClr val="C00000"/>
                </a:solidFill>
                <a:cs typeface="B Ferdosi" panose="00000400000000000000" pitchFamily="2" charset="-78"/>
              </a:rPr>
              <a:t> </a:t>
            </a:r>
            <a:endParaRPr lang="fa-IR" sz="9600" smtClean="0">
              <a:solidFill>
                <a:srgbClr val="C00000"/>
              </a:solidFill>
              <a:cs typeface="B Ferdosi" panose="00000400000000000000" pitchFamily="2" charset="-78"/>
            </a:endParaRPr>
          </a:p>
        </p:txBody>
      </p:sp>
    </p:spTree>
  </p:cSld>
  <p:clrMapOvr>
    <a:masterClrMapping/>
  </p:clrMapOvr>
  <p:transition spd="slow">
    <p:wheel spokes="2"/>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بایسته</a:t>
            </a:r>
            <a:r>
              <a:rPr lang="fa-IR" smtClean="0">
                <a:solidFill>
                  <a:schemeClr val="tx2">
                    <a:satMod val="130000"/>
                  </a:schemeClr>
                </a:solidFill>
              </a:rPr>
              <a:t>‌</a:t>
            </a:r>
            <a:r>
              <a:rPr lang="fa-IR" smtClean="0">
                <a:solidFill>
                  <a:schemeClr val="tx2">
                    <a:satMod val="130000"/>
                  </a:schemeClr>
                </a:solidFill>
                <a:cs typeface="B Davat" pitchFamily="2" charset="-78"/>
              </a:rPr>
              <a:t>های پاسخگویی </a:t>
            </a:r>
            <a:endParaRPr lang="fa-IR" smtClean="0">
              <a:solidFill>
                <a:schemeClr val="tx2">
                  <a:satMod val="130000"/>
                </a:schemeClr>
              </a:solidFill>
            </a:endParaRPr>
          </a:p>
        </p:txBody>
      </p:sp>
      <p:sp>
        <p:nvSpPr>
          <p:cNvPr id="63491" name="Content Placeholder 2"/>
          <p:cNvSpPr>
            <a:spLocks noGrp="1"/>
          </p:cNvSpPr>
          <p:nvPr>
            <p:ph idx="1"/>
          </p:nvPr>
        </p:nvSpPr>
        <p:spPr/>
        <p:txBody>
          <a:bodyPr/>
          <a:lstStyle/>
          <a:p>
            <a:pPr eaLnBrk="1" hangingPunct="1"/>
            <a:r>
              <a:rPr lang="ar-SA" sz="9600" smtClean="0">
                <a:solidFill>
                  <a:srgbClr val="C00000"/>
                </a:solidFill>
                <a:cs typeface="B Ferdosi" panose="00000400000000000000" pitchFamily="2" charset="-78"/>
              </a:rPr>
              <a:t>هنر گوش کردن</a:t>
            </a:r>
            <a:r>
              <a:rPr lang="en-US" sz="11500" smtClean="0">
                <a:cs typeface="B Davat" panose="00000400000000000000" pitchFamily="2" charset="-78"/>
              </a:rPr>
              <a:t> </a:t>
            </a:r>
            <a:endParaRPr lang="fa-IR" sz="11500" smtClean="0">
              <a:cs typeface="B Davat" panose="00000400000000000000" pitchFamily="2" charset="-78"/>
            </a:endParaRPr>
          </a:p>
          <a:p>
            <a:pPr eaLnBrk="1" hangingPunct="1"/>
            <a:endParaRPr lang="fa-IR" sz="11500" smtClean="0"/>
          </a:p>
        </p:txBody>
      </p:sp>
    </p:spTree>
  </p:cSld>
  <p:clrMapOvr>
    <a:masterClrMapping/>
  </p:clrMapOvr>
  <p:transition spd="slow">
    <p:wheel spokes="2"/>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بایسته</a:t>
            </a:r>
            <a:r>
              <a:rPr lang="fa-IR" smtClean="0">
                <a:solidFill>
                  <a:schemeClr val="tx2">
                    <a:satMod val="130000"/>
                  </a:schemeClr>
                </a:solidFill>
              </a:rPr>
              <a:t>‌</a:t>
            </a:r>
            <a:r>
              <a:rPr lang="fa-IR" smtClean="0">
                <a:solidFill>
                  <a:schemeClr val="tx2">
                    <a:satMod val="130000"/>
                  </a:schemeClr>
                </a:solidFill>
                <a:cs typeface="B Davat" pitchFamily="2" charset="-78"/>
              </a:rPr>
              <a:t>های پاسخگویی </a:t>
            </a:r>
            <a:endParaRPr lang="fa-IR" smtClean="0">
              <a:solidFill>
                <a:schemeClr val="tx2">
                  <a:satMod val="130000"/>
                </a:schemeClr>
              </a:solidFill>
            </a:endParaRPr>
          </a:p>
        </p:txBody>
      </p:sp>
      <p:sp>
        <p:nvSpPr>
          <p:cNvPr id="64515" name="Content Placeholder 2"/>
          <p:cNvSpPr>
            <a:spLocks noGrp="1"/>
          </p:cNvSpPr>
          <p:nvPr>
            <p:ph idx="1"/>
          </p:nvPr>
        </p:nvSpPr>
        <p:spPr/>
        <p:txBody>
          <a:bodyPr/>
          <a:lstStyle/>
          <a:p>
            <a:pPr eaLnBrk="1" hangingPunct="1"/>
            <a:r>
              <a:rPr lang="ar-SA" sz="9600" smtClean="0">
                <a:solidFill>
                  <a:srgbClr val="C00000"/>
                </a:solidFill>
                <a:cs typeface="B Ferdosi" panose="00000400000000000000" pitchFamily="2" charset="-78"/>
              </a:rPr>
              <a:t>درنگ در پاسخ‌گویی</a:t>
            </a:r>
            <a:r>
              <a:rPr lang="en-US" sz="9600" smtClean="0">
                <a:cs typeface="B Davat" panose="00000400000000000000" pitchFamily="2" charset="-78"/>
              </a:rPr>
              <a:t> </a:t>
            </a:r>
            <a:endParaRPr lang="fa-IR" sz="9600" smtClean="0">
              <a:cs typeface="B Davat" panose="00000400000000000000" pitchFamily="2" charset="-78"/>
            </a:endParaRPr>
          </a:p>
          <a:p>
            <a:pPr eaLnBrk="1" hangingPunct="1"/>
            <a:endParaRPr lang="fa-IR" sz="9600" smtClean="0"/>
          </a:p>
        </p:txBody>
      </p:sp>
    </p:spTree>
  </p:cSld>
  <p:clrMapOvr>
    <a:masterClrMapping/>
  </p:clrMapOvr>
  <p:transition spd="slow">
    <p:wheel spokes="2"/>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بایسته</a:t>
            </a:r>
            <a:r>
              <a:rPr lang="fa-IR" smtClean="0">
                <a:solidFill>
                  <a:schemeClr val="tx2">
                    <a:satMod val="130000"/>
                  </a:schemeClr>
                </a:solidFill>
              </a:rPr>
              <a:t>‌</a:t>
            </a:r>
            <a:r>
              <a:rPr lang="fa-IR" smtClean="0">
                <a:solidFill>
                  <a:schemeClr val="tx2">
                    <a:satMod val="130000"/>
                  </a:schemeClr>
                </a:solidFill>
                <a:cs typeface="B Davat" pitchFamily="2" charset="-78"/>
              </a:rPr>
              <a:t>های پاسخگویی </a:t>
            </a:r>
            <a:endParaRPr lang="fa-IR" smtClean="0">
              <a:solidFill>
                <a:schemeClr val="tx2">
                  <a:satMod val="130000"/>
                </a:schemeClr>
              </a:solidFill>
            </a:endParaRPr>
          </a:p>
        </p:txBody>
      </p:sp>
      <p:sp>
        <p:nvSpPr>
          <p:cNvPr id="65539" name="Content Placeholder 2"/>
          <p:cNvSpPr>
            <a:spLocks noGrp="1"/>
          </p:cNvSpPr>
          <p:nvPr>
            <p:ph idx="1"/>
          </p:nvPr>
        </p:nvSpPr>
        <p:spPr/>
        <p:txBody>
          <a:bodyPr/>
          <a:lstStyle/>
          <a:p>
            <a:pPr eaLnBrk="1" hangingPunct="1"/>
            <a:r>
              <a:rPr lang="ar-SA" sz="9600" smtClean="0">
                <a:solidFill>
                  <a:srgbClr val="C00000"/>
                </a:solidFill>
                <a:cs typeface="B Ferdosi" panose="00000400000000000000" pitchFamily="2" charset="-78"/>
              </a:rPr>
              <a:t>پاسخ‌های استاندارد</a:t>
            </a:r>
            <a:r>
              <a:rPr lang="en-US" sz="9600" smtClean="0">
                <a:solidFill>
                  <a:srgbClr val="C00000"/>
                </a:solidFill>
                <a:cs typeface="B Ferdosi" panose="00000400000000000000" pitchFamily="2" charset="-78"/>
              </a:rPr>
              <a:t> </a:t>
            </a:r>
            <a:endParaRPr lang="fa-IR" sz="9600" smtClean="0">
              <a:solidFill>
                <a:srgbClr val="C00000"/>
              </a:solidFill>
              <a:cs typeface="B Ferdosi" panose="00000400000000000000" pitchFamily="2" charset="-78"/>
            </a:endParaRPr>
          </a:p>
          <a:p>
            <a:pPr eaLnBrk="1" hangingPunct="1"/>
            <a:endParaRPr lang="fa-IR" smtClean="0"/>
          </a:p>
        </p:txBody>
      </p:sp>
    </p:spTree>
  </p:cSld>
  <p:clrMapOvr>
    <a:masterClrMapping/>
  </p:clrMapOvr>
  <p:transition spd="slow">
    <p:wheel spokes="2"/>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بایسته</a:t>
            </a:r>
            <a:r>
              <a:rPr lang="fa-IR" smtClean="0">
                <a:solidFill>
                  <a:schemeClr val="tx2">
                    <a:satMod val="130000"/>
                  </a:schemeClr>
                </a:solidFill>
              </a:rPr>
              <a:t>‌</a:t>
            </a:r>
            <a:r>
              <a:rPr lang="fa-IR" smtClean="0">
                <a:solidFill>
                  <a:schemeClr val="tx2">
                    <a:satMod val="130000"/>
                  </a:schemeClr>
                </a:solidFill>
                <a:cs typeface="B Davat" pitchFamily="2" charset="-78"/>
              </a:rPr>
              <a:t>های پاسخگویی </a:t>
            </a:r>
            <a:endParaRPr lang="fa-IR" smtClean="0">
              <a:solidFill>
                <a:schemeClr val="tx2">
                  <a:satMod val="130000"/>
                </a:schemeClr>
              </a:solidFill>
            </a:endParaRPr>
          </a:p>
        </p:txBody>
      </p:sp>
      <p:sp>
        <p:nvSpPr>
          <p:cNvPr id="66563" name="Content Placeholder 2"/>
          <p:cNvSpPr>
            <a:spLocks noGrp="1"/>
          </p:cNvSpPr>
          <p:nvPr>
            <p:ph idx="1"/>
          </p:nvPr>
        </p:nvSpPr>
        <p:spPr/>
        <p:txBody>
          <a:bodyPr/>
          <a:lstStyle/>
          <a:p>
            <a:pPr algn="ctr" eaLnBrk="1" hangingPunct="1"/>
            <a:r>
              <a:rPr lang="ar-SA" sz="8800" smtClean="0">
                <a:solidFill>
                  <a:srgbClr val="C00000"/>
                </a:solidFill>
                <a:cs typeface="B Ferdosi" panose="00000400000000000000" pitchFamily="2" charset="-78"/>
              </a:rPr>
              <a:t>استفاده از روش‌های متنوع پاسخگویی</a:t>
            </a:r>
            <a:r>
              <a:rPr lang="en-US" sz="8800" smtClean="0">
                <a:solidFill>
                  <a:srgbClr val="C00000"/>
                </a:solidFill>
                <a:cs typeface="B Ferdosi" panose="00000400000000000000" pitchFamily="2" charset="-78"/>
              </a:rPr>
              <a:t> </a:t>
            </a:r>
            <a:endParaRPr lang="fa-IR" sz="8800" smtClean="0">
              <a:solidFill>
                <a:srgbClr val="C00000"/>
              </a:solidFill>
              <a:cs typeface="B Ferdosi" panose="00000400000000000000" pitchFamily="2" charset="-78"/>
            </a:endParaRPr>
          </a:p>
          <a:p>
            <a:pPr eaLnBrk="1" hangingPunct="1"/>
            <a:endParaRPr lang="fa-IR" smtClean="0"/>
          </a:p>
        </p:txBody>
      </p:sp>
    </p:spTree>
  </p:cSld>
  <p:clrMapOvr>
    <a:masterClrMapping/>
  </p:clrMapOvr>
  <p:transition spd="slow">
    <p:wheel spokes="2"/>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بایسته</a:t>
            </a:r>
            <a:r>
              <a:rPr lang="fa-IR" smtClean="0">
                <a:solidFill>
                  <a:schemeClr val="tx2">
                    <a:satMod val="130000"/>
                  </a:schemeClr>
                </a:solidFill>
              </a:rPr>
              <a:t>‌</a:t>
            </a:r>
            <a:r>
              <a:rPr lang="fa-IR" smtClean="0">
                <a:solidFill>
                  <a:schemeClr val="tx2">
                    <a:satMod val="130000"/>
                  </a:schemeClr>
                </a:solidFill>
                <a:cs typeface="B Davat" pitchFamily="2" charset="-78"/>
              </a:rPr>
              <a:t>های پاسخگویی </a:t>
            </a:r>
            <a:endParaRPr lang="fa-IR" smtClean="0">
              <a:solidFill>
                <a:schemeClr val="tx2">
                  <a:satMod val="130000"/>
                </a:schemeClr>
              </a:solidFill>
            </a:endParaRPr>
          </a:p>
        </p:txBody>
      </p:sp>
      <p:sp>
        <p:nvSpPr>
          <p:cNvPr id="67587" name="Content Placeholder 2"/>
          <p:cNvSpPr>
            <a:spLocks noGrp="1"/>
          </p:cNvSpPr>
          <p:nvPr>
            <p:ph idx="1"/>
          </p:nvPr>
        </p:nvSpPr>
        <p:spPr/>
        <p:txBody>
          <a:bodyPr/>
          <a:lstStyle/>
          <a:p>
            <a:pPr algn="ctr" eaLnBrk="1" hangingPunct="1"/>
            <a:r>
              <a:rPr lang="ar-SA" sz="9600" smtClean="0">
                <a:solidFill>
                  <a:srgbClr val="C00000"/>
                </a:solidFill>
                <a:cs typeface="B Ferdosi" panose="00000400000000000000" pitchFamily="2" charset="-78"/>
              </a:rPr>
              <a:t>توجه به ورای پرسشهای معنوی کودکان</a:t>
            </a:r>
            <a:r>
              <a:rPr lang="en-US" sz="9600" smtClean="0">
                <a:solidFill>
                  <a:srgbClr val="C00000"/>
                </a:solidFill>
                <a:cs typeface="B Ferdosi" panose="00000400000000000000" pitchFamily="2" charset="-78"/>
              </a:rPr>
              <a:t> </a:t>
            </a:r>
            <a:endParaRPr lang="fa-IR" sz="9600" smtClean="0">
              <a:solidFill>
                <a:srgbClr val="C00000"/>
              </a:solidFill>
              <a:cs typeface="B Ferdosi" panose="00000400000000000000" pitchFamily="2" charset="-78"/>
            </a:endParaRPr>
          </a:p>
          <a:p>
            <a:pPr eaLnBrk="1" hangingPunct="1"/>
            <a:endParaRPr lang="fa-IR" sz="4800" smtClean="0"/>
          </a:p>
        </p:txBody>
      </p:sp>
    </p:spTree>
  </p:cSld>
  <p:clrMapOvr>
    <a:masterClrMapping/>
  </p:clrMapOvr>
  <p:transition spd="slow">
    <p:wheel spokes="2"/>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eaLnBrk="1" fontAlgn="auto" hangingPunct="1">
              <a:spcAft>
                <a:spcPts val="0"/>
              </a:spcAft>
              <a:defRPr/>
            </a:pPr>
            <a:r>
              <a:rPr lang="fa-IR" sz="4800" dirty="0" smtClean="0">
                <a:solidFill>
                  <a:schemeClr val="accent5">
                    <a:lumMod val="50000"/>
                  </a:schemeClr>
                </a:solidFill>
                <a:latin typeface="+mn-lt"/>
                <a:ea typeface="+mn-ea"/>
              </a:rPr>
              <a:t>بحث هفتم</a:t>
            </a:r>
            <a:endParaRPr lang="fa-IR" sz="9600" dirty="0" smtClean="0">
              <a:solidFill>
                <a:schemeClr val="accent5">
                  <a:lumMod val="50000"/>
                </a:schemeClr>
              </a:solidFill>
              <a:latin typeface="+mn-lt"/>
              <a:ea typeface="+mn-ea"/>
            </a:endParaRPr>
          </a:p>
        </p:txBody>
      </p:sp>
      <p:sp>
        <p:nvSpPr>
          <p:cNvPr id="68611" name="Content Placeholder 2"/>
          <p:cNvSpPr>
            <a:spLocks noGrp="1"/>
          </p:cNvSpPr>
          <p:nvPr>
            <p:ph idx="1"/>
          </p:nvPr>
        </p:nvSpPr>
        <p:spPr/>
        <p:txBody>
          <a:bodyPr/>
          <a:lstStyle/>
          <a:p>
            <a:pPr algn="ctr" eaLnBrk="1" hangingPunct="1">
              <a:buFont typeface="Wingdings 2" panose="05020102010507070707" pitchFamily="18" charset="2"/>
              <a:buNone/>
            </a:pPr>
            <a:endParaRPr lang="fa-IR" sz="6600" b="1" smtClean="0">
              <a:solidFill>
                <a:srgbClr val="00B050"/>
              </a:solidFill>
            </a:endParaRPr>
          </a:p>
          <a:p>
            <a:pPr algn="ctr" eaLnBrk="1" hangingPunct="1">
              <a:buFont typeface="Wingdings 2" panose="05020102010507070707" pitchFamily="18" charset="2"/>
              <a:buNone/>
            </a:pPr>
            <a:r>
              <a:rPr lang="fa-IR" sz="6600" b="1" smtClean="0">
                <a:solidFill>
                  <a:srgbClr val="00B050"/>
                </a:solidFill>
                <a:cs typeface="B Titr" panose="00000700000000000000" pitchFamily="2" charset="-78"/>
              </a:rPr>
              <a:t>پاسخ به چند سؤال رایج</a:t>
            </a:r>
          </a:p>
        </p:txBody>
      </p:sp>
    </p:spTree>
  </p:cSld>
  <p:clrMapOvr>
    <a:masterClrMapping/>
  </p:clrMapOvr>
  <p:transition spd="slow">
    <p:wheel spokes="2"/>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rPr>
              <a:t>1. خدا کیست؟</a:t>
            </a:r>
            <a:endParaRPr lang="fa-IR">
              <a:solidFill>
                <a:schemeClr val="tx2">
                  <a:satMod val="130000"/>
                </a:schemeClr>
              </a:solidFill>
            </a:endParaRPr>
          </a:p>
        </p:txBody>
      </p:sp>
      <p:sp>
        <p:nvSpPr>
          <p:cNvPr id="3" name="Content Placeholder 2"/>
          <p:cNvSpPr>
            <a:spLocks noGrp="1"/>
          </p:cNvSpPr>
          <p:nvPr>
            <p:ph idx="1"/>
          </p:nvPr>
        </p:nvSpPr>
        <p:spPr>
          <a:xfrm>
            <a:off x="1435100" y="1447800"/>
            <a:ext cx="7499350" cy="5124450"/>
          </a:xfrm>
        </p:spPr>
        <p:txBody>
          <a:bodyPr>
            <a:normAutofit fontScale="77500" lnSpcReduction="20000"/>
          </a:bodyPr>
          <a:lstStyle/>
          <a:p>
            <a:pPr marL="365760" indent="-283464" eaLnBrk="1" fontAlgn="auto" hangingPunct="1">
              <a:spcAft>
                <a:spcPts val="0"/>
              </a:spcAft>
              <a:buFont typeface="Wingdings 2"/>
              <a:buChar char=""/>
              <a:defRPr/>
            </a:pPr>
            <a:r>
              <a:rPr lang="ar-SA" smtClean="0"/>
              <a:t>پاسخی به فرزندتان بدهید که با نیازهای کنونی فرزندتان ارتباط داشته باشد. برای این کار باید به دو نکته توجه کنید:</a:t>
            </a:r>
            <a:endParaRPr lang="en-US" smtClean="0"/>
          </a:p>
          <a:p>
            <a:pPr marL="365760" indent="-283464" eaLnBrk="1" fontAlgn="auto" hangingPunct="1">
              <a:spcAft>
                <a:spcPts val="0"/>
              </a:spcAft>
              <a:buFont typeface="Wingdings 2"/>
              <a:buNone/>
              <a:defRPr/>
            </a:pPr>
            <a:r>
              <a:rPr lang="fa-IR" b="1" smtClean="0">
                <a:solidFill>
                  <a:srgbClr val="FF0000"/>
                </a:solidFill>
              </a:rPr>
              <a:t>1. </a:t>
            </a:r>
            <a:r>
              <a:rPr lang="ar-SA" b="1" smtClean="0">
                <a:solidFill>
                  <a:srgbClr val="FF0000"/>
                </a:solidFill>
              </a:rPr>
              <a:t>سطح درک فرزندتان در چه حدی است؟</a:t>
            </a:r>
            <a:endParaRPr lang="en-US" b="1" smtClean="0">
              <a:solidFill>
                <a:srgbClr val="FF0000"/>
              </a:solidFill>
            </a:endParaRPr>
          </a:p>
          <a:p>
            <a:pPr marL="365760" indent="-283464" eaLnBrk="1" fontAlgn="auto" hangingPunct="1">
              <a:spcAft>
                <a:spcPts val="0"/>
              </a:spcAft>
              <a:buFont typeface="Wingdings 2"/>
              <a:buChar char=""/>
              <a:defRPr/>
            </a:pPr>
            <a:r>
              <a:rPr lang="ar-SA" smtClean="0"/>
              <a:t>بررسی سؤالات زیر به تحقق این موضوع کمک می‌کند:</a:t>
            </a:r>
            <a:endParaRPr lang="en-US" smtClean="0"/>
          </a:p>
          <a:p>
            <a:pPr marL="365760" indent="-283464" eaLnBrk="1" fontAlgn="auto" hangingPunct="1">
              <a:spcAft>
                <a:spcPts val="0"/>
              </a:spcAft>
              <a:buFont typeface="Wingdings 2"/>
              <a:buNone/>
              <a:defRPr/>
            </a:pPr>
            <a:r>
              <a:rPr lang="fa-IR" sz="2900" b="1" smtClean="0">
                <a:solidFill>
                  <a:schemeClr val="accent2">
                    <a:lumMod val="75000"/>
                  </a:schemeClr>
                </a:solidFill>
              </a:rPr>
              <a:t>الف) </a:t>
            </a:r>
            <a:r>
              <a:rPr lang="ar-SA" sz="2900" b="1" smtClean="0">
                <a:solidFill>
                  <a:schemeClr val="accent2">
                    <a:lumMod val="75000"/>
                  </a:schemeClr>
                </a:solidFill>
              </a:rPr>
              <a:t>او چه لغاتی را درک می‌کند؟</a:t>
            </a:r>
            <a:endParaRPr lang="en-US" sz="2900" b="1" smtClean="0">
              <a:solidFill>
                <a:schemeClr val="accent2">
                  <a:lumMod val="75000"/>
                </a:schemeClr>
              </a:solidFill>
            </a:endParaRPr>
          </a:p>
          <a:p>
            <a:pPr marL="365760" indent="-283464" algn="just" eaLnBrk="1" fontAlgn="auto" hangingPunct="1">
              <a:spcAft>
                <a:spcPts val="0"/>
              </a:spcAft>
              <a:buFont typeface="Wingdings 2"/>
              <a:buNone/>
              <a:defRPr/>
            </a:pPr>
            <a:r>
              <a:rPr lang="ar-SA" smtClean="0"/>
              <a:t>افراد بالغ می‌توانند از لغاتی مثل </a:t>
            </a:r>
            <a:r>
              <a:rPr lang="ar-SA" i="1" smtClean="0"/>
              <a:t>ازلی</a:t>
            </a:r>
            <a:r>
              <a:rPr lang="ar-SA" smtClean="0"/>
              <a:t> و </a:t>
            </a:r>
            <a:r>
              <a:rPr lang="ar-SA" i="1" smtClean="0"/>
              <a:t>ابدی</a:t>
            </a:r>
            <a:r>
              <a:rPr lang="ar-SA" smtClean="0"/>
              <a:t>، </a:t>
            </a:r>
            <a:r>
              <a:rPr lang="ar-SA" i="1" smtClean="0"/>
              <a:t>نامحدود</a:t>
            </a:r>
            <a:r>
              <a:rPr lang="ar-SA" smtClean="0"/>
              <a:t> و </a:t>
            </a:r>
            <a:r>
              <a:rPr lang="ar-SA" i="1" smtClean="0"/>
              <a:t>غیرقابل</a:t>
            </a:r>
            <a:r>
              <a:rPr lang="ar-SA" smtClean="0"/>
              <a:t> </a:t>
            </a:r>
            <a:r>
              <a:rPr lang="ar-SA" i="1" smtClean="0"/>
              <a:t>درک</a:t>
            </a:r>
            <a:r>
              <a:rPr lang="ar-SA" smtClean="0"/>
              <a:t>، </a:t>
            </a:r>
            <a:r>
              <a:rPr lang="ar-SA" i="1" smtClean="0"/>
              <a:t>مقدس</a:t>
            </a:r>
            <a:r>
              <a:rPr lang="ar-SA" smtClean="0"/>
              <a:t> و </a:t>
            </a:r>
            <a:r>
              <a:rPr lang="ar-SA" i="1" smtClean="0"/>
              <a:t>عادل</a:t>
            </a:r>
            <a:r>
              <a:rPr lang="ar-SA" smtClean="0"/>
              <a:t> استفاده کنند، ولی در مورد کودکان زیر شش سال می‌بایستی از لغاتی مثل </a:t>
            </a:r>
            <a:r>
              <a:rPr lang="ar-SA" i="1" smtClean="0"/>
              <a:t>برای</a:t>
            </a:r>
            <a:r>
              <a:rPr lang="ar-SA" smtClean="0"/>
              <a:t> </a:t>
            </a:r>
            <a:r>
              <a:rPr lang="ar-SA" i="1" smtClean="0"/>
              <a:t>همیشه</a:t>
            </a:r>
            <a:r>
              <a:rPr lang="ar-SA" smtClean="0"/>
              <a:t>، </a:t>
            </a:r>
            <a:r>
              <a:rPr lang="ar-SA" i="1" smtClean="0"/>
              <a:t>بزرگ</a:t>
            </a:r>
            <a:r>
              <a:rPr lang="ar-SA" smtClean="0"/>
              <a:t>، </a:t>
            </a:r>
            <a:r>
              <a:rPr lang="ar-SA" i="1" smtClean="0"/>
              <a:t>قوی</a:t>
            </a:r>
            <a:r>
              <a:rPr lang="ar-SA" smtClean="0"/>
              <a:t> و </a:t>
            </a:r>
            <a:r>
              <a:rPr lang="ar-SA" i="1" smtClean="0"/>
              <a:t>خوب</a:t>
            </a:r>
            <a:r>
              <a:rPr lang="ar-SA" smtClean="0"/>
              <a:t> استفاده شود. کودکان بالاتر از شش سال می‌توانند لغاتی چون همیشه، همه‌جا، مافوق، قدرتمند و کامل را درک کنند.</a:t>
            </a:r>
            <a:endParaRPr lang="en-US" smtClean="0"/>
          </a:p>
          <a:p>
            <a:pPr marL="365760" indent="-283464" eaLnBrk="1" fontAlgn="auto" hangingPunct="1">
              <a:spcAft>
                <a:spcPts val="0"/>
              </a:spcAft>
              <a:buFont typeface="Wingdings 2"/>
              <a:buNone/>
              <a:defRPr/>
            </a:pPr>
            <a:r>
              <a:rPr lang="fa-IR" sz="2900" b="1" smtClean="0">
                <a:solidFill>
                  <a:schemeClr val="accent2">
                    <a:lumMod val="75000"/>
                  </a:schemeClr>
                </a:solidFill>
              </a:rPr>
              <a:t>ب) </a:t>
            </a:r>
            <a:r>
              <a:rPr lang="ar-SA" sz="2900" b="1" smtClean="0">
                <a:solidFill>
                  <a:schemeClr val="accent2">
                    <a:lumMod val="75000"/>
                  </a:schemeClr>
                </a:solidFill>
              </a:rPr>
              <a:t>خدا را می‌بایستی با چه چیزهایی مقایسه کرد تا برای فرزندتان قابل فهم باشد؟</a:t>
            </a:r>
            <a:endParaRPr lang="en-US" sz="2900" b="1" smtClean="0">
              <a:solidFill>
                <a:schemeClr val="accent2">
                  <a:lumMod val="75000"/>
                </a:schemeClr>
              </a:solidFill>
            </a:endParaRPr>
          </a:p>
          <a:p>
            <a:pPr marL="365760" indent="-283464" algn="just" eaLnBrk="1" fontAlgn="auto" hangingPunct="1">
              <a:spcAft>
                <a:spcPts val="0"/>
              </a:spcAft>
              <a:buFont typeface="Wingdings 2"/>
              <a:buNone/>
              <a:defRPr/>
            </a:pPr>
            <a:r>
              <a:rPr lang="ar-SA" smtClean="0"/>
              <a:t>به فرزند خود بگویید:« قوی‌ترین کسی که می‌شناسی کیست؟ خدا از او هم قوی‌تر است.» «خدا بیش از پدر و مادرت مراقب توست»، «وقتی خوش‌رفتاری تو را با یک کودک فلج دیدم، به یاد خدا افتادم» و «وقتی پرنده‌ها آواز می‌خوانند در واقع به ما می‌گویند خدا مراقب آنهاست.»</a:t>
            </a:r>
            <a:endParaRPr lang="en-US" smtClean="0"/>
          </a:p>
          <a:p>
            <a:pPr marL="365760" indent="-283464" eaLnBrk="1" fontAlgn="auto" hangingPunct="1">
              <a:spcAft>
                <a:spcPts val="0"/>
              </a:spcAft>
              <a:buFont typeface="Wingdings 2"/>
              <a:buChar char=""/>
              <a:defRPr/>
            </a:pPr>
            <a:endParaRPr lang="fa-IR"/>
          </a:p>
        </p:txBody>
      </p:sp>
    </p:spTree>
  </p:cSld>
  <p:clrMapOvr>
    <a:masterClrMapping/>
  </p:clrMapOvr>
  <p:transition spd="slow">
    <p:wheel spokes="2"/>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rPr>
              <a:t>خدا کیست؟</a:t>
            </a:r>
            <a:endParaRPr lang="fa-IR">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eaLnBrk="1" fontAlgn="auto" hangingPunct="1">
              <a:spcAft>
                <a:spcPts val="0"/>
              </a:spcAft>
              <a:buFont typeface="Wingdings 2"/>
              <a:buNone/>
              <a:defRPr/>
            </a:pPr>
            <a:r>
              <a:rPr lang="fa-IR" sz="2800" b="1" smtClean="0">
                <a:solidFill>
                  <a:schemeClr val="accent2">
                    <a:lumMod val="75000"/>
                  </a:schemeClr>
                </a:solidFill>
              </a:rPr>
              <a:t>ج)</a:t>
            </a:r>
            <a:r>
              <a:rPr lang="ar-SA" sz="2800" b="1" smtClean="0">
                <a:solidFill>
                  <a:schemeClr val="accent2">
                    <a:lumMod val="75000"/>
                  </a:schemeClr>
                </a:solidFill>
              </a:rPr>
              <a:t>فرزند شما تاکنون چه تصویری از خدا به دست آورده است تا شما توضیحات بعدی خود را بر اساس آن استوار کنید؟</a:t>
            </a:r>
            <a:endParaRPr lang="en-US" sz="2800" b="1" smtClean="0">
              <a:solidFill>
                <a:schemeClr val="accent2">
                  <a:lumMod val="75000"/>
                </a:schemeClr>
              </a:solidFill>
            </a:endParaRPr>
          </a:p>
          <a:p>
            <a:pPr marL="365760" indent="-283464" algn="just" eaLnBrk="1" fontAlgn="auto" hangingPunct="1">
              <a:spcAft>
                <a:spcPts val="0"/>
              </a:spcAft>
              <a:buFont typeface="Wingdings 2"/>
              <a:buChar char=""/>
              <a:defRPr/>
            </a:pPr>
            <a:r>
              <a:rPr lang="ar-SA" smtClean="0"/>
              <a:t>گرچه خدا از هر تصوری بالاتر است، اما همه ما صرف نظر از سن و سال و دانش و تجربه شخصی، خدا را بر اساس تصور خود از او می‌شناسیم. برای اینکه بتوانید به سؤال «خدا کیست؟» فرزندتان پاسخ بدهید، ابتدا از او بپرسید: «نظر خودت چیست؟». با این کار هم به اطلاعات او دست یافته‌اید و هم برای سؤال کننده احترام و ارزش قائل شده‌اید که حس مثبتی را در او ایجاد می‌کند.</a:t>
            </a:r>
            <a:endParaRPr lang="en-US" smtClean="0"/>
          </a:p>
          <a:p>
            <a:pPr marL="365760" indent="-283464" eaLnBrk="1" fontAlgn="auto" hangingPunct="1">
              <a:spcAft>
                <a:spcPts val="0"/>
              </a:spcAft>
              <a:buFont typeface="Wingdings 2"/>
              <a:buChar char=""/>
              <a:defRPr/>
            </a:pPr>
            <a:endParaRPr lang="fa-IR"/>
          </a:p>
        </p:txBody>
      </p:sp>
    </p:spTree>
  </p:cSld>
  <p:clrMapOvr>
    <a:masterClrMapping/>
  </p:clrMapOvr>
  <p:transition spd="slow">
    <p:wheel spokes="2"/>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rPr>
              <a:t>خدا کیست؟</a:t>
            </a:r>
            <a:endParaRPr lang="fa-IR">
              <a:solidFill>
                <a:schemeClr val="tx2">
                  <a:satMod val="130000"/>
                </a:schemeClr>
              </a:solidFill>
            </a:endParaRPr>
          </a:p>
        </p:txBody>
      </p:sp>
      <p:sp>
        <p:nvSpPr>
          <p:cNvPr id="3" name="Content Placeholder 2"/>
          <p:cNvSpPr>
            <a:spLocks noGrp="1"/>
          </p:cNvSpPr>
          <p:nvPr>
            <p:ph idx="1"/>
          </p:nvPr>
        </p:nvSpPr>
        <p:spPr/>
        <p:txBody>
          <a:bodyPr>
            <a:normAutofit fontScale="85000" lnSpcReduction="20000"/>
          </a:bodyPr>
          <a:lstStyle/>
          <a:p>
            <a:pPr marL="365760" indent="-283464" eaLnBrk="1" fontAlgn="auto" hangingPunct="1">
              <a:spcAft>
                <a:spcPts val="0"/>
              </a:spcAft>
              <a:buFont typeface="Wingdings 2"/>
              <a:buChar char=""/>
              <a:defRPr/>
            </a:pPr>
            <a:r>
              <a:rPr lang="fa-IR" b="1" smtClean="0">
                <a:solidFill>
                  <a:srgbClr val="FF0000"/>
                </a:solidFill>
              </a:rPr>
              <a:t>2. </a:t>
            </a:r>
            <a:r>
              <a:rPr lang="ar-SA" b="1" smtClean="0">
                <a:solidFill>
                  <a:srgbClr val="FF0000"/>
                </a:solidFill>
              </a:rPr>
              <a:t>فرزند شما چه نیاز ویژه‌ای دارد؟</a:t>
            </a:r>
            <a:endParaRPr lang="en-US" b="1" smtClean="0">
              <a:solidFill>
                <a:srgbClr val="FF0000"/>
              </a:solidFill>
            </a:endParaRPr>
          </a:p>
          <a:p>
            <a:pPr marL="365760" indent="-283464" eaLnBrk="1" fontAlgn="auto" hangingPunct="1">
              <a:spcAft>
                <a:spcPts val="0"/>
              </a:spcAft>
              <a:buFont typeface="Wingdings 2"/>
              <a:buChar char=""/>
              <a:defRPr/>
            </a:pPr>
            <a:r>
              <a:rPr lang="ar-SA" smtClean="0"/>
              <a:t>برای پاسخ دادن به این سؤال از خود بپرسید: آیا در وجود خدا شک کرده؟ آیا می‌خواهد مطمئن شود همیشه کسی هست که از او مواظبت کند؟ آیا می‌خواهد خوبی و خیر را بشناسد تا راهنمایی در انتخاب داشته باشد؟ آیا می‌خواهد منشأ الهامات خود را در خدا جستجو کند؟</a:t>
            </a:r>
            <a:endParaRPr lang="en-US" smtClean="0"/>
          </a:p>
          <a:p>
            <a:pPr marL="365760" indent="-283464" eaLnBrk="1" fontAlgn="auto" hangingPunct="1">
              <a:spcAft>
                <a:spcPts val="0"/>
              </a:spcAft>
              <a:buFont typeface="Wingdings 2"/>
              <a:buChar char=""/>
              <a:defRPr/>
            </a:pPr>
            <a:r>
              <a:rPr lang="ar-SA" smtClean="0"/>
              <a:t>بررسی این سؤالات به شما کمک می‌کند پاسخی به سؤال فرزندتان بدهید که متناسب با سطح درک او بوده و نیاز موجود در پس سؤال او را برآورده سازد. </a:t>
            </a:r>
            <a:endParaRPr lang="fa-IR" smtClean="0"/>
          </a:p>
          <a:p>
            <a:pPr marL="365760" indent="-283464" eaLnBrk="1" fontAlgn="auto" hangingPunct="1">
              <a:spcAft>
                <a:spcPts val="0"/>
              </a:spcAft>
              <a:buFont typeface="Wingdings 2"/>
              <a:buChar char=""/>
              <a:defRPr/>
            </a:pPr>
            <a:r>
              <a:rPr lang="ar-SA" smtClean="0"/>
              <a:t>در پاسخ‌دهی به سؤال فرزندتان می‌توانید از باورهایی استفاده کنید که ادیان مختلف درباره آنها اتفاق نظر دارند. این باورها عبارتند از: «خدا غایت هر چیزی است. هیچ چیزی بزرگتر از او نیست، قرن‌هاست که مردم زندگی خود را فدای اعتقاد به خداوند می‌کنند؛ زیرا او برای آنها مهم‌تر از زندگی است</a:t>
            </a:r>
            <a:r>
              <a:rPr lang="fa-IR" smtClean="0"/>
              <a:t>»</a:t>
            </a:r>
            <a:r>
              <a:rPr lang="ar-SA" smtClean="0"/>
              <a:t>. </a:t>
            </a:r>
            <a:endParaRPr lang="fa-IR" smtClean="0"/>
          </a:p>
          <a:p>
            <a:pPr marL="365760" indent="-283464" eaLnBrk="1" fontAlgn="auto" hangingPunct="1">
              <a:spcAft>
                <a:spcPts val="0"/>
              </a:spcAft>
              <a:buFont typeface="Wingdings 2"/>
              <a:buChar char=""/>
              <a:defRPr/>
            </a:pPr>
            <a:endParaRPr lang="fa-IR"/>
          </a:p>
        </p:txBody>
      </p:sp>
    </p:spTree>
  </p:cSld>
  <p:clrMapOvr>
    <a:masterClrMapping/>
  </p:clrMapOvr>
  <p:transition spd="slow">
    <p:wheel spokes="2"/>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rPr>
              <a:t>پاسخ نهایی به خدا کیست؟</a:t>
            </a:r>
            <a:endParaRPr lang="fa-IR">
              <a:solidFill>
                <a:schemeClr val="tx2">
                  <a:satMod val="130000"/>
                </a:schemeClr>
              </a:solidFill>
            </a:endParaRPr>
          </a:p>
        </p:txBody>
      </p:sp>
      <p:sp>
        <p:nvSpPr>
          <p:cNvPr id="3" name="Content Placeholder 2"/>
          <p:cNvSpPr>
            <a:spLocks noGrp="1"/>
          </p:cNvSpPr>
          <p:nvPr>
            <p:ph idx="1"/>
          </p:nvPr>
        </p:nvSpPr>
        <p:spPr/>
        <p:txBody>
          <a:bodyPr>
            <a:normAutofit fontScale="92500" lnSpcReduction="10000"/>
          </a:bodyPr>
          <a:lstStyle/>
          <a:p>
            <a:pPr marL="365760" indent="-283464" algn="just" eaLnBrk="1" fontAlgn="auto" hangingPunct="1">
              <a:spcAft>
                <a:spcPts val="0"/>
              </a:spcAft>
              <a:buFont typeface="Wingdings 2"/>
              <a:buChar char=""/>
              <a:defRPr/>
            </a:pPr>
            <a:r>
              <a:rPr lang="ar-SA" smtClean="0">
                <a:solidFill>
                  <a:schemeClr val="accent2">
                    <a:lumMod val="50000"/>
                  </a:schemeClr>
                </a:solidFill>
              </a:rPr>
              <a:t>به فرزند خود بگویید: خدا بزرگ‌ترین و بهترین چیزی است که در عالم وجود دارد. خدا پاسخ تمامی سؤالات ما را می‌داند. خدا سرچشمه امید است. در مواقعی که احساس می‌کنیم شکست خورده‌ایم و یا راه‌حلی برای مشکل‌مان وجود ندارد، توکل به خدا باعث می‌شود تا راهی برای خروج از مشکلات بیابیم. خدا به ما کمک می‌کند تا بر مشکلاتمان پیروز شویم. خدا با هر چیزی که تصور می‌کنی تفاوت دارد. خدا بزرگتر از آن است که بتوان او را تصور کرد. ما فقط می‌توانیم تا حدودی صفات او را درک کنیم و هر چه بیشتر جستجو کنیم، به درک بهتری از او دست خواهیم یافت». توجه داشته باشید که نسبت دادن ویژگی‌های انسانی به خدا، کار اشتباهی است.</a:t>
            </a:r>
            <a:endParaRPr lang="en-US" smtClean="0">
              <a:solidFill>
                <a:schemeClr val="accent2">
                  <a:lumMod val="50000"/>
                </a:schemeClr>
              </a:solidFill>
            </a:endParaRPr>
          </a:p>
          <a:p>
            <a:pPr marL="365760" indent="-283464" eaLnBrk="1" fontAlgn="auto" hangingPunct="1">
              <a:spcAft>
                <a:spcPts val="0"/>
              </a:spcAft>
              <a:buFont typeface="Wingdings 2"/>
              <a:buChar char=""/>
              <a:defRPr/>
            </a:pPr>
            <a:endParaRPr lang="fa-IR">
              <a:solidFill>
                <a:schemeClr val="accent2">
                  <a:lumMod val="50000"/>
                </a:schemeClr>
              </a:solidFill>
            </a:endParaRPr>
          </a:p>
        </p:txBody>
      </p:sp>
    </p:spTree>
  </p:cSld>
  <p:clrMapOvr>
    <a:masterClrMapping/>
  </p:clrMapOvr>
  <p:transition spd="slow">
    <p:wheel spokes="2"/>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rPr>
              <a:t>2. خدا کجاست؟</a:t>
            </a:r>
            <a:endParaRPr lang="fa-IR">
              <a:solidFill>
                <a:schemeClr val="tx2">
                  <a:satMod val="130000"/>
                </a:schemeClr>
              </a:solidFill>
            </a:endParaRPr>
          </a:p>
        </p:txBody>
      </p:sp>
      <p:sp>
        <p:nvSpPr>
          <p:cNvPr id="73731" name="Content Placeholder 2"/>
          <p:cNvSpPr>
            <a:spLocks noGrp="1"/>
          </p:cNvSpPr>
          <p:nvPr>
            <p:ph idx="1"/>
          </p:nvPr>
        </p:nvSpPr>
        <p:spPr/>
        <p:txBody>
          <a:bodyPr/>
          <a:lstStyle/>
          <a:p>
            <a:pPr algn="just" eaLnBrk="1" hangingPunct="1"/>
            <a:r>
              <a:rPr lang="ar-SA" smtClean="0">
                <a:solidFill>
                  <a:srgbClr val="00B050"/>
                </a:solidFill>
              </a:rPr>
              <a:t>کودکان احساس خاصی درباره «خانه» دارند. از نظر آنها خانه محلی برای سکونت، استراحت و بودن در کنار اعضای خانواده است و نوعی احساس آرامش و امنیت در آنها ایجاد می‌کند. کودکان خانه را محل سکونت خود می‌دانند و این تصور را به تمامی پدیده‌ها تعمیم می‌دهند و برای هر چیزی مکانی ویژه قائل می‌شوند و طبعا این تصور درباره خدا هم مطرح می‌شود. گاهی اوقات مسجد به عنوان خانه خدا تلقی می‌شود و گاهی آسمان یا بهشت را محل سکونت خدا می‌دانند.</a:t>
            </a:r>
            <a:endParaRPr lang="en-US" smtClean="0">
              <a:solidFill>
                <a:srgbClr val="00B050"/>
              </a:solidFill>
            </a:endParaRPr>
          </a:p>
          <a:p>
            <a:pPr algn="just" eaLnBrk="1" hangingPunct="1"/>
            <a:endParaRPr lang="fa-IR" smtClean="0">
              <a:solidFill>
                <a:srgbClr val="00B050"/>
              </a:solidFill>
            </a:endParaRPr>
          </a:p>
        </p:txBody>
      </p:sp>
    </p:spTree>
  </p:cSld>
  <p:clrMapOvr>
    <a:masterClrMapping/>
  </p:clrMapOvr>
  <p:transition spd="slow">
    <p:wheel spokes="2"/>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rPr>
              <a:t>خدا کجاست؟</a:t>
            </a:r>
            <a:endParaRPr lang="fa-IR">
              <a:solidFill>
                <a:schemeClr val="tx2">
                  <a:satMod val="130000"/>
                </a:schemeClr>
              </a:solidFill>
            </a:endParaRPr>
          </a:p>
        </p:txBody>
      </p:sp>
      <p:sp>
        <p:nvSpPr>
          <p:cNvPr id="3" name="Content Placeholder 2"/>
          <p:cNvSpPr>
            <a:spLocks noGrp="1"/>
          </p:cNvSpPr>
          <p:nvPr>
            <p:ph idx="1"/>
          </p:nvPr>
        </p:nvSpPr>
        <p:spPr/>
        <p:txBody>
          <a:bodyPr>
            <a:normAutofit lnSpcReduction="10000"/>
          </a:bodyPr>
          <a:lstStyle/>
          <a:p>
            <a:pPr marL="365760" indent="-283464" algn="just" eaLnBrk="1" fontAlgn="auto" hangingPunct="1">
              <a:spcAft>
                <a:spcPts val="0"/>
              </a:spcAft>
              <a:buFont typeface="Wingdings 2"/>
              <a:buChar char=""/>
              <a:defRPr/>
            </a:pPr>
            <a:r>
              <a:rPr lang="fa-IR" smtClean="0">
                <a:solidFill>
                  <a:schemeClr val="accent2">
                    <a:lumMod val="50000"/>
                  </a:schemeClr>
                </a:solidFill>
              </a:rPr>
              <a:t>امکان دارد فرزندتان بخواهد خدا را براساس نیازهای کنونی خود، در مکان و جایگاهی ویژه تصور کند.</a:t>
            </a:r>
          </a:p>
          <a:p>
            <a:pPr marL="365760" indent="-283464" algn="just" eaLnBrk="1" fontAlgn="auto" hangingPunct="1">
              <a:spcAft>
                <a:spcPts val="0"/>
              </a:spcAft>
              <a:buFont typeface="Wingdings 2"/>
              <a:buChar char=""/>
              <a:defRPr/>
            </a:pPr>
            <a:r>
              <a:rPr lang="ar-SA" smtClean="0">
                <a:solidFill>
                  <a:schemeClr val="accent2">
                    <a:lumMod val="50000"/>
                  </a:schemeClr>
                </a:solidFill>
              </a:rPr>
              <a:t>اگر او درباره ارتباط خدا با خودش فکر می‌کند، به او بگویید:</a:t>
            </a:r>
            <a:r>
              <a:rPr lang="fa-IR" smtClean="0">
                <a:solidFill>
                  <a:schemeClr val="accent2">
                    <a:lumMod val="50000"/>
                  </a:schemeClr>
                </a:solidFill>
              </a:rPr>
              <a:t>   </a:t>
            </a:r>
            <a:r>
              <a:rPr lang="ar-SA" smtClean="0">
                <a:solidFill>
                  <a:schemeClr val="accent2">
                    <a:lumMod val="50000"/>
                  </a:schemeClr>
                </a:solidFill>
              </a:rPr>
              <a:t>«خدا نزدیک و در کنار ماست. او ما را می‌بیند، سخنان ما را می شنود و از طریق تمام چیزهای اطرافمان با ما ارتباط برقرار می‌کند».</a:t>
            </a:r>
            <a:endParaRPr lang="en-US" smtClean="0">
              <a:solidFill>
                <a:schemeClr val="accent2">
                  <a:lumMod val="50000"/>
                </a:schemeClr>
              </a:solidFill>
            </a:endParaRPr>
          </a:p>
          <a:p>
            <a:pPr marL="365760" indent="-283464" algn="just" eaLnBrk="1" fontAlgn="auto" hangingPunct="1">
              <a:spcAft>
                <a:spcPts val="0"/>
              </a:spcAft>
              <a:buFont typeface="Wingdings 2"/>
              <a:buChar char=""/>
              <a:defRPr/>
            </a:pPr>
            <a:r>
              <a:rPr lang="ar-SA" smtClean="0">
                <a:solidFill>
                  <a:schemeClr val="accent2">
                    <a:lumMod val="50000"/>
                  </a:schemeClr>
                </a:solidFill>
              </a:rPr>
              <a:t>اگر او درباره جایگاه خدا در عالم هستی می‌اندیشد، به او بگویید:« خدا همه جا حاضر است. او نزد ما حضور دارد، اما در عین حال در سراسر جهان و حتی در ستارگان دوردست نیز حاضر است».</a:t>
            </a:r>
            <a:endParaRPr lang="en-US" smtClean="0">
              <a:solidFill>
                <a:schemeClr val="accent2">
                  <a:lumMod val="50000"/>
                </a:schemeClr>
              </a:solidFill>
            </a:endParaRPr>
          </a:p>
          <a:p>
            <a:pPr marL="365760" indent="-283464" algn="just" eaLnBrk="1" fontAlgn="auto" hangingPunct="1">
              <a:spcAft>
                <a:spcPts val="0"/>
              </a:spcAft>
              <a:buFont typeface="Wingdings 2"/>
              <a:buChar char=""/>
              <a:defRPr/>
            </a:pPr>
            <a:endParaRPr lang="fa-IR">
              <a:solidFill>
                <a:schemeClr val="accent2">
                  <a:lumMod val="50000"/>
                </a:schemeClr>
              </a:solidFill>
            </a:endParaRPr>
          </a:p>
        </p:txBody>
      </p:sp>
    </p:spTree>
  </p:cSld>
  <p:clrMapOvr>
    <a:masterClrMapping/>
  </p:clrMapOvr>
  <p:transition spd="slow">
    <p:wheel spokes="2"/>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smtClean="0">
                <a:solidFill>
                  <a:schemeClr val="tx2">
                    <a:satMod val="130000"/>
                  </a:schemeClr>
                </a:solidFill>
              </a:rPr>
              <a:t>خدا کجاست؟</a:t>
            </a:r>
            <a:endParaRPr lang="fa-IR">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algn="just" eaLnBrk="1" fontAlgn="auto" hangingPunct="1">
              <a:spcAft>
                <a:spcPts val="0"/>
              </a:spcAft>
              <a:buFont typeface="Wingdings 2"/>
              <a:buChar char=""/>
              <a:defRPr/>
            </a:pPr>
            <a:r>
              <a:rPr lang="ar-SA" smtClean="0">
                <a:solidFill>
                  <a:schemeClr val="tx1">
                    <a:lumMod val="95000"/>
                    <a:lumOff val="5000"/>
                  </a:schemeClr>
                </a:solidFill>
              </a:rPr>
              <a:t>اگر دغدغه فکری او این است که آیا خدا از ناراحتی‌ها،‌ ترس‌ و عصبانیت او آگاه است یا خیر، به او بگویید:«خدا از مشکلات تو آگاه است و در برطرف کردن آنها به تو کمک می‌کند».</a:t>
            </a:r>
            <a:endParaRPr lang="en-US" smtClean="0">
              <a:solidFill>
                <a:schemeClr val="tx1">
                  <a:lumMod val="95000"/>
                  <a:lumOff val="5000"/>
                </a:schemeClr>
              </a:solidFill>
            </a:endParaRPr>
          </a:p>
          <a:p>
            <a:pPr marL="365760" indent="-283464" algn="just" eaLnBrk="1" fontAlgn="auto" hangingPunct="1">
              <a:spcAft>
                <a:spcPts val="0"/>
              </a:spcAft>
              <a:buFont typeface="Wingdings 2"/>
              <a:buChar char=""/>
              <a:defRPr/>
            </a:pPr>
            <a:r>
              <a:rPr lang="ar-SA" smtClean="0">
                <a:solidFill>
                  <a:schemeClr val="tx1">
                    <a:lumMod val="95000"/>
                    <a:lumOff val="5000"/>
                  </a:schemeClr>
                </a:solidFill>
              </a:rPr>
              <a:t>اگر او حضور خدا را در مکانی مقدس و یا لحظه‌ای خاص احساس می‌کند، به او بگویید: «خدا قطعا در آنجا حضور دارد».</a:t>
            </a:r>
          </a:p>
          <a:p>
            <a:pPr marL="365760" indent="-283464" algn="just" eaLnBrk="1" fontAlgn="auto" hangingPunct="1">
              <a:spcAft>
                <a:spcPts val="0"/>
              </a:spcAft>
              <a:buFont typeface="Wingdings 2"/>
              <a:buChar char=""/>
              <a:defRPr/>
            </a:pPr>
            <a:r>
              <a:rPr lang="ar-SA" smtClean="0">
                <a:solidFill>
                  <a:schemeClr val="tx1">
                    <a:lumMod val="95000"/>
                    <a:lumOff val="5000"/>
                  </a:schemeClr>
                </a:solidFill>
              </a:rPr>
              <a:t>اگر او اشتیاق دارد که روزی خدا را ببیند، به او بگویید: « همه ما از آن خداییم و همه به سوی او بازخواهیم گشت».</a:t>
            </a:r>
            <a:endParaRPr lang="en-US" smtClean="0">
              <a:solidFill>
                <a:schemeClr val="tx1">
                  <a:lumMod val="95000"/>
                  <a:lumOff val="5000"/>
                </a:schemeClr>
              </a:solidFill>
            </a:endParaRPr>
          </a:p>
          <a:p>
            <a:pPr marL="365760" indent="-283464" algn="just" eaLnBrk="1" fontAlgn="auto" hangingPunct="1">
              <a:spcAft>
                <a:spcPts val="0"/>
              </a:spcAft>
              <a:buFont typeface="Wingdings 2"/>
              <a:buChar char=""/>
              <a:defRPr/>
            </a:pPr>
            <a:endParaRPr lang="fa-IR">
              <a:solidFill>
                <a:schemeClr val="tx1">
                  <a:lumMod val="95000"/>
                  <a:lumOff val="5000"/>
                </a:schemeClr>
              </a:solidFill>
            </a:endParaRPr>
          </a:p>
        </p:txBody>
      </p:sp>
    </p:spTree>
  </p:cSld>
  <p:clrMapOvr>
    <a:masterClrMapping/>
  </p:clrMapOvr>
  <p:transition spd="slow">
    <p:wheel spokes="2"/>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eaLnBrk="1" fontAlgn="auto" hangingPunct="1">
              <a:spcAft>
                <a:spcPts val="0"/>
              </a:spcAft>
              <a:defRPr/>
            </a:pPr>
            <a:r>
              <a:rPr lang="fa-IR" smtClean="0">
                <a:solidFill>
                  <a:schemeClr val="tx2">
                    <a:satMod val="130000"/>
                  </a:schemeClr>
                </a:solidFill>
              </a:rPr>
              <a:t>پاسخ نهایی به سؤال خدا کجاست؟</a:t>
            </a:r>
            <a:endParaRPr lang="fa-IR">
              <a:solidFill>
                <a:schemeClr val="tx2">
                  <a:satMod val="130000"/>
                </a:schemeClr>
              </a:solidFill>
            </a:endParaRPr>
          </a:p>
        </p:txBody>
      </p:sp>
      <p:sp>
        <p:nvSpPr>
          <p:cNvPr id="76803" name="Content Placeholder 2"/>
          <p:cNvSpPr>
            <a:spLocks noGrp="1"/>
          </p:cNvSpPr>
          <p:nvPr>
            <p:ph idx="1"/>
          </p:nvPr>
        </p:nvSpPr>
        <p:spPr/>
        <p:txBody>
          <a:bodyPr/>
          <a:lstStyle/>
          <a:p>
            <a:pPr algn="just" eaLnBrk="1" hangingPunct="1"/>
            <a:r>
              <a:rPr lang="ar-SA" sz="3600" smtClean="0">
                <a:solidFill>
                  <a:srgbClr val="00B050"/>
                </a:solidFill>
              </a:rPr>
              <a:t>طرح سؤال «خدا کجاست» با هر انگیزه‌ای که باشد، نیازمند این پاسخ است که خدا در همه جا حضور دارد. حالا در کجا می‌توانی خدا را ببینی و آیا قادر هستی او را به مکانی خاص محدود کنی و در آن محدوه ببینی، قطعا خیر.</a:t>
            </a:r>
            <a:endParaRPr lang="en-US" sz="3600" smtClean="0">
              <a:solidFill>
                <a:srgbClr val="00B050"/>
              </a:solidFill>
            </a:endParaRPr>
          </a:p>
        </p:txBody>
      </p:sp>
    </p:spTree>
  </p:cSld>
  <p:clrMapOvr>
    <a:masterClrMapping/>
  </p:clrMapOvr>
  <p:transition spd="slow">
    <p:wheel spokes="2"/>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eaLnBrk="1" fontAlgn="auto" hangingPunct="1">
              <a:spcAft>
                <a:spcPts val="0"/>
              </a:spcAft>
              <a:defRPr/>
            </a:pPr>
            <a:r>
              <a:rPr lang="fa-IR" sz="3200" smtClean="0">
                <a:solidFill>
                  <a:schemeClr val="tx2">
                    <a:satMod val="130000"/>
                  </a:schemeClr>
                </a:solidFill>
              </a:rPr>
              <a:t>3.</a:t>
            </a:r>
            <a:r>
              <a:rPr lang="ar-SA" sz="3200" b="1" smtClean="0">
                <a:solidFill>
                  <a:schemeClr val="tx2">
                    <a:satMod val="130000"/>
                  </a:schemeClr>
                </a:solidFill>
              </a:rPr>
              <a:t> آیا خدا می‌تواند مرا ببیند و سخنانم را بشنود؟</a:t>
            </a:r>
            <a:r>
              <a:rPr lang="en-US" sz="3200" smtClean="0">
                <a:solidFill>
                  <a:schemeClr val="tx2">
                    <a:satMod val="130000"/>
                  </a:schemeClr>
                </a:solidFill>
              </a:rPr>
              <a:t/>
            </a:r>
            <a:br>
              <a:rPr lang="en-US" sz="3200" smtClean="0">
                <a:solidFill>
                  <a:schemeClr val="tx2">
                    <a:satMod val="130000"/>
                  </a:schemeClr>
                </a:solidFill>
              </a:rPr>
            </a:br>
            <a:endParaRPr lang="fa-IR" sz="3200">
              <a:solidFill>
                <a:schemeClr val="tx2">
                  <a:satMod val="130000"/>
                </a:schemeClr>
              </a:solidFill>
            </a:endParaRPr>
          </a:p>
        </p:txBody>
      </p:sp>
      <p:sp>
        <p:nvSpPr>
          <p:cNvPr id="3" name="Content Placeholder 2"/>
          <p:cNvSpPr>
            <a:spLocks noGrp="1"/>
          </p:cNvSpPr>
          <p:nvPr>
            <p:ph idx="1"/>
          </p:nvPr>
        </p:nvSpPr>
        <p:spPr/>
        <p:txBody>
          <a:bodyPr>
            <a:normAutofit lnSpcReduction="10000"/>
          </a:bodyPr>
          <a:lstStyle/>
          <a:p>
            <a:pPr marL="365760" indent="-283464" algn="just" eaLnBrk="1" fontAlgn="auto" hangingPunct="1">
              <a:spcAft>
                <a:spcPts val="0"/>
              </a:spcAft>
              <a:buFont typeface="Wingdings 2"/>
              <a:buNone/>
              <a:defRPr/>
            </a:pPr>
            <a:r>
              <a:rPr lang="ar-SA" smtClean="0">
                <a:solidFill>
                  <a:schemeClr val="accent3">
                    <a:lumMod val="50000"/>
                  </a:schemeClr>
                </a:solidFill>
              </a:rPr>
              <a:t>چند عامل ممکن است ذهن کودک را به چنین سؤالاتی هدایت کند:</a:t>
            </a:r>
            <a:endParaRPr lang="en-US" smtClean="0">
              <a:solidFill>
                <a:schemeClr val="accent3">
                  <a:lumMod val="50000"/>
                </a:schemeClr>
              </a:solidFill>
            </a:endParaRPr>
          </a:p>
          <a:p>
            <a:pPr marL="365760" indent="-283464" algn="just" eaLnBrk="1" fontAlgn="auto" hangingPunct="1">
              <a:spcAft>
                <a:spcPts val="0"/>
              </a:spcAft>
              <a:buFont typeface="Wingdings 2"/>
              <a:buChar char=""/>
              <a:defRPr/>
            </a:pPr>
            <a:r>
              <a:rPr lang="ar-SA" smtClean="0">
                <a:solidFill>
                  <a:schemeClr val="accent3">
                    <a:lumMod val="50000"/>
                  </a:schemeClr>
                </a:solidFill>
              </a:rPr>
              <a:t>تحرک  یک کودک ممکن است او را به این فکر وادارد که آیا خدا می‌تواند او را دنبال کند و حتی بگیرد؟</a:t>
            </a:r>
            <a:endParaRPr lang="en-US" smtClean="0">
              <a:solidFill>
                <a:schemeClr val="accent3">
                  <a:lumMod val="50000"/>
                </a:schemeClr>
              </a:solidFill>
            </a:endParaRPr>
          </a:p>
          <a:p>
            <a:pPr marL="365760" indent="-283464" algn="just" eaLnBrk="1" fontAlgn="auto" hangingPunct="1">
              <a:spcAft>
                <a:spcPts val="0"/>
              </a:spcAft>
              <a:buFont typeface="Wingdings 2"/>
              <a:buChar char=""/>
              <a:defRPr/>
            </a:pPr>
            <a:r>
              <a:rPr lang="ar-SA" smtClean="0">
                <a:solidFill>
                  <a:schemeClr val="accent3">
                    <a:lumMod val="50000"/>
                  </a:schemeClr>
                </a:solidFill>
              </a:rPr>
              <a:t>کودک ممکن است آگاهی بیشتری درباره بزرگی و عظمت جهان به دست آورد و به راحتی نپذیرد که خدا می‌تواند همه این جهان پهناور را پر کند.</a:t>
            </a:r>
            <a:endParaRPr lang="en-US" smtClean="0">
              <a:solidFill>
                <a:schemeClr val="accent3">
                  <a:lumMod val="50000"/>
                </a:schemeClr>
              </a:solidFill>
            </a:endParaRPr>
          </a:p>
          <a:p>
            <a:pPr marL="365760" indent="-283464" algn="just" eaLnBrk="1" fontAlgn="auto" hangingPunct="1">
              <a:spcAft>
                <a:spcPts val="0"/>
              </a:spcAft>
              <a:buFont typeface="Wingdings 2"/>
              <a:buChar char=""/>
              <a:defRPr/>
            </a:pPr>
            <a:r>
              <a:rPr lang="ar-SA" smtClean="0">
                <a:solidFill>
                  <a:schemeClr val="accent3">
                    <a:lumMod val="50000"/>
                  </a:schemeClr>
                </a:solidFill>
              </a:rPr>
              <a:t>کودکی که برای نخستین بار وارد مکانی تازه مانند مدرسه می‌شود، احساس تنهایی می‌کند. در این شرایط اضطراب‌آور از خود می‌پرسد:آیا من تنها هستم؟</a:t>
            </a:r>
            <a:endParaRPr lang="en-US" smtClean="0">
              <a:solidFill>
                <a:schemeClr val="accent3">
                  <a:lumMod val="50000"/>
                </a:schemeClr>
              </a:solidFill>
            </a:endParaRPr>
          </a:p>
        </p:txBody>
      </p:sp>
    </p:spTree>
  </p:cSld>
  <p:clrMapOvr>
    <a:masterClrMapping/>
  </p:clrMapOvr>
  <p:transition spd="slow">
    <p:wheel spokes="2"/>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ctr" eaLnBrk="1" fontAlgn="auto" hangingPunct="1">
              <a:spcAft>
                <a:spcPts val="0"/>
              </a:spcAft>
              <a:defRPr/>
            </a:pPr>
            <a:r>
              <a:rPr lang="ar-SA" sz="3200" b="1" smtClean="0">
                <a:solidFill>
                  <a:schemeClr val="tx2">
                    <a:satMod val="130000"/>
                  </a:schemeClr>
                </a:solidFill>
              </a:rPr>
              <a:t>آیا خدا می‌تواند مرا ببیند و سخنانم را بشنود؟</a:t>
            </a:r>
            <a:r>
              <a:rPr lang="en-US" sz="3200" smtClean="0">
                <a:solidFill>
                  <a:schemeClr val="tx2">
                    <a:satMod val="130000"/>
                  </a:schemeClr>
                </a:solidFill>
              </a:rPr>
              <a:t/>
            </a:r>
            <a:br>
              <a:rPr lang="en-US" sz="3200" smtClean="0">
                <a:solidFill>
                  <a:schemeClr val="tx2">
                    <a:satMod val="130000"/>
                  </a:schemeClr>
                </a:solidFill>
              </a:rPr>
            </a:br>
            <a:endParaRPr lang="fa-IR" sz="3200">
              <a:solidFill>
                <a:schemeClr val="tx2">
                  <a:satMod val="130000"/>
                </a:schemeClr>
              </a:solidFill>
            </a:endParaRPr>
          </a:p>
        </p:txBody>
      </p:sp>
      <p:sp>
        <p:nvSpPr>
          <p:cNvPr id="3" name="Content Placeholder 2"/>
          <p:cNvSpPr>
            <a:spLocks noGrp="1"/>
          </p:cNvSpPr>
          <p:nvPr>
            <p:ph idx="1"/>
          </p:nvPr>
        </p:nvSpPr>
        <p:spPr/>
        <p:txBody>
          <a:bodyPr>
            <a:normAutofit fontScale="92500"/>
          </a:bodyPr>
          <a:lstStyle/>
          <a:p>
            <a:pPr marL="365760" indent="-283464" algn="just" eaLnBrk="1" fontAlgn="auto" hangingPunct="1">
              <a:spcAft>
                <a:spcPts val="0"/>
              </a:spcAft>
              <a:buFont typeface="Wingdings 2"/>
              <a:buChar char=""/>
              <a:defRPr/>
            </a:pPr>
            <a:r>
              <a:rPr lang="ar-SA" dirty="0" smtClean="0">
                <a:solidFill>
                  <a:schemeClr val="accent3">
                    <a:lumMod val="50000"/>
                  </a:schemeClr>
                </a:solidFill>
              </a:rPr>
              <a:t>کودک ممکن است مرتکب عمل خطایی شده باشد و از خود بپرسد: آیا خدا مرا دیده است؟ احساس حضور خداوند باعث تقویت وجدان کودکان می‌شود تا حدی که حتی در نبود والدین به آنها احترام بگذارند و در مورد تصمیم‌هایی که می‌گیرند، بیندیشند. از سوی دیگر این احساس ممکن است باعث شود که کودک همیشه خود را تحت نظارت بداند و از این بابت مضطرب و نگران شود. البته هر یک از این احساسات بستگی به احساسی دارد که کودکان از حضور والدین خود و نحوه برخورد آنان با اشتباه کودکانشان دارد.</a:t>
            </a:r>
            <a:r>
              <a:rPr lang="ar-SA" b="1" dirty="0" smtClean="0">
                <a:solidFill>
                  <a:schemeClr val="accent3">
                    <a:lumMod val="50000"/>
                  </a:schemeClr>
                </a:solidFill>
              </a:rPr>
              <a:t> </a:t>
            </a:r>
            <a:endParaRPr lang="en-US" dirty="0" smtClean="0">
              <a:solidFill>
                <a:schemeClr val="accent3">
                  <a:lumMod val="50000"/>
                </a:schemeClr>
              </a:solidFill>
            </a:endParaRPr>
          </a:p>
          <a:p>
            <a:pPr marL="365760" indent="-283464" algn="just" eaLnBrk="1" fontAlgn="auto" hangingPunct="1">
              <a:spcAft>
                <a:spcPts val="0"/>
              </a:spcAft>
              <a:buFont typeface="Wingdings 2"/>
              <a:buChar char=""/>
              <a:defRPr/>
            </a:pPr>
            <a:r>
              <a:rPr lang="ar-SA" dirty="0" smtClean="0">
                <a:solidFill>
                  <a:schemeClr val="accent3">
                    <a:lumMod val="50000"/>
                  </a:schemeClr>
                </a:solidFill>
              </a:rPr>
              <a:t>در هر صورت، به کودک خود بگویید خداوند با قدرت ویژه‌ای که دارد، می‌تواند ما را ببیند و سخنان ما را بشنود.</a:t>
            </a:r>
            <a:endParaRPr lang="en-US" dirty="0" smtClean="0">
              <a:solidFill>
                <a:schemeClr val="accent3">
                  <a:lumMod val="50000"/>
                </a:schemeClr>
              </a:solidFill>
            </a:endParaRPr>
          </a:p>
          <a:p>
            <a:pPr marL="365760" indent="-283464" eaLnBrk="1" fontAlgn="auto" hangingPunct="1">
              <a:spcAft>
                <a:spcPts val="0"/>
              </a:spcAft>
              <a:buFont typeface="Wingdings 2"/>
              <a:buChar char=""/>
              <a:defRPr/>
            </a:pPr>
            <a:endParaRPr lang="fa-IR" dirty="0">
              <a:solidFill>
                <a:schemeClr val="accent3">
                  <a:lumMod val="50000"/>
                </a:schemeClr>
              </a:solidFill>
            </a:endParaRPr>
          </a:p>
        </p:txBody>
      </p:sp>
    </p:spTree>
  </p:cSld>
  <p:clrMapOvr>
    <a:masterClrMapping/>
  </p:clrMapOvr>
  <p:transition spd="slow">
    <p:wheel spokes="2"/>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b="1" smtClean="0">
                <a:solidFill>
                  <a:schemeClr val="tx2">
                    <a:satMod val="130000"/>
                  </a:schemeClr>
                </a:solidFill>
              </a:rPr>
              <a:t>4. خدا از کجا آمده است؟ </a:t>
            </a:r>
            <a:endParaRPr lang="fa-IR">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algn="just" eaLnBrk="1" fontAlgn="auto" hangingPunct="1">
              <a:spcAft>
                <a:spcPts val="0"/>
              </a:spcAft>
              <a:buFont typeface="Wingdings 2"/>
              <a:buChar char=""/>
              <a:defRPr/>
            </a:pPr>
            <a:r>
              <a:rPr lang="ar-SA" smtClean="0">
                <a:solidFill>
                  <a:schemeClr val="accent3">
                    <a:lumMod val="50000"/>
                  </a:schemeClr>
                </a:solidFill>
              </a:rPr>
              <a:t>پاسخ رایج به این سؤال چنین است: «هیچ کسی خدا را خلق نکرده است. خدا همیشه وجود داشته و زمانی قبل از خدا وجود ندارد. خدا قدیمی‌تر از هر چیزی است ولی هیچ‌گاه پیر نمی‌شود و تا همیشه زنده است.»</a:t>
            </a:r>
            <a:endParaRPr lang="en-US" smtClean="0">
              <a:solidFill>
                <a:schemeClr val="accent3">
                  <a:lumMod val="50000"/>
                </a:schemeClr>
              </a:solidFill>
            </a:endParaRPr>
          </a:p>
          <a:p>
            <a:pPr marL="365760" indent="-283464" algn="just" eaLnBrk="1" fontAlgn="auto" hangingPunct="1">
              <a:spcAft>
                <a:spcPts val="0"/>
              </a:spcAft>
              <a:buFont typeface="Wingdings 2"/>
              <a:buChar char=""/>
              <a:defRPr/>
            </a:pPr>
            <a:r>
              <a:rPr lang="ar-SA" smtClean="0">
                <a:solidFill>
                  <a:schemeClr val="accent3">
                    <a:lumMod val="50000"/>
                  </a:schemeClr>
                </a:solidFill>
              </a:rPr>
              <a:t>تجارب کودکان نشان می‌دهد که هر چیزی آغاز و پایانی دارد، لذا درک وجود خدایی که قبل از آغاز وجود داشته و پس از پایان نیز وجود خواهد داشت، برای آنها مشکل است. </a:t>
            </a:r>
            <a:endParaRPr lang="fa-IR" smtClean="0">
              <a:solidFill>
                <a:schemeClr val="accent3">
                  <a:lumMod val="50000"/>
                </a:schemeClr>
              </a:solidFill>
            </a:endParaRPr>
          </a:p>
          <a:p>
            <a:pPr marL="365760" indent="-283464" algn="just" eaLnBrk="1" fontAlgn="auto" hangingPunct="1">
              <a:spcAft>
                <a:spcPts val="0"/>
              </a:spcAft>
              <a:buFont typeface="Wingdings 2"/>
              <a:buNone/>
              <a:defRPr/>
            </a:pPr>
            <a:endParaRPr lang="fa-IR">
              <a:solidFill>
                <a:schemeClr val="accent3">
                  <a:lumMod val="50000"/>
                </a:schemeClr>
              </a:solidFill>
            </a:endParaRPr>
          </a:p>
        </p:txBody>
      </p:sp>
    </p:spTree>
  </p:cSld>
  <p:clrMapOvr>
    <a:masterClrMapping/>
  </p:clrMapOvr>
  <p:transition spd="slow">
    <p:wheel spokes="2"/>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b="1" smtClean="0">
                <a:solidFill>
                  <a:schemeClr val="tx2">
                    <a:satMod val="130000"/>
                  </a:schemeClr>
                </a:solidFill>
              </a:rPr>
              <a:t>خدا از کجا آمده است؟</a:t>
            </a:r>
            <a:endParaRPr lang="fa-IR">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algn="just" eaLnBrk="1" fontAlgn="auto" hangingPunct="1">
              <a:spcAft>
                <a:spcPts val="0"/>
              </a:spcAft>
              <a:buFont typeface="Wingdings 2"/>
              <a:buChar char=""/>
              <a:defRPr/>
            </a:pPr>
            <a:r>
              <a:rPr lang="ar-SA" smtClean="0">
                <a:solidFill>
                  <a:schemeClr val="accent3">
                    <a:lumMod val="50000"/>
                  </a:schemeClr>
                </a:solidFill>
              </a:rPr>
              <a:t>بهترین راه فائق آمدن بر این مشکل و رهایی از دام زنجیره سؤالات بی‌پایان درباره چگونگی جاودانگی خداوند، این است که بی‌نهایت بودن خدا را به عنوان امری ایمانی و اعتقادی معرفی کنید نه پدیده‌ای عقلی یا تجربی. ما جاودانگی خدا را می‌پذیریم چون تمام کتب آسمانی، پیامبران، سنت‌ها و معلمان و مربیان ما به آن معترفند. اگر فرزندتان قانع نشد ناچارید که به او بگویید: من بیشتر از این چیزی نمی‌دانم ولی مطمئنم که خدا همیشه بوده و همیشه خواهد بود.</a:t>
            </a:r>
            <a:endParaRPr lang="en-US" smtClean="0">
              <a:solidFill>
                <a:schemeClr val="accent3">
                  <a:lumMod val="50000"/>
                </a:schemeClr>
              </a:solidFill>
            </a:endParaRPr>
          </a:p>
          <a:p>
            <a:pPr marL="365760" indent="-283464" algn="just" eaLnBrk="1" fontAlgn="auto" hangingPunct="1">
              <a:spcAft>
                <a:spcPts val="0"/>
              </a:spcAft>
              <a:buFont typeface="Wingdings 2"/>
              <a:buNone/>
              <a:defRPr/>
            </a:pPr>
            <a:endParaRPr lang="fa-IR"/>
          </a:p>
        </p:txBody>
      </p:sp>
    </p:spTree>
  </p:cSld>
  <p:clrMapOvr>
    <a:masterClrMapping/>
  </p:clrMapOvr>
  <p:transition spd="slow">
    <p:wheel spokes="2"/>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eaLnBrk="1" fontAlgn="auto" hangingPunct="1">
              <a:spcAft>
                <a:spcPts val="0"/>
              </a:spcAft>
              <a:defRPr/>
            </a:pPr>
            <a:r>
              <a:rPr lang="fa-IR" smtClean="0">
                <a:solidFill>
                  <a:schemeClr val="tx2">
                    <a:satMod val="130000"/>
                  </a:schemeClr>
                </a:solidFill>
              </a:rPr>
              <a:t/>
            </a:r>
            <a:br>
              <a:rPr lang="fa-IR" smtClean="0">
                <a:solidFill>
                  <a:schemeClr val="tx2">
                    <a:satMod val="130000"/>
                  </a:schemeClr>
                </a:solidFill>
              </a:rPr>
            </a:br>
            <a:r>
              <a:rPr lang="fa-IR" smtClean="0">
                <a:solidFill>
                  <a:schemeClr val="tx2">
                    <a:satMod val="130000"/>
                  </a:schemeClr>
                </a:solidFill>
              </a:rPr>
              <a:t>5.</a:t>
            </a:r>
            <a:r>
              <a:rPr lang="ar-SA" b="1" smtClean="0">
                <a:solidFill>
                  <a:schemeClr val="tx2">
                    <a:satMod val="130000"/>
                  </a:schemeClr>
                </a:solidFill>
              </a:rPr>
              <a:t> چرا خدا کاری نمی‌کند؟</a:t>
            </a:r>
            <a:r>
              <a:rPr lang="en-US" smtClean="0">
                <a:solidFill>
                  <a:schemeClr val="tx2">
                    <a:satMod val="130000"/>
                  </a:schemeClr>
                </a:solidFill>
              </a:rPr>
              <a:t/>
            </a:r>
            <a:br>
              <a:rPr lang="en-US" smtClean="0">
                <a:solidFill>
                  <a:schemeClr val="tx2">
                    <a:satMod val="130000"/>
                  </a:schemeClr>
                </a:solidFill>
              </a:rPr>
            </a:br>
            <a:endParaRPr lang="fa-IR">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algn="just" eaLnBrk="1" fontAlgn="auto" hangingPunct="1">
              <a:spcAft>
                <a:spcPts val="0"/>
              </a:spcAft>
              <a:buFont typeface="Wingdings 2"/>
              <a:buChar char=""/>
              <a:defRPr/>
            </a:pPr>
            <a:r>
              <a:rPr lang="ar-SA" smtClean="0">
                <a:solidFill>
                  <a:schemeClr val="accent3">
                    <a:lumMod val="50000"/>
                  </a:schemeClr>
                </a:solidFill>
              </a:rPr>
              <a:t>در مواقعی که دعاها و خواسته‌های انسان به رغم اصرار زیاد اجابت نمی‌شود(مثل شفای مادر)، قدرت و توانایی خدا مورد سؤال قرار می‌گیرد. مواجهه با چنین موقعیت‌هایی نیاز به خردمندی و صبر دارد. به خصوص مواقعی که والدین نیز شریک مصیبت وارده به کودکان هستند. هنگامی که دچار مصیبت و فشارهای طاقت فرسا می‌شوید، از صداقت و خوش‌بینی خود کمک بگیرید.</a:t>
            </a:r>
            <a:endParaRPr lang="en-US" smtClean="0">
              <a:solidFill>
                <a:schemeClr val="accent3">
                  <a:lumMod val="50000"/>
                </a:schemeClr>
              </a:solidFill>
            </a:endParaRPr>
          </a:p>
          <a:p>
            <a:pPr marL="365760" indent="-283464" algn="just" eaLnBrk="1" fontAlgn="auto" hangingPunct="1">
              <a:spcAft>
                <a:spcPts val="0"/>
              </a:spcAft>
              <a:buFont typeface="Wingdings 2"/>
              <a:buChar char=""/>
              <a:defRPr/>
            </a:pPr>
            <a:endParaRPr lang="fa-IR">
              <a:solidFill>
                <a:schemeClr val="accent3">
                  <a:lumMod val="50000"/>
                </a:schemeClr>
              </a:solidFill>
            </a:endParaRPr>
          </a:p>
        </p:txBody>
      </p:sp>
    </p:spTree>
  </p:cSld>
  <p:clrMapOvr>
    <a:masterClrMapping/>
  </p:clrMapOvr>
  <p:transition spd="slow">
    <p:wheel spokes="2"/>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eaLnBrk="1" fontAlgn="auto" hangingPunct="1">
              <a:spcAft>
                <a:spcPts val="0"/>
              </a:spcAft>
              <a:defRPr/>
            </a:pPr>
            <a:r>
              <a:rPr lang="fa-IR" b="1" smtClean="0">
                <a:solidFill>
                  <a:schemeClr val="tx2">
                    <a:satMod val="130000"/>
                  </a:schemeClr>
                </a:solidFill>
              </a:rPr>
              <a:t/>
            </a:r>
            <a:br>
              <a:rPr lang="fa-IR" b="1" smtClean="0">
                <a:solidFill>
                  <a:schemeClr val="tx2">
                    <a:satMod val="130000"/>
                  </a:schemeClr>
                </a:solidFill>
              </a:rPr>
            </a:br>
            <a:r>
              <a:rPr lang="ar-SA" b="1" smtClean="0">
                <a:solidFill>
                  <a:schemeClr val="tx2">
                    <a:satMod val="130000"/>
                  </a:schemeClr>
                </a:solidFill>
              </a:rPr>
              <a:t>چرا خدا کاری نمی‌کند؟</a:t>
            </a:r>
            <a:r>
              <a:rPr lang="en-US" smtClean="0">
                <a:solidFill>
                  <a:schemeClr val="tx2">
                    <a:satMod val="130000"/>
                  </a:schemeClr>
                </a:solidFill>
              </a:rPr>
              <a:t/>
            </a:r>
            <a:br>
              <a:rPr lang="en-US" smtClean="0">
                <a:solidFill>
                  <a:schemeClr val="tx2">
                    <a:satMod val="130000"/>
                  </a:schemeClr>
                </a:solidFill>
              </a:rPr>
            </a:br>
            <a:endParaRPr lang="fa-IR">
              <a:solidFill>
                <a:schemeClr val="tx2">
                  <a:satMod val="130000"/>
                </a:schemeClr>
              </a:solidFill>
            </a:endParaRPr>
          </a:p>
        </p:txBody>
      </p:sp>
      <p:sp>
        <p:nvSpPr>
          <p:cNvPr id="82947" name="Content Placeholder 2"/>
          <p:cNvSpPr>
            <a:spLocks noGrp="1"/>
          </p:cNvSpPr>
          <p:nvPr>
            <p:ph idx="1"/>
          </p:nvPr>
        </p:nvSpPr>
        <p:spPr/>
        <p:txBody>
          <a:bodyPr/>
          <a:lstStyle/>
          <a:p>
            <a:pPr algn="just" eaLnBrk="1" hangingPunct="1">
              <a:buFont typeface="Wingdings 2" panose="05020102010507070707" pitchFamily="18" charset="2"/>
              <a:buNone/>
            </a:pPr>
            <a:r>
              <a:rPr lang="ar-SA" b="1" i="1" smtClean="0">
                <a:solidFill>
                  <a:srgbClr val="FF0000"/>
                </a:solidFill>
              </a:rPr>
              <a:t>الف)برخورد صادقانه با مصائب</a:t>
            </a:r>
            <a:endParaRPr lang="en-US" b="1" smtClean="0">
              <a:solidFill>
                <a:srgbClr val="FF0000"/>
              </a:solidFill>
            </a:endParaRPr>
          </a:p>
          <a:p>
            <a:pPr algn="just" eaLnBrk="1" hangingPunct="1"/>
            <a:r>
              <a:rPr lang="ar-SA" smtClean="0"/>
              <a:t>فرزندتان را تشویق کنید تا احساسات خود را برای شما بیان کند.</a:t>
            </a:r>
            <a:endParaRPr lang="en-US" smtClean="0"/>
          </a:p>
          <a:p>
            <a:pPr algn="just" eaLnBrk="1" hangingPunct="1"/>
            <a:r>
              <a:rPr lang="ar-SA" smtClean="0"/>
              <a:t>به فرزندتان بیاموزید که راه‌های دیگری نیز برای ابراز احساسات وجود دارد. از فرزندتان بخواهید تا با نقاشی، احساسات خود را در این مورد که خدا کجاست و چه می‌کند، بیان دارد. اگر نقاشی او با باورهای شما تعارض داشت، واکنشی نشان ندهید. با گذشت زمان می‌توانید تصویر ذهنی او را به تدریج اصلاح کنید.</a:t>
            </a:r>
            <a:endParaRPr lang="en-US" smtClean="0"/>
          </a:p>
        </p:txBody>
      </p:sp>
    </p:spTree>
  </p:cSld>
  <p:clrMapOvr>
    <a:masterClrMapping/>
  </p:clrMapOvr>
  <p:transition spd="slow">
    <p:wheel spokes="2"/>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ar-SA" b="1" smtClean="0">
                <a:solidFill>
                  <a:schemeClr val="tx2">
                    <a:satMod val="130000"/>
                  </a:schemeClr>
                </a:solidFill>
              </a:rPr>
              <a:t>چرا خدا کاری نمی‌کند؟</a:t>
            </a:r>
            <a:endParaRPr lang="fa-IR">
              <a:solidFill>
                <a:schemeClr val="tx2">
                  <a:satMod val="130000"/>
                </a:schemeClr>
              </a:solidFill>
            </a:endParaRPr>
          </a:p>
        </p:txBody>
      </p:sp>
      <p:sp>
        <p:nvSpPr>
          <p:cNvPr id="83971" name="Content Placeholder 2"/>
          <p:cNvSpPr>
            <a:spLocks noGrp="1"/>
          </p:cNvSpPr>
          <p:nvPr>
            <p:ph idx="1"/>
          </p:nvPr>
        </p:nvSpPr>
        <p:spPr/>
        <p:txBody>
          <a:bodyPr/>
          <a:lstStyle/>
          <a:p>
            <a:pPr algn="just" eaLnBrk="1" hangingPunct="1"/>
            <a:r>
              <a:rPr lang="fa-IR" smtClean="0"/>
              <a:t>فرزند خود را در ترس، شک و اضطراب خویش شریک کنید. زندگی معنوی اغلب به سفری تشبیه می‌شود که انتهایی ندارد. ما قادر نیستیم به تمام سؤالات و معضلات زندگی پاسخ دهیم. به فرزند خود نشان دهید که شما نیز به رغم پایبندی به ایمان و باورهای خود، سؤالات، ترس‌ها، تردیدها و اضطراب‌هایی دارید که نتوانسته‌اید بر آنها غلبه کنبد. با مثال زدن از خود به او بیاموزید که داشتن سؤال، امر نادرستی نیست و پاسخ دادن به برخی سؤالات به زمانی طولانی نیاز دارد و نباید مأیوس شد.</a:t>
            </a:r>
          </a:p>
          <a:p>
            <a:pPr eaLnBrk="1" hangingPunct="1"/>
            <a:endParaRPr lang="fa-IR" smtClean="0"/>
          </a:p>
        </p:txBody>
      </p:sp>
    </p:spTree>
  </p:cSld>
  <p:clrMapOvr>
    <a:masterClrMapping/>
  </p:clrMapOvr>
  <p:transition spd="slow">
    <p:wheel spokes="2"/>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ar-SA" b="1" smtClean="0">
                <a:solidFill>
                  <a:schemeClr val="tx2">
                    <a:satMod val="130000"/>
                  </a:schemeClr>
                </a:solidFill>
              </a:rPr>
              <a:t>چرا خدا کاری نمی‌کند؟</a:t>
            </a:r>
            <a:endParaRPr lang="fa-IR">
              <a:solidFill>
                <a:schemeClr val="tx2">
                  <a:satMod val="130000"/>
                </a:schemeClr>
              </a:solidFill>
            </a:endParaRPr>
          </a:p>
        </p:txBody>
      </p:sp>
      <p:sp>
        <p:nvSpPr>
          <p:cNvPr id="3" name="Content Placeholder 2"/>
          <p:cNvSpPr>
            <a:spLocks noGrp="1"/>
          </p:cNvSpPr>
          <p:nvPr>
            <p:ph idx="1"/>
          </p:nvPr>
        </p:nvSpPr>
        <p:spPr/>
        <p:txBody>
          <a:bodyPr>
            <a:normAutofit lnSpcReduction="10000"/>
          </a:bodyPr>
          <a:lstStyle/>
          <a:p>
            <a:pPr marL="365760" indent="-283464" algn="just" eaLnBrk="1" fontAlgn="auto" hangingPunct="1">
              <a:spcAft>
                <a:spcPts val="0"/>
              </a:spcAft>
              <a:buFont typeface="Wingdings 2"/>
              <a:buNone/>
              <a:defRPr/>
            </a:pPr>
            <a:r>
              <a:rPr lang="ar-SA" b="1" i="1" smtClean="0">
                <a:solidFill>
                  <a:srgbClr val="FF0000"/>
                </a:solidFill>
              </a:rPr>
              <a:t>ب)برخورد خوش‌بینانه با مصائب </a:t>
            </a:r>
            <a:endParaRPr lang="en-US" b="1" smtClean="0">
              <a:solidFill>
                <a:srgbClr val="FF0000"/>
              </a:solidFill>
            </a:endParaRPr>
          </a:p>
          <a:p>
            <a:pPr marL="365760" indent="-283464" algn="just" eaLnBrk="1" fontAlgn="auto" hangingPunct="1">
              <a:spcAft>
                <a:spcPts val="0"/>
              </a:spcAft>
              <a:buFont typeface="Wingdings 2"/>
              <a:buChar char=""/>
              <a:defRPr/>
            </a:pPr>
            <a:r>
              <a:rPr lang="ar-SA" smtClean="0"/>
              <a:t>از زاویه‌ای مناسب به مشکلات خود نگاه کنید. خوبی‌ها را از خدا و بدی‌ها را از شیطان</a:t>
            </a:r>
            <a:r>
              <a:rPr lang="fa-IR" smtClean="0"/>
              <a:t> و یا کارهای خود بندگان</a:t>
            </a:r>
            <a:r>
              <a:rPr lang="ar-SA" smtClean="0"/>
              <a:t> بدانید. تمام مذاهب به پیروان خود وعده آینده‌ای را می‌دهند که در آن خبری از مصیبت و رنج نیست. شما می‌توانید با گفتن قصه‌های مذهبی یا نشان دادن آیات قرآن، چشم‌اندازی از وعده الهی را به روی فرزندتان باز کنید.</a:t>
            </a:r>
            <a:endParaRPr lang="en-US" smtClean="0"/>
          </a:p>
          <a:p>
            <a:pPr marL="365760" indent="-283464" algn="just" eaLnBrk="1" fontAlgn="auto" hangingPunct="1">
              <a:spcAft>
                <a:spcPts val="0"/>
              </a:spcAft>
              <a:buFont typeface="Wingdings 2"/>
              <a:buChar char=""/>
              <a:defRPr/>
            </a:pPr>
            <a:r>
              <a:rPr lang="ar-SA" smtClean="0"/>
              <a:t>برای تشویق فرزندتان به برخورد خوش‌بینانه با مصائب، اقدامات زیر را انجام دهید:</a:t>
            </a:r>
            <a:endParaRPr lang="en-US" smtClean="0"/>
          </a:p>
          <a:p>
            <a:pPr marL="365760" indent="-283464" algn="just" eaLnBrk="1" fontAlgn="auto" hangingPunct="1">
              <a:spcAft>
                <a:spcPts val="0"/>
              </a:spcAft>
              <a:buFont typeface="Wingdings 2"/>
              <a:buChar char=""/>
              <a:defRPr/>
            </a:pPr>
            <a:r>
              <a:rPr lang="ar-SA" smtClean="0"/>
              <a:t>او را در امور خیریه و کمک به همنوعان مشارکت دهید.</a:t>
            </a:r>
            <a:endParaRPr lang="en-US" smtClean="0"/>
          </a:p>
          <a:p>
            <a:pPr marL="365760" indent="-283464" algn="just" eaLnBrk="1" fontAlgn="auto" hangingPunct="1">
              <a:spcAft>
                <a:spcPts val="0"/>
              </a:spcAft>
              <a:buFont typeface="Wingdings 2"/>
              <a:buNone/>
              <a:defRPr/>
            </a:pPr>
            <a:endParaRPr lang="fa-IR"/>
          </a:p>
        </p:txBody>
      </p:sp>
    </p:spTree>
  </p:cSld>
  <p:clrMapOvr>
    <a:masterClrMapping/>
  </p:clrMapOvr>
  <p:transition spd="slow">
    <p:wheel spokes="2"/>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ar-SA" b="1" smtClean="0">
                <a:solidFill>
                  <a:schemeClr val="tx2">
                    <a:satMod val="130000"/>
                  </a:schemeClr>
                </a:solidFill>
              </a:rPr>
              <a:t>چرا خدا کاری نمی‌کند؟</a:t>
            </a:r>
            <a:endParaRPr lang="fa-IR">
              <a:solidFill>
                <a:schemeClr val="tx2">
                  <a:satMod val="130000"/>
                </a:schemeClr>
              </a:solidFill>
            </a:endParaRPr>
          </a:p>
        </p:txBody>
      </p:sp>
      <p:sp>
        <p:nvSpPr>
          <p:cNvPr id="86019" name="Content Placeholder 2"/>
          <p:cNvSpPr>
            <a:spLocks noGrp="1"/>
          </p:cNvSpPr>
          <p:nvPr>
            <p:ph idx="1"/>
          </p:nvPr>
        </p:nvSpPr>
        <p:spPr/>
        <p:txBody>
          <a:bodyPr/>
          <a:lstStyle/>
          <a:p>
            <a:pPr algn="just" eaLnBrk="1" hangingPunct="1"/>
            <a:r>
              <a:rPr lang="ar-SA" smtClean="0"/>
              <a:t>کلماتی قصار و کلماتی آموزنده در اتاق او نصب کنید.</a:t>
            </a:r>
            <a:endParaRPr lang="en-US" smtClean="0"/>
          </a:p>
          <a:p>
            <a:pPr algn="just" eaLnBrk="1" hangingPunct="1"/>
            <a:r>
              <a:rPr lang="ar-SA" smtClean="0"/>
              <a:t>شعارهایی امیدبخش برای خانواده‌تان انتخاب کنید و با روش‌های گوناگون آنها را در زندگی خود به نمایش بگذارید.</a:t>
            </a:r>
            <a:endParaRPr lang="en-US" smtClean="0"/>
          </a:p>
          <a:p>
            <a:pPr algn="just" eaLnBrk="1" hangingPunct="1"/>
            <a:r>
              <a:rPr lang="ar-SA" smtClean="0"/>
              <a:t>سعی کنید به کلمات قصار و شعارهای مورد نظر خود عمل کنید و الگویی عینی به فرزندتان ارائه دهید.</a:t>
            </a:r>
            <a:endParaRPr lang="en-US" smtClean="0"/>
          </a:p>
          <a:p>
            <a:pPr algn="just" eaLnBrk="1" hangingPunct="1"/>
            <a:r>
              <a:rPr lang="ar-SA" smtClean="0"/>
              <a:t>در برخورد با مشکلات بی‌تابی نکنید چرا که نحوه برخورد شما الگویی آموزنده برای فرزند شماست.</a:t>
            </a:r>
            <a:endParaRPr lang="en-US" smtClean="0"/>
          </a:p>
          <a:p>
            <a:pPr algn="just" eaLnBrk="1" hangingPunct="1"/>
            <a:r>
              <a:rPr lang="ar-SA" smtClean="0"/>
              <a:t>سعی کنید ایمان خود را در برخورد با مصائب از دست ندهید. </a:t>
            </a:r>
            <a:endParaRPr lang="en-US" smtClean="0"/>
          </a:p>
          <a:p>
            <a:pPr algn="just" eaLnBrk="1" hangingPunct="1"/>
            <a:endParaRPr lang="fa-IR" smtClean="0"/>
          </a:p>
        </p:txBody>
      </p:sp>
    </p:spTree>
  </p:cSld>
  <p:clrMapOvr>
    <a:masterClrMapping/>
  </p:clrMapOvr>
  <p:transition spd="slow">
    <p:wheel spokes="2"/>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eaLnBrk="1" fontAlgn="auto" hangingPunct="1">
              <a:spcAft>
                <a:spcPts val="0"/>
              </a:spcAft>
              <a:defRPr/>
            </a:pPr>
            <a:r>
              <a:rPr lang="fa-IR" smtClean="0">
                <a:solidFill>
                  <a:schemeClr val="tx2">
                    <a:satMod val="130000"/>
                  </a:schemeClr>
                </a:solidFill>
              </a:rPr>
              <a:t/>
            </a:r>
            <a:br>
              <a:rPr lang="fa-IR" smtClean="0">
                <a:solidFill>
                  <a:schemeClr val="tx2">
                    <a:satMod val="130000"/>
                  </a:schemeClr>
                </a:solidFill>
              </a:rPr>
            </a:br>
            <a:r>
              <a:rPr lang="fa-IR" smtClean="0">
                <a:solidFill>
                  <a:schemeClr val="tx2">
                    <a:satMod val="130000"/>
                  </a:schemeClr>
                </a:solidFill>
              </a:rPr>
              <a:t>6.</a:t>
            </a:r>
            <a:r>
              <a:rPr lang="ar-SA" b="1" smtClean="0">
                <a:solidFill>
                  <a:schemeClr val="tx2">
                    <a:satMod val="130000"/>
                  </a:schemeClr>
                </a:solidFill>
              </a:rPr>
              <a:t> خدا شبیه چیست؟ </a:t>
            </a:r>
            <a:r>
              <a:rPr lang="en-US" smtClean="0">
                <a:solidFill>
                  <a:schemeClr val="tx2">
                    <a:satMod val="130000"/>
                  </a:schemeClr>
                </a:solidFill>
              </a:rPr>
              <a:t/>
            </a:r>
            <a:br>
              <a:rPr lang="en-US" smtClean="0">
                <a:solidFill>
                  <a:schemeClr val="tx2">
                    <a:satMod val="130000"/>
                  </a:schemeClr>
                </a:solidFill>
              </a:rPr>
            </a:br>
            <a:endParaRPr lang="fa-IR">
              <a:solidFill>
                <a:schemeClr val="tx2">
                  <a:satMod val="130000"/>
                </a:schemeClr>
              </a:solidFill>
            </a:endParaRPr>
          </a:p>
        </p:txBody>
      </p:sp>
      <p:sp>
        <p:nvSpPr>
          <p:cNvPr id="3" name="Content Placeholder 2"/>
          <p:cNvSpPr>
            <a:spLocks noGrp="1"/>
          </p:cNvSpPr>
          <p:nvPr>
            <p:ph idx="1"/>
          </p:nvPr>
        </p:nvSpPr>
        <p:spPr/>
        <p:txBody>
          <a:bodyPr>
            <a:normAutofit lnSpcReduction="10000"/>
          </a:bodyPr>
          <a:lstStyle/>
          <a:p>
            <a:pPr marL="365760" indent="-283464" algn="just" eaLnBrk="1" fontAlgn="auto" hangingPunct="1">
              <a:spcAft>
                <a:spcPts val="0"/>
              </a:spcAft>
              <a:buFont typeface="Wingdings 2"/>
              <a:buChar char=""/>
              <a:defRPr/>
            </a:pPr>
            <a:r>
              <a:rPr lang="ar-SA" smtClean="0"/>
              <a:t>مردم معمولا تمایل دارند خدا را شبیه خودشان تصور کنند. هر تصویری که از خدا داشته باشید، باید به فرزندتان نشان دهید که تمام کودکان جهان، اعضای خانواده خدا و آفریده‌های او هستند. بر اساس چنین تصوری، راه حل‌های زیر امکان‌پذیر خواهند بود:</a:t>
            </a:r>
            <a:endParaRPr lang="en-US" smtClean="0"/>
          </a:p>
          <a:p>
            <a:pPr marL="365760" indent="-283464" algn="just" eaLnBrk="1" fontAlgn="auto" hangingPunct="1">
              <a:spcAft>
                <a:spcPts val="0"/>
              </a:spcAft>
              <a:buFont typeface="Wingdings 2"/>
              <a:buChar char=""/>
              <a:defRPr/>
            </a:pPr>
            <a:r>
              <a:rPr lang="ar-SA" smtClean="0"/>
              <a:t>داستان و نکاتی برای فرزندتان بگویید که نشان می‌دهند خدا فراتر از جنسیت و نژاد است.</a:t>
            </a:r>
            <a:endParaRPr lang="en-US" smtClean="0"/>
          </a:p>
          <a:p>
            <a:pPr marL="365760" indent="-283464" algn="just" eaLnBrk="1" fontAlgn="auto" hangingPunct="1">
              <a:spcAft>
                <a:spcPts val="0"/>
              </a:spcAft>
              <a:buFont typeface="Wingdings 2"/>
              <a:buChar char=""/>
              <a:defRPr/>
            </a:pPr>
            <a:r>
              <a:rPr lang="ar-SA" smtClean="0"/>
              <a:t>خداوند را با کلمات عام و جهان شمول توصیف کنید. مانند </a:t>
            </a:r>
            <a:r>
              <a:rPr lang="ar-SA" smtClean="0">
                <a:solidFill>
                  <a:srgbClr val="00B050"/>
                </a:solidFill>
              </a:rPr>
              <a:t>همه کودکان خدا را دوست دارند</a:t>
            </a:r>
            <a:r>
              <a:rPr lang="ar-SA" smtClean="0"/>
              <a:t>، </a:t>
            </a:r>
            <a:r>
              <a:rPr lang="ar-SA" smtClean="0">
                <a:solidFill>
                  <a:srgbClr val="0070C0"/>
                </a:solidFill>
              </a:rPr>
              <a:t>ما بندگان خدا هستیم</a:t>
            </a:r>
            <a:r>
              <a:rPr lang="ar-SA" smtClean="0"/>
              <a:t>، </a:t>
            </a:r>
            <a:r>
              <a:rPr lang="ar-SA" smtClean="0">
                <a:solidFill>
                  <a:schemeClr val="accent1">
                    <a:lumMod val="75000"/>
                  </a:schemeClr>
                </a:solidFill>
              </a:rPr>
              <a:t>او حافظ بندگان خویش است</a:t>
            </a:r>
            <a:r>
              <a:rPr lang="ar-SA" smtClean="0"/>
              <a:t>. </a:t>
            </a:r>
            <a:endParaRPr lang="fa-IR" smtClean="0"/>
          </a:p>
          <a:p>
            <a:pPr marL="365760" indent="-283464" algn="just" eaLnBrk="1" fontAlgn="auto" hangingPunct="1">
              <a:spcAft>
                <a:spcPts val="0"/>
              </a:spcAft>
              <a:buFont typeface="Wingdings 2"/>
              <a:buChar char=""/>
              <a:defRPr/>
            </a:pPr>
            <a:endParaRPr lang="fa-IR"/>
          </a:p>
        </p:txBody>
      </p:sp>
    </p:spTree>
  </p:cSld>
  <p:clrMapOvr>
    <a:masterClrMapping/>
  </p:clrMapOvr>
  <p:transition spd="slow">
    <p:wheel spokes="2"/>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eaLnBrk="1" fontAlgn="auto" hangingPunct="1">
              <a:spcAft>
                <a:spcPts val="0"/>
              </a:spcAft>
              <a:defRPr/>
            </a:pPr>
            <a:r>
              <a:rPr lang="fa-IR" b="1" smtClean="0">
                <a:solidFill>
                  <a:schemeClr val="tx2">
                    <a:satMod val="130000"/>
                  </a:schemeClr>
                </a:solidFill>
              </a:rPr>
              <a:t/>
            </a:r>
            <a:br>
              <a:rPr lang="fa-IR" b="1" smtClean="0">
                <a:solidFill>
                  <a:schemeClr val="tx2">
                    <a:satMod val="130000"/>
                  </a:schemeClr>
                </a:solidFill>
              </a:rPr>
            </a:br>
            <a:r>
              <a:rPr lang="ar-SA" b="1" smtClean="0">
                <a:solidFill>
                  <a:schemeClr val="tx2">
                    <a:satMod val="130000"/>
                  </a:schemeClr>
                </a:solidFill>
              </a:rPr>
              <a:t>خدا شبیه چیست؟ </a:t>
            </a:r>
            <a:r>
              <a:rPr lang="en-US" smtClean="0">
                <a:solidFill>
                  <a:schemeClr val="tx2">
                    <a:satMod val="130000"/>
                  </a:schemeClr>
                </a:solidFill>
              </a:rPr>
              <a:t/>
            </a:r>
            <a:br>
              <a:rPr lang="en-US" smtClean="0">
                <a:solidFill>
                  <a:schemeClr val="tx2">
                    <a:satMod val="130000"/>
                  </a:schemeClr>
                </a:solidFill>
              </a:rPr>
            </a:br>
            <a:endParaRPr lang="fa-IR">
              <a:solidFill>
                <a:schemeClr val="tx2">
                  <a:satMod val="130000"/>
                </a:schemeClr>
              </a:solidFill>
            </a:endParaRPr>
          </a:p>
        </p:txBody>
      </p:sp>
      <p:sp>
        <p:nvSpPr>
          <p:cNvPr id="3" name="Content Placeholder 2"/>
          <p:cNvSpPr>
            <a:spLocks noGrp="1"/>
          </p:cNvSpPr>
          <p:nvPr>
            <p:ph idx="1"/>
          </p:nvPr>
        </p:nvSpPr>
        <p:spPr/>
        <p:txBody>
          <a:bodyPr>
            <a:normAutofit/>
          </a:bodyPr>
          <a:lstStyle/>
          <a:p>
            <a:pPr marL="365760" indent="-283464" algn="just" eaLnBrk="1" fontAlgn="auto" hangingPunct="1">
              <a:spcAft>
                <a:spcPts val="0"/>
              </a:spcAft>
              <a:buFont typeface="Wingdings 2"/>
              <a:buChar char=""/>
              <a:defRPr/>
            </a:pPr>
            <a:r>
              <a:rPr lang="ar-SA" smtClean="0">
                <a:solidFill>
                  <a:schemeClr val="accent1">
                    <a:lumMod val="75000"/>
                  </a:schemeClr>
                </a:solidFill>
              </a:rPr>
              <a:t>به این پاسخ به عنوان نمونه توجه کنید:</a:t>
            </a:r>
            <a:endParaRPr lang="en-US" smtClean="0">
              <a:solidFill>
                <a:schemeClr val="accent1">
                  <a:lumMod val="75000"/>
                </a:schemeClr>
              </a:solidFill>
            </a:endParaRPr>
          </a:p>
          <a:p>
            <a:pPr marL="365760" indent="-283464" algn="just" eaLnBrk="1" fontAlgn="auto" hangingPunct="1">
              <a:spcAft>
                <a:spcPts val="0"/>
              </a:spcAft>
              <a:buFont typeface="Wingdings 2"/>
              <a:buChar char=""/>
              <a:defRPr/>
            </a:pPr>
            <a:r>
              <a:rPr lang="ar-SA" smtClean="0"/>
              <a:t>خدای بزرگی که همه جهان را آفریده است، شبیه هیچ چیز و هیچ کسی نیست. اگر بگوییم خدا شبیه خورشید، کوه و هر چیز دیگری است، او را کوچک کرده‌ایم. خدا از همه اینها بزرگ‌تر و قوی‌تر است:« مثل و مانندی برای او نیست».</a:t>
            </a:r>
            <a:r>
              <a:rPr lang="fa-IR" sz="2000" smtClean="0"/>
              <a:t>(شوری:11)</a:t>
            </a:r>
            <a:endParaRPr lang="en-US" smtClean="0"/>
          </a:p>
          <a:p>
            <a:pPr marL="365760" indent="-283464" algn="just" eaLnBrk="1" fontAlgn="auto" hangingPunct="1">
              <a:spcAft>
                <a:spcPts val="0"/>
              </a:spcAft>
              <a:buFont typeface="Wingdings 2"/>
              <a:buChar char=""/>
              <a:defRPr/>
            </a:pPr>
            <a:r>
              <a:rPr lang="ar-SA" smtClean="0"/>
              <a:t>بنابراین زن یا مرد بودن هم برای او معنا ندارد. خدا برتر از انسان است و نمی‌شود گفت او زن است یا مرد. خدا بی‌همتا است</a:t>
            </a:r>
            <a:r>
              <a:rPr lang="fa-IR" smtClean="0"/>
              <a:t>.</a:t>
            </a:r>
            <a:endParaRPr lang="en-US" b="1" smtClean="0"/>
          </a:p>
          <a:p>
            <a:pPr marL="365760" indent="-283464" algn="just" eaLnBrk="1" fontAlgn="auto" hangingPunct="1">
              <a:spcAft>
                <a:spcPts val="0"/>
              </a:spcAft>
              <a:buFont typeface="Wingdings 2"/>
              <a:buChar char=""/>
              <a:defRPr/>
            </a:pPr>
            <a:endParaRPr lang="en-US" smtClean="0"/>
          </a:p>
        </p:txBody>
      </p:sp>
    </p:spTree>
  </p:cSld>
  <p:clrMapOvr>
    <a:masterClrMapping/>
  </p:clrMapOvr>
  <p:transition spd="slow">
    <p:wheel spokes="2"/>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pPr algn="ctr" eaLnBrk="1" fontAlgn="auto" hangingPunct="1">
              <a:spcAft>
                <a:spcPts val="0"/>
              </a:spcAft>
              <a:defRPr/>
            </a:pPr>
            <a:r>
              <a:rPr lang="fa-IR" smtClean="0">
                <a:solidFill>
                  <a:schemeClr val="tx2">
                    <a:satMod val="130000"/>
                  </a:schemeClr>
                </a:solidFill>
                <a:cs typeface="B Davat" pitchFamily="2" charset="-78"/>
              </a:rPr>
              <a:t>مهم‌ترین منابع</a:t>
            </a:r>
            <a:endParaRPr lang="en-US" smtClean="0">
              <a:solidFill>
                <a:schemeClr val="tx2">
                  <a:satMod val="130000"/>
                </a:schemeClr>
              </a:solidFill>
              <a:cs typeface="B Davat" pitchFamily="2" charset="-78"/>
            </a:endParaRPr>
          </a:p>
        </p:txBody>
      </p:sp>
      <p:sp>
        <p:nvSpPr>
          <p:cNvPr id="89091" name="Rectangle 3"/>
          <p:cNvSpPr>
            <a:spLocks noGrp="1" noChangeArrowheads="1"/>
          </p:cNvSpPr>
          <p:nvPr>
            <p:ph idx="1"/>
          </p:nvPr>
        </p:nvSpPr>
        <p:spPr/>
        <p:txBody>
          <a:bodyPr/>
          <a:lstStyle/>
          <a:p>
            <a:pPr algn="just" eaLnBrk="1" hangingPunct="1">
              <a:lnSpc>
                <a:spcPct val="90000"/>
              </a:lnSpc>
            </a:pPr>
            <a:r>
              <a:rPr lang="ar-SA" sz="3600" b="1" smtClean="0">
                <a:solidFill>
                  <a:srgbClr val="7030A0"/>
                </a:solidFill>
                <a:cs typeface="B Ferdosi" panose="00000400000000000000" pitchFamily="2" charset="-78"/>
              </a:rPr>
              <a:t>ایریس یاب، </a:t>
            </a:r>
            <a:r>
              <a:rPr lang="ar-SA" sz="3600" b="1" smtClean="0">
                <a:solidFill>
                  <a:srgbClr val="FF0000"/>
                </a:solidFill>
                <a:cs typeface="B Ferdosi" panose="00000400000000000000" pitchFamily="2" charset="-78"/>
              </a:rPr>
              <a:t>کلیدهای آموختن به کودکان درباره خدا،</a:t>
            </a:r>
            <a:r>
              <a:rPr lang="ar-SA" sz="3600" b="1" smtClean="0">
                <a:solidFill>
                  <a:srgbClr val="7030A0"/>
                </a:solidFill>
                <a:cs typeface="B Ferdosi" panose="00000400000000000000" pitchFamily="2" charset="-78"/>
              </a:rPr>
              <a:t> مترجم: دکتر مسعود حاجی‌زاده، تهران، کتابهای دانه از مؤسسه انتشارات صابرین، چ3، 1381.</a:t>
            </a:r>
            <a:endParaRPr lang="en-US" sz="3600" b="1" smtClean="0">
              <a:solidFill>
                <a:srgbClr val="7030A0"/>
              </a:solidFill>
              <a:cs typeface="B Ferdosi" panose="00000400000000000000" pitchFamily="2" charset="-78"/>
            </a:endParaRPr>
          </a:p>
          <a:p>
            <a:pPr algn="just" eaLnBrk="1" hangingPunct="1">
              <a:lnSpc>
                <a:spcPct val="90000"/>
              </a:lnSpc>
            </a:pPr>
            <a:r>
              <a:rPr lang="ar-SA" sz="3600" b="1" smtClean="0">
                <a:solidFill>
                  <a:srgbClr val="7030A0"/>
                </a:solidFill>
                <a:cs typeface="B Ferdosi" panose="00000400000000000000" pitchFamily="2" charset="-78"/>
              </a:rPr>
              <a:t>غلامرضا حیدری ابهری، </a:t>
            </a:r>
            <a:r>
              <a:rPr lang="ar-SA" sz="3600" b="1" smtClean="0">
                <a:solidFill>
                  <a:srgbClr val="FF0000"/>
                </a:solidFill>
                <a:cs typeface="B Ferdosi" panose="00000400000000000000" pitchFamily="2" charset="-78"/>
              </a:rPr>
              <a:t>خداشناسی قرآنی کودکان،</a:t>
            </a:r>
            <a:r>
              <a:rPr lang="ar-SA" sz="3600" b="1" smtClean="0">
                <a:solidFill>
                  <a:srgbClr val="7030A0"/>
                </a:solidFill>
                <a:cs typeface="B Ferdosi" panose="00000400000000000000" pitchFamily="2" charset="-78"/>
              </a:rPr>
              <a:t> قم، جمال، چ2، 1386.</a:t>
            </a:r>
          </a:p>
          <a:p>
            <a:pPr algn="just" eaLnBrk="1" hangingPunct="1">
              <a:lnSpc>
                <a:spcPct val="90000"/>
              </a:lnSpc>
            </a:pPr>
            <a:r>
              <a:rPr lang="ar-SA" sz="3600" b="1" smtClean="0">
                <a:solidFill>
                  <a:srgbClr val="7030A0"/>
                </a:solidFill>
                <a:cs typeface="B Ferdosi" panose="00000400000000000000" pitchFamily="2" charset="-78"/>
              </a:rPr>
              <a:t>ناصر باهنر، </a:t>
            </a:r>
            <a:r>
              <a:rPr lang="ar-SA" sz="3600" b="1" smtClean="0">
                <a:solidFill>
                  <a:srgbClr val="FF0000"/>
                </a:solidFill>
                <a:cs typeface="B Ferdosi" panose="00000400000000000000" pitchFamily="2" charset="-78"/>
              </a:rPr>
              <a:t>آموزش مفاهیم دینی همگام با روان‌شناسی رشد،</a:t>
            </a:r>
            <a:r>
              <a:rPr lang="ar-SA" sz="3600" b="1" smtClean="0">
                <a:solidFill>
                  <a:srgbClr val="7030A0"/>
                </a:solidFill>
                <a:cs typeface="B Ferdosi" panose="00000400000000000000" pitchFamily="2" charset="-78"/>
              </a:rPr>
              <a:t> تهران، سازمان تبلیغات اسلامی، شرکت چاپ و نشر بین الملل، چ2، 1380.</a:t>
            </a:r>
            <a:endParaRPr lang="en-US" sz="3600" b="1" smtClean="0">
              <a:solidFill>
                <a:srgbClr val="7030A0"/>
              </a:solidFill>
              <a:cs typeface="B Ferdosi" panose="00000400000000000000" pitchFamily="2" charset="-78"/>
            </a:endParaRPr>
          </a:p>
          <a:p>
            <a:pPr algn="just" eaLnBrk="1" hangingPunct="1">
              <a:lnSpc>
                <a:spcPct val="90000"/>
              </a:lnSpc>
            </a:pPr>
            <a:r>
              <a:rPr lang="fa-IR" sz="3600" b="1" smtClean="0">
                <a:solidFill>
                  <a:srgbClr val="7030A0"/>
                </a:solidFill>
                <a:cs typeface="B Ferdosi" panose="00000400000000000000" pitchFamily="2" charset="-78"/>
              </a:rPr>
              <a:t>ابراهیم اخوی، </a:t>
            </a:r>
            <a:r>
              <a:rPr lang="fa-IR" sz="3600" b="1" smtClean="0">
                <a:solidFill>
                  <a:srgbClr val="FF0000"/>
                </a:solidFill>
                <a:cs typeface="B Ferdosi" panose="00000400000000000000" pitchFamily="2" charset="-78"/>
              </a:rPr>
              <a:t>خدا در زندگی کودکان</a:t>
            </a:r>
            <a:r>
              <a:rPr lang="fa-IR" sz="3600" b="1" smtClean="0">
                <a:solidFill>
                  <a:srgbClr val="7030A0"/>
                </a:solidFill>
                <a:cs typeface="B Ferdosi" panose="00000400000000000000" pitchFamily="2" charset="-78"/>
              </a:rPr>
              <a:t>، قم، موسسه امام خمینی، چ2، 1390.</a:t>
            </a:r>
            <a:endParaRPr lang="ar-SA" sz="3600" b="1" smtClean="0">
              <a:solidFill>
                <a:srgbClr val="7030A0"/>
              </a:solidFill>
              <a:cs typeface="B Ferdosi" panose="00000400000000000000" pitchFamily="2" charset="-78"/>
            </a:endParaRPr>
          </a:p>
        </p:txBody>
      </p:sp>
    </p:spTree>
  </p:cSld>
  <p:clrMapOvr>
    <a:masterClrMapping/>
  </p:clrMapOvr>
  <p:transition spd="slow">
    <p:wheel spokes="2"/>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eaLnBrk="1" fontAlgn="auto" hangingPunct="1">
              <a:spcAft>
                <a:spcPts val="0"/>
              </a:spcAft>
              <a:defRPr/>
            </a:pPr>
            <a:r>
              <a:rPr lang="fa-IR" dirty="0" smtClean="0">
                <a:solidFill>
                  <a:schemeClr val="tx2">
                    <a:satMod val="130000"/>
                  </a:schemeClr>
                </a:solidFill>
              </a:rPr>
              <a:t>پایان</a:t>
            </a:r>
            <a:endParaRPr lang="fa-IR" dirty="0">
              <a:solidFill>
                <a:schemeClr val="tx2">
                  <a:satMod val="130000"/>
                </a:schemeClr>
              </a:solidFill>
            </a:endParaRPr>
          </a:p>
        </p:txBody>
      </p:sp>
      <p:sp>
        <p:nvSpPr>
          <p:cNvPr id="90115" name="Content Placeholder 2"/>
          <p:cNvSpPr>
            <a:spLocks noGrp="1"/>
          </p:cNvSpPr>
          <p:nvPr>
            <p:ph idx="1"/>
          </p:nvPr>
        </p:nvSpPr>
        <p:spPr/>
        <p:txBody>
          <a:bodyPr/>
          <a:lstStyle/>
          <a:p>
            <a:pPr algn="ctr" eaLnBrk="1" hangingPunct="1">
              <a:buFont typeface="Wingdings 2" panose="05020102010507070707" pitchFamily="18" charset="2"/>
              <a:buNone/>
            </a:pPr>
            <a:endParaRPr lang="fa-IR" sz="8000" b="1" smtClean="0">
              <a:solidFill>
                <a:srgbClr val="00B050"/>
              </a:solidFill>
            </a:endParaRPr>
          </a:p>
          <a:p>
            <a:pPr algn="ctr" eaLnBrk="1" hangingPunct="1">
              <a:buFont typeface="Wingdings 2" panose="05020102010507070707" pitchFamily="18" charset="2"/>
              <a:buNone/>
            </a:pPr>
            <a:r>
              <a:rPr lang="fa-IR" sz="8000" b="1" smtClean="0">
                <a:solidFill>
                  <a:srgbClr val="00B050"/>
                </a:solidFill>
              </a:rPr>
              <a:t>معنوی و موفق باشید</a:t>
            </a:r>
          </a:p>
        </p:txBody>
      </p:sp>
    </p:spTree>
  </p:cSld>
  <p:clrMapOvr>
    <a:masterClrMapping/>
  </p:clrMapOvr>
  <p:transition spd="slow">
    <p:wheel spokes="2"/>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Custom 1">
      <a:majorFont>
        <a:latin typeface="Franklin Gothic Book"/>
        <a:ea typeface=""/>
        <a:cs typeface="B Titr"/>
      </a:majorFont>
      <a:minorFont>
        <a:latin typeface="Perpetua"/>
        <a:ea typeface=""/>
        <a:cs typeface="B Mitra"/>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346</TotalTime>
  <Words>3801</Words>
  <Application>Microsoft Office PowerPoint</Application>
  <PresentationFormat>On-screen Show (4:3)</PresentationFormat>
  <Paragraphs>286</Paragraphs>
  <Slides>82</Slides>
  <Notes>8</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82</vt:i4>
      </vt:variant>
    </vt:vector>
  </HeadingPairs>
  <TitlesOfParts>
    <vt:vector size="94" baseType="lpstr">
      <vt:lpstr>Arial</vt:lpstr>
      <vt:lpstr>B Davat</vt:lpstr>
      <vt:lpstr>B Ferdosi</vt:lpstr>
      <vt:lpstr>B Mitra</vt:lpstr>
      <vt:lpstr>B Titr</vt:lpstr>
      <vt:lpstr>Calibri</vt:lpstr>
      <vt:lpstr>Franklin Gothic Book</vt:lpstr>
      <vt:lpstr>Perpetua</vt:lpstr>
      <vt:lpstr>Tahoma</vt:lpstr>
      <vt:lpstr>Verdana</vt:lpstr>
      <vt:lpstr>Wingdings 2</vt:lpstr>
      <vt:lpstr>Solstice</vt:lpstr>
      <vt:lpstr>PowerPoint Presentation</vt:lpstr>
      <vt:lpstr>PowerPoint Presentation</vt:lpstr>
      <vt:lpstr>فهرست مباحث</vt:lpstr>
      <vt:lpstr>هشدار!</vt:lpstr>
      <vt:lpstr>نقش والدین در خداشناسی کودکان</vt:lpstr>
      <vt:lpstr>بحث اول</vt:lpstr>
      <vt:lpstr>آسیب‌ها و هشدارها</vt:lpstr>
      <vt:lpstr>آسیب‌ها و هشدارها</vt:lpstr>
      <vt:lpstr>آسیب‌ها و هشدارها</vt:lpstr>
      <vt:lpstr>آسیب‌ها و هشدارها</vt:lpstr>
      <vt:lpstr>آسیب‌ها و هشدارها</vt:lpstr>
      <vt:lpstr>آسیب‌ها و هشدارها</vt:lpstr>
      <vt:lpstr>آسیب‌ها و هشدارها</vt:lpstr>
      <vt:lpstr>بحث دوم</vt:lpstr>
      <vt:lpstr>آثار خداشناسی در زندگی کودکان</vt:lpstr>
      <vt:lpstr>آثار خداشناسی در زندگی کودکان</vt:lpstr>
      <vt:lpstr>آثار خداشناسی در زندگی کودکان</vt:lpstr>
      <vt:lpstr>آثار خداشناسی در زندگی کودکان</vt:lpstr>
      <vt:lpstr>آثار خداشناسی در زندگی کودکان</vt:lpstr>
      <vt:lpstr>آثار خداشناسی در زندگی کودکان</vt:lpstr>
      <vt:lpstr>بحث سوم</vt:lpstr>
      <vt:lpstr>برداشت کودکان از مفهوم خداوند</vt:lpstr>
      <vt:lpstr>دو ویژگی شناختی خردسالان</vt:lpstr>
      <vt:lpstr>تصور خردسال از مفاهیم مجرد</vt:lpstr>
      <vt:lpstr>تصور خردسال از مفاهیم مجرد</vt:lpstr>
      <vt:lpstr>نمونه</vt:lpstr>
      <vt:lpstr> کودکان دبستانی </vt:lpstr>
      <vt:lpstr>دبستانی‌ها و مفاهیم دینی</vt:lpstr>
      <vt:lpstr>نکات  تکمیلی</vt:lpstr>
      <vt:lpstr>نکات  تکمیلی</vt:lpstr>
      <vt:lpstr>نکات  تکمیلی</vt:lpstr>
      <vt:lpstr>وظایف ما در برابر برداشت های خام کودکان </vt:lpstr>
      <vt:lpstr>بحث چهارم</vt:lpstr>
      <vt:lpstr>پایه‌های خداشناسی کودکان</vt:lpstr>
      <vt:lpstr>تکیه بر تمایلات فطری کودک</vt:lpstr>
      <vt:lpstr>استفاده از موقعیت‌های گوناگون</vt:lpstr>
      <vt:lpstr>رعایت  اصل تدریج</vt:lpstr>
      <vt:lpstr>پیوند خداشناسی با مسائل روزمره کودک</vt:lpstr>
      <vt:lpstr>نمونه قرآنی</vt:lpstr>
      <vt:lpstr>شرح ماهیت ایمان برای کودکان</vt:lpstr>
      <vt:lpstr>دو نکته دیگر</vt:lpstr>
      <vt:lpstr>بحث پنجم</vt:lpstr>
      <vt:lpstr>راهکارهای معرفی خداوند به کودکان</vt:lpstr>
      <vt:lpstr>راهکارهای معرفی خداوند به کودکان</vt:lpstr>
      <vt:lpstr>راهکارهای معرفی خداوند به کودکان</vt:lpstr>
      <vt:lpstr>راهکارهای معرفی خداوند به کودکان</vt:lpstr>
      <vt:lpstr>راهکارهای معرفی خداوند به کودکان</vt:lpstr>
      <vt:lpstr>راهکارهای معرفی خداوند به کودکان</vt:lpstr>
      <vt:lpstr>راهکارهای معرفی خداوند به کودکان</vt:lpstr>
      <vt:lpstr>راهکارهای معرفی خداوند به کودکان</vt:lpstr>
      <vt:lpstr>راهکارهای معرفی خداوند به کودکان</vt:lpstr>
      <vt:lpstr>راهکارهای معرفی خداوند به کودکان</vt:lpstr>
      <vt:lpstr>بحث ششم</vt:lpstr>
      <vt:lpstr>دو روایت ازامام علی(ع): </vt:lpstr>
      <vt:lpstr>بایسته‌های پاسخگویی </vt:lpstr>
      <vt:lpstr>بایسته‌های پاسخگویی </vt:lpstr>
      <vt:lpstr>بایسته‌های پاسخگویی </vt:lpstr>
      <vt:lpstr>بایسته‌های پاسخگویی </vt:lpstr>
      <vt:lpstr>بایسته‌های پاسخگویی </vt:lpstr>
      <vt:lpstr>بایسته‌های پاسخگویی </vt:lpstr>
      <vt:lpstr>بحث هفتم</vt:lpstr>
      <vt:lpstr>1. خدا کیست؟</vt:lpstr>
      <vt:lpstr>خدا کیست؟</vt:lpstr>
      <vt:lpstr>خدا کیست؟</vt:lpstr>
      <vt:lpstr>پاسخ نهایی به خدا کیست؟</vt:lpstr>
      <vt:lpstr>2. خدا کجاست؟</vt:lpstr>
      <vt:lpstr>خدا کجاست؟</vt:lpstr>
      <vt:lpstr>خدا کجاست؟</vt:lpstr>
      <vt:lpstr>پاسخ نهایی به سؤال خدا کجاست؟</vt:lpstr>
      <vt:lpstr>3. آیا خدا می‌تواند مرا ببیند و سخنانم را بشنود؟ </vt:lpstr>
      <vt:lpstr>آیا خدا می‌تواند مرا ببیند و سخنانم را بشنود؟ </vt:lpstr>
      <vt:lpstr>4. خدا از کجا آمده است؟ </vt:lpstr>
      <vt:lpstr>خدا از کجا آمده است؟</vt:lpstr>
      <vt:lpstr> 5. چرا خدا کاری نمی‌کند؟ </vt:lpstr>
      <vt:lpstr> چرا خدا کاری نمی‌کند؟ </vt:lpstr>
      <vt:lpstr>چرا خدا کاری نمی‌کند؟</vt:lpstr>
      <vt:lpstr>چرا خدا کاری نمی‌کند؟</vt:lpstr>
      <vt:lpstr>چرا خدا کاری نمی‌کند؟</vt:lpstr>
      <vt:lpstr> 6. خدا شبیه چیست؟  </vt:lpstr>
      <vt:lpstr> خدا شبیه چیست؟  </vt:lpstr>
      <vt:lpstr>مهم‌ترین منابع</vt:lpstr>
      <vt:lpstr>پایان</vt:lpstr>
    </vt:vector>
  </TitlesOfParts>
  <Company>ebay!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الرحیم</dc:title>
  <dc:creator>ip192-404</dc:creator>
  <cp:lastModifiedBy>DadeFam-43262657</cp:lastModifiedBy>
  <cp:revision>92</cp:revision>
  <dcterms:created xsi:type="dcterms:W3CDTF">2009-11-10T05:29:36Z</dcterms:created>
  <dcterms:modified xsi:type="dcterms:W3CDTF">2023-08-21T15:18:39Z</dcterms:modified>
</cp:coreProperties>
</file>