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sldIdLst>
    <p:sldId id="283" r:id="rId2"/>
    <p:sldId id="275" r:id="rId3"/>
    <p:sldId id="274" r:id="rId4"/>
    <p:sldId id="257" r:id="rId5"/>
    <p:sldId id="258" r:id="rId6"/>
    <p:sldId id="259" r:id="rId7"/>
    <p:sldId id="260" r:id="rId8"/>
    <p:sldId id="261" r:id="rId9"/>
    <p:sldId id="262" r:id="rId10"/>
    <p:sldId id="263" r:id="rId11"/>
    <p:sldId id="264" r:id="rId12"/>
    <p:sldId id="278" r:id="rId13"/>
    <p:sldId id="266" r:id="rId14"/>
    <p:sldId id="267" r:id="rId15"/>
    <p:sldId id="277" r:id="rId16"/>
    <p:sldId id="281" r:id="rId17"/>
    <p:sldId id="282" r:id="rId18"/>
    <p:sldId id="268" r:id="rId19"/>
    <p:sldId id="276" r:id="rId20"/>
    <p:sldId id="269" r:id="rId21"/>
    <p:sldId id="270" r:id="rId22"/>
    <p:sldId id="271" r:id="rId23"/>
    <p:sldId id="272" r:id="rId24"/>
    <p:sldId id="280"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0FA5"/>
    <a:srgbClr val="66CCFF"/>
    <a:srgbClr val="0066FF"/>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horzBarState="maximized">
    <p:restoredLeft sz="15620"/>
    <p:restoredTop sz="94660"/>
  </p:normalViewPr>
  <p:slideViewPr>
    <p:cSldViewPr>
      <p:cViewPr varScale="1">
        <p:scale>
          <a:sx n="74" d="100"/>
          <a:sy n="74" d="100"/>
        </p:scale>
        <p:origin x="-1032"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92C4D7-D149-43C0-B6E4-C9BDA79FD412}"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fa-IR"/>
        </a:p>
      </dgm:t>
    </dgm:pt>
    <dgm:pt modelId="{B85C92C1-6FFB-436F-B094-320F15FB43E1}">
      <dgm:prSet phldrT="[Text]" custT="1"/>
      <dgm:spPr/>
      <dgm:t>
        <a:bodyPr/>
        <a:lstStyle/>
        <a:p>
          <a:pPr rtl="1"/>
          <a:r>
            <a:rPr lang="fa-IR" sz="2800" dirty="0" smtClean="0">
              <a:cs typeface="2  Titr" pitchFamily="2" charset="-78"/>
            </a:rPr>
            <a:t>سرمایه فکری</a:t>
          </a:r>
          <a:endParaRPr lang="fa-IR" sz="2800" dirty="0">
            <a:cs typeface="2  Titr" pitchFamily="2" charset="-78"/>
          </a:endParaRPr>
        </a:p>
      </dgm:t>
    </dgm:pt>
    <dgm:pt modelId="{263E514C-1685-40F1-98AA-95CDC1F29496}" type="parTrans" cxnId="{A8A01024-9E77-4579-9C49-6D38BE3420EB}">
      <dgm:prSet/>
      <dgm:spPr/>
      <dgm:t>
        <a:bodyPr/>
        <a:lstStyle/>
        <a:p>
          <a:pPr rtl="1"/>
          <a:endParaRPr lang="fa-IR"/>
        </a:p>
      </dgm:t>
    </dgm:pt>
    <dgm:pt modelId="{F8DBF250-78C6-4B36-869F-648727C6C571}" type="sibTrans" cxnId="{A8A01024-9E77-4579-9C49-6D38BE3420EB}">
      <dgm:prSet/>
      <dgm:spPr/>
      <dgm:t>
        <a:bodyPr/>
        <a:lstStyle/>
        <a:p>
          <a:pPr rtl="1"/>
          <a:endParaRPr lang="fa-IR"/>
        </a:p>
      </dgm:t>
    </dgm:pt>
    <dgm:pt modelId="{91A2C532-8BAB-4E1C-AA78-B8DDC5A5794B}">
      <dgm:prSet phldrT="[Text]"/>
      <dgm:spPr/>
      <dgm:t>
        <a:bodyPr/>
        <a:lstStyle/>
        <a:p>
          <a:pPr rtl="1"/>
          <a:r>
            <a:rPr lang="fa-IR" dirty="0" smtClean="0"/>
            <a:t>سرمایه مشتری</a:t>
          </a:r>
          <a:endParaRPr lang="fa-IR" dirty="0"/>
        </a:p>
      </dgm:t>
    </dgm:pt>
    <dgm:pt modelId="{54F98AA3-43B9-434A-B8B0-FE3946539C81}" type="parTrans" cxnId="{36AC74F0-3DBE-494E-96F2-5B8AE81CA558}">
      <dgm:prSet/>
      <dgm:spPr/>
      <dgm:t>
        <a:bodyPr/>
        <a:lstStyle/>
        <a:p>
          <a:pPr rtl="1"/>
          <a:endParaRPr lang="fa-IR"/>
        </a:p>
      </dgm:t>
    </dgm:pt>
    <dgm:pt modelId="{0B1A57ED-E90F-465A-836B-30D5825F30EB}" type="sibTrans" cxnId="{36AC74F0-3DBE-494E-96F2-5B8AE81CA558}">
      <dgm:prSet/>
      <dgm:spPr/>
      <dgm:t>
        <a:bodyPr/>
        <a:lstStyle/>
        <a:p>
          <a:pPr rtl="1"/>
          <a:endParaRPr lang="fa-IR"/>
        </a:p>
      </dgm:t>
    </dgm:pt>
    <dgm:pt modelId="{5B59EBFD-E0BF-48EE-914B-8CBD51AB8C96}">
      <dgm:prSet phldrT="[Text]"/>
      <dgm:spPr/>
      <dgm:t>
        <a:bodyPr/>
        <a:lstStyle/>
        <a:p>
          <a:pPr rtl="1"/>
          <a:r>
            <a:rPr lang="fa-IR" dirty="0" smtClean="0"/>
            <a:t>سرمایه ساختاری</a:t>
          </a:r>
          <a:endParaRPr lang="fa-IR" dirty="0"/>
        </a:p>
      </dgm:t>
    </dgm:pt>
    <dgm:pt modelId="{F27370BC-B932-4EA0-9A87-E67B79D7AE61}" type="parTrans" cxnId="{832A03B4-2E1B-48A1-A176-3E96A05BC2D8}">
      <dgm:prSet/>
      <dgm:spPr/>
      <dgm:t>
        <a:bodyPr/>
        <a:lstStyle/>
        <a:p>
          <a:pPr rtl="1"/>
          <a:endParaRPr lang="fa-IR"/>
        </a:p>
      </dgm:t>
    </dgm:pt>
    <dgm:pt modelId="{59541604-BCF0-4008-966F-65EAD159AFC7}" type="sibTrans" cxnId="{832A03B4-2E1B-48A1-A176-3E96A05BC2D8}">
      <dgm:prSet/>
      <dgm:spPr/>
      <dgm:t>
        <a:bodyPr/>
        <a:lstStyle/>
        <a:p>
          <a:pPr rtl="1"/>
          <a:endParaRPr lang="fa-IR"/>
        </a:p>
      </dgm:t>
    </dgm:pt>
    <dgm:pt modelId="{2380038C-24BF-4CAE-8CB2-392234C05826}">
      <dgm:prSet/>
      <dgm:spPr/>
      <dgm:t>
        <a:bodyPr/>
        <a:lstStyle/>
        <a:p>
          <a:pPr rtl="1"/>
          <a:r>
            <a:rPr lang="fa-IR" dirty="0" smtClean="0"/>
            <a:t>سرمایه انسانی</a:t>
          </a:r>
          <a:endParaRPr lang="fa-IR" dirty="0"/>
        </a:p>
      </dgm:t>
    </dgm:pt>
    <dgm:pt modelId="{F608C6D0-77E6-4275-B476-664707A74C10}" type="parTrans" cxnId="{B5844092-6C6D-46A8-9E1F-41FA2F7CA8F6}">
      <dgm:prSet/>
      <dgm:spPr/>
      <dgm:t>
        <a:bodyPr/>
        <a:lstStyle/>
        <a:p>
          <a:pPr rtl="1"/>
          <a:endParaRPr lang="fa-IR"/>
        </a:p>
      </dgm:t>
    </dgm:pt>
    <dgm:pt modelId="{EBD4A5A1-9F00-4E64-9480-2078C6AA188F}" type="sibTrans" cxnId="{B5844092-6C6D-46A8-9E1F-41FA2F7CA8F6}">
      <dgm:prSet/>
      <dgm:spPr/>
      <dgm:t>
        <a:bodyPr/>
        <a:lstStyle/>
        <a:p>
          <a:pPr rtl="1"/>
          <a:endParaRPr lang="fa-IR"/>
        </a:p>
      </dgm:t>
    </dgm:pt>
    <dgm:pt modelId="{C4E16DAF-A6E7-4FB4-B425-35706E4402D6}" type="pres">
      <dgm:prSet presAssocID="{0692C4D7-D149-43C0-B6E4-C9BDA79FD412}" presName="hierChild1" presStyleCnt="0">
        <dgm:presLayoutVars>
          <dgm:chPref val="1"/>
          <dgm:dir/>
          <dgm:animOne val="branch"/>
          <dgm:animLvl val="lvl"/>
          <dgm:resizeHandles/>
        </dgm:presLayoutVars>
      </dgm:prSet>
      <dgm:spPr/>
      <dgm:t>
        <a:bodyPr/>
        <a:lstStyle/>
        <a:p>
          <a:pPr rtl="1"/>
          <a:endParaRPr lang="fa-IR"/>
        </a:p>
      </dgm:t>
    </dgm:pt>
    <dgm:pt modelId="{00082A25-441A-4591-83CC-2F9CAC43E68F}" type="pres">
      <dgm:prSet presAssocID="{B85C92C1-6FFB-436F-B094-320F15FB43E1}" presName="hierRoot1" presStyleCnt="0"/>
      <dgm:spPr/>
    </dgm:pt>
    <dgm:pt modelId="{F7CE35DE-7871-42F1-B6F4-8D9DC926C75A}" type="pres">
      <dgm:prSet presAssocID="{B85C92C1-6FFB-436F-B094-320F15FB43E1}" presName="composite" presStyleCnt="0"/>
      <dgm:spPr/>
    </dgm:pt>
    <dgm:pt modelId="{568E6ACF-DA32-4F4C-8518-546237D204B7}" type="pres">
      <dgm:prSet presAssocID="{B85C92C1-6FFB-436F-B094-320F15FB43E1}" presName="background" presStyleLbl="node0" presStyleIdx="0" presStyleCnt="1"/>
      <dgm:spPr/>
    </dgm:pt>
    <dgm:pt modelId="{3EC6055A-DCBB-4FDA-8B07-864A347CCF76}" type="pres">
      <dgm:prSet presAssocID="{B85C92C1-6FFB-436F-B094-320F15FB43E1}" presName="text" presStyleLbl="fgAcc0" presStyleIdx="0" presStyleCnt="1">
        <dgm:presLayoutVars>
          <dgm:chPref val="3"/>
        </dgm:presLayoutVars>
      </dgm:prSet>
      <dgm:spPr/>
      <dgm:t>
        <a:bodyPr/>
        <a:lstStyle/>
        <a:p>
          <a:pPr rtl="1"/>
          <a:endParaRPr lang="fa-IR"/>
        </a:p>
      </dgm:t>
    </dgm:pt>
    <dgm:pt modelId="{1CD7F373-E763-421A-8BB2-C8322BB27163}" type="pres">
      <dgm:prSet presAssocID="{B85C92C1-6FFB-436F-B094-320F15FB43E1}" presName="hierChild2" presStyleCnt="0"/>
      <dgm:spPr/>
    </dgm:pt>
    <dgm:pt modelId="{EFFEB78A-EFD8-4B69-A915-232D3F967515}" type="pres">
      <dgm:prSet presAssocID="{54F98AA3-43B9-434A-B8B0-FE3946539C81}" presName="Name10" presStyleLbl="parChTrans1D2" presStyleIdx="0" presStyleCnt="3"/>
      <dgm:spPr/>
      <dgm:t>
        <a:bodyPr/>
        <a:lstStyle/>
        <a:p>
          <a:pPr rtl="1"/>
          <a:endParaRPr lang="fa-IR"/>
        </a:p>
      </dgm:t>
    </dgm:pt>
    <dgm:pt modelId="{E603113B-0A59-4270-BBB7-115EC5BF072D}" type="pres">
      <dgm:prSet presAssocID="{91A2C532-8BAB-4E1C-AA78-B8DDC5A5794B}" presName="hierRoot2" presStyleCnt="0"/>
      <dgm:spPr/>
    </dgm:pt>
    <dgm:pt modelId="{5759DC3B-C6F2-48FA-9252-9567B2FA7A2C}" type="pres">
      <dgm:prSet presAssocID="{91A2C532-8BAB-4E1C-AA78-B8DDC5A5794B}" presName="composite2" presStyleCnt="0"/>
      <dgm:spPr/>
    </dgm:pt>
    <dgm:pt modelId="{46AE3D15-EC89-427A-9D95-1E54111FC4AA}" type="pres">
      <dgm:prSet presAssocID="{91A2C532-8BAB-4E1C-AA78-B8DDC5A5794B}" presName="background2" presStyleLbl="node2" presStyleIdx="0" presStyleCnt="3"/>
      <dgm:spPr/>
    </dgm:pt>
    <dgm:pt modelId="{47CE3C23-F825-4C64-B45D-FDAB322B867B}" type="pres">
      <dgm:prSet presAssocID="{91A2C532-8BAB-4E1C-AA78-B8DDC5A5794B}" presName="text2" presStyleLbl="fgAcc2" presStyleIdx="0" presStyleCnt="3">
        <dgm:presLayoutVars>
          <dgm:chPref val="3"/>
        </dgm:presLayoutVars>
      </dgm:prSet>
      <dgm:spPr/>
      <dgm:t>
        <a:bodyPr/>
        <a:lstStyle/>
        <a:p>
          <a:pPr rtl="1"/>
          <a:endParaRPr lang="fa-IR"/>
        </a:p>
      </dgm:t>
    </dgm:pt>
    <dgm:pt modelId="{9EE235C2-991C-4AD6-8916-502570137DBC}" type="pres">
      <dgm:prSet presAssocID="{91A2C532-8BAB-4E1C-AA78-B8DDC5A5794B}" presName="hierChild3" presStyleCnt="0"/>
      <dgm:spPr/>
    </dgm:pt>
    <dgm:pt modelId="{FD624527-ED2A-4E5B-BEF0-551A12876CDE}" type="pres">
      <dgm:prSet presAssocID="{F27370BC-B932-4EA0-9A87-E67B79D7AE61}" presName="Name10" presStyleLbl="parChTrans1D2" presStyleIdx="1" presStyleCnt="3"/>
      <dgm:spPr/>
      <dgm:t>
        <a:bodyPr/>
        <a:lstStyle/>
        <a:p>
          <a:pPr rtl="1"/>
          <a:endParaRPr lang="fa-IR"/>
        </a:p>
      </dgm:t>
    </dgm:pt>
    <dgm:pt modelId="{35B13CD7-FD91-4288-A7C1-CB13C93D1FAD}" type="pres">
      <dgm:prSet presAssocID="{5B59EBFD-E0BF-48EE-914B-8CBD51AB8C96}" presName="hierRoot2" presStyleCnt="0"/>
      <dgm:spPr/>
    </dgm:pt>
    <dgm:pt modelId="{1AD0CEC8-28B4-42D3-B956-6335739F451C}" type="pres">
      <dgm:prSet presAssocID="{5B59EBFD-E0BF-48EE-914B-8CBD51AB8C96}" presName="composite2" presStyleCnt="0"/>
      <dgm:spPr/>
    </dgm:pt>
    <dgm:pt modelId="{576DEB81-4485-4DBD-9B2C-2A34CD2B26AE}" type="pres">
      <dgm:prSet presAssocID="{5B59EBFD-E0BF-48EE-914B-8CBD51AB8C96}" presName="background2" presStyleLbl="node2" presStyleIdx="1" presStyleCnt="3"/>
      <dgm:spPr/>
    </dgm:pt>
    <dgm:pt modelId="{8C8FF6BA-4473-41E4-A127-2D4D2A26FA10}" type="pres">
      <dgm:prSet presAssocID="{5B59EBFD-E0BF-48EE-914B-8CBD51AB8C96}" presName="text2" presStyleLbl="fgAcc2" presStyleIdx="1" presStyleCnt="3">
        <dgm:presLayoutVars>
          <dgm:chPref val="3"/>
        </dgm:presLayoutVars>
      </dgm:prSet>
      <dgm:spPr/>
      <dgm:t>
        <a:bodyPr/>
        <a:lstStyle/>
        <a:p>
          <a:pPr rtl="1"/>
          <a:endParaRPr lang="fa-IR"/>
        </a:p>
      </dgm:t>
    </dgm:pt>
    <dgm:pt modelId="{7E66ECF7-DB90-4483-AD87-4322535A7EF5}" type="pres">
      <dgm:prSet presAssocID="{5B59EBFD-E0BF-48EE-914B-8CBD51AB8C96}" presName="hierChild3" presStyleCnt="0"/>
      <dgm:spPr/>
    </dgm:pt>
    <dgm:pt modelId="{26729063-18DE-49D5-A249-598753B8086A}" type="pres">
      <dgm:prSet presAssocID="{F608C6D0-77E6-4275-B476-664707A74C10}" presName="Name10" presStyleLbl="parChTrans1D2" presStyleIdx="2" presStyleCnt="3"/>
      <dgm:spPr/>
      <dgm:t>
        <a:bodyPr/>
        <a:lstStyle/>
        <a:p>
          <a:pPr rtl="1"/>
          <a:endParaRPr lang="fa-IR"/>
        </a:p>
      </dgm:t>
    </dgm:pt>
    <dgm:pt modelId="{115AAC51-1EA5-4316-918E-4FEEB2298CBB}" type="pres">
      <dgm:prSet presAssocID="{2380038C-24BF-4CAE-8CB2-392234C05826}" presName="hierRoot2" presStyleCnt="0"/>
      <dgm:spPr/>
    </dgm:pt>
    <dgm:pt modelId="{393ADCFD-0FD4-498D-8971-EB2366FD67F7}" type="pres">
      <dgm:prSet presAssocID="{2380038C-24BF-4CAE-8CB2-392234C05826}" presName="composite2" presStyleCnt="0"/>
      <dgm:spPr/>
    </dgm:pt>
    <dgm:pt modelId="{B7D50F9F-8EAA-4BD6-AC1B-A632597608B9}" type="pres">
      <dgm:prSet presAssocID="{2380038C-24BF-4CAE-8CB2-392234C05826}" presName="background2" presStyleLbl="node2" presStyleIdx="2" presStyleCnt="3"/>
      <dgm:spPr/>
    </dgm:pt>
    <dgm:pt modelId="{42F959BE-56EA-4D31-AB16-A5386FC6AEDD}" type="pres">
      <dgm:prSet presAssocID="{2380038C-24BF-4CAE-8CB2-392234C05826}" presName="text2" presStyleLbl="fgAcc2" presStyleIdx="2" presStyleCnt="3">
        <dgm:presLayoutVars>
          <dgm:chPref val="3"/>
        </dgm:presLayoutVars>
      </dgm:prSet>
      <dgm:spPr/>
      <dgm:t>
        <a:bodyPr/>
        <a:lstStyle/>
        <a:p>
          <a:pPr rtl="1"/>
          <a:endParaRPr lang="fa-IR"/>
        </a:p>
      </dgm:t>
    </dgm:pt>
    <dgm:pt modelId="{FDB2EE4F-DC06-43C8-8CA1-6E7B8817A964}" type="pres">
      <dgm:prSet presAssocID="{2380038C-24BF-4CAE-8CB2-392234C05826}" presName="hierChild3" presStyleCnt="0"/>
      <dgm:spPr/>
    </dgm:pt>
  </dgm:ptLst>
  <dgm:cxnLst>
    <dgm:cxn modelId="{B5844092-6C6D-46A8-9E1F-41FA2F7CA8F6}" srcId="{B85C92C1-6FFB-436F-B094-320F15FB43E1}" destId="{2380038C-24BF-4CAE-8CB2-392234C05826}" srcOrd="2" destOrd="0" parTransId="{F608C6D0-77E6-4275-B476-664707A74C10}" sibTransId="{EBD4A5A1-9F00-4E64-9480-2078C6AA188F}"/>
    <dgm:cxn modelId="{36AC74F0-3DBE-494E-96F2-5B8AE81CA558}" srcId="{B85C92C1-6FFB-436F-B094-320F15FB43E1}" destId="{91A2C532-8BAB-4E1C-AA78-B8DDC5A5794B}" srcOrd="0" destOrd="0" parTransId="{54F98AA3-43B9-434A-B8B0-FE3946539C81}" sibTransId="{0B1A57ED-E90F-465A-836B-30D5825F30EB}"/>
    <dgm:cxn modelId="{AA03AFCA-8863-46A4-88DF-CFE0EFC50F58}" type="presOf" srcId="{5B59EBFD-E0BF-48EE-914B-8CBD51AB8C96}" destId="{8C8FF6BA-4473-41E4-A127-2D4D2A26FA10}" srcOrd="0" destOrd="0" presId="urn:microsoft.com/office/officeart/2005/8/layout/hierarchy1"/>
    <dgm:cxn modelId="{B1224230-C11F-4AD9-9669-2C6DE1016F88}" type="presOf" srcId="{2380038C-24BF-4CAE-8CB2-392234C05826}" destId="{42F959BE-56EA-4D31-AB16-A5386FC6AEDD}" srcOrd="0" destOrd="0" presId="urn:microsoft.com/office/officeart/2005/8/layout/hierarchy1"/>
    <dgm:cxn modelId="{26DD1375-086F-4DE5-BF94-652EA8EDFBBD}" type="presOf" srcId="{F608C6D0-77E6-4275-B476-664707A74C10}" destId="{26729063-18DE-49D5-A249-598753B8086A}" srcOrd="0" destOrd="0" presId="urn:microsoft.com/office/officeart/2005/8/layout/hierarchy1"/>
    <dgm:cxn modelId="{9A615E12-6E35-45EF-8B3A-BCC944B1EC3F}" type="presOf" srcId="{F27370BC-B932-4EA0-9A87-E67B79D7AE61}" destId="{FD624527-ED2A-4E5B-BEF0-551A12876CDE}" srcOrd="0" destOrd="0" presId="urn:microsoft.com/office/officeart/2005/8/layout/hierarchy1"/>
    <dgm:cxn modelId="{8B597CA7-7805-4557-94D6-E794F59BD040}" type="presOf" srcId="{91A2C532-8BAB-4E1C-AA78-B8DDC5A5794B}" destId="{47CE3C23-F825-4C64-B45D-FDAB322B867B}" srcOrd="0" destOrd="0" presId="urn:microsoft.com/office/officeart/2005/8/layout/hierarchy1"/>
    <dgm:cxn modelId="{832A03B4-2E1B-48A1-A176-3E96A05BC2D8}" srcId="{B85C92C1-6FFB-436F-B094-320F15FB43E1}" destId="{5B59EBFD-E0BF-48EE-914B-8CBD51AB8C96}" srcOrd="1" destOrd="0" parTransId="{F27370BC-B932-4EA0-9A87-E67B79D7AE61}" sibTransId="{59541604-BCF0-4008-966F-65EAD159AFC7}"/>
    <dgm:cxn modelId="{FD9FFC1D-CE20-4BC2-AB94-8C6A59B949F2}" type="presOf" srcId="{0692C4D7-D149-43C0-B6E4-C9BDA79FD412}" destId="{C4E16DAF-A6E7-4FB4-B425-35706E4402D6}" srcOrd="0" destOrd="0" presId="urn:microsoft.com/office/officeart/2005/8/layout/hierarchy1"/>
    <dgm:cxn modelId="{ADD3B3EF-0DF6-4071-B653-6A85AB6839D5}" type="presOf" srcId="{B85C92C1-6FFB-436F-B094-320F15FB43E1}" destId="{3EC6055A-DCBB-4FDA-8B07-864A347CCF76}" srcOrd="0" destOrd="0" presId="urn:microsoft.com/office/officeart/2005/8/layout/hierarchy1"/>
    <dgm:cxn modelId="{A8A01024-9E77-4579-9C49-6D38BE3420EB}" srcId="{0692C4D7-D149-43C0-B6E4-C9BDA79FD412}" destId="{B85C92C1-6FFB-436F-B094-320F15FB43E1}" srcOrd="0" destOrd="0" parTransId="{263E514C-1685-40F1-98AA-95CDC1F29496}" sibTransId="{F8DBF250-78C6-4B36-869F-648727C6C571}"/>
    <dgm:cxn modelId="{1CB8D522-77C5-4DBF-A754-72CD23AE7E80}" type="presOf" srcId="{54F98AA3-43B9-434A-B8B0-FE3946539C81}" destId="{EFFEB78A-EFD8-4B69-A915-232D3F967515}" srcOrd="0" destOrd="0" presId="urn:microsoft.com/office/officeart/2005/8/layout/hierarchy1"/>
    <dgm:cxn modelId="{85644728-B2EE-4DAF-A3FC-25C2C5D90390}" type="presParOf" srcId="{C4E16DAF-A6E7-4FB4-B425-35706E4402D6}" destId="{00082A25-441A-4591-83CC-2F9CAC43E68F}" srcOrd="0" destOrd="0" presId="urn:microsoft.com/office/officeart/2005/8/layout/hierarchy1"/>
    <dgm:cxn modelId="{CED55D58-E3B7-4925-BA44-0673D722FFCC}" type="presParOf" srcId="{00082A25-441A-4591-83CC-2F9CAC43E68F}" destId="{F7CE35DE-7871-42F1-B6F4-8D9DC926C75A}" srcOrd="0" destOrd="0" presId="urn:microsoft.com/office/officeart/2005/8/layout/hierarchy1"/>
    <dgm:cxn modelId="{087C3D1D-92C9-4B6E-8333-088D1241EB0E}" type="presParOf" srcId="{F7CE35DE-7871-42F1-B6F4-8D9DC926C75A}" destId="{568E6ACF-DA32-4F4C-8518-546237D204B7}" srcOrd="0" destOrd="0" presId="urn:microsoft.com/office/officeart/2005/8/layout/hierarchy1"/>
    <dgm:cxn modelId="{36582219-1707-407B-8281-9A8328978B43}" type="presParOf" srcId="{F7CE35DE-7871-42F1-B6F4-8D9DC926C75A}" destId="{3EC6055A-DCBB-4FDA-8B07-864A347CCF76}" srcOrd="1" destOrd="0" presId="urn:microsoft.com/office/officeart/2005/8/layout/hierarchy1"/>
    <dgm:cxn modelId="{08749D8A-AEA8-4DDA-92DF-39DE35E1656D}" type="presParOf" srcId="{00082A25-441A-4591-83CC-2F9CAC43E68F}" destId="{1CD7F373-E763-421A-8BB2-C8322BB27163}" srcOrd="1" destOrd="0" presId="urn:microsoft.com/office/officeart/2005/8/layout/hierarchy1"/>
    <dgm:cxn modelId="{77499B84-0CC4-44FF-A6D3-FF7CBE030826}" type="presParOf" srcId="{1CD7F373-E763-421A-8BB2-C8322BB27163}" destId="{EFFEB78A-EFD8-4B69-A915-232D3F967515}" srcOrd="0" destOrd="0" presId="urn:microsoft.com/office/officeart/2005/8/layout/hierarchy1"/>
    <dgm:cxn modelId="{2108F0C9-6784-47A3-8996-251BA7544E51}" type="presParOf" srcId="{1CD7F373-E763-421A-8BB2-C8322BB27163}" destId="{E603113B-0A59-4270-BBB7-115EC5BF072D}" srcOrd="1" destOrd="0" presId="urn:microsoft.com/office/officeart/2005/8/layout/hierarchy1"/>
    <dgm:cxn modelId="{4112C455-4591-4B6E-B6A0-D8CE7BB4DEC4}" type="presParOf" srcId="{E603113B-0A59-4270-BBB7-115EC5BF072D}" destId="{5759DC3B-C6F2-48FA-9252-9567B2FA7A2C}" srcOrd="0" destOrd="0" presId="urn:microsoft.com/office/officeart/2005/8/layout/hierarchy1"/>
    <dgm:cxn modelId="{E630B305-601A-43F2-8924-A48B1C18E287}" type="presParOf" srcId="{5759DC3B-C6F2-48FA-9252-9567B2FA7A2C}" destId="{46AE3D15-EC89-427A-9D95-1E54111FC4AA}" srcOrd="0" destOrd="0" presId="urn:microsoft.com/office/officeart/2005/8/layout/hierarchy1"/>
    <dgm:cxn modelId="{C74C5145-8324-4259-946F-7DF93D605808}" type="presParOf" srcId="{5759DC3B-C6F2-48FA-9252-9567B2FA7A2C}" destId="{47CE3C23-F825-4C64-B45D-FDAB322B867B}" srcOrd="1" destOrd="0" presId="urn:microsoft.com/office/officeart/2005/8/layout/hierarchy1"/>
    <dgm:cxn modelId="{944903A8-422F-4368-A1CD-3864FFBE51C2}" type="presParOf" srcId="{E603113B-0A59-4270-BBB7-115EC5BF072D}" destId="{9EE235C2-991C-4AD6-8916-502570137DBC}" srcOrd="1" destOrd="0" presId="urn:microsoft.com/office/officeart/2005/8/layout/hierarchy1"/>
    <dgm:cxn modelId="{93AA3843-27C6-48EA-891B-A8FCAA836B71}" type="presParOf" srcId="{1CD7F373-E763-421A-8BB2-C8322BB27163}" destId="{FD624527-ED2A-4E5B-BEF0-551A12876CDE}" srcOrd="2" destOrd="0" presId="urn:microsoft.com/office/officeart/2005/8/layout/hierarchy1"/>
    <dgm:cxn modelId="{563D6CE0-2640-4A51-A96B-D464693C8CD7}" type="presParOf" srcId="{1CD7F373-E763-421A-8BB2-C8322BB27163}" destId="{35B13CD7-FD91-4288-A7C1-CB13C93D1FAD}" srcOrd="3" destOrd="0" presId="urn:microsoft.com/office/officeart/2005/8/layout/hierarchy1"/>
    <dgm:cxn modelId="{C38A42EF-2BC4-456D-8A59-994D90A88E17}" type="presParOf" srcId="{35B13CD7-FD91-4288-A7C1-CB13C93D1FAD}" destId="{1AD0CEC8-28B4-42D3-B956-6335739F451C}" srcOrd="0" destOrd="0" presId="urn:microsoft.com/office/officeart/2005/8/layout/hierarchy1"/>
    <dgm:cxn modelId="{C00EE948-0E54-4372-9133-7BA402DC62A1}" type="presParOf" srcId="{1AD0CEC8-28B4-42D3-B956-6335739F451C}" destId="{576DEB81-4485-4DBD-9B2C-2A34CD2B26AE}" srcOrd="0" destOrd="0" presId="urn:microsoft.com/office/officeart/2005/8/layout/hierarchy1"/>
    <dgm:cxn modelId="{392373A8-C36A-4142-8D71-202BCB749061}" type="presParOf" srcId="{1AD0CEC8-28B4-42D3-B956-6335739F451C}" destId="{8C8FF6BA-4473-41E4-A127-2D4D2A26FA10}" srcOrd="1" destOrd="0" presId="urn:microsoft.com/office/officeart/2005/8/layout/hierarchy1"/>
    <dgm:cxn modelId="{8FE6A8FE-9595-4F3E-8F96-4B1609394F2C}" type="presParOf" srcId="{35B13CD7-FD91-4288-A7C1-CB13C93D1FAD}" destId="{7E66ECF7-DB90-4483-AD87-4322535A7EF5}" srcOrd="1" destOrd="0" presId="urn:microsoft.com/office/officeart/2005/8/layout/hierarchy1"/>
    <dgm:cxn modelId="{A0F2EEB5-ABB0-4CB9-BA37-EB2A2540DE44}" type="presParOf" srcId="{1CD7F373-E763-421A-8BB2-C8322BB27163}" destId="{26729063-18DE-49D5-A249-598753B8086A}" srcOrd="4" destOrd="0" presId="urn:microsoft.com/office/officeart/2005/8/layout/hierarchy1"/>
    <dgm:cxn modelId="{3D3377D5-DB02-436A-85D3-CD9998912FC8}" type="presParOf" srcId="{1CD7F373-E763-421A-8BB2-C8322BB27163}" destId="{115AAC51-1EA5-4316-918E-4FEEB2298CBB}" srcOrd="5" destOrd="0" presId="urn:microsoft.com/office/officeart/2005/8/layout/hierarchy1"/>
    <dgm:cxn modelId="{F5FBE074-2853-4B32-811B-3CBC4D97EA05}" type="presParOf" srcId="{115AAC51-1EA5-4316-918E-4FEEB2298CBB}" destId="{393ADCFD-0FD4-498D-8971-EB2366FD67F7}" srcOrd="0" destOrd="0" presId="urn:microsoft.com/office/officeart/2005/8/layout/hierarchy1"/>
    <dgm:cxn modelId="{45C2BA37-2AA7-485B-A3F8-35D7863F3AAB}" type="presParOf" srcId="{393ADCFD-0FD4-498D-8971-EB2366FD67F7}" destId="{B7D50F9F-8EAA-4BD6-AC1B-A632597608B9}" srcOrd="0" destOrd="0" presId="urn:microsoft.com/office/officeart/2005/8/layout/hierarchy1"/>
    <dgm:cxn modelId="{1B0A3FED-1A70-44BC-8DAA-1DDC567B310E}" type="presParOf" srcId="{393ADCFD-0FD4-498D-8971-EB2366FD67F7}" destId="{42F959BE-56EA-4D31-AB16-A5386FC6AEDD}" srcOrd="1" destOrd="0" presId="urn:microsoft.com/office/officeart/2005/8/layout/hierarchy1"/>
    <dgm:cxn modelId="{5CDCE7BD-A9A9-493D-87F4-A2721BA4DB39}" type="presParOf" srcId="{115AAC51-1EA5-4316-918E-4FEEB2298CBB}" destId="{FDB2EE4F-DC06-43C8-8CA1-6E7B8817A96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527228-9491-489C-A79C-34AACD38AF18}" type="doc">
      <dgm:prSet loTypeId="urn:microsoft.com/office/officeart/2005/8/layout/hierarchy2" loCatId="hierarchy" qsTypeId="urn:microsoft.com/office/officeart/2005/8/quickstyle/3d4" qsCatId="3D" csTypeId="urn:microsoft.com/office/officeart/2005/8/colors/accent1_2" csCatId="accent1" phldr="1"/>
      <dgm:spPr/>
      <dgm:t>
        <a:bodyPr/>
        <a:lstStyle/>
        <a:p>
          <a:pPr rtl="1"/>
          <a:endParaRPr lang="fa-IR"/>
        </a:p>
      </dgm:t>
    </dgm:pt>
    <dgm:pt modelId="{A533CE99-7DD7-4B80-9406-0D5C239C18E5}">
      <dgm:prSet phldrT="[Text]" custT="1"/>
      <dgm:spPr/>
      <dgm:t>
        <a:bodyPr/>
        <a:lstStyle/>
        <a:p>
          <a:pPr rtl="1"/>
          <a:r>
            <a:rPr lang="fa-IR" sz="1800" dirty="0" smtClean="0">
              <a:cs typeface="2  Titr" pitchFamily="2" charset="-78"/>
            </a:rPr>
            <a:t>استفاده کنندگان از اطلاعات مربوط به سرمایه فکری</a:t>
          </a:r>
          <a:endParaRPr lang="fa-IR" sz="1800" dirty="0">
            <a:cs typeface="2  Titr" pitchFamily="2" charset="-78"/>
          </a:endParaRPr>
        </a:p>
      </dgm:t>
    </dgm:pt>
    <dgm:pt modelId="{8B2E4B1E-5E4E-4CCE-A586-CE04BD548129}" type="parTrans" cxnId="{FB74EBBD-767F-4EAC-9800-45207AAFB701}">
      <dgm:prSet/>
      <dgm:spPr/>
      <dgm:t>
        <a:bodyPr/>
        <a:lstStyle/>
        <a:p>
          <a:pPr rtl="1"/>
          <a:endParaRPr lang="fa-IR"/>
        </a:p>
      </dgm:t>
    </dgm:pt>
    <dgm:pt modelId="{15C7F7BE-EF3B-4B19-8BEA-DD6B99BD077B}" type="sibTrans" cxnId="{FB74EBBD-767F-4EAC-9800-45207AAFB701}">
      <dgm:prSet/>
      <dgm:spPr/>
      <dgm:t>
        <a:bodyPr/>
        <a:lstStyle/>
        <a:p>
          <a:pPr rtl="1"/>
          <a:endParaRPr lang="fa-IR"/>
        </a:p>
      </dgm:t>
    </dgm:pt>
    <dgm:pt modelId="{D15A3E0A-7C6B-4F66-90B1-D4698DB93A13}">
      <dgm:prSet phldrT="[Text]" custT="1"/>
      <dgm:spPr/>
      <dgm:t>
        <a:bodyPr/>
        <a:lstStyle/>
        <a:p>
          <a:pPr algn="r" rtl="1"/>
          <a:r>
            <a:rPr lang="fa-IR" sz="2000" dirty="0" smtClean="0"/>
            <a:t>سایر افراد (مثل شرکای تجاری و تأمین کنندگان و...)</a:t>
          </a:r>
          <a:endParaRPr lang="fa-IR" sz="2000" dirty="0"/>
        </a:p>
      </dgm:t>
    </dgm:pt>
    <dgm:pt modelId="{E981A593-2B76-4578-AB61-84DED6FBFDC4}" type="sibTrans" cxnId="{0A4600C3-8541-470C-BAC2-B7DAE3F3378D}">
      <dgm:prSet/>
      <dgm:spPr/>
      <dgm:t>
        <a:bodyPr/>
        <a:lstStyle/>
        <a:p>
          <a:pPr rtl="1"/>
          <a:endParaRPr lang="fa-IR"/>
        </a:p>
      </dgm:t>
    </dgm:pt>
    <dgm:pt modelId="{5D62274E-E87D-409D-8E37-88C55710318F}" type="parTrans" cxnId="{0A4600C3-8541-470C-BAC2-B7DAE3F3378D}">
      <dgm:prSet/>
      <dgm:spPr/>
      <dgm:t>
        <a:bodyPr/>
        <a:lstStyle/>
        <a:p>
          <a:pPr rtl="1"/>
          <a:endParaRPr lang="fa-IR"/>
        </a:p>
      </dgm:t>
    </dgm:pt>
    <dgm:pt modelId="{6F4EAC52-990A-4CD7-A5D8-660A2BDF4479}">
      <dgm:prSet phldrT="[Text]" custT="1"/>
      <dgm:spPr/>
      <dgm:t>
        <a:bodyPr/>
        <a:lstStyle/>
        <a:p>
          <a:pPr algn="r" rtl="1"/>
          <a:r>
            <a:rPr lang="fa-IR" sz="2000" dirty="0" smtClean="0"/>
            <a:t>تحلیلگران مالی</a:t>
          </a:r>
          <a:endParaRPr lang="fa-IR" sz="2000" dirty="0"/>
        </a:p>
      </dgm:t>
    </dgm:pt>
    <dgm:pt modelId="{869FF7E3-B66D-4629-AC35-37F10B988C11}" type="sibTrans" cxnId="{4CE9B8BE-C52C-47E1-80DF-184D3647BCA5}">
      <dgm:prSet/>
      <dgm:spPr/>
      <dgm:t>
        <a:bodyPr/>
        <a:lstStyle/>
        <a:p>
          <a:pPr rtl="1"/>
          <a:endParaRPr lang="fa-IR"/>
        </a:p>
      </dgm:t>
    </dgm:pt>
    <dgm:pt modelId="{1179760D-2CAF-4812-804E-848057E8460E}" type="parTrans" cxnId="{4CE9B8BE-C52C-47E1-80DF-184D3647BCA5}">
      <dgm:prSet/>
      <dgm:spPr/>
      <dgm:t>
        <a:bodyPr/>
        <a:lstStyle/>
        <a:p>
          <a:pPr rtl="1"/>
          <a:endParaRPr lang="fa-IR"/>
        </a:p>
      </dgm:t>
    </dgm:pt>
    <dgm:pt modelId="{3771DE46-409C-4634-9917-695949BDD7AD}">
      <dgm:prSet phldrT="[Text]" custT="1"/>
      <dgm:spPr/>
      <dgm:t>
        <a:bodyPr/>
        <a:lstStyle/>
        <a:p>
          <a:pPr algn="r" rtl="1"/>
          <a:r>
            <a:rPr lang="fa-IR" sz="2000" dirty="0" smtClean="0"/>
            <a:t>کارکنان</a:t>
          </a:r>
          <a:endParaRPr lang="fa-IR" sz="2000" dirty="0"/>
        </a:p>
      </dgm:t>
    </dgm:pt>
    <dgm:pt modelId="{0BB1BD7C-C23D-4687-95EE-DD288AC32D00}" type="sibTrans" cxnId="{F65A7173-DB2B-4835-820B-9F1F021C0D14}">
      <dgm:prSet/>
      <dgm:spPr/>
      <dgm:t>
        <a:bodyPr/>
        <a:lstStyle/>
        <a:p>
          <a:pPr rtl="1"/>
          <a:endParaRPr lang="fa-IR"/>
        </a:p>
      </dgm:t>
    </dgm:pt>
    <dgm:pt modelId="{40E53AD3-3486-4AEE-B790-972A37D6D2E6}" type="parTrans" cxnId="{F65A7173-DB2B-4835-820B-9F1F021C0D14}">
      <dgm:prSet/>
      <dgm:spPr/>
      <dgm:t>
        <a:bodyPr/>
        <a:lstStyle/>
        <a:p>
          <a:pPr rtl="1"/>
          <a:endParaRPr lang="fa-IR"/>
        </a:p>
      </dgm:t>
    </dgm:pt>
    <dgm:pt modelId="{4C85F5F6-5335-4FF2-8C97-5C423C3C09E2}">
      <dgm:prSet phldrT="[Text]" custT="1"/>
      <dgm:spPr/>
      <dgm:t>
        <a:bodyPr/>
        <a:lstStyle/>
        <a:p>
          <a:pPr algn="r" rtl="1"/>
          <a:r>
            <a:rPr lang="fa-IR" sz="2000" dirty="0" smtClean="0"/>
            <a:t>سهامداران و سرمایه گذاران</a:t>
          </a:r>
          <a:endParaRPr lang="fa-IR" sz="2000" dirty="0"/>
        </a:p>
      </dgm:t>
    </dgm:pt>
    <dgm:pt modelId="{D0F17B1B-B687-4CD7-A4A0-F10B81BBA031}" type="sibTrans" cxnId="{EA6955E0-B1C9-4BA3-B21D-98735A983470}">
      <dgm:prSet/>
      <dgm:spPr/>
      <dgm:t>
        <a:bodyPr/>
        <a:lstStyle/>
        <a:p>
          <a:pPr rtl="1"/>
          <a:endParaRPr lang="fa-IR"/>
        </a:p>
      </dgm:t>
    </dgm:pt>
    <dgm:pt modelId="{4E8E4913-79C7-4B1A-A154-5771E92BCF6A}" type="parTrans" cxnId="{EA6955E0-B1C9-4BA3-B21D-98735A983470}">
      <dgm:prSet/>
      <dgm:spPr/>
      <dgm:t>
        <a:bodyPr/>
        <a:lstStyle/>
        <a:p>
          <a:pPr rtl="1"/>
          <a:endParaRPr lang="fa-IR"/>
        </a:p>
      </dgm:t>
    </dgm:pt>
    <dgm:pt modelId="{31AD517C-E474-4240-A6D8-FA2CD32A699F}" type="pres">
      <dgm:prSet presAssocID="{3D527228-9491-489C-A79C-34AACD38AF18}" presName="diagram" presStyleCnt="0">
        <dgm:presLayoutVars>
          <dgm:chPref val="1"/>
          <dgm:dir val="rev"/>
          <dgm:animOne val="branch"/>
          <dgm:animLvl val="lvl"/>
          <dgm:resizeHandles val="exact"/>
        </dgm:presLayoutVars>
      </dgm:prSet>
      <dgm:spPr/>
      <dgm:t>
        <a:bodyPr/>
        <a:lstStyle/>
        <a:p>
          <a:pPr rtl="1"/>
          <a:endParaRPr lang="fa-IR"/>
        </a:p>
      </dgm:t>
    </dgm:pt>
    <dgm:pt modelId="{70893E8F-9D22-4423-86B9-87AB9F871399}" type="pres">
      <dgm:prSet presAssocID="{A533CE99-7DD7-4B80-9406-0D5C239C18E5}" presName="root1" presStyleCnt="0"/>
      <dgm:spPr/>
    </dgm:pt>
    <dgm:pt modelId="{EBFA8270-6CCD-452B-A2F6-6E492D6F36DC}" type="pres">
      <dgm:prSet presAssocID="{A533CE99-7DD7-4B80-9406-0D5C239C18E5}" presName="LevelOneTextNode" presStyleLbl="node0" presStyleIdx="0" presStyleCnt="1" custScaleX="165433" custLinFactNeighborX="42609" custLinFactNeighborY="-87">
        <dgm:presLayoutVars>
          <dgm:chPref val="3"/>
        </dgm:presLayoutVars>
      </dgm:prSet>
      <dgm:spPr/>
      <dgm:t>
        <a:bodyPr/>
        <a:lstStyle/>
        <a:p>
          <a:pPr rtl="1"/>
          <a:endParaRPr lang="fa-IR"/>
        </a:p>
      </dgm:t>
    </dgm:pt>
    <dgm:pt modelId="{6551B984-6DA7-474E-8F4D-1B837DD71EE3}" type="pres">
      <dgm:prSet presAssocID="{A533CE99-7DD7-4B80-9406-0D5C239C18E5}" presName="level2hierChild" presStyleCnt="0"/>
      <dgm:spPr/>
    </dgm:pt>
    <dgm:pt modelId="{D167C50F-D33B-438E-B5F4-3C538104CBE3}" type="pres">
      <dgm:prSet presAssocID="{4E8E4913-79C7-4B1A-A154-5771E92BCF6A}" presName="conn2-1" presStyleLbl="parChTrans1D2" presStyleIdx="0" presStyleCnt="4"/>
      <dgm:spPr/>
      <dgm:t>
        <a:bodyPr/>
        <a:lstStyle/>
        <a:p>
          <a:pPr rtl="1"/>
          <a:endParaRPr lang="fa-IR"/>
        </a:p>
      </dgm:t>
    </dgm:pt>
    <dgm:pt modelId="{4E37B54A-93E8-45D7-9F15-53415228F2F7}" type="pres">
      <dgm:prSet presAssocID="{4E8E4913-79C7-4B1A-A154-5771E92BCF6A}" presName="connTx" presStyleLbl="parChTrans1D2" presStyleIdx="0" presStyleCnt="4"/>
      <dgm:spPr/>
      <dgm:t>
        <a:bodyPr/>
        <a:lstStyle/>
        <a:p>
          <a:pPr rtl="1"/>
          <a:endParaRPr lang="fa-IR"/>
        </a:p>
      </dgm:t>
    </dgm:pt>
    <dgm:pt modelId="{11CAF52A-00F4-4C80-8C1B-D4A0D8293D10}" type="pres">
      <dgm:prSet presAssocID="{4C85F5F6-5335-4FF2-8C97-5C423C3C09E2}" presName="root2" presStyleCnt="0"/>
      <dgm:spPr/>
    </dgm:pt>
    <dgm:pt modelId="{08D4E927-A29D-44A9-B332-A8DE1C8DC220}" type="pres">
      <dgm:prSet presAssocID="{4C85F5F6-5335-4FF2-8C97-5C423C3C09E2}" presName="LevelTwoTextNode" presStyleLbl="node2" presStyleIdx="0" presStyleCnt="4" custScaleX="206340" custLinFactNeighborX="-340" custLinFactNeighborY="-472">
        <dgm:presLayoutVars>
          <dgm:chPref val="3"/>
        </dgm:presLayoutVars>
      </dgm:prSet>
      <dgm:spPr/>
      <dgm:t>
        <a:bodyPr/>
        <a:lstStyle/>
        <a:p>
          <a:pPr rtl="1"/>
          <a:endParaRPr lang="fa-IR"/>
        </a:p>
      </dgm:t>
    </dgm:pt>
    <dgm:pt modelId="{DE3A281A-F859-492E-939A-821875E1CBE8}" type="pres">
      <dgm:prSet presAssocID="{4C85F5F6-5335-4FF2-8C97-5C423C3C09E2}" presName="level3hierChild" presStyleCnt="0"/>
      <dgm:spPr/>
    </dgm:pt>
    <dgm:pt modelId="{18B3DAC3-647E-46D1-AFF3-087B435264BE}" type="pres">
      <dgm:prSet presAssocID="{40E53AD3-3486-4AEE-B790-972A37D6D2E6}" presName="conn2-1" presStyleLbl="parChTrans1D2" presStyleIdx="1" presStyleCnt="4"/>
      <dgm:spPr/>
      <dgm:t>
        <a:bodyPr/>
        <a:lstStyle/>
        <a:p>
          <a:pPr rtl="1"/>
          <a:endParaRPr lang="fa-IR"/>
        </a:p>
      </dgm:t>
    </dgm:pt>
    <dgm:pt modelId="{CFFF5FD0-D99B-49E0-A1AE-BF619D8B35AE}" type="pres">
      <dgm:prSet presAssocID="{40E53AD3-3486-4AEE-B790-972A37D6D2E6}" presName="connTx" presStyleLbl="parChTrans1D2" presStyleIdx="1" presStyleCnt="4"/>
      <dgm:spPr/>
      <dgm:t>
        <a:bodyPr/>
        <a:lstStyle/>
        <a:p>
          <a:pPr rtl="1"/>
          <a:endParaRPr lang="fa-IR"/>
        </a:p>
      </dgm:t>
    </dgm:pt>
    <dgm:pt modelId="{CCE3A217-77CC-49A0-953F-D5525BCD02B7}" type="pres">
      <dgm:prSet presAssocID="{3771DE46-409C-4634-9917-695949BDD7AD}" presName="root2" presStyleCnt="0"/>
      <dgm:spPr/>
    </dgm:pt>
    <dgm:pt modelId="{7714B570-1D2B-4C26-B84E-FECA41313324}" type="pres">
      <dgm:prSet presAssocID="{3771DE46-409C-4634-9917-695949BDD7AD}" presName="LevelTwoTextNode" presStyleLbl="node2" presStyleIdx="1" presStyleCnt="4" custScaleX="211028">
        <dgm:presLayoutVars>
          <dgm:chPref val="3"/>
        </dgm:presLayoutVars>
      </dgm:prSet>
      <dgm:spPr/>
      <dgm:t>
        <a:bodyPr/>
        <a:lstStyle/>
        <a:p>
          <a:pPr rtl="1"/>
          <a:endParaRPr lang="fa-IR"/>
        </a:p>
      </dgm:t>
    </dgm:pt>
    <dgm:pt modelId="{F69CF15A-B433-43FF-9161-F79A6BB07C44}" type="pres">
      <dgm:prSet presAssocID="{3771DE46-409C-4634-9917-695949BDD7AD}" presName="level3hierChild" presStyleCnt="0"/>
      <dgm:spPr/>
    </dgm:pt>
    <dgm:pt modelId="{3954D234-4DC7-4137-81AA-A302EB5BE49C}" type="pres">
      <dgm:prSet presAssocID="{1179760D-2CAF-4812-804E-848057E8460E}" presName="conn2-1" presStyleLbl="parChTrans1D2" presStyleIdx="2" presStyleCnt="4"/>
      <dgm:spPr/>
      <dgm:t>
        <a:bodyPr/>
        <a:lstStyle/>
        <a:p>
          <a:pPr rtl="1"/>
          <a:endParaRPr lang="fa-IR"/>
        </a:p>
      </dgm:t>
    </dgm:pt>
    <dgm:pt modelId="{9D55B6E7-8969-4F55-BD08-77F2A2F48DDD}" type="pres">
      <dgm:prSet presAssocID="{1179760D-2CAF-4812-804E-848057E8460E}" presName="connTx" presStyleLbl="parChTrans1D2" presStyleIdx="2" presStyleCnt="4"/>
      <dgm:spPr/>
      <dgm:t>
        <a:bodyPr/>
        <a:lstStyle/>
        <a:p>
          <a:pPr rtl="1"/>
          <a:endParaRPr lang="fa-IR"/>
        </a:p>
      </dgm:t>
    </dgm:pt>
    <dgm:pt modelId="{499E382C-8EC0-41B8-AE58-5F16FCFCBE0F}" type="pres">
      <dgm:prSet presAssocID="{6F4EAC52-990A-4CD7-A5D8-660A2BDF4479}" presName="root2" presStyleCnt="0"/>
      <dgm:spPr/>
    </dgm:pt>
    <dgm:pt modelId="{42FE45BD-F2FE-4F61-8A5E-BDB527959818}" type="pres">
      <dgm:prSet presAssocID="{6F4EAC52-990A-4CD7-A5D8-660A2BDF4479}" presName="LevelTwoTextNode" presStyleLbl="node2" presStyleIdx="2" presStyleCnt="4" custScaleX="209537">
        <dgm:presLayoutVars>
          <dgm:chPref val="3"/>
        </dgm:presLayoutVars>
      </dgm:prSet>
      <dgm:spPr/>
      <dgm:t>
        <a:bodyPr/>
        <a:lstStyle/>
        <a:p>
          <a:pPr rtl="1"/>
          <a:endParaRPr lang="fa-IR"/>
        </a:p>
      </dgm:t>
    </dgm:pt>
    <dgm:pt modelId="{F4025914-7D8A-4DE7-B943-B2F514FB6F85}" type="pres">
      <dgm:prSet presAssocID="{6F4EAC52-990A-4CD7-A5D8-660A2BDF4479}" presName="level3hierChild" presStyleCnt="0"/>
      <dgm:spPr/>
    </dgm:pt>
    <dgm:pt modelId="{9E35F66C-BBD0-4248-BA65-20EDAAF3C504}" type="pres">
      <dgm:prSet presAssocID="{5D62274E-E87D-409D-8E37-88C55710318F}" presName="conn2-1" presStyleLbl="parChTrans1D2" presStyleIdx="3" presStyleCnt="4"/>
      <dgm:spPr/>
      <dgm:t>
        <a:bodyPr/>
        <a:lstStyle/>
        <a:p>
          <a:pPr rtl="1"/>
          <a:endParaRPr lang="fa-IR"/>
        </a:p>
      </dgm:t>
    </dgm:pt>
    <dgm:pt modelId="{1BD21BBA-4C0A-41E5-B8DD-BCE400D55291}" type="pres">
      <dgm:prSet presAssocID="{5D62274E-E87D-409D-8E37-88C55710318F}" presName="connTx" presStyleLbl="parChTrans1D2" presStyleIdx="3" presStyleCnt="4"/>
      <dgm:spPr/>
      <dgm:t>
        <a:bodyPr/>
        <a:lstStyle/>
        <a:p>
          <a:pPr rtl="1"/>
          <a:endParaRPr lang="fa-IR"/>
        </a:p>
      </dgm:t>
    </dgm:pt>
    <dgm:pt modelId="{3157973E-4D12-4675-A474-5B6CBAD08F92}" type="pres">
      <dgm:prSet presAssocID="{D15A3E0A-7C6B-4F66-90B1-D4698DB93A13}" presName="root2" presStyleCnt="0"/>
      <dgm:spPr/>
    </dgm:pt>
    <dgm:pt modelId="{C91FFC29-46C1-4DC3-B204-267D2F95FC7F}" type="pres">
      <dgm:prSet presAssocID="{D15A3E0A-7C6B-4F66-90B1-D4698DB93A13}" presName="LevelTwoTextNode" presStyleLbl="node2" presStyleIdx="3" presStyleCnt="4" custScaleX="213031">
        <dgm:presLayoutVars>
          <dgm:chPref val="3"/>
        </dgm:presLayoutVars>
      </dgm:prSet>
      <dgm:spPr/>
      <dgm:t>
        <a:bodyPr/>
        <a:lstStyle/>
        <a:p>
          <a:pPr rtl="1"/>
          <a:endParaRPr lang="fa-IR"/>
        </a:p>
      </dgm:t>
    </dgm:pt>
    <dgm:pt modelId="{39BF2B4A-4947-4DAA-B855-49A913D526FA}" type="pres">
      <dgm:prSet presAssocID="{D15A3E0A-7C6B-4F66-90B1-D4698DB93A13}" presName="level3hierChild" presStyleCnt="0"/>
      <dgm:spPr/>
    </dgm:pt>
  </dgm:ptLst>
  <dgm:cxnLst>
    <dgm:cxn modelId="{9CAF4446-F7F3-42D9-8A2A-D3F6A5AE1C94}" type="presOf" srcId="{40E53AD3-3486-4AEE-B790-972A37D6D2E6}" destId="{CFFF5FD0-D99B-49E0-A1AE-BF619D8B35AE}" srcOrd="1" destOrd="0" presId="urn:microsoft.com/office/officeart/2005/8/layout/hierarchy2"/>
    <dgm:cxn modelId="{4CE9B8BE-C52C-47E1-80DF-184D3647BCA5}" srcId="{A533CE99-7DD7-4B80-9406-0D5C239C18E5}" destId="{6F4EAC52-990A-4CD7-A5D8-660A2BDF4479}" srcOrd="2" destOrd="0" parTransId="{1179760D-2CAF-4812-804E-848057E8460E}" sibTransId="{869FF7E3-B66D-4629-AC35-37F10B988C11}"/>
    <dgm:cxn modelId="{27272627-45DB-458C-8A62-D3BB005B924A}" type="presOf" srcId="{40E53AD3-3486-4AEE-B790-972A37D6D2E6}" destId="{18B3DAC3-647E-46D1-AFF3-087B435264BE}" srcOrd="0" destOrd="0" presId="urn:microsoft.com/office/officeart/2005/8/layout/hierarchy2"/>
    <dgm:cxn modelId="{CFDB5987-C1F1-4396-8632-4E5DDE907304}" type="presOf" srcId="{5D62274E-E87D-409D-8E37-88C55710318F}" destId="{9E35F66C-BBD0-4248-BA65-20EDAAF3C504}" srcOrd="0" destOrd="0" presId="urn:microsoft.com/office/officeart/2005/8/layout/hierarchy2"/>
    <dgm:cxn modelId="{EA6955E0-B1C9-4BA3-B21D-98735A983470}" srcId="{A533CE99-7DD7-4B80-9406-0D5C239C18E5}" destId="{4C85F5F6-5335-4FF2-8C97-5C423C3C09E2}" srcOrd="0" destOrd="0" parTransId="{4E8E4913-79C7-4B1A-A154-5771E92BCF6A}" sibTransId="{D0F17B1B-B687-4CD7-A4A0-F10B81BBA031}"/>
    <dgm:cxn modelId="{3FC21236-791F-4C90-AF19-B4B4E0E6AA55}" type="presOf" srcId="{6F4EAC52-990A-4CD7-A5D8-660A2BDF4479}" destId="{42FE45BD-F2FE-4F61-8A5E-BDB527959818}" srcOrd="0" destOrd="0" presId="urn:microsoft.com/office/officeart/2005/8/layout/hierarchy2"/>
    <dgm:cxn modelId="{238B6D44-AFAF-4B8D-9AF4-1459EB8438AA}" type="presOf" srcId="{4E8E4913-79C7-4B1A-A154-5771E92BCF6A}" destId="{4E37B54A-93E8-45D7-9F15-53415228F2F7}" srcOrd="1" destOrd="0" presId="urn:microsoft.com/office/officeart/2005/8/layout/hierarchy2"/>
    <dgm:cxn modelId="{2DC3B77D-7D64-4787-B2B4-00F6930EE749}" type="presOf" srcId="{A533CE99-7DD7-4B80-9406-0D5C239C18E5}" destId="{EBFA8270-6CCD-452B-A2F6-6E492D6F36DC}" srcOrd="0" destOrd="0" presId="urn:microsoft.com/office/officeart/2005/8/layout/hierarchy2"/>
    <dgm:cxn modelId="{C23A602A-4F05-4BCE-AEBC-9016064C18B7}" type="presOf" srcId="{1179760D-2CAF-4812-804E-848057E8460E}" destId="{3954D234-4DC7-4137-81AA-A302EB5BE49C}" srcOrd="0" destOrd="0" presId="urn:microsoft.com/office/officeart/2005/8/layout/hierarchy2"/>
    <dgm:cxn modelId="{D362EE49-CB55-4FE4-8DF8-DCA5667FE130}" type="presOf" srcId="{5D62274E-E87D-409D-8E37-88C55710318F}" destId="{1BD21BBA-4C0A-41E5-B8DD-BCE400D55291}" srcOrd="1" destOrd="0" presId="urn:microsoft.com/office/officeart/2005/8/layout/hierarchy2"/>
    <dgm:cxn modelId="{0116A9B9-D2B1-48DC-A5F5-FE2A643D48A4}" type="presOf" srcId="{D15A3E0A-7C6B-4F66-90B1-D4698DB93A13}" destId="{C91FFC29-46C1-4DC3-B204-267D2F95FC7F}" srcOrd="0" destOrd="0" presId="urn:microsoft.com/office/officeart/2005/8/layout/hierarchy2"/>
    <dgm:cxn modelId="{82428C8F-E836-4AAD-B308-54F0937E6C5C}" type="presOf" srcId="{4C85F5F6-5335-4FF2-8C97-5C423C3C09E2}" destId="{08D4E927-A29D-44A9-B332-A8DE1C8DC220}" srcOrd="0" destOrd="0" presId="urn:microsoft.com/office/officeart/2005/8/layout/hierarchy2"/>
    <dgm:cxn modelId="{F65A7173-DB2B-4835-820B-9F1F021C0D14}" srcId="{A533CE99-7DD7-4B80-9406-0D5C239C18E5}" destId="{3771DE46-409C-4634-9917-695949BDD7AD}" srcOrd="1" destOrd="0" parTransId="{40E53AD3-3486-4AEE-B790-972A37D6D2E6}" sibTransId="{0BB1BD7C-C23D-4687-95EE-DD288AC32D00}"/>
    <dgm:cxn modelId="{0A4600C3-8541-470C-BAC2-B7DAE3F3378D}" srcId="{A533CE99-7DD7-4B80-9406-0D5C239C18E5}" destId="{D15A3E0A-7C6B-4F66-90B1-D4698DB93A13}" srcOrd="3" destOrd="0" parTransId="{5D62274E-E87D-409D-8E37-88C55710318F}" sibTransId="{E981A593-2B76-4578-AB61-84DED6FBFDC4}"/>
    <dgm:cxn modelId="{32FD9ADB-5C96-42A5-8A98-1297C87EAC30}" type="presOf" srcId="{3D527228-9491-489C-A79C-34AACD38AF18}" destId="{31AD517C-E474-4240-A6D8-FA2CD32A699F}" srcOrd="0" destOrd="0" presId="urn:microsoft.com/office/officeart/2005/8/layout/hierarchy2"/>
    <dgm:cxn modelId="{FB74EBBD-767F-4EAC-9800-45207AAFB701}" srcId="{3D527228-9491-489C-A79C-34AACD38AF18}" destId="{A533CE99-7DD7-4B80-9406-0D5C239C18E5}" srcOrd="0" destOrd="0" parTransId="{8B2E4B1E-5E4E-4CCE-A586-CE04BD548129}" sibTransId="{15C7F7BE-EF3B-4B19-8BEA-DD6B99BD077B}"/>
    <dgm:cxn modelId="{4B3045CB-FF81-450C-9937-EBC5CE94E38A}" type="presOf" srcId="{4E8E4913-79C7-4B1A-A154-5771E92BCF6A}" destId="{D167C50F-D33B-438E-B5F4-3C538104CBE3}" srcOrd="0" destOrd="0" presId="urn:microsoft.com/office/officeart/2005/8/layout/hierarchy2"/>
    <dgm:cxn modelId="{FE579909-8B86-4A27-82C5-6EB74C5650EC}" type="presOf" srcId="{3771DE46-409C-4634-9917-695949BDD7AD}" destId="{7714B570-1D2B-4C26-B84E-FECA41313324}" srcOrd="0" destOrd="0" presId="urn:microsoft.com/office/officeart/2005/8/layout/hierarchy2"/>
    <dgm:cxn modelId="{D4FA44D9-A3D9-4839-BA2C-7F51C1458BCB}" type="presOf" srcId="{1179760D-2CAF-4812-804E-848057E8460E}" destId="{9D55B6E7-8969-4F55-BD08-77F2A2F48DDD}" srcOrd="1" destOrd="0" presId="urn:microsoft.com/office/officeart/2005/8/layout/hierarchy2"/>
    <dgm:cxn modelId="{F9558941-55C0-46F0-B2B0-84A1BABC7A7D}" type="presParOf" srcId="{31AD517C-E474-4240-A6D8-FA2CD32A699F}" destId="{70893E8F-9D22-4423-86B9-87AB9F871399}" srcOrd="0" destOrd="0" presId="urn:microsoft.com/office/officeart/2005/8/layout/hierarchy2"/>
    <dgm:cxn modelId="{9C50054F-3BEB-408C-90FB-C7518A774DEF}" type="presParOf" srcId="{70893E8F-9D22-4423-86B9-87AB9F871399}" destId="{EBFA8270-6CCD-452B-A2F6-6E492D6F36DC}" srcOrd="0" destOrd="0" presId="urn:microsoft.com/office/officeart/2005/8/layout/hierarchy2"/>
    <dgm:cxn modelId="{9EDD3718-4747-447C-8D44-19289C69BC94}" type="presParOf" srcId="{70893E8F-9D22-4423-86B9-87AB9F871399}" destId="{6551B984-6DA7-474E-8F4D-1B837DD71EE3}" srcOrd="1" destOrd="0" presId="urn:microsoft.com/office/officeart/2005/8/layout/hierarchy2"/>
    <dgm:cxn modelId="{EE50571D-3C20-4AE9-8ACC-4BFD9D4C236A}" type="presParOf" srcId="{6551B984-6DA7-474E-8F4D-1B837DD71EE3}" destId="{D167C50F-D33B-438E-B5F4-3C538104CBE3}" srcOrd="0" destOrd="0" presId="urn:microsoft.com/office/officeart/2005/8/layout/hierarchy2"/>
    <dgm:cxn modelId="{7D5DD07F-C52B-41CA-96A1-16790C47A2A4}" type="presParOf" srcId="{D167C50F-D33B-438E-B5F4-3C538104CBE3}" destId="{4E37B54A-93E8-45D7-9F15-53415228F2F7}" srcOrd="0" destOrd="0" presId="urn:microsoft.com/office/officeart/2005/8/layout/hierarchy2"/>
    <dgm:cxn modelId="{99F171D2-6A76-4CEB-B8B0-31BB783B1B69}" type="presParOf" srcId="{6551B984-6DA7-474E-8F4D-1B837DD71EE3}" destId="{11CAF52A-00F4-4C80-8C1B-D4A0D8293D10}" srcOrd="1" destOrd="0" presId="urn:microsoft.com/office/officeart/2005/8/layout/hierarchy2"/>
    <dgm:cxn modelId="{73EA33AE-F14B-400D-AA27-24376C9911B0}" type="presParOf" srcId="{11CAF52A-00F4-4C80-8C1B-D4A0D8293D10}" destId="{08D4E927-A29D-44A9-B332-A8DE1C8DC220}" srcOrd="0" destOrd="0" presId="urn:microsoft.com/office/officeart/2005/8/layout/hierarchy2"/>
    <dgm:cxn modelId="{C6181683-02EF-4576-BFE4-4368019C34BC}" type="presParOf" srcId="{11CAF52A-00F4-4C80-8C1B-D4A0D8293D10}" destId="{DE3A281A-F859-492E-939A-821875E1CBE8}" srcOrd="1" destOrd="0" presId="urn:microsoft.com/office/officeart/2005/8/layout/hierarchy2"/>
    <dgm:cxn modelId="{10066499-06D5-481A-AB2D-1A7FA5481EBE}" type="presParOf" srcId="{6551B984-6DA7-474E-8F4D-1B837DD71EE3}" destId="{18B3DAC3-647E-46D1-AFF3-087B435264BE}" srcOrd="2" destOrd="0" presId="urn:microsoft.com/office/officeart/2005/8/layout/hierarchy2"/>
    <dgm:cxn modelId="{68214FFE-F2E0-43CE-A695-EC3D73E10256}" type="presParOf" srcId="{18B3DAC3-647E-46D1-AFF3-087B435264BE}" destId="{CFFF5FD0-D99B-49E0-A1AE-BF619D8B35AE}" srcOrd="0" destOrd="0" presId="urn:microsoft.com/office/officeart/2005/8/layout/hierarchy2"/>
    <dgm:cxn modelId="{37DD8C9F-3C45-48C0-A838-2C4A9661EA08}" type="presParOf" srcId="{6551B984-6DA7-474E-8F4D-1B837DD71EE3}" destId="{CCE3A217-77CC-49A0-953F-D5525BCD02B7}" srcOrd="3" destOrd="0" presId="urn:microsoft.com/office/officeart/2005/8/layout/hierarchy2"/>
    <dgm:cxn modelId="{3EBBF971-8D23-4AC3-BC64-22DDB383F07A}" type="presParOf" srcId="{CCE3A217-77CC-49A0-953F-D5525BCD02B7}" destId="{7714B570-1D2B-4C26-B84E-FECA41313324}" srcOrd="0" destOrd="0" presId="urn:microsoft.com/office/officeart/2005/8/layout/hierarchy2"/>
    <dgm:cxn modelId="{538E9DBE-5D8D-4486-A46C-E6BE017CDCBD}" type="presParOf" srcId="{CCE3A217-77CC-49A0-953F-D5525BCD02B7}" destId="{F69CF15A-B433-43FF-9161-F79A6BB07C44}" srcOrd="1" destOrd="0" presId="urn:microsoft.com/office/officeart/2005/8/layout/hierarchy2"/>
    <dgm:cxn modelId="{6C0534D9-A827-49EC-92C2-D68194442826}" type="presParOf" srcId="{6551B984-6DA7-474E-8F4D-1B837DD71EE3}" destId="{3954D234-4DC7-4137-81AA-A302EB5BE49C}" srcOrd="4" destOrd="0" presId="urn:microsoft.com/office/officeart/2005/8/layout/hierarchy2"/>
    <dgm:cxn modelId="{C1B60FE6-0B04-403D-8FB0-575D4202A4E6}" type="presParOf" srcId="{3954D234-4DC7-4137-81AA-A302EB5BE49C}" destId="{9D55B6E7-8969-4F55-BD08-77F2A2F48DDD}" srcOrd="0" destOrd="0" presId="urn:microsoft.com/office/officeart/2005/8/layout/hierarchy2"/>
    <dgm:cxn modelId="{C51C6D0B-2A22-48FB-9468-E8CA55BCEC2C}" type="presParOf" srcId="{6551B984-6DA7-474E-8F4D-1B837DD71EE3}" destId="{499E382C-8EC0-41B8-AE58-5F16FCFCBE0F}" srcOrd="5" destOrd="0" presId="urn:microsoft.com/office/officeart/2005/8/layout/hierarchy2"/>
    <dgm:cxn modelId="{61EDC4AB-623E-4DF8-A535-DC7ED6CC9D5B}" type="presParOf" srcId="{499E382C-8EC0-41B8-AE58-5F16FCFCBE0F}" destId="{42FE45BD-F2FE-4F61-8A5E-BDB527959818}" srcOrd="0" destOrd="0" presId="urn:microsoft.com/office/officeart/2005/8/layout/hierarchy2"/>
    <dgm:cxn modelId="{78B90DA2-756E-4B5E-91C8-A5D7811C4F5F}" type="presParOf" srcId="{499E382C-8EC0-41B8-AE58-5F16FCFCBE0F}" destId="{F4025914-7D8A-4DE7-B943-B2F514FB6F85}" srcOrd="1" destOrd="0" presId="urn:microsoft.com/office/officeart/2005/8/layout/hierarchy2"/>
    <dgm:cxn modelId="{C3B9F81A-5DE6-43D1-9DEB-4D30A79B605C}" type="presParOf" srcId="{6551B984-6DA7-474E-8F4D-1B837DD71EE3}" destId="{9E35F66C-BBD0-4248-BA65-20EDAAF3C504}" srcOrd="6" destOrd="0" presId="urn:microsoft.com/office/officeart/2005/8/layout/hierarchy2"/>
    <dgm:cxn modelId="{73664D66-E3DD-4C59-AA01-DABAEEC89E2A}" type="presParOf" srcId="{9E35F66C-BBD0-4248-BA65-20EDAAF3C504}" destId="{1BD21BBA-4C0A-41E5-B8DD-BCE400D55291}" srcOrd="0" destOrd="0" presId="urn:microsoft.com/office/officeart/2005/8/layout/hierarchy2"/>
    <dgm:cxn modelId="{39BEDEAF-6B9E-49AE-AD3B-195A900A15D9}" type="presParOf" srcId="{6551B984-6DA7-474E-8F4D-1B837DD71EE3}" destId="{3157973E-4D12-4675-A474-5B6CBAD08F92}" srcOrd="7" destOrd="0" presId="urn:microsoft.com/office/officeart/2005/8/layout/hierarchy2"/>
    <dgm:cxn modelId="{DA2C6DB0-0583-4C96-B9E2-F948065E70AB}" type="presParOf" srcId="{3157973E-4D12-4675-A474-5B6CBAD08F92}" destId="{C91FFC29-46C1-4DC3-B204-267D2F95FC7F}" srcOrd="0" destOrd="0" presId="urn:microsoft.com/office/officeart/2005/8/layout/hierarchy2"/>
    <dgm:cxn modelId="{0936196D-6F30-47CA-B6D3-2C8D251EA371}" type="presParOf" srcId="{3157973E-4D12-4675-A474-5B6CBAD08F92}" destId="{39BF2B4A-4947-4DAA-B855-49A913D526FA}" srcOrd="1" destOrd="0" presId="urn:microsoft.com/office/officeart/2005/8/layout/hierarchy2"/>
  </dgm:cxnLst>
  <dgm:bg>
    <a:solidFill>
      <a:schemeClr val="accent1">
        <a:lumMod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D67A497-5401-433E-AFFD-EB12CE747114}" type="doc">
      <dgm:prSet loTypeId="urn:microsoft.com/office/officeart/2005/8/layout/process4" loCatId="list" qsTypeId="urn:microsoft.com/office/officeart/2005/8/quickstyle/simple2" qsCatId="simple" csTypeId="urn:microsoft.com/office/officeart/2005/8/colors/accent1_2" csCatId="accent1" phldr="1"/>
      <dgm:spPr/>
      <dgm:t>
        <a:bodyPr/>
        <a:lstStyle/>
        <a:p>
          <a:pPr rtl="1"/>
          <a:endParaRPr lang="fa-IR"/>
        </a:p>
      </dgm:t>
    </dgm:pt>
    <dgm:pt modelId="{5B932308-0D15-4DE3-98AE-A9CB4AEDEEF9}">
      <dgm:prSet phldrT="[Text]" custT="1"/>
      <dgm:spPr/>
      <dgm:t>
        <a:bodyPr/>
        <a:lstStyle/>
        <a:p>
          <a:pPr rtl="1"/>
          <a:r>
            <a:rPr lang="fa-IR" sz="1800" b="1" dirty="0" smtClean="0">
              <a:solidFill>
                <a:schemeClr val="tx1">
                  <a:lumMod val="95000"/>
                  <a:lumOff val="5000"/>
                </a:schemeClr>
              </a:solidFill>
              <a:latin typeface="Tahoma" pitchFamily="34" charset="0"/>
              <a:ea typeface="Tahoma" pitchFamily="34" charset="0"/>
              <a:cs typeface="Tahoma" pitchFamily="34" charset="0"/>
            </a:rPr>
            <a:t>1-شناسایی سرمایه فکری بنگاه </a:t>
          </a:r>
          <a:endParaRPr lang="fa-IR" sz="1800" b="1" dirty="0">
            <a:solidFill>
              <a:schemeClr val="tx1">
                <a:lumMod val="95000"/>
                <a:lumOff val="5000"/>
              </a:schemeClr>
            </a:solidFill>
            <a:latin typeface="Tahoma" pitchFamily="34" charset="0"/>
            <a:ea typeface="Tahoma" pitchFamily="34" charset="0"/>
            <a:cs typeface="Tahoma" pitchFamily="34" charset="0"/>
          </a:endParaRPr>
        </a:p>
      </dgm:t>
    </dgm:pt>
    <dgm:pt modelId="{2492FBAD-9CAB-4FC6-8E16-C305006B2B80}" type="parTrans" cxnId="{78B25595-4F0B-4693-B6C3-2F2756BD9207}">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6E8A0F08-C10D-4FB5-8BF8-8AE5335B1875}" type="sibTrans" cxnId="{78B25595-4F0B-4693-B6C3-2F2756BD9207}">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937BC3A9-9BEB-4DD5-952D-97A7EEB7447D}">
      <dgm:prSet phldrT="[Text]" custT="1"/>
      <dgm:spPr/>
      <dgm:t>
        <a:bodyPr/>
        <a:lstStyle/>
        <a:p>
          <a:pPr rtl="1"/>
          <a:r>
            <a:rPr lang="fa-IR" sz="1800" b="1" smtClean="0">
              <a:solidFill>
                <a:schemeClr val="tx1">
                  <a:lumMod val="95000"/>
                  <a:lumOff val="5000"/>
                </a:schemeClr>
              </a:solidFill>
              <a:latin typeface="Tahoma" pitchFamily="34" charset="0"/>
              <a:ea typeface="Tahoma" pitchFamily="34" charset="0"/>
              <a:cs typeface="Tahoma" pitchFamily="34" charset="0"/>
            </a:rPr>
            <a:t>3-اندازه گیری سرمایه فکری(یا سنجش)</a:t>
          </a:r>
          <a:endParaRPr lang="fa-IR" sz="1800" b="1" dirty="0">
            <a:solidFill>
              <a:schemeClr val="tx1">
                <a:lumMod val="95000"/>
                <a:lumOff val="5000"/>
              </a:schemeClr>
            </a:solidFill>
            <a:latin typeface="Tahoma" pitchFamily="34" charset="0"/>
            <a:ea typeface="Tahoma" pitchFamily="34" charset="0"/>
            <a:cs typeface="Tahoma" pitchFamily="34" charset="0"/>
          </a:endParaRPr>
        </a:p>
      </dgm:t>
    </dgm:pt>
    <dgm:pt modelId="{92365FE5-8520-4042-AC95-0F09485463AC}" type="parTrans" cxnId="{08AE0D41-BBB6-428D-B1A1-DED439B0AB12}">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A97F19E1-7A57-47C5-A37E-F33DB7F513B8}" type="sibTrans" cxnId="{08AE0D41-BBB6-428D-B1A1-DED439B0AB12}">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41799FA8-AF27-4928-976D-6304C0B777ED}">
      <dgm:prSet phldrT="[Text]" custT="1"/>
      <dgm:spPr/>
      <dgm:t>
        <a:bodyPr/>
        <a:lstStyle/>
        <a:p>
          <a:pPr rtl="1"/>
          <a:r>
            <a:rPr lang="fa-IR" sz="1800" b="1" smtClean="0">
              <a:solidFill>
                <a:schemeClr val="tx1">
                  <a:lumMod val="95000"/>
                  <a:lumOff val="5000"/>
                </a:schemeClr>
              </a:solidFill>
              <a:latin typeface="Tahoma" pitchFamily="34" charset="0"/>
              <a:ea typeface="Tahoma" pitchFamily="34" charset="0"/>
              <a:cs typeface="Tahoma" pitchFamily="34" charset="0"/>
            </a:rPr>
            <a:t>4-مدیریت سرمایه فکری </a:t>
          </a:r>
          <a:endParaRPr lang="fa-IR" sz="1800" b="1" dirty="0">
            <a:solidFill>
              <a:schemeClr val="tx1">
                <a:lumMod val="95000"/>
                <a:lumOff val="5000"/>
              </a:schemeClr>
            </a:solidFill>
            <a:latin typeface="Tahoma" pitchFamily="34" charset="0"/>
            <a:ea typeface="Tahoma" pitchFamily="34" charset="0"/>
            <a:cs typeface="Tahoma" pitchFamily="34" charset="0"/>
          </a:endParaRPr>
        </a:p>
      </dgm:t>
    </dgm:pt>
    <dgm:pt modelId="{57639F03-2CC8-4017-8BFE-148FE5ABAEC6}" type="parTrans" cxnId="{1BB14A2A-725F-4FEC-BFD2-E529EFA91919}">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D79A3A81-6BDE-4038-8AB9-0B309E7A378B}" type="sibTrans" cxnId="{1BB14A2A-725F-4FEC-BFD2-E529EFA91919}">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2B955B6B-2810-4FAA-A56D-88F9AE594FF5}">
      <dgm:prSet phldrT="[Text]" custT="1"/>
      <dgm:spPr/>
      <dgm:t>
        <a:bodyPr/>
        <a:lstStyle/>
        <a:p>
          <a:pPr rtl="1"/>
          <a:r>
            <a:rPr lang="fa-IR" sz="1800" b="1" smtClean="0">
              <a:solidFill>
                <a:schemeClr val="tx1">
                  <a:lumMod val="95000"/>
                  <a:lumOff val="5000"/>
                </a:schemeClr>
              </a:solidFill>
              <a:latin typeface="Tahoma" pitchFamily="34" charset="0"/>
              <a:ea typeface="Tahoma" pitchFamily="34" charset="0"/>
              <a:cs typeface="Tahoma" pitchFamily="34" charset="0"/>
            </a:rPr>
            <a:t>5-گزارشگری سرمایه فکری </a:t>
          </a:r>
          <a:endParaRPr lang="fa-IR" sz="1800" b="1" dirty="0">
            <a:solidFill>
              <a:schemeClr val="tx1">
                <a:lumMod val="95000"/>
                <a:lumOff val="5000"/>
              </a:schemeClr>
            </a:solidFill>
            <a:latin typeface="Tahoma" pitchFamily="34" charset="0"/>
            <a:ea typeface="Tahoma" pitchFamily="34" charset="0"/>
            <a:cs typeface="Tahoma" pitchFamily="34" charset="0"/>
          </a:endParaRPr>
        </a:p>
      </dgm:t>
    </dgm:pt>
    <dgm:pt modelId="{E3AABFDA-DD74-4A87-A636-81970D928A34}" type="parTrans" cxnId="{A5773AC0-BB0D-4561-8710-380A47E6D9C7}">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94D112A0-8882-4168-913D-DB8E7662C8D3}" type="sibTrans" cxnId="{A5773AC0-BB0D-4561-8710-380A47E6D9C7}">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0AC64D1C-D44F-4B74-8161-1F4820E9CCCF}">
      <dgm:prSet phldrT="[Text]" custT="1"/>
      <dgm:spPr/>
      <dgm:t>
        <a:bodyPr/>
        <a:lstStyle/>
        <a:p>
          <a:pPr rtl="1"/>
          <a:r>
            <a:rPr lang="fa-IR" sz="1800" b="1" smtClean="0">
              <a:solidFill>
                <a:schemeClr val="tx1">
                  <a:lumMod val="95000"/>
                  <a:lumOff val="5000"/>
                </a:schemeClr>
              </a:solidFill>
              <a:latin typeface="Tahoma" pitchFamily="34" charset="0"/>
              <a:ea typeface="Tahoma" pitchFamily="34" charset="0"/>
              <a:cs typeface="Tahoma" pitchFamily="34" charset="0"/>
            </a:rPr>
            <a:t>2-ترسیم عوامل کلیدی ارزش </a:t>
          </a:r>
          <a:endParaRPr lang="fa-IR" sz="1800" b="1" dirty="0">
            <a:solidFill>
              <a:schemeClr val="tx1">
                <a:lumMod val="95000"/>
                <a:lumOff val="5000"/>
              </a:schemeClr>
            </a:solidFill>
            <a:latin typeface="Tahoma" pitchFamily="34" charset="0"/>
            <a:ea typeface="Tahoma" pitchFamily="34" charset="0"/>
            <a:cs typeface="Tahoma" pitchFamily="34" charset="0"/>
          </a:endParaRPr>
        </a:p>
      </dgm:t>
    </dgm:pt>
    <dgm:pt modelId="{AC4F7915-5DCC-4778-8CD7-E7B8AD0642F2}" type="sibTrans" cxnId="{FD5ADE73-5D08-4440-A994-8586BF75EE26}">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528C7E3C-4FAB-4FA3-9A71-7B7B80AC58F9}" type="parTrans" cxnId="{FD5ADE73-5D08-4440-A994-8586BF75EE26}">
      <dgm:prSet/>
      <dgm:spPr/>
      <dgm:t>
        <a:bodyPr/>
        <a:lstStyle/>
        <a:p>
          <a:pPr rtl="1"/>
          <a:endParaRPr lang="fa-IR" sz="1800" b="1">
            <a:solidFill>
              <a:schemeClr val="tx1">
                <a:lumMod val="95000"/>
                <a:lumOff val="5000"/>
              </a:schemeClr>
            </a:solidFill>
            <a:latin typeface="Tahoma" pitchFamily="34" charset="0"/>
            <a:ea typeface="Tahoma" pitchFamily="34" charset="0"/>
            <a:cs typeface="Tahoma" pitchFamily="34" charset="0"/>
          </a:endParaRPr>
        </a:p>
      </dgm:t>
    </dgm:pt>
    <dgm:pt modelId="{C578A341-085E-4EBC-B1B4-7DEA4B667828}" type="pres">
      <dgm:prSet presAssocID="{1D67A497-5401-433E-AFFD-EB12CE747114}" presName="Name0" presStyleCnt="0">
        <dgm:presLayoutVars>
          <dgm:dir/>
          <dgm:animLvl val="lvl"/>
          <dgm:resizeHandles val="exact"/>
        </dgm:presLayoutVars>
      </dgm:prSet>
      <dgm:spPr/>
      <dgm:t>
        <a:bodyPr/>
        <a:lstStyle/>
        <a:p>
          <a:pPr rtl="1"/>
          <a:endParaRPr lang="fa-IR"/>
        </a:p>
      </dgm:t>
    </dgm:pt>
    <dgm:pt modelId="{4F70A71B-8DB5-44FE-A404-473019E5ECF1}" type="pres">
      <dgm:prSet presAssocID="{2B955B6B-2810-4FAA-A56D-88F9AE594FF5}" presName="boxAndChildren" presStyleCnt="0"/>
      <dgm:spPr/>
    </dgm:pt>
    <dgm:pt modelId="{EF8BB86E-AFBD-4B86-91E9-79C9303BC09F}" type="pres">
      <dgm:prSet presAssocID="{2B955B6B-2810-4FAA-A56D-88F9AE594FF5}" presName="parentTextBox" presStyleLbl="node1" presStyleIdx="0" presStyleCnt="5"/>
      <dgm:spPr/>
      <dgm:t>
        <a:bodyPr/>
        <a:lstStyle/>
        <a:p>
          <a:pPr rtl="1"/>
          <a:endParaRPr lang="fa-IR"/>
        </a:p>
      </dgm:t>
    </dgm:pt>
    <dgm:pt modelId="{F3183531-DA8E-477E-99F4-74F06F9405E6}" type="pres">
      <dgm:prSet presAssocID="{D79A3A81-6BDE-4038-8AB9-0B309E7A378B}" presName="sp" presStyleCnt="0"/>
      <dgm:spPr/>
    </dgm:pt>
    <dgm:pt modelId="{95FEB04B-3A02-4B53-B061-30E8076AB84A}" type="pres">
      <dgm:prSet presAssocID="{41799FA8-AF27-4928-976D-6304C0B777ED}" presName="arrowAndChildren" presStyleCnt="0"/>
      <dgm:spPr/>
    </dgm:pt>
    <dgm:pt modelId="{DB88F9F7-63DA-4A52-9B38-CBC1F4665A72}" type="pres">
      <dgm:prSet presAssocID="{41799FA8-AF27-4928-976D-6304C0B777ED}" presName="parentTextArrow" presStyleLbl="node1" presStyleIdx="1" presStyleCnt="5"/>
      <dgm:spPr/>
      <dgm:t>
        <a:bodyPr/>
        <a:lstStyle/>
        <a:p>
          <a:pPr rtl="1"/>
          <a:endParaRPr lang="fa-IR"/>
        </a:p>
      </dgm:t>
    </dgm:pt>
    <dgm:pt modelId="{FE2DB413-C37E-426D-A3B7-7E73CDE90604}" type="pres">
      <dgm:prSet presAssocID="{A97F19E1-7A57-47C5-A37E-F33DB7F513B8}" presName="sp" presStyleCnt="0"/>
      <dgm:spPr/>
    </dgm:pt>
    <dgm:pt modelId="{511009C3-3090-49DB-BF5E-DB5AE3674C54}" type="pres">
      <dgm:prSet presAssocID="{937BC3A9-9BEB-4DD5-952D-97A7EEB7447D}" presName="arrowAndChildren" presStyleCnt="0"/>
      <dgm:spPr/>
    </dgm:pt>
    <dgm:pt modelId="{F6BAA365-124B-4CB2-BD97-144251A37794}" type="pres">
      <dgm:prSet presAssocID="{937BC3A9-9BEB-4DD5-952D-97A7EEB7447D}" presName="parentTextArrow" presStyleLbl="node1" presStyleIdx="2" presStyleCnt="5"/>
      <dgm:spPr/>
      <dgm:t>
        <a:bodyPr/>
        <a:lstStyle/>
        <a:p>
          <a:pPr rtl="1"/>
          <a:endParaRPr lang="fa-IR"/>
        </a:p>
      </dgm:t>
    </dgm:pt>
    <dgm:pt modelId="{E8037081-1893-4C64-A09A-20DF28B026C4}" type="pres">
      <dgm:prSet presAssocID="{AC4F7915-5DCC-4778-8CD7-E7B8AD0642F2}" presName="sp" presStyleCnt="0"/>
      <dgm:spPr/>
    </dgm:pt>
    <dgm:pt modelId="{0582084E-A88A-4A68-892C-343FCFFA8FE4}" type="pres">
      <dgm:prSet presAssocID="{0AC64D1C-D44F-4B74-8161-1F4820E9CCCF}" presName="arrowAndChildren" presStyleCnt="0"/>
      <dgm:spPr/>
    </dgm:pt>
    <dgm:pt modelId="{3A3152F6-AC20-48BB-A3E2-12E841815FA9}" type="pres">
      <dgm:prSet presAssocID="{0AC64D1C-D44F-4B74-8161-1F4820E9CCCF}" presName="parentTextArrow" presStyleLbl="node1" presStyleIdx="3" presStyleCnt="5"/>
      <dgm:spPr/>
      <dgm:t>
        <a:bodyPr/>
        <a:lstStyle/>
        <a:p>
          <a:pPr rtl="1"/>
          <a:endParaRPr lang="fa-IR"/>
        </a:p>
      </dgm:t>
    </dgm:pt>
    <dgm:pt modelId="{A4E351CC-D310-46C0-A565-B5C1C3828DEC}" type="pres">
      <dgm:prSet presAssocID="{6E8A0F08-C10D-4FB5-8BF8-8AE5335B1875}" presName="sp" presStyleCnt="0"/>
      <dgm:spPr/>
    </dgm:pt>
    <dgm:pt modelId="{1AAB9F20-A58A-4D42-8BA7-70607357D229}" type="pres">
      <dgm:prSet presAssocID="{5B932308-0D15-4DE3-98AE-A9CB4AEDEEF9}" presName="arrowAndChildren" presStyleCnt="0"/>
      <dgm:spPr/>
    </dgm:pt>
    <dgm:pt modelId="{7B880CA9-D094-46CC-9253-570D381542B6}" type="pres">
      <dgm:prSet presAssocID="{5B932308-0D15-4DE3-98AE-A9CB4AEDEEF9}" presName="parentTextArrow" presStyleLbl="node1" presStyleIdx="4" presStyleCnt="5" custLinFactNeighborY="-221"/>
      <dgm:spPr/>
      <dgm:t>
        <a:bodyPr/>
        <a:lstStyle/>
        <a:p>
          <a:pPr rtl="1"/>
          <a:endParaRPr lang="fa-IR"/>
        </a:p>
      </dgm:t>
    </dgm:pt>
  </dgm:ptLst>
  <dgm:cxnLst>
    <dgm:cxn modelId="{14C1BC42-32C2-48A8-A385-CD054DE4AD42}" type="presOf" srcId="{2B955B6B-2810-4FAA-A56D-88F9AE594FF5}" destId="{EF8BB86E-AFBD-4B86-91E9-79C9303BC09F}" srcOrd="0" destOrd="0" presId="urn:microsoft.com/office/officeart/2005/8/layout/process4"/>
    <dgm:cxn modelId="{4892D042-BBCA-4346-9817-7051E49664CB}" type="presOf" srcId="{0AC64D1C-D44F-4B74-8161-1F4820E9CCCF}" destId="{3A3152F6-AC20-48BB-A3E2-12E841815FA9}" srcOrd="0" destOrd="0" presId="urn:microsoft.com/office/officeart/2005/8/layout/process4"/>
    <dgm:cxn modelId="{A5773AC0-BB0D-4561-8710-380A47E6D9C7}" srcId="{1D67A497-5401-433E-AFFD-EB12CE747114}" destId="{2B955B6B-2810-4FAA-A56D-88F9AE594FF5}" srcOrd="4" destOrd="0" parTransId="{E3AABFDA-DD74-4A87-A636-81970D928A34}" sibTransId="{94D112A0-8882-4168-913D-DB8E7662C8D3}"/>
    <dgm:cxn modelId="{A5481ABC-07FF-4CD7-96E5-7F3C02B78C2C}" type="presOf" srcId="{937BC3A9-9BEB-4DD5-952D-97A7EEB7447D}" destId="{F6BAA365-124B-4CB2-BD97-144251A37794}" srcOrd="0" destOrd="0" presId="urn:microsoft.com/office/officeart/2005/8/layout/process4"/>
    <dgm:cxn modelId="{E991F19C-F52F-4975-8322-EC452C7C9270}" type="presOf" srcId="{41799FA8-AF27-4928-976D-6304C0B777ED}" destId="{DB88F9F7-63DA-4A52-9B38-CBC1F4665A72}" srcOrd="0" destOrd="0" presId="urn:microsoft.com/office/officeart/2005/8/layout/process4"/>
    <dgm:cxn modelId="{08AE0D41-BBB6-428D-B1A1-DED439B0AB12}" srcId="{1D67A497-5401-433E-AFFD-EB12CE747114}" destId="{937BC3A9-9BEB-4DD5-952D-97A7EEB7447D}" srcOrd="2" destOrd="0" parTransId="{92365FE5-8520-4042-AC95-0F09485463AC}" sibTransId="{A97F19E1-7A57-47C5-A37E-F33DB7F513B8}"/>
    <dgm:cxn modelId="{FD5ADE73-5D08-4440-A994-8586BF75EE26}" srcId="{1D67A497-5401-433E-AFFD-EB12CE747114}" destId="{0AC64D1C-D44F-4B74-8161-1F4820E9CCCF}" srcOrd="1" destOrd="0" parTransId="{528C7E3C-4FAB-4FA3-9A71-7B7B80AC58F9}" sibTransId="{AC4F7915-5DCC-4778-8CD7-E7B8AD0642F2}"/>
    <dgm:cxn modelId="{78B25595-4F0B-4693-B6C3-2F2756BD9207}" srcId="{1D67A497-5401-433E-AFFD-EB12CE747114}" destId="{5B932308-0D15-4DE3-98AE-A9CB4AEDEEF9}" srcOrd="0" destOrd="0" parTransId="{2492FBAD-9CAB-4FC6-8E16-C305006B2B80}" sibTransId="{6E8A0F08-C10D-4FB5-8BF8-8AE5335B1875}"/>
    <dgm:cxn modelId="{248F10D7-1310-4618-AE0C-90484805ED98}" type="presOf" srcId="{1D67A497-5401-433E-AFFD-EB12CE747114}" destId="{C578A341-085E-4EBC-B1B4-7DEA4B667828}" srcOrd="0" destOrd="0" presId="urn:microsoft.com/office/officeart/2005/8/layout/process4"/>
    <dgm:cxn modelId="{8E813375-B5FC-4599-B168-C124EEC8A445}" type="presOf" srcId="{5B932308-0D15-4DE3-98AE-A9CB4AEDEEF9}" destId="{7B880CA9-D094-46CC-9253-570D381542B6}" srcOrd="0" destOrd="0" presId="urn:microsoft.com/office/officeart/2005/8/layout/process4"/>
    <dgm:cxn modelId="{1BB14A2A-725F-4FEC-BFD2-E529EFA91919}" srcId="{1D67A497-5401-433E-AFFD-EB12CE747114}" destId="{41799FA8-AF27-4928-976D-6304C0B777ED}" srcOrd="3" destOrd="0" parTransId="{57639F03-2CC8-4017-8BFE-148FE5ABAEC6}" sibTransId="{D79A3A81-6BDE-4038-8AB9-0B309E7A378B}"/>
    <dgm:cxn modelId="{E722DBA0-FE05-4ED4-86EB-5687BC24FD35}" type="presParOf" srcId="{C578A341-085E-4EBC-B1B4-7DEA4B667828}" destId="{4F70A71B-8DB5-44FE-A404-473019E5ECF1}" srcOrd="0" destOrd="0" presId="urn:microsoft.com/office/officeart/2005/8/layout/process4"/>
    <dgm:cxn modelId="{18EE9085-3D69-4E0A-9670-14CAF59410EC}" type="presParOf" srcId="{4F70A71B-8DB5-44FE-A404-473019E5ECF1}" destId="{EF8BB86E-AFBD-4B86-91E9-79C9303BC09F}" srcOrd="0" destOrd="0" presId="urn:microsoft.com/office/officeart/2005/8/layout/process4"/>
    <dgm:cxn modelId="{D29E0375-1540-4D93-9242-0F3A0F197E91}" type="presParOf" srcId="{C578A341-085E-4EBC-B1B4-7DEA4B667828}" destId="{F3183531-DA8E-477E-99F4-74F06F9405E6}" srcOrd="1" destOrd="0" presId="urn:microsoft.com/office/officeart/2005/8/layout/process4"/>
    <dgm:cxn modelId="{5877E843-0A6E-4296-9E7B-4AF66897CDC8}" type="presParOf" srcId="{C578A341-085E-4EBC-B1B4-7DEA4B667828}" destId="{95FEB04B-3A02-4B53-B061-30E8076AB84A}" srcOrd="2" destOrd="0" presId="urn:microsoft.com/office/officeart/2005/8/layout/process4"/>
    <dgm:cxn modelId="{029DF237-962A-4924-8F1F-B6AD10DC0440}" type="presParOf" srcId="{95FEB04B-3A02-4B53-B061-30E8076AB84A}" destId="{DB88F9F7-63DA-4A52-9B38-CBC1F4665A72}" srcOrd="0" destOrd="0" presId="urn:microsoft.com/office/officeart/2005/8/layout/process4"/>
    <dgm:cxn modelId="{66CAF16B-54FE-40A7-BBFE-311AF21C9E0C}" type="presParOf" srcId="{C578A341-085E-4EBC-B1B4-7DEA4B667828}" destId="{FE2DB413-C37E-426D-A3B7-7E73CDE90604}" srcOrd="3" destOrd="0" presId="urn:microsoft.com/office/officeart/2005/8/layout/process4"/>
    <dgm:cxn modelId="{44D147FD-FCC3-4B9D-B8F5-07C42F8C3EAF}" type="presParOf" srcId="{C578A341-085E-4EBC-B1B4-7DEA4B667828}" destId="{511009C3-3090-49DB-BF5E-DB5AE3674C54}" srcOrd="4" destOrd="0" presId="urn:microsoft.com/office/officeart/2005/8/layout/process4"/>
    <dgm:cxn modelId="{CE9B1526-D907-40D1-853D-1FEDEB2502D4}" type="presParOf" srcId="{511009C3-3090-49DB-BF5E-DB5AE3674C54}" destId="{F6BAA365-124B-4CB2-BD97-144251A37794}" srcOrd="0" destOrd="0" presId="urn:microsoft.com/office/officeart/2005/8/layout/process4"/>
    <dgm:cxn modelId="{AD720715-75A9-493A-AF72-99ECFB45BF36}" type="presParOf" srcId="{C578A341-085E-4EBC-B1B4-7DEA4B667828}" destId="{E8037081-1893-4C64-A09A-20DF28B026C4}" srcOrd="5" destOrd="0" presId="urn:microsoft.com/office/officeart/2005/8/layout/process4"/>
    <dgm:cxn modelId="{717BF69A-58E8-4AEA-9710-B6631ED6638B}" type="presParOf" srcId="{C578A341-085E-4EBC-B1B4-7DEA4B667828}" destId="{0582084E-A88A-4A68-892C-343FCFFA8FE4}" srcOrd="6" destOrd="0" presId="urn:microsoft.com/office/officeart/2005/8/layout/process4"/>
    <dgm:cxn modelId="{7DB74F7B-5824-40EE-AF28-5199C288DE1F}" type="presParOf" srcId="{0582084E-A88A-4A68-892C-343FCFFA8FE4}" destId="{3A3152F6-AC20-48BB-A3E2-12E841815FA9}" srcOrd="0" destOrd="0" presId="urn:microsoft.com/office/officeart/2005/8/layout/process4"/>
    <dgm:cxn modelId="{A4835F6D-7F66-4CC2-93DA-75DD2BFBFA6F}" type="presParOf" srcId="{C578A341-085E-4EBC-B1B4-7DEA4B667828}" destId="{A4E351CC-D310-46C0-A565-B5C1C3828DEC}" srcOrd="7" destOrd="0" presId="urn:microsoft.com/office/officeart/2005/8/layout/process4"/>
    <dgm:cxn modelId="{883D5364-39B8-4683-9C8B-1B2C3DF77297}" type="presParOf" srcId="{C578A341-085E-4EBC-B1B4-7DEA4B667828}" destId="{1AAB9F20-A58A-4D42-8BA7-70607357D229}" srcOrd="8" destOrd="0" presId="urn:microsoft.com/office/officeart/2005/8/layout/process4"/>
    <dgm:cxn modelId="{A2328F3B-024F-4181-9C1E-B42882969705}" type="presParOf" srcId="{1AAB9F20-A58A-4D42-8BA7-70607357D229}" destId="{7B880CA9-D094-46CC-9253-570D381542B6}" srcOrd="0" destOrd="0" presId="urn:microsoft.com/office/officeart/2005/8/layout/process4"/>
  </dgm:cxnLst>
  <dgm:bg/>
  <dgm:whole>
    <a:ln>
      <a:solidFill>
        <a:schemeClr val="tx1">
          <a:lumMod val="95000"/>
          <a:lumOff val="500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04589C-E254-4372-8E91-D96029CA0B9E}" type="doc">
      <dgm:prSet loTypeId="urn:microsoft.com/office/officeart/2005/8/layout/chevron2" loCatId="list" qsTypeId="urn:microsoft.com/office/officeart/2005/8/quickstyle/simple1" qsCatId="simple" csTypeId="urn:microsoft.com/office/officeart/2005/8/colors/accent1_2" csCatId="accent1" phldr="1"/>
      <dgm:spPr>
        <a:scene3d>
          <a:camera prst="orthographicFront">
            <a:rot lat="0" lon="10800000" rev="0"/>
          </a:camera>
          <a:lightRig rig="threePt" dir="t"/>
        </a:scene3d>
      </dgm:spPr>
      <dgm:t>
        <a:bodyPr/>
        <a:lstStyle/>
        <a:p>
          <a:pPr rtl="1"/>
          <a:endParaRPr lang="fa-IR"/>
        </a:p>
      </dgm:t>
    </dgm:pt>
    <dgm:pt modelId="{3B72EBDE-A3CE-4171-8811-E734FA589D33}">
      <dgm:prSet phldrT="[Text]"/>
      <dgm:spPr>
        <a:scene3d>
          <a:camera prst="orthographicFront">
            <a:rot lat="0" lon="10800000" rev="0"/>
          </a:camera>
          <a:lightRig rig="threePt" dir="t"/>
        </a:scene3d>
        <a:sp3d/>
      </dgm:spPr>
      <dgm:t>
        <a:bodyPr>
          <a:flatTx/>
        </a:bodyPr>
        <a:lstStyle/>
        <a:p>
          <a:pPr rtl="1"/>
          <a:r>
            <a:rPr lang="fa-IR" dirty="0" smtClean="0"/>
            <a:t>1</a:t>
          </a:r>
          <a:endParaRPr lang="fa-IR" dirty="0"/>
        </a:p>
      </dgm:t>
    </dgm:pt>
    <dgm:pt modelId="{7B705D67-B4F3-45DA-8CD4-F202490EE804}" type="parTrans" cxnId="{4F574D81-4A21-421F-BE2E-0B467AB4A58E}">
      <dgm:prSet/>
      <dgm:spPr/>
      <dgm:t>
        <a:bodyPr/>
        <a:lstStyle/>
        <a:p>
          <a:pPr rtl="1"/>
          <a:endParaRPr lang="fa-IR"/>
        </a:p>
      </dgm:t>
    </dgm:pt>
    <dgm:pt modelId="{8C46A25C-5302-4326-95F9-FD01261EC957}" type="sibTrans" cxnId="{4F574D81-4A21-421F-BE2E-0B467AB4A58E}">
      <dgm:prSet/>
      <dgm:spPr/>
      <dgm:t>
        <a:bodyPr/>
        <a:lstStyle/>
        <a:p>
          <a:pPr rtl="1"/>
          <a:endParaRPr lang="fa-IR"/>
        </a:p>
      </dgm:t>
    </dgm:pt>
    <dgm:pt modelId="{B8C51E26-C801-4B2E-802C-6B02F38EB976}">
      <dgm:prSet phldrT="[Text]" custT="1">
        <dgm:style>
          <a:lnRef idx="2">
            <a:schemeClr val="accent3">
              <a:shade val="50000"/>
            </a:schemeClr>
          </a:lnRef>
          <a:fillRef idx="1">
            <a:schemeClr val="accent3"/>
          </a:fillRef>
          <a:effectRef idx="0">
            <a:schemeClr val="accent3"/>
          </a:effectRef>
          <a:fontRef idx="minor">
            <a:schemeClr val="lt1"/>
          </a:fontRef>
        </dgm:style>
      </dgm:prSet>
      <dgm:spPr/>
      <dgm:t>
        <a:bodyPr>
          <a:flatTx/>
        </a:bodyPr>
        <a:lstStyle/>
        <a:p>
          <a:pPr rtl="1"/>
          <a:r>
            <a:rPr lang="fa-IR" sz="1800" b="1" dirty="0" smtClean="0">
              <a:cs typeface="2  Mitra" pitchFamily="2" charset="-78"/>
            </a:rPr>
            <a:t>کمک به سازمان در تدوین استراتژی تجاری(درون سازمانی)</a:t>
          </a:r>
          <a:endParaRPr lang="fa-IR" sz="1800" b="1" dirty="0"/>
        </a:p>
      </dgm:t>
    </dgm:pt>
    <dgm:pt modelId="{3491CDAF-8749-4131-A2AC-005690359E1E}" type="parTrans" cxnId="{FE7034E1-5E12-4E0A-A683-E8820A3359D8}">
      <dgm:prSet/>
      <dgm:spPr/>
      <dgm:t>
        <a:bodyPr/>
        <a:lstStyle/>
        <a:p>
          <a:pPr rtl="1"/>
          <a:endParaRPr lang="fa-IR"/>
        </a:p>
      </dgm:t>
    </dgm:pt>
    <dgm:pt modelId="{645B41DE-294D-4E7E-9171-75F1A45B8238}" type="sibTrans" cxnId="{FE7034E1-5E12-4E0A-A683-E8820A3359D8}">
      <dgm:prSet/>
      <dgm:spPr/>
      <dgm:t>
        <a:bodyPr/>
        <a:lstStyle/>
        <a:p>
          <a:pPr rtl="1"/>
          <a:endParaRPr lang="fa-IR"/>
        </a:p>
      </dgm:t>
    </dgm:pt>
    <dgm:pt modelId="{7D63C4A0-9303-4625-839E-26222406BEB4}">
      <dgm:prSet phldrT="[Text]"/>
      <dgm:spPr>
        <a:scene3d>
          <a:camera prst="orthographicFront">
            <a:rot lat="0" lon="10800000" rev="0"/>
          </a:camera>
          <a:lightRig rig="threePt" dir="t"/>
        </a:scene3d>
        <a:sp3d/>
      </dgm:spPr>
      <dgm:t>
        <a:bodyPr>
          <a:flatTx/>
        </a:bodyPr>
        <a:lstStyle/>
        <a:p>
          <a:pPr rtl="1"/>
          <a:r>
            <a:rPr lang="fa-IR" dirty="0" smtClean="0"/>
            <a:t>2</a:t>
          </a:r>
          <a:endParaRPr lang="fa-IR" dirty="0"/>
        </a:p>
      </dgm:t>
    </dgm:pt>
    <dgm:pt modelId="{44315EF2-1B3E-4A09-8C44-1D5DE1413B28}" type="parTrans" cxnId="{4D8B379C-746A-478C-AEDD-5F249FD73151}">
      <dgm:prSet/>
      <dgm:spPr/>
      <dgm:t>
        <a:bodyPr/>
        <a:lstStyle/>
        <a:p>
          <a:pPr rtl="1"/>
          <a:endParaRPr lang="fa-IR"/>
        </a:p>
      </dgm:t>
    </dgm:pt>
    <dgm:pt modelId="{5D53B210-5690-46A1-AFDD-37A12AD42A39}" type="sibTrans" cxnId="{4D8B379C-746A-478C-AEDD-5F249FD73151}">
      <dgm:prSet/>
      <dgm:spPr/>
      <dgm:t>
        <a:bodyPr/>
        <a:lstStyle/>
        <a:p>
          <a:pPr rtl="1"/>
          <a:endParaRPr lang="fa-IR"/>
        </a:p>
      </dgm:t>
    </dgm:pt>
    <dgm:pt modelId="{E06E2AC3-EFC3-4246-9573-E5F851BF6FA5}">
      <dgm:prSet phldrT="[Text]"/>
      <dgm:spPr>
        <a:scene3d>
          <a:camera prst="orthographicFront">
            <a:rot lat="0" lon="10800000" rev="0"/>
          </a:camera>
          <a:lightRig rig="threePt" dir="t"/>
        </a:scene3d>
        <a:sp3d/>
      </dgm:spPr>
      <dgm:t>
        <a:bodyPr>
          <a:flatTx/>
        </a:bodyPr>
        <a:lstStyle/>
        <a:p>
          <a:pPr rtl="1"/>
          <a:r>
            <a:rPr lang="fa-IR" dirty="0" smtClean="0"/>
            <a:t>3</a:t>
          </a:r>
          <a:endParaRPr lang="fa-IR" dirty="0"/>
        </a:p>
      </dgm:t>
    </dgm:pt>
    <dgm:pt modelId="{E781727F-88A8-4EBB-A445-5BB4CDC31F8A}" type="parTrans" cxnId="{33538BFB-58A7-4127-91EF-EEC83BE93955}">
      <dgm:prSet/>
      <dgm:spPr/>
      <dgm:t>
        <a:bodyPr/>
        <a:lstStyle/>
        <a:p>
          <a:pPr rtl="1"/>
          <a:endParaRPr lang="fa-IR"/>
        </a:p>
      </dgm:t>
    </dgm:pt>
    <dgm:pt modelId="{CFDCDCF1-6BD1-4D8C-A466-F85D43AEBFA0}" type="sibTrans" cxnId="{33538BFB-58A7-4127-91EF-EEC83BE93955}">
      <dgm:prSet/>
      <dgm:spPr/>
      <dgm:t>
        <a:bodyPr/>
        <a:lstStyle/>
        <a:p>
          <a:pPr rtl="1"/>
          <a:endParaRPr lang="fa-IR"/>
        </a:p>
      </dgm:t>
    </dgm:pt>
    <dgm:pt modelId="{AB4C3429-78B1-4290-95BE-F396B53FBCE6}">
      <dgm:prSet phldrT="[Text]"/>
      <dgm:spPr>
        <a:scene3d>
          <a:camera prst="orthographicFront">
            <a:rot lat="0" lon="10800000" rev="0"/>
          </a:camera>
          <a:lightRig rig="threePt" dir="t"/>
        </a:scene3d>
        <a:sp3d/>
      </dgm:spPr>
      <dgm:t>
        <a:bodyPr>
          <a:flatTx/>
        </a:bodyPr>
        <a:lstStyle/>
        <a:p>
          <a:pPr rtl="1"/>
          <a:r>
            <a:rPr lang="fa-IR" dirty="0" smtClean="0"/>
            <a:t>4</a:t>
          </a:r>
          <a:endParaRPr lang="fa-IR" dirty="0"/>
        </a:p>
      </dgm:t>
    </dgm:pt>
    <dgm:pt modelId="{8D07B6B7-CB3F-4573-B4F4-EABCD486DEAA}" type="parTrans" cxnId="{B46B6C75-1BBB-4BFE-BF9E-3E161918B92B}">
      <dgm:prSet/>
      <dgm:spPr/>
      <dgm:t>
        <a:bodyPr/>
        <a:lstStyle/>
        <a:p>
          <a:pPr rtl="1"/>
          <a:endParaRPr lang="fa-IR"/>
        </a:p>
      </dgm:t>
    </dgm:pt>
    <dgm:pt modelId="{8A5457E2-827E-4108-AABD-F0A5EA1F6244}" type="sibTrans" cxnId="{B46B6C75-1BBB-4BFE-BF9E-3E161918B92B}">
      <dgm:prSet/>
      <dgm:spPr/>
      <dgm:t>
        <a:bodyPr/>
        <a:lstStyle/>
        <a:p>
          <a:pPr rtl="1"/>
          <a:endParaRPr lang="fa-IR"/>
        </a:p>
      </dgm:t>
    </dgm:pt>
    <dgm:pt modelId="{77738CA0-35B1-4D54-8A2D-C4AD484EA0F1}">
      <dgm:prSet phldrT="[Text]"/>
      <dgm:spPr>
        <a:scene3d>
          <a:camera prst="orthographicFront">
            <a:rot lat="0" lon="10800000" rev="0"/>
          </a:camera>
          <a:lightRig rig="threePt" dir="t"/>
        </a:scene3d>
        <a:sp3d/>
      </dgm:spPr>
      <dgm:t>
        <a:bodyPr>
          <a:flatTx/>
        </a:bodyPr>
        <a:lstStyle/>
        <a:p>
          <a:pPr rtl="1"/>
          <a:r>
            <a:rPr lang="fa-IR" dirty="0" smtClean="0"/>
            <a:t>5</a:t>
          </a:r>
          <a:endParaRPr lang="fa-IR" dirty="0"/>
        </a:p>
      </dgm:t>
    </dgm:pt>
    <dgm:pt modelId="{2716D466-1BFB-4CF6-8B2B-26B16469C681}" type="parTrans" cxnId="{167ACF09-11BF-469E-95B5-D211E0296895}">
      <dgm:prSet/>
      <dgm:spPr/>
      <dgm:t>
        <a:bodyPr/>
        <a:lstStyle/>
        <a:p>
          <a:pPr rtl="1"/>
          <a:endParaRPr lang="fa-IR"/>
        </a:p>
      </dgm:t>
    </dgm:pt>
    <dgm:pt modelId="{DE201E9D-92BA-4F3C-A251-CED3E6155C29}" type="sibTrans" cxnId="{167ACF09-11BF-469E-95B5-D211E0296895}">
      <dgm:prSet/>
      <dgm:spPr/>
      <dgm:t>
        <a:bodyPr/>
        <a:lstStyle/>
        <a:p>
          <a:pPr rtl="1"/>
          <a:endParaRPr lang="fa-IR"/>
        </a:p>
      </dgm:t>
    </dgm:pt>
    <dgm:pt modelId="{F4B14B91-D1FE-429A-AFE2-C6C205238A3F}">
      <dgm:prSet custT="1">
        <dgm:style>
          <a:lnRef idx="2">
            <a:schemeClr val="accent3">
              <a:shade val="50000"/>
            </a:schemeClr>
          </a:lnRef>
          <a:fillRef idx="1">
            <a:schemeClr val="accent3"/>
          </a:fillRef>
          <a:effectRef idx="0">
            <a:schemeClr val="accent3"/>
          </a:effectRef>
          <a:fontRef idx="minor">
            <a:schemeClr val="lt1"/>
          </a:fontRef>
        </dgm:style>
      </dgm:prSet>
      <dgm:spPr/>
      <dgm:t>
        <a:bodyPr>
          <a:flatTx/>
        </a:bodyPr>
        <a:lstStyle/>
        <a:p>
          <a:pPr rtl="1"/>
          <a:r>
            <a:rPr lang="fa-IR" sz="1800" b="1" dirty="0" smtClean="0">
              <a:cs typeface="2  Mitra" pitchFamily="2" charset="-78"/>
            </a:rPr>
            <a:t>بدست آوردن یک مزیت رقابتی با شناسایی و توسعه فکری(درون سازمانی)</a:t>
          </a:r>
          <a:endParaRPr lang="fa-IR" sz="1800" b="1" dirty="0"/>
        </a:p>
      </dgm:t>
    </dgm:pt>
    <dgm:pt modelId="{61BCC791-8EF6-487E-BE94-5526029D86E4}" type="parTrans" cxnId="{52649A4D-A05D-4972-A0FD-BD7D8D70A254}">
      <dgm:prSet/>
      <dgm:spPr/>
      <dgm:t>
        <a:bodyPr/>
        <a:lstStyle/>
        <a:p>
          <a:pPr rtl="1"/>
          <a:endParaRPr lang="fa-IR"/>
        </a:p>
      </dgm:t>
    </dgm:pt>
    <dgm:pt modelId="{28517610-F903-419E-81D8-B7D76E6636D7}" type="sibTrans" cxnId="{52649A4D-A05D-4972-A0FD-BD7D8D70A254}">
      <dgm:prSet/>
      <dgm:spPr/>
      <dgm:t>
        <a:bodyPr/>
        <a:lstStyle/>
        <a:p>
          <a:pPr rtl="1"/>
          <a:endParaRPr lang="fa-IR"/>
        </a:p>
      </dgm:t>
    </dgm:pt>
    <dgm:pt modelId="{1E25F7B0-7290-4872-82D3-EFC3FCB07CF7}">
      <dgm:prSet custT="1">
        <dgm:style>
          <a:lnRef idx="2">
            <a:schemeClr val="accent3">
              <a:shade val="50000"/>
            </a:schemeClr>
          </a:lnRef>
          <a:fillRef idx="1">
            <a:schemeClr val="accent3"/>
          </a:fillRef>
          <a:effectRef idx="0">
            <a:schemeClr val="accent3"/>
          </a:effectRef>
          <a:fontRef idx="minor">
            <a:schemeClr val="lt1"/>
          </a:fontRef>
        </dgm:style>
      </dgm:prSet>
      <dgm:spPr/>
      <dgm:t>
        <a:bodyPr>
          <a:flatTx/>
        </a:bodyPr>
        <a:lstStyle/>
        <a:p>
          <a:pPr rtl="1"/>
          <a:r>
            <a:rPr lang="fa-IR" sz="1800" b="1" dirty="0" smtClean="0">
              <a:cs typeface="2  Mitra" pitchFamily="2" charset="-78"/>
            </a:rPr>
            <a:t>ایجاد شاخص های کلیدی عملکرد که به ارزیابی اجرای استراتژی کمک خواهد کرد.(درون سازمانی)</a:t>
          </a:r>
          <a:r>
            <a:rPr lang="en-US" sz="1800" b="1" dirty="0" smtClean="0">
              <a:cs typeface="2  Mitra" pitchFamily="2" charset="-78"/>
            </a:rPr>
            <a:t/>
          </a:r>
          <a:br>
            <a:rPr lang="en-US" sz="1800" b="1" dirty="0" smtClean="0">
              <a:cs typeface="2  Mitra" pitchFamily="2" charset="-78"/>
            </a:rPr>
          </a:br>
          <a:endParaRPr lang="fa-IR" sz="1800" b="1" dirty="0"/>
        </a:p>
      </dgm:t>
    </dgm:pt>
    <dgm:pt modelId="{B57DE3A2-68D4-4362-BD3F-EFFB97925DB5}" type="parTrans" cxnId="{A62C9E1E-6F51-48F2-8DE2-CA6E564FA7EF}">
      <dgm:prSet/>
      <dgm:spPr/>
      <dgm:t>
        <a:bodyPr/>
        <a:lstStyle/>
        <a:p>
          <a:pPr rtl="1"/>
          <a:endParaRPr lang="fa-IR"/>
        </a:p>
      </dgm:t>
    </dgm:pt>
    <dgm:pt modelId="{42B4D299-0FB0-446C-9ED0-59F329202F03}" type="sibTrans" cxnId="{A62C9E1E-6F51-48F2-8DE2-CA6E564FA7EF}">
      <dgm:prSet/>
      <dgm:spPr/>
      <dgm:t>
        <a:bodyPr/>
        <a:lstStyle/>
        <a:p>
          <a:pPr rtl="1"/>
          <a:endParaRPr lang="fa-IR"/>
        </a:p>
      </dgm:t>
    </dgm:pt>
    <dgm:pt modelId="{510B8744-74E1-4CEE-8DBF-3298590B73E2}">
      <dgm:prSet custT="1">
        <dgm:style>
          <a:lnRef idx="3">
            <a:schemeClr val="lt1"/>
          </a:lnRef>
          <a:fillRef idx="1">
            <a:schemeClr val="accent3"/>
          </a:fillRef>
          <a:effectRef idx="1">
            <a:schemeClr val="accent3"/>
          </a:effectRef>
          <a:fontRef idx="minor">
            <a:schemeClr val="lt1"/>
          </a:fontRef>
        </dgm:style>
      </dgm:prSet>
      <dgm:spPr/>
      <dgm:t>
        <a:bodyPr>
          <a:flatTx/>
        </a:bodyPr>
        <a:lstStyle/>
        <a:p>
          <a:pPr rtl="1"/>
          <a:r>
            <a:rPr lang="fa-IR" sz="1800" b="1" dirty="0" smtClean="0">
              <a:cs typeface="2  Mitra" pitchFamily="2" charset="-78"/>
            </a:rPr>
            <a:t>استفاده از ارزیابی های غیر مالی سرمایه فکری می تواند به طرح های باز پرداخت و پاداش شرکت ارتباط داده شود.(درون سازمانی)</a:t>
          </a:r>
          <a:endParaRPr lang="fa-IR" sz="1800" b="1" dirty="0"/>
        </a:p>
      </dgm:t>
    </dgm:pt>
    <dgm:pt modelId="{403D8BE0-6123-4A9E-B960-DF6985106327}" type="parTrans" cxnId="{55EE9B61-D760-465A-910B-D46814A7309A}">
      <dgm:prSet/>
      <dgm:spPr/>
      <dgm:t>
        <a:bodyPr/>
        <a:lstStyle/>
        <a:p>
          <a:pPr rtl="1"/>
          <a:endParaRPr lang="fa-IR"/>
        </a:p>
      </dgm:t>
    </dgm:pt>
    <dgm:pt modelId="{337B2031-61B2-4176-9BEC-05E61319A00C}" type="sibTrans" cxnId="{55EE9B61-D760-465A-910B-D46814A7309A}">
      <dgm:prSet/>
      <dgm:spPr/>
      <dgm:t>
        <a:bodyPr/>
        <a:lstStyle/>
        <a:p>
          <a:pPr rtl="1"/>
          <a:endParaRPr lang="fa-IR"/>
        </a:p>
      </dgm:t>
    </dgm:pt>
    <dgm:pt modelId="{A41298BA-3BD6-41EE-9157-2933314EB0E4}">
      <dgm:prSet custT="1">
        <dgm:style>
          <a:lnRef idx="3">
            <a:schemeClr val="lt1"/>
          </a:lnRef>
          <a:fillRef idx="1">
            <a:schemeClr val="accent3"/>
          </a:fillRef>
          <a:effectRef idx="1">
            <a:schemeClr val="accent3"/>
          </a:effectRef>
          <a:fontRef idx="minor">
            <a:schemeClr val="lt1"/>
          </a:fontRef>
        </dgm:style>
      </dgm:prSet>
      <dgm:spPr/>
      <dgm:t>
        <a:bodyPr>
          <a:flatTx/>
        </a:bodyPr>
        <a:lstStyle/>
        <a:p>
          <a:pPr rtl="1"/>
          <a:r>
            <a:rPr lang="fa-IR" sz="1800" b="1" dirty="0" smtClean="0">
              <a:cs typeface="2  Mitra" pitchFamily="2" charset="-78"/>
            </a:rPr>
            <a:t>ارتباط با سهامداران خارجی که دارایی های فکری شرکت ها را در اختیار دارند.(برون سازمانی)</a:t>
          </a:r>
          <a:r>
            <a:rPr lang="en-US" sz="1800" b="1" dirty="0" smtClean="0">
              <a:cs typeface="2  Mitra" pitchFamily="2" charset="-78"/>
            </a:rPr>
            <a:t/>
          </a:r>
          <a:br>
            <a:rPr lang="en-US" sz="1800" b="1" dirty="0" smtClean="0">
              <a:cs typeface="2  Mitra" pitchFamily="2" charset="-78"/>
            </a:rPr>
          </a:br>
          <a:endParaRPr lang="fa-IR" sz="1800" b="1" dirty="0"/>
        </a:p>
      </dgm:t>
    </dgm:pt>
    <dgm:pt modelId="{D179A6F3-1083-4541-B64B-AA8D76CF97FD}" type="parTrans" cxnId="{B3D4EC1B-BE16-4E0A-95FE-17ECCD8B8697}">
      <dgm:prSet/>
      <dgm:spPr/>
      <dgm:t>
        <a:bodyPr/>
        <a:lstStyle/>
        <a:p>
          <a:pPr rtl="1"/>
          <a:endParaRPr lang="fa-IR"/>
        </a:p>
      </dgm:t>
    </dgm:pt>
    <dgm:pt modelId="{918DF534-D74E-4321-BB65-196B025C0008}" type="sibTrans" cxnId="{B3D4EC1B-BE16-4E0A-95FE-17ECCD8B8697}">
      <dgm:prSet/>
      <dgm:spPr/>
      <dgm:t>
        <a:bodyPr/>
        <a:lstStyle/>
        <a:p>
          <a:pPr rtl="1"/>
          <a:endParaRPr lang="fa-IR"/>
        </a:p>
      </dgm:t>
    </dgm:pt>
    <dgm:pt modelId="{AC418A63-CC91-424F-87CB-21111DAD8A90}" type="pres">
      <dgm:prSet presAssocID="{D204589C-E254-4372-8E91-D96029CA0B9E}" presName="linearFlow" presStyleCnt="0">
        <dgm:presLayoutVars>
          <dgm:dir/>
          <dgm:animLvl val="lvl"/>
          <dgm:resizeHandles val="exact"/>
        </dgm:presLayoutVars>
      </dgm:prSet>
      <dgm:spPr/>
      <dgm:t>
        <a:bodyPr/>
        <a:lstStyle/>
        <a:p>
          <a:pPr rtl="1"/>
          <a:endParaRPr lang="fa-IR"/>
        </a:p>
      </dgm:t>
    </dgm:pt>
    <dgm:pt modelId="{39D54A1F-AD3F-42A7-91A4-4B5BB4E037B3}" type="pres">
      <dgm:prSet presAssocID="{3B72EBDE-A3CE-4171-8811-E734FA589D33}" presName="composite" presStyleCnt="0"/>
      <dgm:spPr>
        <a:scene3d>
          <a:camera prst="orthographicFront">
            <a:rot lat="0" lon="10800000" rev="0"/>
          </a:camera>
          <a:lightRig rig="threePt" dir="t"/>
        </a:scene3d>
        <a:sp3d/>
      </dgm:spPr>
    </dgm:pt>
    <dgm:pt modelId="{96D25438-2068-495B-BE54-B715E4EBC585}" type="pres">
      <dgm:prSet presAssocID="{3B72EBDE-A3CE-4171-8811-E734FA589D33}" presName="parentText" presStyleLbl="alignNode1" presStyleIdx="0" presStyleCnt="5">
        <dgm:presLayoutVars>
          <dgm:chMax val="1"/>
          <dgm:bulletEnabled val="1"/>
        </dgm:presLayoutVars>
      </dgm:prSet>
      <dgm:spPr/>
      <dgm:t>
        <a:bodyPr/>
        <a:lstStyle/>
        <a:p>
          <a:pPr rtl="1"/>
          <a:endParaRPr lang="fa-IR"/>
        </a:p>
      </dgm:t>
    </dgm:pt>
    <dgm:pt modelId="{254F8612-DFB9-40B5-A759-D50F3BAC27C6}" type="pres">
      <dgm:prSet presAssocID="{3B72EBDE-A3CE-4171-8811-E734FA589D33}" presName="descendantText" presStyleLbl="alignAcc1" presStyleIdx="0" presStyleCnt="5" custLinFactNeighborX="-566" custLinFactNeighborY="-669">
        <dgm:presLayoutVars>
          <dgm:bulletEnabled val="1"/>
        </dgm:presLayoutVars>
      </dgm:prSet>
      <dgm:spPr/>
      <dgm:t>
        <a:bodyPr/>
        <a:lstStyle/>
        <a:p>
          <a:pPr rtl="1"/>
          <a:endParaRPr lang="fa-IR"/>
        </a:p>
      </dgm:t>
    </dgm:pt>
    <dgm:pt modelId="{960A4D85-24AB-47AB-A949-C9A66EA637A5}" type="pres">
      <dgm:prSet presAssocID="{8C46A25C-5302-4326-95F9-FD01261EC957}" presName="sp" presStyleCnt="0"/>
      <dgm:spPr>
        <a:scene3d>
          <a:camera prst="orthographicFront">
            <a:rot lat="0" lon="10800000" rev="0"/>
          </a:camera>
          <a:lightRig rig="threePt" dir="t"/>
        </a:scene3d>
        <a:sp3d/>
      </dgm:spPr>
    </dgm:pt>
    <dgm:pt modelId="{EEF602D2-89E7-4B95-A6FA-83A2443F73D0}" type="pres">
      <dgm:prSet presAssocID="{7D63C4A0-9303-4625-839E-26222406BEB4}" presName="composite" presStyleCnt="0"/>
      <dgm:spPr>
        <a:scene3d>
          <a:camera prst="orthographicFront">
            <a:rot lat="0" lon="10800000" rev="0"/>
          </a:camera>
          <a:lightRig rig="threePt" dir="t"/>
        </a:scene3d>
        <a:sp3d/>
      </dgm:spPr>
    </dgm:pt>
    <dgm:pt modelId="{B9027CE5-8674-4C9D-8600-4F20CC7265A9}" type="pres">
      <dgm:prSet presAssocID="{7D63C4A0-9303-4625-839E-26222406BEB4}" presName="parentText" presStyleLbl="alignNode1" presStyleIdx="1" presStyleCnt="5">
        <dgm:presLayoutVars>
          <dgm:chMax val="1"/>
          <dgm:bulletEnabled val="1"/>
        </dgm:presLayoutVars>
      </dgm:prSet>
      <dgm:spPr/>
      <dgm:t>
        <a:bodyPr/>
        <a:lstStyle/>
        <a:p>
          <a:pPr rtl="1"/>
          <a:endParaRPr lang="fa-IR"/>
        </a:p>
      </dgm:t>
    </dgm:pt>
    <dgm:pt modelId="{58F84BFE-C1AC-4FF7-90A1-75B16F02C462}" type="pres">
      <dgm:prSet presAssocID="{7D63C4A0-9303-4625-839E-26222406BEB4}" presName="descendantText" presStyleLbl="alignAcc1" presStyleIdx="1" presStyleCnt="5">
        <dgm:presLayoutVars>
          <dgm:bulletEnabled val="1"/>
        </dgm:presLayoutVars>
      </dgm:prSet>
      <dgm:spPr/>
      <dgm:t>
        <a:bodyPr/>
        <a:lstStyle/>
        <a:p>
          <a:pPr rtl="1"/>
          <a:endParaRPr lang="fa-IR"/>
        </a:p>
      </dgm:t>
    </dgm:pt>
    <dgm:pt modelId="{4A8A2839-CAA6-4275-9840-0C5BADE102EF}" type="pres">
      <dgm:prSet presAssocID="{5D53B210-5690-46A1-AFDD-37A12AD42A39}" presName="sp" presStyleCnt="0"/>
      <dgm:spPr>
        <a:scene3d>
          <a:camera prst="orthographicFront">
            <a:rot lat="0" lon="10800000" rev="0"/>
          </a:camera>
          <a:lightRig rig="threePt" dir="t"/>
        </a:scene3d>
        <a:sp3d/>
      </dgm:spPr>
    </dgm:pt>
    <dgm:pt modelId="{FCCA59F6-940D-48E2-AC9D-C5BEC4841A88}" type="pres">
      <dgm:prSet presAssocID="{E06E2AC3-EFC3-4246-9573-E5F851BF6FA5}" presName="composite" presStyleCnt="0"/>
      <dgm:spPr>
        <a:scene3d>
          <a:camera prst="orthographicFront">
            <a:rot lat="0" lon="10800000" rev="0"/>
          </a:camera>
          <a:lightRig rig="threePt" dir="t"/>
        </a:scene3d>
        <a:sp3d/>
      </dgm:spPr>
    </dgm:pt>
    <dgm:pt modelId="{5894B8BC-7C47-43E0-9D1C-6FE6B6C84EFE}" type="pres">
      <dgm:prSet presAssocID="{E06E2AC3-EFC3-4246-9573-E5F851BF6FA5}" presName="parentText" presStyleLbl="alignNode1" presStyleIdx="2" presStyleCnt="5">
        <dgm:presLayoutVars>
          <dgm:chMax val="1"/>
          <dgm:bulletEnabled val="1"/>
        </dgm:presLayoutVars>
      </dgm:prSet>
      <dgm:spPr/>
      <dgm:t>
        <a:bodyPr/>
        <a:lstStyle/>
        <a:p>
          <a:pPr rtl="1"/>
          <a:endParaRPr lang="fa-IR"/>
        </a:p>
      </dgm:t>
    </dgm:pt>
    <dgm:pt modelId="{9D544127-9711-4875-A70A-ECCB2A79C613}" type="pres">
      <dgm:prSet presAssocID="{E06E2AC3-EFC3-4246-9573-E5F851BF6FA5}" presName="descendantText" presStyleLbl="alignAcc1" presStyleIdx="2" presStyleCnt="5">
        <dgm:presLayoutVars>
          <dgm:bulletEnabled val="1"/>
        </dgm:presLayoutVars>
      </dgm:prSet>
      <dgm:spPr/>
      <dgm:t>
        <a:bodyPr/>
        <a:lstStyle/>
        <a:p>
          <a:pPr rtl="1"/>
          <a:endParaRPr lang="fa-IR"/>
        </a:p>
      </dgm:t>
    </dgm:pt>
    <dgm:pt modelId="{45C31358-3F62-4E4C-85F7-025CE4D342ED}" type="pres">
      <dgm:prSet presAssocID="{CFDCDCF1-6BD1-4D8C-A466-F85D43AEBFA0}" presName="sp" presStyleCnt="0"/>
      <dgm:spPr>
        <a:scene3d>
          <a:camera prst="orthographicFront">
            <a:rot lat="0" lon="10800000" rev="0"/>
          </a:camera>
          <a:lightRig rig="threePt" dir="t"/>
        </a:scene3d>
        <a:sp3d/>
      </dgm:spPr>
    </dgm:pt>
    <dgm:pt modelId="{7514959C-6F9A-4789-9779-D4A7DE49222F}" type="pres">
      <dgm:prSet presAssocID="{AB4C3429-78B1-4290-95BE-F396B53FBCE6}" presName="composite" presStyleCnt="0"/>
      <dgm:spPr>
        <a:scene3d>
          <a:camera prst="orthographicFront">
            <a:rot lat="0" lon="10800000" rev="0"/>
          </a:camera>
          <a:lightRig rig="threePt" dir="t"/>
        </a:scene3d>
        <a:sp3d/>
      </dgm:spPr>
    </dgm:pt>
    <dgm:pt modelId="{F30EB89D-BDC9-4D18-9903-030E88AE2E39}" type="pres">
      <dgm:prSet presAssocID="{AB4C3429-78B1-4290-95BE-F396B53FBCE6}" presName="parentText" presStyleLbl="alignNode1" presStyleIdx="3" presStyleCnt="5">
        <dgm:presLayoutVars>
          <dgm:chMax val="1"/>
          <dgm:bulletEnabled val="1"/>
        </dgm:presLayoutVars>
      </dgm:prSet>
      <dgm:spPr/>
      <dgm:t>
        <a:bodyPr/>
        <a:lstStyle/>
        <a:p>
          <a:pPr rtl="1"/>
          <a:endParaRPr lang="fa-IR"/>
        </a:p>
      </dgm:t>
    </dgm:pt>
    <dgm:pt modelId="{34B13238-5547-4DA2-B903-9F84D5206151}" type="pres">
      <dgm:prSet presAssocID="{AB4C3429-78B1-4290-95BE-F396B53FBCE6}" presName="descendantText" presStyleLbl="alignAcc1" presStyleIdx="3" presStyleCnt="5">
        <dgm:presLayoutVars>
          <dgm:bulletEnabled val="1"/>
        </dgm:presLayoutVars>
      </dgm:prSet>
      <dgm:spPr/>
      <dgm:t>
        <a:bodyPr/>
        <a:lstStyle/>
        <a:p>
          <a:pPr rtl="1"/>
          <a:endParaRPr lang="fa-IR"/>
        </a:p>
      </dgm:t>
    </dgm:pt>
    <dgm:pt modelId="{5A7E9EAF-EE42-4B4D-96BB-CD0BC720884C}" type="pres">
      <dgm:prSet presAssocID="{8A5457E2-827E-4108-AABD-F0A5EA1F6244}" presName="sp" presStyleCnt="0"/>
      <dgm:spPr>
        <a:scene3d>
          <a:camera prst="orthographicFront">
            <a:rot lat="0" lon="10800000" rev="0"/>
          </a:camera>
          <a:lightRig rig="threePt" dir="t"/>
        </a:scene3d>
        <a:sp3d/>
      </dgm:spPr>
    </dgm:pt>
    <dgm:pt modelId="{65EDD782-9911-4888-BB52-0FE84D15800F}" type="pres">
      <dgm:prSet presAssocID="{77738CA0-35B1-4D54-8A2D-C4AD484EA0F1}" presName="composite" presStyleCnt="0"/>
      <dgm:spPr>
        <a:scene3d>
          <a:camera prst="orthographicFront">
            <a:rot lat="0" lon="10800000" rev="0"/>
          </a:camera>
          <a:lightRig rig="threePt" dir="t"/>
        </a:scene3d>
        <a:sp3d/>
      </dgm:spPr>
    </dgm:pt>
    <dgm:pt modelId="{5DE18E3C-AFDA-455D-ADE3-63540D4256FB}" type="pres">
      <dgm:prSet presAssocID="{77738CA0-35B1-4D54-8A2D-C4AD484EA0F1}" presName="parentText" presStyleLbl="alignNode1" presStyleIdx="4" presStyleCnt="5">
        <dgm:presLayoutVars>
          <dgm:chMax val="1"/>
          <dgm:bulletEnabled val="1"/>
        </dgm:presLayoutVars>
      </dgm:prSet>
      <dgm:spPr/>
      <dgm:t>
        <a:bodyPr/>
        <a:lstStyle/>
        <a:p>
          <a:pPr rtl="1"/>
          <a:endParaRPr lang="fa-IR"/>
        </a:p>
      </dgm:t>
    </dgm:pt>
    <dgm:pt modelId="{F8E1D7E3-49C2-4578-A469-FCBA281E1ADE}" type="pres">
      <dgm:prSet presAssocID="{77738CA0-35B1-4D54-8A2D-C4AD484EA0F1}" presName="descendantText" presStyleLbl="alignAcc1" presStyleIdx="4" presStyleCnt="5">
        <dgm:presLayoutVars>
          <dgm:bulletEnabled val="1"/>
        </dgm:presLayoutVars>
      </dgm:prSet>
      <dgm:spPr/>
      <dgm:t>
        <a:bodyPr/>
        <a:lstStyle/>
        <a:p>
          <a:pPr rtl="1"/>
          <a:endParaRPr lang="fa-IR"/>
        </a:p>
      </dgm:t>
    </dgm:pt>
  </dgm:ptLst>
  <dgm:cxnLst>
    <dgm:cxn modelId="{21806A60-3965-46A8-B8C6-EAD43B5B8660}" type="presOf" srcId="{D204589C-E254-4372-8E91-D96029CA0B9E}" destId="{AC418A63-CC91-424F-87CB-21111DAD8A90}" srcOrd="0" destOrd="0" presId="urn:microsoft.com/office/officeart/2005/8/layout/chevron2"/>
    <dgm:cxn modelId="{B3D4EC1B-BE16-4E0A-95FE-17ECCD8B8697}" srcId="{77738CA0-35B1-4D54-8A2D-C4AD484EA0F1}" destId="{A41298BA-3BD6-41EE-9157-2933314EB0E4}" srcOrd="0" destOrd="0" parTransId="{D179A6F3-1083-4541-B64B-AA8D76CF97FD}" sibTransId="{918DF534-D74E-4321-BB65-196B025C0008}"/>
    <dgm:cxn modelId="{B46B6C75-1BBB-4BFE-BF9E-3E161918B92B}" srcId="{D204589C-E254-4372-8E91-D96029CA0B9E}" destId="{AB4C3429-78B1-4290-95BE-F396B53FBCE6}" srcOrd="3" destOrd="0" parTransId="{8D07B6B7-CB3F-4573-B4F4-EABCD486DEAA}" sibTransId="{8A5457E2-827E-4108-AABD-F0A5EA1F6244}"/>
    <dgm:cxn modelId="{4E9D1F1C-431F-4861-AD4A-0AE5A129EA02}" type="presOf" srcId="{B8C51E26-C801-4B2E-802C-6B02F38EB976}" destId="{254F8612-DFB9-40B5-A759-D50F3BAC27C6}" srcOrd="0" destOrd="0" presId="urn:microsoft.com/office/officeart/2005/8/layout/chevron2"/>
    <dgm:cxn modelId="{55EE9B61-D760-465A-910B-D46814A7309A}" srcId="{AB4C3429-78B1-4290-95BE-F396B53FBCE6}" destId="{510B8744-74E1-4CEE-8DBF-3298590B73E2}" srcOrd="0" destOrd="0" parTransId="{403D8BE0-6123-4A9E-B960-DF6985106327}" sibTransId="{337B2031-61B2-4176-9BEC-05E61319A00C}"/>
    <dgm:cxn modelId="{2187937C-5D57-418B-B5AA-C83553C2A8A8}" type="presOf" srcId="{7D63C4A0-9303-4625-839E-26222406BEB4}" destId="{B9027CE5-8674-4C9D-8600-4F20CC7265A9}" srcOrd="0" destOrd="0" presId="urn:microsoft.com/office/officeart/2005/8/layout/chevron2"/>
    <dgm:cxn modelId="{5A2FA849-46E4-4574-A83E-0FA0BC709CE5}" type="presOf" srcId="{A41298BA-3BD6-41EE-9157-2933314EB0E4}" destId="{F8E1D7E3-49C2-4578-A469-FCBA281E1ADE}" srcOrd="0" destOrd="0" presId="urn:microsoft.com/office/officeart/2005/8/layout/chevron2"/>
    <dgm:cxn modelId="{A62C9E1E-6F51-48F2-8DE2-CA6E564FA7EF}" srcId="{E06E2AC3-EFC3-4246-9573-E5F851BF6FA5}" destId="{1E25F7B0-7290-4872-82D3-EFC3FCB07CF7}" srcOrd="0" destOrd="0" parTransId="{B57DE3A2-68D4-4362-BD3F-EFFB97925DB5}" sibTransId="{42B4D299-0FB0-446C-9ED0-59F329202F03}"/>
    <dgm:cxn modelId="{C6FD987F-9BF0-4B9F-B678-DBFA9BDB296D}" type="presOf" srcId="{AB4C3429-78B1-4290-95BE-F396B53FBCE6}" destId="{F30EB89D-BDC9-4D18-9903-030E88AE2E39}" srcOrd="0" destOrd="0" presId="urn:microsoft.com/office/officeart/2005/8/layout/chevron2"/>
    <dgm:cxn modelId="{B75152D4-887D-4BC5-9F87-F0C6BA8DF282}" type="presOf" srcId="{F4B14B91-D1FE-429A-AFE2-C6C205238A3F}" destId="{58F84BFE-C1AC-4FF7-90A1-75B16F02C462}" srcOrd="0" destOrd="0" presId="urn:microsoft.com/office/officeart/2005/8/layout/chevron2"/>
    <dgm:cxn modelId="{33538BFB-58A7-4127-91EF-EEC83BE93955}" srcId="{D204589C-E254-4372-8E91-D96029CA0B9E}" destId="{E06E2AC3-EFC3-4246-9573-E5F851BF6FA5}" srcOrd="2" destOrd="0" parTransId="{E781727F-88A8-4EBB-A445-5BB4CDC31F8A}" sibTransId="{CFDCDCF1-6BD1-4D8C-A466-F85D43AEBFA0}"/>
    <dgm:cxn modelId="{66494707-DEDA-4403-9729-45E4E2AF59F3}" type="presOf" srcId="{1E25F7B0-7290-4872-82D3-EFC3FCB07CF7}" destId="{9D544127-9711-4875-A70A-ECCB2A79C613}" srcOrd="0" destOrd="0" presId="urn:microsoft.com/office/officeart/2005/8/layout/chevron2"/>
    <dgm:cxn modelId="{52649A4D-A05D-4972-A0FD-BD7D8D70A254}" srcId="{7D63C4A0-9303-4625-839E-26222406BEB4}" destId="{F4B14B91-D1FE-429A-AFE2-C6C205238A3F}" srcOrd="0" destOrd="0" parTransId="{61BCC791-8EF6-487E-BE94-5526029D86E4}" sibTransId="{28517610-F903-419E-81D8-B7D76E6636D7}"/>
    <dgm:cxn modelId="{4D8B379C-746A-478C-AEDD-5F249FD73151}" srcId="{D204589C-E254-4372-8E91-D96029CA0B9E}" destId="{7D63C4A0-9303-4625-839E-26222406BEB4}" srcOrd="1" destOrd="0" parTransId="{44315EF2-1B3E-4A09-8C44-1D5DE1413B28}" sibTransId="{5D53B210-5690-46A1-AFDD-37A12AD42A39}"/>
    <dgm:cxn modelId="{EDC7F9FC-272A-476F-8C70-449964720A2E}" type="presOf" srcId="{77738CA0-35B1-4D54-8A2D-C4AD484EA0F1}" destId="{5DE18E3C-AFDA-455D-ADE3-63540D4256FB}" srcOrd="0" destOrd="0" presId="urn:microsoft.com/office/officeart/2005/8/layout/chevron2"/>
    <dgm:cxn modelId="{44ABCCAC-FBE5-4CC5-9383-A8D0DC25B265}" type="presOf" srcId="{510B8744-74E1-4CEE-8DBF-3298590B73E2}" destId="{34B13238-5547-4DA2-B903-9F84D5206151}" srcOrd="0" destOrd="0" presId="urn:microsoft.com/office/officeart/2005/8/layout/chevron2"/>
    <dgm:cxn modelId="{4F574D81-4A21-421F-BE2E-0B467AB4A58E}" srcId="{D204589C-E254-4372-8E91-D96029CA0B9E}" destId="{3B72EBDE-A3CE-4171-8811-E734FA589D33}" srcOrd="0" destOrd="0" parTransId="{7B705D67-B4F3-45DA-8CD4-F202490EE804}" sibTransId="{8C46A25C-5302-4326-95F9-FD01261EC957}"/>
    <dgm:cxn modelId="{3DF6D45D-01A3-406F-AD2D-9D1190C9BE19}" type="presOf" srcId="{3B72EBDE-A3CE-4171-8811-E734FA589D33}" destId="{96D25438-2068-495B-BE54-B715E4EBC585}" srcOrd="0" destOrd="0" presId="urn:microsoft.com/office/officeart/2005/8/layout/chevron2"/>
    <dgm:cxn modelId="{167ACF09-11BF-469E-95B5-D211E0296895}" srcId="{D204589C-E254-4372-8E91-D96029CA0B9E}" destId="{77738CA0-35B1-4D54-8A2D-C4AD484EA0F1}" srcOrd="4" destOrd="0" parTransId="{2716D466-1BFB-4CF6-8B2B-26B16469C681}" sibTransId="{DE201E9D-92BA-4F3C-A251-CED3E6155C29}"/>
    <dgm:cxn modelId="{3A7E33BC-9C4D-4ABC-B6C0-3374FE390F90}" type="presOf" srcId="{E06E2AC3-EFC3-4246-9573-E5F851BF6FA5}" destId="{5894B8BC-7C47-43E0-9D1C-6FE6B6C84EFE}" srcOrd="0" destOrd="0" presId="urn:microsoft.com/office/officeart/2005/8/layout/chevron2"/>
    <dgm:cxn modelId="{FE7034E1-5E12-4E0A-A683-E8820A3359D8}" srcId="{3B72EBDE-A3CE-4171-8811-E734FA589D33}" destId="{B8C51E26-C801-4B2E-802C-6B02F38EB976}" srcOrd="0" destOrd="0" parTransId="{3491CDAF-8749-4131-A2AC-005690359E1E}" sibTransId="{645B41DE-294D-4E7E-9171-75F1A45B8238}"/>
    <dgm:cxn modelId="{318D193B-7D2F-4862-9B5D-6817DDC4371C}" type="presParOf" srcId="{AC418A63-CC91-424F-87CB-21111DAD8A90}" destId="{39D54A1F-AD3F-42A7-91A4-4B5BB4E037B3}" srcOrd="0" destOrd="0" presId="urn:microsoft.com/office/officeart/2005/8/layout/chevron2"/>
    <dgm:cxn modelId="{9D53B002-501E-4CFD-AE56-FDE2F84B27E1}" type="presParOf" srcId="{39D54A1F-AD3F-42A7-91A4-4B5BB4E037B3}" destId="{96D25438-2068-495B-BE54-B715E4EBC585}" srcOrd="0" destOrd="0" presId="urn:microsoft.com/office/officeart/2005/8/layout/chevron2"/>
    <dgm:cxn modelId="{904BC9DD-8BD4-4854-8198-C78C446CE926}" type="presParOf" srcId="{39D54A1F-AD3F-42A7-91A4-4B5BB4E037B3}" destId="{254F8612-DFB9-40B5-A759-D50F3BAC27C6}" srcOrd="1" destOrd="0" presId="urn:microsoft.com/office/officeart/2005/8/layout/chevron2"/>
    <dgm:cxn modelId="{85557CEB-52FE-44D3-BEDC-EC6B5B1E1606}" type="presParOf" srcId="{AC418A63-CC91-424F-87CB-21111DAD8A90}" destId="{960A4D85-24AB-47AB-A949-C9A66EA637A5}" srcOrd="1" destOrd="0" presId="urn:microsoft.com/office/officeart/2005/8/layout/chevron2"/>
    <dgm:cxn modelId="{6B26872A-8EED-4B51-9AD2-5DDEBFA1C901}" type="presParOf" srcId="{AC418A63-CC91-424F-87CB-21111DAD8A90}" destId="{EEF602D2-89E7-4B95-A6FA-83A2443F73D0}" srcOrd="2" destOrd="0" presId="urn:microsoft.com/office/officeart/2005/8/layout/chevron2"/>
    <dgm:cxn modelId="{3705CD2A-E90F-4CD8-9B94-A9CA484F48BE}" type="presParOf" srcId="{EEF602D2-89E7-4B95-A6FA-83A2443F73D0}" destId="{B9027CE5-8674-4C9D-8600-4F20CC7265A9}" srcOrd="0" destOrd="0" presId="urn:microsoft.com/office/officeart/2005/8/layout/chevron2"/>
    <dgm:cxn modelId="{2E8FBB4A-38B1-4363-B076-FAC7E8889689}" type="presParOf" srcId="{EEF602D2-89E7-4B95-A6FA-83A2443F73D0}" destId="{58F84BFE-C1AC-4FF7-90A1-75B16F02C462}" srcOrd="1" destOrd="0" presId="urn:microsoft.com/office/officeart/2005/8/layout/chevron2"/>
    <dgm:cxn modelId="{3F0221C0-0D73-4704-B035-3C2822AB4639}" type="presParOf" srcId="{AC418A63-CC91-424F-87CB-21111DAD8A90}" destId="{4A8A2839-CAA6-4275-9840-0C5BADE102EF}" srcOrd="3" destOrd="0" presId="urn:microsoft.com/office/officeart/2005/8/layout/chevron2"/>
    <dgm:cxn modelId="{A80DF545-C306-41AC-B0A7-E4E6C4143375}" type="presParOf" srcId="{AC418A63-CC91-424F-87CB-21111DAD8A90}" destId="{FCCA59F6-940D-48E2-AC9D-C5BEC4841A88}" srcOrd="4" destOrd="0" presId="urn:microsoft.com/office/officeart/2005/8/layout/chevron2"/>
    <dgm:cxn modelId="{2AD41987-FD90-4422-9D80-635DBE6135F0}" type="presParOf" srcId="{FCCA59F6-940D-48E2-AC9D-C5BEC4841A88}" destId="{5894B8BC-7C47-43E0-9D1C-6FE6B6C84EFE}" srcOrd="0" destOrd="0" presId="urn:microsoft.com/office/officeart/2005/8/layout/chevron2"/>
    <dgm:cxn modelId="{D4AB79BB-74D5-4F98-A945-9EC69276B12D}" type="presParOf" srcId="{FCCA59F6-940D-48E2-AC9D-C5BEC4841A88}" destId="{9D544127-9711-4875-A70A-ECCB2A79C613}" srcOrd="1" destOrd="0" presId="urn:microsoft.com/office/officeart/2005/8/layout/chevron2"/>
    <dgm:cxn modelId="{15D8B89E-57A8-4161-9D77-C08E8E74B18D}" type="presParOf" srcId="{AC418A63-CC91-424F-87CB-21111DAD8A90}" destId="{45C31358-3F62-4E4C-85F7-025CE4D342ED}" srcOrd="5" destOrd="0" presId="urn:microsoft.com/office/officeart/2005/8/layout/chevron2"/>
    <dgm:cxn modelId="{3F3418C7-791A-482D-915C-C6CB61E03C10}" type="presParOf" srcId="{AC418A63-CC91-424F-87CB-21111DAD8A90}" destId="{7514959C-6F9A-4789-9779-D4A7DE49222F}" srcOrd="6" destOrd="0" presId="urn:microsoft.com/office/officeart/2005/8/layout/chevron2"/>
    <dgm:cxn modelId="{73F0C5A6-93BF-4554-9E39-DD923493209B}" type="presParOf" srcId="{7514959C-6F9A-4789-9779-D4A7DE49222F}" destId="{F30EB89D-BDC9-4D18-9903-030E88AE2E39}" srcOrd="0" destOrd="0" presId="urn:microsoft.com/office/officeart/2005/8/layout/chevron2"/>
    <dgm:cxn modelId="{BAA8A324-BBF3-49C6-BEA9-457B629CFE54}" type="presParOf" srcId="{7514959C-6F9A-4789-9779-D4A7DE49222F}" destId="{34B13238-5547-4DA2-B903-9F84D5206151}" srcOrd="1" destOrd="0" presId="urn:microsoft.com/office/officeart/2005/8/layout/chevron2"/>
    <dgm:cxn modelId="{B81ECDC9-5408-47DC-BEE7-030C23EA0517}" type="presParOf" srcId="{AC418A63-CC91-424F-87CB-21111DAD8A90}" destId="{5A7E9EAF-EE42-4B4D-96BB-CD0BC720884C}" srcOrd="7" destOrd="0" presId="urn:microsoft.com/office/officeart/2005/8/layout/chevron2"/>
    <dgm:cxn modelId="{8F00A574-472C-4AE0-87D1-BFA605529427}" type="presParOf" srcId="{AC418A63-CC91-424F-87CB-21111DAD8A90}" destId="{65EDD782-9911-4888-BB52-0FE84D15800F}" srcOrd="8" destOrd="0" presId="urn:microsoft.com/office/officeart/2005/8/layout/chevron2"/>
    <dgm:cxn modelId="{9B7F1C91-D487-426B-AF65-A8FC304A6D04}" type="presParOf" srcId="{65EDD782-9911-4888-BB52-0FE84D15800F}" destId="{5DE18E3C-AFDA-455D-ADE3-63540D4256FB}" srcOrd="0" destOrd="0" presId="urn:microsoft.com/office/officeart/2005/8/layout/chevron2"/>
    <dgm:cxn modelId="{4E9A6C27-299E-474B-B31C-EA4650522956}" type="presParOf" srcId="{65EDD782-9911-4888-BB52-0FE84D15800F}" destId="{F8E1D7E3-49C2-4578-A469-FCBA281E1ADE}"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5/15/2020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5/15/2020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5/15/2020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18903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5715000"/>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r"/>
            <a:r>
              <a:rPr lang="fa-IR" sz="9600" b="1" cap="all" dirty="0" smtClean="0">
                <a:ln w="0"/>
                <a:solidFill>
                  <a:srgbClr val="FF0000"/>
                </a:solidFill>
                <a:effectLst>
                  <a:reflection blurRad="12700" stA="50000" endPos="50000" dist="5000" dir="5400000" sy="-100000" rotWithShape="0"/>
                </a:effectLst>
                <a:latin typeface="Arial" pitchFamily="34" charset="0"/>
                <a:cs typeface="Arial" pitchFamily="34" charset="0"/>
              </a:rPr>
              <a:t>حسابداری سرمایه فکری</a:t>
            </a:r>
            <a:r>
              <a:rPr lang="fa-IR" sz="6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t/>
            </a:r>
            <a:br>
              <a:rPr lang="fa-IR" sz="6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br>
            <a: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t/>
            </a:r>
            <a:b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br>
            <a: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t/>
            </a:r>
            <a:b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br>
            <a: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t/>
            </a:r>
            <a:b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br>
            <a: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t/>
            </a:r>
            <a:b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br>
            <a: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t/>
            </a:r>
            <a:br>
              <a:rPr lang="en-US" sz="1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cs typeface="B Titr" pitchFamily="2" charset="-78"/>
              </a:rPr>
            </a:br>
            <a:endParaRPr lang="fa-IR" sz="2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5821362"/>
          </a:xfrm>
        </p:spPr>
        <p:txBody>
          <a:bodyPr>
            <a:normAutofit fontScale="90000"/>
          </a:bodyPr>
          <a:lstStyle/>
          <a:p>
            <a:pPr algn="r"/>
            <a:r>
              <a:rPr lang="fa-IR" sz="3100" b="1" dirty="0" smtClean="0">
                <a:latin typeface="Arial" pitchFamily="34" charset="0"/>
                <a:cs typeface="Arial" pitchFamily="34" charset="0"/>
              </a:rPr>
              <a:t>مقدمه:</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400" dirty="0" smtClean="0">
                <a:solidFill>
                  <a:schemeClr val="tx2">
                    <a:lumMod val="50000"/>
                  </a:schemeClr>
                </a:solidFill>
                <a:latin typeface="Arial" pitchFamily="34" charset="0"/>
                <a:cs typeface="Arial" pitchFamily="34" charset="0"/>
              </a:rPr>
              <a:t>در قرن بیستم اقتصاد مبتنی بر صنعت بود در این قرن هر شرکتی و هر کشوری که داراییهای فیزیکی و سرمایه های مادی و مشهود بیشتری داشت ثروت بیستری تولید می کرد اما قرن 21 اقتصاد مبتنی بر دانش است بعنوان مثال در سال 1982 از هر 100 دلار سرمایه گذاری در سهام شرکت های تولیدی آمریکا 62% از این سرمایه گذاری صرف داراییهای مشهود میشد اما در سال 1999 این درصد به 16%رسید این افزایش نسبت داراییهای نامشهود اهمیت توجه به سرمایه فکری را نشان می دهد.این اهمیت زمانی نمود بیشتر پیدا می کند که همواره یک شرکت به 4یا 5 برابر ارزش دارایی های خود فروخته می شود مبلغ اضافی پرداخت شده همان ارزش سرمایه های فکری مثل سرمایه انسانی،ساختاری،مارک تجاری،روابط با مشتری،نوآوری و فرهنگ سازمانی،خوشنامی شرکا و... می باشد.یا تحقیقاتی که مادیتینس و همکارانش در 2011 در بازار یونان انجام دادند نشان داد که 40%ارزش شرکت ها در صورت های مالی منعکس نیستند این ارزش اختلاف بین ارزش بازار و دفتری شرکت ها را عنوان می کرد.همچنین در شرح اهمیت موضوع باید گفت که نتایج تحقیقات برامهندکار نشان داد که شرکت هایی که از سطح بیشتری از کنترل و تمرکز روی داراییهای نامشهود خود برخوردارند نسبت به شرکت های دیگر دارای عملکرد و بازگشت سرمایه بهتر و نوسان قیمت سهام این شرکت ها کمتر بوده است.</a:t>
            </a:r>
            <a:r>
              <a:rPr lang="en-US" sz="2400" dirty="0" smtClean="0">
                <a:solidFill>
                  <a:schemeClr val="tx2">
                    <a:lumMod val="50000"/>
                  </a:schemeClr>
                </a:solidFill>
                <a:latin typeface="Arial" pitchFamily="34" charset="0"/>
                <a:cs typeface="Arial" pitchFamily="34" charset="0"/>
              </a:rPr>
              <a:t/>
            </a:r>
            <a:br>
              <a:rPr lang="en-US" sz="2400" dirty="0" smtClean="0">
                <a:solidFill>
                  <a:schemeClr val="tx2">
                    <a:lumMod val="50000"/>
                  </a:schemeClr>
                </a:solidFill>
                <a:latin typeface="Arial" pitchFamily="34" charset="0"/>
                <a:cs typeface="Arial" pitchFamily="34" charset="0"/>
              </a:rPr>
            </a:br>
            <a:endParaRPr lang="fa-IR" sz="2400" dirty="0">
              <a:solidFill>
                <a:schemeClr val="tx2">
                  <a:lumMod val="50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27038"/>
            <a:ext cx="8229600" cy="6202362"/>
          </a:xfrm>
        </p:spPr>
        <p:txBody>
          <a:bodyPr>
            <a:normAutofit fontScale="90000"/>
          </a:bodyPr>
          <a:lstStyle/>
          <a:p>
            <a:pPr algn="r" rtl="1">
              <a:lnSpc>
                <a:spcPct val="150000"/>
              </a:lnSpc>
            </a:pPr>
            <a:r>
              <a:rPr lang="fa-IR"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تعاریف سرمایه فکری</a:t>
            </a:r>
            <a:r>
              <a:rPr 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2200" b="1" dirty="0" smtClean="0">
                <a:solidFill>
                  <a:schemeClr val="accent2">
                    <a:lumMod val="60000"/>
                    <a:lumOff val="40000"/>
                  </a:schemeClr>
                </a:solidFill>
                <a:latin typeface="Arial" pitchFamily="34" charset="0"/>
                <a:cs typeface="Arial" pitchFamily="34" charset="0"/>
              </a:rPr>
              <a:t>پابلوس</a:t>
            </a:r>
            <a:r>
              <a:rPr lang="fa-IR" sz="2000" b="1" dirty="0" smtClean="0">
                <a:solidFill>
                  <a:schemeClr val="accent2">
                    <a:lumMod val="60000"/>
                    <a:lumOff val="40000"/>
                  </a:schemeClr>
                </a:solidFill>
                <a:latin typeface="Arial" pitchFamily="34" charset="0"/>
                <a:cs typeface="Arial" pitchFamily="34" charset="0"/>
              </a:rPr>
              <a:t>:</a:t>
            </a:r>
            <a:r>
              <a:rPr lang="fa-IR" sz="2000" dirty="0" smtClean="0">
                <a:solidFill>
                  <a:schemeClr val="bg2">
                    <a:lumMod val="10000"/>
                  </a:schemeClr>
                </a:solidFill>
                <a:latin typeface="Arial" pitchFamily="34" charset="0"/>
                <a:cs typeface="Arial" pitchFamily="34" charset="0"/>
              </a:rPr>
              <a:t>سرمایه فکری را شامل تمام منابع دانش محوری می داند که برای سازمان ارزش تولید می کنند ولی در صورتهای مالی وارد نمی شوند.</a:t>
            </a:r>
            <a:r>
              <a:rPr lang="en-US" sz="2000" dirty="0" smtClean="0">
                <a:solidFill>
                  <a:schemeClr val="bg2">
                    <a:lumMod val="10000"/>
                  </a:schemeClr>
                </a:solidFill>
                <a:latin typeface="Arial" pitchFamily="34" charset="0"/>
                <a:cs typeface="Arial" pitchFamily="34" charset="0"/>
              </a:rPr>
              <a:t/>
            </a:r>
            <a:br>
              <a:rPr lang="en-US" sz="2000" dirty="0" smtClean="0">
                <a:solidFill>
                  <a:schemeClr val="bg2">
                    <a:lumMod val="10000"/>
                  </a:schemeClr>
                </a:solidFill>
                <a:latin typeface="Arial" pitchFamily="34" charset="0"/>
                <a:cs typeface="Arial" pitchFamily="34" charset="0"/>
              </a:rPr>
            </a:br>
            <a:r>
              <a:rPr lang="en-US" sz="2000" dirty="0" smtClean="0">
                <a:solidFill>
                  <a:schemeClr val="bg2">
                    <a:lumMod val="10000"/>
                  </a:schemeClr>
                </a:solidFill>
                <a:latin typeface="Arial" pitchFamily="34" charset="0"/>
                <a:cs typeface="Arial" pitchFamily="34" charset="0"/>
              </a:rPr>
              <a:t/>
            </a:r>
            <a:br>
              <a:rPr lang="en-US" sz="2000" dirty="0" smtClean="0">
                <a:solidFill>
                  <a:schemeClr val="bg2">
                    <a:lumMod val="10000"/>
                  </a:schemeClr>
                </a:solidFill>
                <a:latin typeface="Arial" pitchFamily="34" charset="0"/>
                <a:cs typeface="Arial" pitchFamily="34" charset="0"/>
              </a:rPr>
            </a:br>
            <a:r>
              <a:rPr lang="fa-IR" sz="2200" b="1" dirty="0" smtClean="0">
                <a:solidFill>
                  <a:schemeClr val="accent2">
                    <a:lumMod val="60000"/>
                    <a:lumOff val="40000"/>
                  </a:schemeClr>
                </a:solidFill>
                <a:latin typeface="Arial" pitchFamily="34" charset="0"/>
                <a:cs typeface="Arial" pitchFamily="34" charset="0"/>
              </a:rPr>
              <a:t>ماوریدس</a:t>
            </a:r>
            <a:r>
              <a:rPr lang="fa-IR" sz="2000" dirty="0" smtClean="0">
                <a:solidFill>
                  <a:schemeClr val="bg2">
                    <a:lumMod val="10000"/>
                  </a:schemeClr>
                </a:solidFill>
                <a:latin typeface="Arial" pitchFamily="34" charset="0"/>
                <a:cs typeface="Arial" pitchFamily="34" charset="0"/>
              </a:rPr>
              <a:t>:سرمایه فکری یک دارایی ناملموس با پتانسیل خلق ارزش برای سازمان و کل جامعه است.</a:t>
            </a:r>
            <a:r>
              <a:rPr lang="en-US" sz="2000" dirty="0" smtClean="0">
                <a:solidFill>
                  <a:schemeClr val="bg2">
                    <a:lumMod val="10000"/>
                  </a:schemeClr>
                </a:solidFill>
                <a:latin typeface="Arial" pitchFamily="34" charset="0"/>
                <a:cs typeface="Arial" pitchFamily="34" charset="0"/>
              </a:rPr>
              <a:t/>
            </a:r>
            <a:br>
              <a:rPr lang="en-US" sz="2000" dirty="0" smtClean="0">
                <a:solidFill>
                  <a:schemeClr val="bg2">
                    <a:lumMod val="10000"/>
                  </a:schemeClr>
                </a:solidFill>
                <a:latin typeface="Arial" pitchFamily="34" charset="0"/>
                <a:cs typeface="Arial" pitchFamily="34" charset="0"/>
              </a:rPr>
            </a:br>
            <a:r>
              <a:rPr lang="fa-IR" sz="2000" b="1" dirty="0" smtClean="0">
                <a:solidFill>
                  <a:schemeClr val="accent2">
                    <a:lumMod val="60000"/>
                    <a:lumOff val="40000"/>
                  </a:schemeClr>
                </a:solidFill>
                <a:latin typeface="Arial" pitchFamily="34" charset="0"/>
                <a:cs typeface="Arial" pitchFamily="34" charset="0"/>
              </a:rPr>
              <a:t>مارتینز</a:t>
            </a:r>
            <a:r>
              <a:rPr lang="fa-IR" sz="2000" b="1" dirty="0" smtClean="0">
                <a:solidFill>
                  <a:schemeClr val="tx1"/>
                </a:solidFill>
                <a:latin typeface="Arial" pitchFamily="34" charset="0"/>
                <a:cs typeface="Arial" pitchFamily="34" charset="0"/>
              </a:rPr>
              <a:t>:</a:t>
            </a:r>
            <a:r>
              <a:rPr lang="fa-IR" sz="2000" dirty="0" smtClean="0">
                <a:solidFill>
                  <a:schemeClr val="bg2">
                    <a:lumMod val="10000"/>
                  </a:schemeClr>
                </a:solidFill>
                <a:latin typeface="Arial" pitchFamily="34" charset="0"/>
                <a:cs typeface="Arial" pitchFamily="34" charset="0"/>
              </a:rPr>
              <a:t>سرمایه فکری عبارتست از دانش ،اطلاعات،دارایی فکری و تجربه ای که می تواند در خلق ثروت مورد استفاده قرار بگیرد. </a:t>
            </a:r>
            <a:br>
              <a:rPr lang="fa-IR" sz="2000" dirty="0" smtClean="0">
                <a:solidFill>
                  <a:schemeClr val="bg2">
                    <a:lumMod val="10000"/>
                  </a:schemeClr>
                </a:solidFill>
                <a:latin typeface="Arial" pitchFamily="34" charset="0"/>
                <a:cs typeface="Arial" pitchFamily="34" charset="0"/>
              </a:rPr>
            </a:br>
            <a:r>
              <a:rPr lang="en-US" sz="2000" dirty="0" smtClean="0">
                <a:solidFill>
                  <a:schemeClr val="bg2">
                    <a:lumMod val="10000"/>
                  </a:schemeClr>
                </a:solidFill>
                <a:latin typeface="Arial" pitchFamily="34" charset="0"/>
                <a:cs typeface="Arial" pitchFamily="34" charset="0"/>
              </a:rPr>
              <a:t/>
            </a:r>
            <a:br>
              <a:rPr lang="en-US" sz="2000" dirty="0" smtClean="0">
                <a:solidFill>
                  <a:schemeClr val="bg2">
                    <a:lumMod val="10000"/>
                  </a:schemeClr>
                </a:solidFill>
                <a:latin typeface="Arial" pitchFamily="34" charset="0"/>
                <a:cs typeface="Arial" pitchFamily="34" charset="0"/>
              </a:rPr>
            </a:br>
            <a:r>
              <a:rPr lang="fa-IR" sz="2200" dirty="0" smtClean="0">
                <a:solidFill>
                  <a:schemeClr val="accent2">
                    <a:lumMod val="60000"/>
                    <a:lumOff val="40000"/>
                  </a:schemeClr>
                </a:solidFill>
                <a:latin typeface="Arial" pitchFamily="34" charset="0"/>
                <a:cs typeface="Arial" pitchFamily="34" charset="0"/>
              </a:rPr>
              <a:t>ادوینسون و مالون </a:t>
            </a:r>
            <a:r>
              <a:rPr lang="fa-IR" sz="2000" dirty="0" smtClean="0">
                <a:solidFill>
                  <a:schemeClr val="tx1"/>
                </a:solidFill>
                <a:latin typeface="Arial" pitchFamily="34" charset="0"/>
                <a:cs typeface="Arial" pitchFamily="34" charset="0"/>
              </a:rPr>
              <a:t>:</a:t>
            </a:r>
            <a:r>
              <a:rPr lang="fa-IR" sz="2000" dirty="0" smtClean="0">
                <a:solidFill>
                  <a:schemeClr val="bg2">
                    <a:lumMod val="10000"/>
                  </a:schemeClr>
                </a:solidFill>
                <a:latin typeface="Arial" pitchFamily="34" charset="0"/>
                <a:cs typeface="Arial" pitchFamily="34" charset="0"/>
              </a:rPr>
              <a:t>سرمایه فکری عبارتست داشتن دانش ،بکارگیری تجربه ،تکنولوژی سازمانی،ارتباط با مشتری و عرضه کننده و نیز توانایی های حرفه ای که یک مزیت رقابتی در بازار را از آن شرکت می کند.</a:t>
            </a:r>
            <a:br>
              <a:rPr lang="fa-IR" sz="2000" dirty="0" smtClean="0">
                <a:solidFill>
                  <a:schemeClr val="bg2">
                    <a:lumMod val="10000"/>
                  </a:schemeClr>
                </a:solidFill>
                <a:latin typeface="Arial" pitchFamily="34" charset="0"/>
                <a:cs typeface="Arial" pitchFamily="34" charset="0"/>
              </a:rPr>
            </a:br>
            <a:r>
              <a:rPr lang="en-US" sz="2000" dirty="0" smtClean="0">
                <a:solidFill>
                  <a:schemeClr val="bg2">
                    <a:lumMod val="10000"/>
                  </a:schemeClr>
                </a:solidFill>
                <a:latin typeface="Arial" pitchFamily="34" charset="0"/>
                <a:cs typeface="Arial" pitchFamily="34" charset="0"/>
              </a:rPr>
              <a:t/>
            </a:r>
            <a:br>
              <a:rPr lang="en-US" sz="2000" dirty="0" smtClean="0">
                <a:solidFill>
                  <a:schemeClr val="bg2">
                    <a:lumMod val="10000"/>
                  </a:schemeClr>
                </a:solidFill>
                <a:latin typeface="Arial" pitchFamily="34" charset="0"/>
                <a:cs typeface="Arial" pitchFamily="34" charset="0"/>
              </a:rPr>
            </a:br>
            <a:r>
              <a:rPr lang="fa-IR" sz="2200" dirty="0" smtClean="0">
                <a:solidFill>
                  <a:schemeClr val="accent2">
                    <a:lumMod val="60000"/>
                    <a:lumOff val="40000"/>
                  </a:schemeClr>
                </a:solidFill>
                <a:latin typeface="Arial" pitchFamily="34" charset="0"/>
                <a:cs typeface="Arial" pitchFamily="34" charset="0"/>
              </a:rPr>
              <a:t>لیو</a:t>
            </a:r>
            <a:r>
              <a:rPr lang="fa-IR" sz="2200" dirty="0" smtClean="0">
                <a:solidFill>
                  <a:schemeClr val="tx1"/>
                </a:solidFill>
                <a:latin typeface="Arial" pitchFamily="34" charset="0"/>
                <a:cs typeface="Arial" pitchFamily="34" charset="0"/>
              </a:rPr>
              <a:t> </a:t>
            </a:r>
            <a:r>
              <a:rPr lang="fa-IR" sz="2000" dirty="0" smtClean="0">
                <a:solidFill>
                  <a:schemeClr val="tx1"/>
                </a:solidFill>
                <a:latin typeface="Arial" pitchFamily="34" charset="0"/>
                <a:cs typeface="Arial" pitchFamily="34" charset="0"/>
              </a:rPr>
              <a:t>:</a:t>
            </a:r>
            <a:r>
              <a:rPr lang="fa-IR" sz="2000" dirty="0" smtClean="0">
                <a:solidFill>
                  <a:schemeClr val="bg2">
                    <a:lumMod val="10000"/>
                  </a:schemeClr>
                </a:solidFill>
                <a:latin typeface="Arial" pitchFamily="34" charset="0"/>
                <a:cs typeface="Arial" pitchFamily="34" charset="0"/>
              </a:rPr>
              <a:t>سرمایه فکری عبارتست از منابع سود های آینده(ارزش)که توسط نوآوری ،طراحی های منحصر بفرد سازمان یا تجربیات نیروی انسانی تولید می شود.</a:t>
            </a:r>
            <a:endParaRPr lang="fa-IR" sz="2000" dirty="0">
              <a:solidFill>
                <a:schemeClr val="bg2">
                  <a:lumMod val="10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828800"/>
            <a:ext cx="8229600" cy="3306762"/>
          </a:xfrm>
        </p:spPr>
        <p:txBody>
          <a:bodyPr>
            <a:noAutofit/>
          </a:bodyPr>
          <a:lstStyle/>
          <a:p>
            <a:pPr algn="ctr" rtl="1"/>
            <a:r>
              <a:rPr lang="fa-IR" sz="2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تعریف کلی</a:t>
            </a:r>
            <a:r>
              <a:rPr lang="fa-IR" sz="18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a:t>
            </a:r>
            <a:r>
              <a:rPr lang="fa-IR" sz="1800" b="1" dirty="0" smtClean="0">
                <a:latin typeface="Arial" pitchFamily="34" charset="0"/>
                <a:cs typeface="Arial" pitchFamily="34" charset="0"/>
              </a:rPr>
              <a:t/>
            </a:r>
            <a:br>
              <a:rPr lang="fa-IR" sz="1800" b="1" dirty="0" smtClean="0">
                <a:latin typeface="Arial" pitchFamily="34" charset="0"/>
                <a:cs typeface="Arial" pitchFamily="34" charset="0"/>
              </a:rPr>
            </a:b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2400" dirty="0" smtClean="0">
                <a:latin typeface="Arial" pitchFamily="34" charset="0"/>
                <a:cs typeface="Arial" pitchFamily="34" charset="0"/>
              </a:rPr>
              <a:t>سرمایه فکری</a:t>
            </a:r>
            <a:r>
              <a:rPr lang="en-US" sz="2400" dirty="0" smtClean="0">
                <a:latin typeface="Arial" pitchFamily="34" charset="0"/>
                <a:cs typeface="Arial" pitchFamily="34" charset="0"/>
              </a:rPr>
              <a:t>Intellectual Capital ) </a:t>
            </a:r>
            <a:r>
              <a:rPr lang="fa-IR" sz="2400" dirty="0" smtClean="0">
                <a:latin typeface="Arial" pitchFamily="34" charset="0"/>
                <a:cs typeface="Arial" pitchFamily="34" charset="0"/>
              </a:rPr>
              <a:t>)نوعی دارایی است که از طریق بکارگیری داراییهای مرتبط با منابع سازمانی ،عملکرد سازمانی و روابط خارج از سازمان بدست آمده و توانایی سازمان را برای ایجاد ثروت و ارزش اندازه گیری می کند وماهیت عینی و فیزیکی ندارد . </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endParaRPr lang="fa-IR" sz="2400" dirty="0">
              <a:latin typeface="Arial" pitchFamily="34" charset="0"/>
              <a:cs typeface="Arial" pitchFamily="34" charset="0"/>
            </a:endParaRPr>
          </a:p>
        </p:txBody>
      </p:sp>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229600" cy="5668962"/>
          </a:xfrm>
        </p:spPr>
        <p:txBody>
          <a:bodyPr>
            <a:normAutofit fontScale="90000"/>
          </a:bodyPr>
          <a:lstStyle/>
          <a:p>
            <a:pPr algn="ctr" rtl="1">
              <a:lnSpc>
                <a:spcPct val="200000"/>
              </a:lnSpc>
            </a:pPr>
            <a:r>
              <a:rPr lang="fa-IR" sz="2700" b="1" dirty="0" smtClean="0">
                <a:latin typeface="Arial" pitchFamily="34" charset="0"/>
                <a:cs typeface="Arial" pitchFamily="34" charset="0"/>
              </a:rPr>
              <a:t>سیر تاریخی توسعه مفهوم و کاربرد سرمایه فکری</a:t>
            </a:r>
            <a:r>
              <a:rPr lang="fa-IR" sz="1800" b="1" dirty="0" smtClean="0">
                <a:latin typeface="Arial" pitchFamily="34" charset="0"/>
                <a:cs typeface="Arial" pitchFamily="34" charset="0"/>
              </a:rPr>
              <a:t>:</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2000" dirty="0" smtClean="0">
                <a:solidFill>
                  <a:schemeClr val="bg2">
                    <a:lumMod val="10000"/>
                  </a:schemeClr>
                </a:solidFill>
                <a:latin typeface="Arial" pitchFamily="34" charset="0"/>
                <a:cs typeface="Arial" pitchFamily="34" charset="0"/>
              </a:rPr>
              <a:t>در سال 1969 آقای جان گالبریت اولین کسی بود که از اصطلاح سرمایه فکری استفاده کرد.در اواخر 1980 اولین تلاش ها برای تدوین صورت های مالی حساب هایی که سرمایه فکری را اندازه گیری کنند صورت گرفت و کتاب هایی در این موضوع از قبیل مدیریت دارایی های دانش توسط آمیدن تألیف شد.در اوایل 1990 اولین بار نقش مدیریت سرمایه های فکری با تخصیص یک پست رسمی در سازمان مشروعیت یافت و آقای ادوینسون بعنوان مدیر سرمایه های فکری شرکت اسکاندیا معرفی شد و در اواسط دهه 1990 شرکت اسکاندیا اولین گزارش سرمایه فکری را منتشر کرد .در اوایل دهه 2000 اولین مجله معتبر با محوریت سرمایه های فکری و اولین استاندارد های حسابداری سرمایه فکری توسط دولت دانمارک منتشر گردید.</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endParaRPr lang="fa-IR"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762000" y="762000"/>
          <a:ext cx="7467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066800"/>
            <a:ext cx="8229600" cy="3733800"/>
          </a:xfrm>
        </p:spPr>
        <p:txBody>
          <a:bodyPr>
            <a:noAutofit/>
          </a:bodyPr>
          <a:lstStyle/>
          <a:p>
            <a:pPr algn="r" rtl="1">
              <a:buFont typeface="Wingdings" pitchFamily="2" charset="2"/>
              <a:buChar char="v"/>
            </a:pPr>
            <a:r>
              <a:rPr lang="fa-IR" sz="2800" b="1" dirty="0" smtClean="0">
                <a:latin typeface="Arial" pitchFamily="34" charset="0"/>
                <a:cs typeface="Arial" pitchFamily="34" charset="0"/>
              </a:rPr>
              <a:t>سرمایه انسانی:</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400" dirty="0" smtClean="0">
                <a:latin typeface="Arial" pitchFamily="34" charset="0"/>
                <a:cs typeface="Arial" pitchFamily="34" charset="0"/>
              </a:rPr>
              <a:t>مهم ترین دارایی یک سازمان که منبع خلاقیت و نوآوری است و شامل دانش، مهارت، قدرت، نوآوری و توانایی افراد شرکت برای انجام وظایفشان و در بردارنده ارزش ها و فرهنگ و فلسفه شرکت میباشد.سرمایه انسانی بطور کلی به سه دسته تقسیم می شود: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1-مهارت و شایستگی نیروی کار</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2-دانش آنها در زمینه هایی که برای موفقیت سازمان مهم و ضروری هستند.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3-استعداد و اخلاق و رفتار آنها.</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endParaRPr lang="fa-IR" sz="2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14400"/>
            <a:ext cx="8229600" cy="5181600"/>
          </a:xfrm>
        </p:spPr>
        <p:txBody>
          <a:bodyPr>
            <a:normAutofit/>
          </a:bodyPr>
          <a:lstStyle/>
          <a:p>
            <a:pPr algn="r" rtl="1">
              <a:buFont typeface="Wingdings" pitchFamily="2" charset="2"/>
              <a:buChar char="v"/>
            </a:pPr>
            <a:r>
              <a:rPr lang="fa-IR" sz="3100" b="1" dirty="0" smtClean="0">
                <a:latin typeface="Arial" pitchFamily="34" charset="0"/>
                <a:cs typeface="Arial" pitchFamily="34" charset="0"/>
              </a:rPr>
              <a:t>سرمایه ساختاری:</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400" dirty="0" smtClean="0">
                <a:latin typeface="Arial" pitchFamily="34" charset="0"/>
                <a:cs typeface="Arial" pitchFamily="34" charset="0"/>
              </a:rPr>
              <a:t>سرمایه ساختاری همان ذخایر غیر انسانی دانش موجود در سازمان است بعبارتی دیگر سرمایه ساختاری چیزی است که هنگامی که کارکنان به خانه برمی گردند در شرکت باقی می ماند و این سرمایه به کل شرکت تعلق دارد و می توان آن را با دیگران مبادله کرد.سرمایه ساختاری به چند دسته قابل تقسیم است:</a:t>
            </a:r>
            <a:br>
              <a:rPr lang="fa-IR" sz="2400" dirty="0" smtClean="0">
                <a:latin typeface="Arial" pitchFamily="34" charset="0"/>
                <a:cs typeface="Arial" pitchFamily="34" charset="0"/>
              </a:rPr>
            </a:br>
            <a:r>
              <a:rPr lang="fa-IR" sz="2400" dirty="0" smtClean="0">
                <a:latin typeface="Arial" pitchFamily="34" charset="0"/>
                <a:cs typeface="Arial" pitchFamily="34" charset="0"/>
              </a:rPr>
              <a:t>•سرمایه سازمانی (شامل سیستم هایی برای نیرو بخشی و اهرمی کردن توانایی های سازمانی)،</a:t>
            </a:r>
            <a:br>
              <a:rPr lang="fa-IR" sz="2400" dirty="0" smtClean="0">
                <a:latin typeface="Arial" pitchFamily="34" charset="0"/>
                <a:cs typeface="Arial" pitchFamily="34" charset="0"/>
              </a:rPr>
            </a:br>
            <a:r>
              <a:rPr lang="fa-IR" sz="2400" dirty="0" smtClean="0">
                <a:latin typeface="Arial" pitchFamily="34" charset="0"/>
                <a:cs typeface="Arial" pitchFamily="34" charset="0"/>
              </a:rPr>
              <a:t>•سرمایه فرآیندی(دربرگیرنده تکنیک ها ،رویه ها و برنامه هایی برای بهبود حمل کالاها و انجام خدمات است)</a:t>
            </a:r>
            <a:br>
              <a:rPr lang="fa-IR" sz="2400" dirty="0" smtClean="0">
                <a:latin typeface="Arial" pitchFamily="34" charset="0"/>
                <a:cs typeface="Arial" pitchFamily="34" charset="0"/>
              </a:rPr>
            </a:br>
            <a:r>
              <a:rPr lang="fa-IR" sz="2400" dirty="0" smtClean="0">
                <a:latin typeface="Arial" pitchFamily="34" charset="0"/>
                <a:cs typeface="Arial" pitchFamily="34" charset="0"/>
              </a:rPr>
              <a:t>•سرمایه ابداعی(شامل دارایی های فکری مثل حق تألیف و علایم تجاری)و سیستم اطلاعاتی .</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endParaRPr lang="fa-IR" sz="20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xit" presetSubtype="10" fill="hold" grpId="0" nodeType="clickEffect">
                                  <p:stCondLst>
                                    <p:cond delay="0"/>
                                  </p:stCondLst>
                                  <p:childTnLst>
                                    <p:animEffect transition="out" filter="checkerboard(across)">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3048000"/>
          </a:xfrm>
        </p:spPr>
        <p:txBody>
          <a:bodyPr>
            <a:noAutofit/>
          </a:bodyPr>
          <a:lstStyle/>
          <a:p>
            <a:pPr algn="r" rtl="1">
              <a:buFont typeface="Wingdings" pitchFamily="2" charset="2"/>
              <a:buChar char="v"/>
            </a:pPr>
            <a:r>
              <a:rPr lang="en-US" sz="2000" b="1" dirty="0" smtClean="0">
                <a:latin typeface="Arial" pitchFamily="34" charset="0"/>
                <a:cs typeface="Arial" pitchFamily="34" charset="0"/>
              </a:rPr>
              <a:t> </a:t>
            </a:r>
            <a:r>
              <a:rPr lang="fa-IR" sz="2800" b="1" dirty="0" smtClean="0">
                <a:latin typeface="Arial" pitchFamily="34" charset="0"/>
                <a:cs typeface="Arial" pitchFamily="34" charset="0"/>
              </a:rPr>
              <a:t>سرمایه مشتری</a:t>
            </a:r>
            <a:r>
              <a:rPr lang="fa-IR" sz="2000" b="1" dirty="0" smtClean="0">
                <a:latin typeface="Arial" pitchFamily="34" charset="0"/>
                <a:cs typeface="Arial" pitchFamily="34" charset="0"/>
              </a:rPr>
              <a:t>:</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400" dirty="0" smtClean="0">
                <a:latin typeface="Arial" pitchFamily="34" charset="0"/>
                <a:cs typeface="Arial" pitchFamily="34" charset="0"/>
              </a:rPr>
              <a:t>شامل همه روابطی است که بین سازمان با هر فرد یا سازمان دیگری وجود دارد و این افراد و سازمان ها ممکن است مشتریان ،واسطه ها،کارکنان،تأمین کنندگان ،مقامات قانونی،جوامع،اعتبار دهندگان ،سرمایه گذاران ،رقبا،دولت و ... باشد.</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endParaRPr lang="fa-IR" sz="20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nvGraphicFramePr>
        <p:xfrm>
          <a:off x="990600" y="914400"/>
          <a:ext cx="7543800" cy="4775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nvGraphicFramePr>
        <p:xfrm>
          <a:off x="1447800" y="2667000"/>
          <a:ext cx="6096000" cy="3327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Bevel 5"/>
          <p:cNvSpPr/>
          <p:nvPr/>
        </p:nvSpPr>
        <p:spPr>
          <a:xfrm>
            <a:off x="2133600" y="1600200"/>
            <a:ext cx="4800600" cy="76200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a-IR" sz="3200" b="1" cap="all" dirty="0" smtClean="0">
                <a:ln w="0"/>
                <a:solidFill>
                  <a:srgbClr val="FF0000"/>
                </a:solidFill>
                <a:effectLst>
                  <a:reflection blurRad="12700" stA="50000" endPos="50000" dist="5000" dir="5400000" sy="-100000" rotWithShape="0"/>
                </a:effectLst>
                <a:cs typeface="2  Titr" pitchFamily="2" charset="-78"/>
              </a:rPr>
              <a:t>مدیریت موفق سرمایه فکری:</a:t>
            </a:r>
            <a:endParaRPr lang="fa-IR" sz="3200" b="1" cap="all" dirty="0">
              <a:ln w="0"/>
              <a:solidFill>
                <a:srgbClr val="FF0000"/>
              </a:solidFill>
              <a:effectLst>
                <a:reflection blurRad="12700" stA="50000" endPos="50000" dist="5000" dir="5400000" sy="-100000" rotWithShape="0"/>
              </a:effectLst>
            </a:endParaRPr>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6553200"/>
          </a:xfrm>
        </p:spPr>
        <p:txBody>
          <a:bodyPr>
            <a:normAutofit/>
          </a:bodyPr>
          <a:lstStyle/>
          <a:p>
            <a:pPr algn="r" rtl="1">
              <a:lnSpc>
                <a:spcPct val="150000"/>
              </a:lnSpc>
            </a:pPr>
            <a:r>
              <a:rPr lang="en-US" sz="2000" dirty="0" smtClean="0"/>
              <a:t/>
            </a:r>
            <a:br>
              <a:rPr lang="en-US" sz="2000" dirty="0" smtClean="0"/>
            </a:br>
            <a:r>
              <a:rPr lang="en-US" sz="2400" dirty="0" smtClean="0">
                <a:cs typeface="2  Mitra" pitchFamily="2" charset="-78"/>
              </a:rPr>
              <a:t/>
            </a:r>
            <a:br>
              <a:rPr lang="en-US" sz="2400" dirty="0" smtClean="0">
                <a:cs typeface="2  Mitra" pitchFamily="2" charset="-78"/>
              </a:rPr>
            </a:br>
            <a:r>
              <a:rPr lang="en-US" sz="2400" dirty="0" smtClean="0">
                <a:cs typeface="2  Mitra" pitchFamily="2" charset="-78"/>
              </a:rPr>
              <a:t/>
            </a:r>
            <a:br>
              <a:rPr lang="en-US" sz="2400" dirty="0" smtClean="0">
                <a:cs typeface="2  Mitra" pitchFamily="2" charset="-78"/>
              </a:rPr>
            </a:br>
            <a:r>
              <a:rPr lang="en-US" sz="2400" dirty="0" smtClean="0">
                <a:cs typeface="2  Mitra" pitchFamily="2" charset="-78"/>
              </a:rPr>
              <a:t/>
            </a:r>
            <a:br>
              <a:rPr lang="en-US" sz="2400" dirty="0" smtClean="0">
                <a:cs typeface="2  Mitra" pitchFamily="2" charset="-78"/>
              </a:rPr>
            </a:br>
            <a:r>
              <a:rPr lang="fa-IR" sz="2400" dirty="0" smtClean="0">
                <a:latin typeface="Arial" pitchFamily="34" charset="0"/>
                <a:cs typeface="Arial" pitchFamily="34" charset="0"/>
              </a:rPr>
              <a:t>بعبارت دیگر هدف اصلی اندازه گیری سرمایه فکری بهبود مدیریت داخلی،بهبود گزارشات خارجی و رضایت عوامل اجرایی و قانونی می باشد.</a:t>
            </a:r>
            <a:r>
              <a:rPr lang="en-US" sz="2400" dirty="0" smtClean="0">
                <a:cs typeface="2  Mitra" pitchFamily="2" charset="-78"/>
              </a:rPr>
              <a:t/>
            </a:r>
            <a:br>
              <a:rPr lang="en-US" sz="2400" dirty="0" smtClean="0">
                <a:cs typeface="2  Mitra" pitchFamily="2" charset="-78"/>
              </a:rPr>
            </a:br>
            <a:endParaRPr lang="fa-IR" sz="2400" dirty="0">
              <a:cs typeface="2  Mitra" pitchFamily="2" charset="-78"/>
            </a:endParaRPr>
          </a:p>
        </p:txBody>
      </p:sp>
      <p:graphicFrame>
        <p:nvGraphicFramePr>
          <p:cNvPr id="4" name="Diagram 3"/>
          <p:cNvGraphicFramePr/>
          <p:nvPr/>
        </p:nvGraphicFramePr>
        <p:xfrm>
          <a:off x="304800" y="1676400"/>
          <a:ext cx="86106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2743200" y="838200"/>
            <a:ext cx="5638800" cy="523220"/>
          </a:xfrm>
          <a:prstGeom prst="rect">
            <a:avLst/>
          </a:prstGeom>
          <a:noFill/>
        </p:spPr>
        <p:txBody>
          <a:bodyPr wrap="square" rtlCol="1">
            <a:spAutoFit/>
          </a:bodyPr>
          <a:lstStyle/>
          <a:p>
            <a:pPr algn="r"/>
            <a:r>
              <a:rPr lang="fa-IR" sz="2800" b="1" dirty="0" smtClean="0">
                <a:cs typeface="2  Titr" pitchFamily="2" charset="-78"/>
              </a:rPr>
              <a:t>دلایل اندازه گیری سرمایه فکری:</a:t>
            </a:r>
            <a:endParaRPr lang="fa-IR"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973762"/>
          </a:xfrm>
        </p:spPr>
        <p:txBody>
          <a:bodyPr>
            <a:normAutofit fontScale="90000"/>
          </a:bodyPr>
          <a:lstStyle/>
          <a:p>
            <a:pPr algn="r" rtl="1"/>
            <a:r>
              <a:rPr lang="fa-IR" sz="2800" b="1" dirty="0" smtClean="0">
                <a:latin typeface="Arial" pitchFamily="34" charset="0"/>
                <a:cs typeface="Arial" pitchFamily="34" charset="0"/>
              </a:rPr>
              <a:t>طبقه بندی روش های اندازه گیری سرمایه فکری</a:t>
            </a:r>
            <a:r>
              <a:rPr lang="fa-IR" sz="2000" b="1" dirty="0" smtClean="0">
                <a:latin typeface="Arial" pitchFamily="34" charset="0"/>
                <a:cs typeface="Arial" pitchFamily="34" charset="0"/>
              </a:rPr>
              <a:t>:</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400" dirty="0" smtClean="0">
                <a:solidFill>
                  <a:srgbClr val="00B0F0"/>
                </a:solidFill>
                <a:latin typeface="Arial" pitchFamily="34" charset="0"/>
                <a:cs typeface="Arial" pitchFamily="34" charset="0"/>
              </a:rPr>
              <a:t>1</a:t>
            </a:r>
            <a:r>
              <a:rPr lang="fa-IR" sz="2200" dirty="0" smtClean="0">
                <a:solidFill>
                  <a:srgbClr val="00B0F0"/>
                </a:solidFill>
                <a:latin typeface="Arial" pitchFamily="34" charset="0"/>
                <a:cs typeface="Arial" pitchFamily="34" charset="0"/>
              </a:rPr>
              <a:t>-روش های سرمایه فکری مستقیم</a:t>
            </a:r>
            <a:r>
              <a:rPr lang="en-US" sz="2200" dirty="0" smtClean="0">
                <a:solidFill>
                  <a:srgbClr val="00B0F0"/>
                </a:solidFill>
                <a:latin typeface="Arial" pitchFamily="34" charset="0"/>
                <a:cs typeface="Arial" pitchFamily="34" charset="0"/>
              </a:rPr>
              <a:t>DIC </a:t>
            </a:r>
            <a:r>
              <a:rPr lang="fa-IR" sz="2200" dirty="0" smtClean="0">
                <a:solidFill>
                  <a:srgbClr val="00B0F0"/>
                </a:solidFill>
                <a:latin typeface="Arial" pitchFamily="34" charset="0"/>
                <a:cs typeface="Arial" pitchFamily="34" charset="0"/>
              </a:rPr>
              <a:t>(</a:t>
            </a:r>
            <a:r>
              <a:rPr lang="en-US" sz="2200" dirty="0" smtClean="0">
                <a:solidFill>
                  <a:srgbClr val="00B0F0"/>
                </a:solidFill>
                <a:latin typeface="Arial" pitchFamily="34" charset="0"/>
                <a:cs typeface="Arial" pitchFamily="34" charset="0"/>
              </a:rPr>
              <a:t>(Direct intellectual capital methods</a:t>
            </a:r>
            <a:r>
              <a:rPr lang="fa-IR" sz="2400" dirty="0" smtClean="0">
                <a:latin typeface="Arial" pitchFamily="34" charset="0"/>
                <a:cs typeface="Arial" pitchFamily="34" charset="0"/>
              </a:rPr>
              <a:t>:این روش ها مقدار پولی دارایی های فکری را بوسیله اجزاء مختلف این دارایی ها پیش بینی می کنند.مثل روش کارگزار تکنولوژی،حسابداری و هزینه یابی منابع انسانی،جستجوگر ارزش،سرمایه فکری مستقیم و حسابداری منابع انسانی.</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solidFill>
                  <a:srgbClr val="00B0F0"/>
                </a:solidFill>
                <a:latin typeface="Arial" pitchFamily="34" charset="0"/>
                <a:cs typeface="Arial" pitchFamily="34" charset="0"/>
              </a:rPr>
              <a:t>2</a:t>
            </a:r>
            <a:r>
              <a:rPr lang="fa-IR" sz="2200" dirty="0" smtClean="0">
                <a:solidFill>
                  <a:srgbClr val="00B0F0"/>
                </a:solidFill>
                <a:latin typeface="Arial" pitchFamily="34" charset="0"/>
                <a:cs typeface="Arial" pitchFamily="34" charset="0"/>
              </a:rPr>
              <a:t>-روش های بازار سرمایه گذاری</a:t>
            </a:r>
            <a:r>
              <a:rPr lang="en-US" sz="2200" dirty="0" smtClean="0">
                <a:solidFill>
                  <a:srgbClr val="00B0F0"/>
                </a:solidFill>
                <a:latin typeface="Arial" pitchFamily="34" charset="0"/>
                <a:cs typeface="Arial" pitchFamily="34" charset="0"/>
              </a:rPr>
              <a:t>(Market capitalization methods)MCM</a:t>
            </a:r>
            <a:r>
              <a:rPr lang="fa-IR" sz="2400" dirty="0" smtClean="0">
                <a:latin typeface="Arial" pitchFamily="34" charset="0"/>
                <a:cs typeface="Arial" pitchFamily="34" charset="0"/>
              </a:rPr>
              <a:t>:این روش ها بر محاسبه تفاوت بین ارزش بازار سهام شرکت و سرمایه در دست سهامداران آن و در نظر گرفتن مابه التفاوت بعنوان سرمایه فکری مبتنی هستند.از قبیل مدل ترازنامه نامرئی،ارزش  بازار به دفتر،کیوی توبین</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solidFill>
                  <a:srgbClr val="00B0F0"/>
                </a:solidFill>
                <a:latin typeface="Arial" pitchFamily="34" charset="0"/>
                <a:cs typeface="Arial" pitchFamily="34" charset="0"/>
              </a:rPr>
              <a:t>3</a:t>
            </a:r>
            <a:r>
              <a:rPr lang="fa-IR" sz="2200" dirty="0" smtClean="0">
                <a:solidFill>
                  <a:srgbClr val="00B0F0"/>
                </a:solidFill>
                <a:latin typeface="Arial" pitchFamily="34" charset="0"/>
                <a:cs typeface="Arial" pitchFamily="34" charset="0"/>
              </a:rPr>
              <a:t>-روش های کارت امتیازی:</a:t>
            </a:r>
            <a:r>
              <a:rPr lang="fa-IR" sz="2400" dirty="0" smtClean="0">
                <a:latin typeface="Arial" pitchFamily="34" charset="0"/>
                <a:cs typeface="Arial" pitchFamily="34" charset="0"/>
              </a:rPr>
              <a:t>در این روشها اجزاء مختلف دارایی ها ی نامشهود یا سرمایه فکری شناسایی شده و برای آنها شاخص های تهیه شده در کارت های امتیازی گزارش می شوند و یا اینکه در نمودارها به نمایش درمی آیند.از قبیل روش کارت ارزیابی متوازن،جهت یابی اسکاندیا،کنترل دارایی نامشهود،نتایج امتیازی زنجیره ارزش</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200" dirty="0" smtClean="0">
                <a:solidFill>
                  <a:srgbClr val="00B0F0"/>
                </a:solidFill>
                <a:latin typeface="Arial" pitchFamily="34" charset="0"/>
                <a:cs typeface="Arial" pitchFamily="34" charset="0"/>
              </a:rPr>
              <a:t>4-روش های بازگشت روی دارایی ها:</a:t>
            </a:r>
            <a:r>
              <a:rPr lang="fa-IR" sz="2400" dirty="0" smtClean="0">
                <a:latin typeface="Arial" pitchFamily="34" charset="0"/>
                <a:cs typeface="Arial" pitchFamily="34" charset="0"/>
              </a:rPr>
              <a:t>از رابطه متوسط درآمد قبل از کسر مالیات بر متوسط ارزش داراییهای فیزیکی همان دوره بدست می آید.از قبیل روش ارزش افزوده اقتصادی،ارزش نامشهود </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endParaRPr lang="fa-IR" sz="24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8382000" cy="6355080"/>
          </a:xfrm>
        </p:spPr>
        <p:txBody>
          <a:bodyPr>
            <a:noAutofit/>
          </a:bodyPr>
          <a:lstStyle/>
          <a:p>
            <a:pPr algn="r"/>
            <a:r>
              <a:rPr lang="fa-IR" sz="2800" b="1" dirty="0" smtClean="0">
                <a:latin typeface="Arial" pitchFamily="34" charset="0"/>
                <a:cs typeface="Arial" pitchFamily="34" charset="0"/>
              </a:rPr>
              <a:t>روش های اندازه گیری سرمایه فکری</a:t>
            </a:r>
            <a:r>
              <a:rPr lang="fa-IR" sz="1800" b="1" dirty="0" smtClean="0">
                <a:latin typeface="Arial" pitchFamily="34" charset="0"/>
                <a:cs typeface="Arial" pitchFamily="34" charset="0"/>
              </a:rPr>
              <a:t>:</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2000" dirty="0" smtClean="0">
                <a:latin typeface="Arial" pitchFamily="34" charset="0"/>
                <a:cs typeface="Arial" pitchFamily="34" charset="0"/>
              </a:rPr>
              <a:t>از بین 30 مدلی که برای شناخت و اندازه گیری سرمایه فکری شناسایی شده به چند مدل و روش مهم و ویژگیهای هر کدام می پردازیم:</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000" dirty="0" smtClean="0">
                <a:solidFill>
                  <a:schemeClr val="tx1">
                    <a:lumMod val="95000"/>
                    <a:lumOff val="5000"/>
                  </a:schemeClr>
                </a:solidFill>
                <a:latin typeface="Arial" pitchFamily="34" charset="0"/>
                <a:cs typeface="Arial" pitchFamily="34" charset="0"/>
              </a:rPr>
              <a:t>1-کیوی توبین</a:t>
            </a:r>
            <a:r>
              <a:rPr lang="fa-IR" sz="2000" dirty="0" smtClean="0">
                <a:latin typeface="Arial" pitchFamily="34" charset="0"/>
                <a:cs typeface="Arial" pitchFamily="34" charset="0"/>
              </a:rPr>
              <a:t>:(برنده نوبل اقتصاد توسعه1978):ارتباط بین ارزش بازار یک شرکت و ارزش جایگزینی دارایی های فیزیکی را اندازه گیری می کند.شرکت هایی که از سرمایه فکری به میزان زیادی بهره می جویند نسبتی در حدود هفت یا بالاتر دارند در حالیکه شرکت هایی با سرمایه فیزیکی بالا نسبتی در حدود یک دارند.چنانچه نسبت کیوی یک شرکت بزرگتر از مقدار کیوی رقابتی باشدشرکت مزبور توانایی کسب سود بیشتر از شرکت های مزبور را داراست.</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000" dirty="0" smtClean="0">
                <a:solidFill>
                  <a:schemeClr val="tx1">
                    <a:lumMod val="95000"/>
                    <a:lumOff val="5000"/>
                  </a:schemeClr>
                </a:solidFill>
                <a:latin typeface="Arial" pitchFamily="34" charset="0"/>
                <a:cs typeface="Arial" pitchFamily="34" charset="0"/>
              </a:rPr>
              <a:t>2-ارزش افزوده اقتصادی:</a:t>
            </a:r>
            <a:r>
              <a:rPr lang="fa-IR" sz="2000" dirty="0" smtClean="0">
                <a:latin typeface="Arial" pitchFamily="34" charset="0"/>
                <a:cs typeface="Arial" pitchFamily="34" charset="0"/>
              </a:rPr>
              <a:t>توسط استوارت و شرکت مشاوره نیویورک مطرح شده و ارزش افزوده اقنصادی از حاصل جریان نقدی ایجاد شده پس از کسر مالیات توسط شرکت منهای هزینه سرمایه صرف شده جهت ایجاد آن جریان نقدی بدست می آید. </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000" dirty="0" smtClean="0">
                <a:solidFill>
                  <a:schemeClr val="tx1">
                    <a:lumMod val="95000"/>
                    <a:lumOff val="5000"/>
                  </a:schemeClr>
                </a:solidFill>
                <a:latin typeface="Arial" pitchFamily="34" charset="0"/>
                <a:cs typeface="Arial" pitchFamily="34" charset="0"/>
              </a:rPr>
              <a:t>3-سرمایه فکری مستقیم:</a:t>
            </a:r>
            <a:r>
              <a:rPr lang="fa-IR" sz="2000" dirty="0" smtClean="0">
                <a:latin typeface="Arial" pitchFamily="34" charset="0"/>
                <a:cs typeface="Arial" pitchFamily="34" charset="0"/>
              </a:rPr>
              <a:t>در این روش باتعیین اجزای سرمایه های فکری (نظیر سرمایه مشتری مثل دانش فنی،دارایی های انسانی مثل آموزش و دارایی های ساختاری مثل سیستم های اطلاعاتی و مالکیت فکری مثل حق اختراع)و تعیین ارزش هر یک از اجزا می توان ارزش کلی سرمایه فکری شزکت را محاسبه نمود.این روش پیچیده ترین اما دقیق ترین ابزار اندازه گیری است عیب اصلی این روش پرهزینه و پیچیده شدن بعلت ضرورت شناسایی و اندازه گیری تعداد زیاد اجزای آن می باشد.</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000" dirty="0" smtClean="0">
                <a:solidFill>
                  <a:schemeClr val="tx1">
                    <a:lumMod val="95000"/>
                    <a:lumOff val="5000"/>
                  </a:schemeClr>
                </a:solidFill>
                <a:latin typeface="Arial" pitchFamily="34" charset="0"/>
                <a:cs typeface="Arial" pitchFamily="34" charset="0"/>
              </a:rPr>
              <a:t>4-کنترل دارایی نامشهود:ت</a:t>
            </a:r>
            <a:r>
              <a:rPr lang="fa-IR" sz="2000" dirty="0" smtClean="0">
                <a:latin typeface="Arial" pitchFamily="34" charset="0"/>
                <a:cs typeface="Arial" pitchFamily="34" charset="0"/>
              </a:rPr>
              <a:t>وسط اسویبی مطرح شد و سه نوع از دارایی های نامشهود را که اختلاف ارزش بازار و ارزش دفتری می باشد تعریف نمود این سه جزء شامل ساختار تجاری (مارک تجاری-ارتباطات مشتری و تأمین کننده)ءساختار داخلی(مدیریت،قانون،نظامنامه،روش ها و رفتار،نرم افزار)و شایستگی فردی (تحصیلات و تجربه و خبرگی )هستند.</a:t>
            </a:r>
            <a:endParaRPr lang="en-US"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458200" cy="5715000"/>
          </a:xfrm>
        </p:spPr>
        <p:txBody>
          <a:bodyPr>
            <a:normAutofit/>
          </a:bodyPr>
          <a:lstStyle/>
          <a:p>
            <a:r>
              <a:rPr lang="fa-IR" sz="2400" b="1" dirty="0" smtClean="0">
                <a:latin typeface="Arial" pitchFamily="34" charset="0"/>
                <a:cs typeface="Arial" pitchFamily="34" charset="0"/>
              </a:rPr>
              <a:t>فرمول های محاسباتی و روش های کمی جهت محاسبه ارزش سرمایه های فکری</a:t>
            </a:r>
            <a:r>
              <a:rPr lang="fa-IR" sz="2400" dirty="0" smtClean="0">
                <a:cs typeface="2  Titr" pitchFamily="2" charset="-78"/>
              </a:rPr>
              <a:t>:</a:t>
            </a:r>
            <a:r>
              <a:rPr lang="fa-IR" sz="2400" dirty="0" smtClean="0">
                <a:cs typeface="2  Nazanin" pitchFamily="2" charset="-78"/>
              </a:rPr>
              <a:t/>
            </a:r>
            <a:br>
              <a:rPr lang="fa-IR" sz="2400"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en-US" sz="2000" dirty="0" smtClean="0"/>
              <a:t> </a:t>
            </a:r>
            <a:br>
              <a:rPr lang="en-US" sz="2000" dirty="0" smtClean="0"/>
            </a:br>
            <a:r>
              <a:rPr lang="en-US" sz="2000" dirty="0" smtClean="0"/>
              <a:t>                 R</a:t>
            </a:r>
            <a:r>
              <a:rPr lang="en-US" sz="2000" baseline="-25000" dirty="0" smtClean="0"/>
              <a:t>C – </a:t>
            </a:r>
            <a:r>
              <a:rPr lang="en-US" sz="2000" dirty="0" smtClean="0"/>
              <a:t>R</a:t>
            </a:r>
            <a:r>
              <a:rPr lang="en-US" sz="2000" baseline="-25000" dirty="0" smtClean="0"/>
              <a:t>I                                                                                                                                   </a:t>
            </a:r>
            <a:r>
              <a:rPr lang="fa-IR" sz="2000" baseline="-25000" dirty="0" smtClean="0"/>
              <a:t>       </a:t>
            </a:r>
            <a:r>
              <a:rPr lang="fa-IR" sz="2000" b="1" dirty="0" smtClean="0">
                <a:cs typeface="2  Nazanin" pitchFamily="2" charset="-78"/>
              </a:rPr>
              <a:t/>
            </a:r>
            <a:br>
              <a:rPr lang="fa-IR" sz="2000" b="1" dirty="0" smtClean="0">
                <a:cs typeface="2  Nazanin" pitchFamily="2" charset="-78"/>
              </a:rPr>
            </a:br>
            <a:r>
              <a:rPr lang="en-US" sz="2000" b="1" dirty="0" smtClean="0">
                <a:cs typeface="2  Nazanin" pitchFamily="2" charset="-78"/>
              </a:rPr>
              <a:t>1)</a:t>
            </a:r>
            <a:r>
              <a:rPr lang="en-US" sz="2000" dirty="0" smtClean="0"/>
              <a:t> IC</a:t>
            </a:r>
            <a:r>
              <a:rPr lang="en-US" sz="2000" baseline="-25000" dirty="0" smtClean="0"/>
              <a:t>1</a:t>
            </a:r>
            <a:r>
              <a:rPr lang="en-US" sz="2000" dirty="0" smtClean="0"/>
              <a:t>=                                                                                                      </a:t>
            </a:r>
            <a:r>
              <a:rPr lang="en-US" sz="2000" b="1" dirty="0" smtClean="0">
                <a:cs typeface="2  Nazanin" pitchFamily="2" charset="-78"/>
              </a:rPr>
              <a:t> </a:t>
            </a:r>
            <a:r>
              <a:rPr lang="fa-IR" sz="2000" b="1" dirty="0" smtClean="0">
                <a:cs typeface="2  Nazanin" pitchFamily="2" charset="-78"/>
              </a:rPr>
              <a:t/>
            </a:r>
            <a:br>
              <a:rPr lang="fa-IR" sz="2000" b="1"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en-US" sz="2000" b="1" dirty="0" smtClean="0">
                <a:cs typeface="2  Nazanin" pitchFamily="2" charset="-78"/>
              </a:rPr>
              <a:t>2)IC</a:t>
            </a:r>
            <a:r>
              <a:rPr lang="en-US" sz="2000" b="1" baseline="-25000" dirty="0" smtClean="0">
                <a:cs typeface="2  Nazanin" pitchFamily="2" charset="-78"/>
              </a:rPr>
              <a:t>2</a:t>
            </a:r>
            <a:r>
              <a:rPr lang="en-US" sz="2000" b="1" dirty="0" smtClean="0">
                <a:cs typeface="2  Nazanin" pitchFamily="2" charset="-78"/>
              </a:rPr>
              <a:t>=(µ </a:t>
            </a:r>
            <a:r>
              <a:rPr lang="en-US" sz="2000" b="1" baseline="-25000" dirty="0" smtClean="0">
                <a:cs typeface="2  Nazanin" pitchFamily="2" charset="-78"/>
              </a:rPr>
              <a:t>C</a:t>
            </a:r>
            <a:r>
              <a:rPr lang="en-US" sz="2000" b="1" dirty="0" smtClean="0">
                <a:cs typeface="2  Nazanin" pitchFamily="2" charset="-78"/>
              </a:rPr>
              <a:t>-µt)*TA                                                                                      </a:t>
            </a:r>
            <a:br>
              <a:rPr lang="en-US" sz="2000" b="1" dirty="0" smtClean="0">
                <a:cs typeface="2  Nazanin" pitchFamily="2" charset="-78"/>
              </a:rPr>
            </a:br>
            <a:r>
              <a:rPr lang="en-US" sz="2000" b="1" dirty="0" smtClean="0">
                <a:cs typeface="2  Nazanin" pitchFamily="2" charset="-78"/>
              </a:rPr>
              <a:t>                                                                                       </a:t>
            </a:r>
            <a:br>
              <a:rPr lang="en-US" sz="2000" b="1"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en-US" sz="2000" b="1" dirty="0" smtClean="0">
                <a:cs typeface="2  Nazanin" pitchFamily="2" charset="-78"/>
              </a:rPr>
              <a:t>3)IC</a:t>
            </a:r>
            <a:r>
              <a:rPr lang="en-US" sz="2000" b="1" baseline="-25000" dirty="0" smtClean="0">
                <a:cs typeface="2  Nazanin" pitchFamily="2" charset="-78"/>
              </a:rPr>
              <a:t>3</a:t>
            </a:r>
            <a:r>
              <a:rPr lang="en-US" sz="2000" b="1" dirty="0" smtClean="0">
                <a:cs typeface="2  Nazanin" pitchFamily="2" charset="-78"/>
              </a:rPr>
              <a:t>=                                                                                                         </a:t>
            </a:r>
            <a:r>
              <a:rPr lang="fa-IR" sz="2000" b="1" dirty="0" smtClean="0">
                <a:cs typeface="2  Nazanin" pitchFamily="2" charset="-78"/>
              </a:rPr>
              <a:t/>
            </a:r>
            <a:br>
              <a:rPr lang="fa-IR" sz="2000" b="1"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fa-IR" sz="2000" b="1" dirty="0" smtClean="0">
                <a:cs typeface="2  Nazanin" pitchFamily="2" charset="-78"/>
              </a:rPr>
              <a:t/>
            </a:r>
            <a:br>
              <a:rPr lang="fa-IR" sz="2000" b="1" dirty="0" smtClean="0">
                <a:cs typeface="2  Nazanin" pitchFamily="2" charset="-78"/>
              </a:rPr>
            </a:br>
            <a:r>
              <a:rPr lang="en-US" sz="2000" b="1" dirty="0" smtClean="0">
                <a:cs typeface="2  Nazanin" pitchFamily="2" charset="-78"/>
              </a:rPr>
              <a:t>4)IC=                                                                                                           </a:t>
            </a:r>
            <a:endParaRPr lang="fa-IR" sz="2000" dirty="0">
              <a:cs typeface="2  Nazanin" pitchFamily="2" charset="-78"/>
            </a:endParaRPr>
          </a:p>
        </p:txBody>
      </p:sp>
      <p:cxnSp>
        <p:nvCxnSpPr>
          <p:cNvPr id="4" name="Straight Connector 3"/>
          <p:cNvCxnSpPr/>
          <p:nvPr/>
        </p:nvCxnSpPr>
        <p:spPr>
          <a:xfrm>
            <a:off x="1219200" y="3429000"/>
            <a:ext cx="990600" cy="0"/>
          </a:xfrm>
          <a:prstGeom prst="line">
            <a:avLst/>
          </a:prstGeom>
        </p:spPr>
        <p:style>
          <a:lnRef idx="1">
            <a:schemeClr val="accent1"/>
          </a:lnRef>
          <a:fillRef idx="0">
            <a:schemeClr val="accent1"/>
          </a:fillRef>
          <a:effectRef idx="0">
            <a:schemeClr val="accent1"/>
          </a:effectRef>
          <a:fontRef idx="minor">
            <a:schemeClr val="tx1"/>
          </a:fontRef>
        </p:style>
      </p:cxnSp>
      <p:sp>
        <p:nvSpPr>
          <p:cNvPr id="37890" name="Text Box 2"/>
          <p:cNvSpPr txBox="1">
            <a:spLocks noChangeArrowheads="1"/>
          </p:cNvSpPr>
          <p:nvPr/>
        </p:nvSpPr>
        <p:spPr bwMode="auto">
          <a:xfrm>
            <a:off x="1447800" y="3505200"/>
            <a:ext cx="600075" cy="2952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1" eaLnBrk="1" fontAlgn="base" latinLnBrk="0" hangingPunct="1">
              <a:lnSpc>
                <a:spcPct val="100000"/>
              </a:lnSpc>
              <a:spcBef>
                <a:spcPct val="0"/>
              </a:spcBef>
              <a:spcAft>
                <a:spcPts val="1000"/>
              </a:spcAft>
              <a:buClrTx/>
              <a:buSzTx/>
              <a:buFontTx/>
              <a:buNone/>
              <a:tabLst/>
            </a:pPr>
            <a:r>
              <a:rPr kumimoji="0" lang="en-US" sz="1200" b="1" i="0" u="none" strike="noStrike" cap="none" normalizeH="0" baseline="0" dirty="0" smtClean="0">
                <a:ln>
                  <a:noFill/>
                </a:ln>
                <a:effectLst/>
                <a:latin typeface="Calibri" pitchFamily="34" charset="0"/>
                <a:ea typeface="Arial" pitchFamily="34" charset="0"/>
                <a:cs typeface="Arial" pitchFamily="34" charset="0"/>
              </a:rPr>
              <a:t>WACC</a:t>
            </a:r>
            <a:endParaRPr kumimoji="0" lang="fa-IR" sz="1800" b="0" i="0" u="none" strike="noStrike" cap="none" normalizeH="0" baseline="0" dirty="0" smtClean="0">
              <a:ln>
                <a:noFill/>
              </a:ln>
              <a:effectLst/>
              <a:latin typeface="Arial" pitchFamily="34" charset="0"/>
              <a:cs typeface="Arial" pitchFamily="34" charset="0"/>
            </a:endParaRPr>
          </a:p>
        </p:txBody>
      </p:sp>
      <p:sp>
        <p:nvSpPr>
          <p:cNvPr id="378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37891"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219200" y="4572000"/>
            <a:ext cx="2286000" cy="7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789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37893"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143000" y="5486400"/>
            <a:ext cx="2362200" cy="762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cstate="print"/>
          <a:srcRect/>
          <a:stretch>
            <a:fillRect/>
          </a:stretch>
        </p:blipFill>
        <p:spPr bwMode="auto">
          <a:xfrm>
            <a:off x="2671762" y="1143000"/>
            <a:ext cx="3800475" cy="399097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1362"/>
          </a:xfrm>
        </p:spPr>
        <p:txBody>
          <a:bodyPr>
            <a:noAutofit/>
          </a:bodyPr>
          <a:lstStyle/>
          <a:p>
            <a:pPr algn="r" rtl="1"/>
            <a:r>
              <a:rPr lang="fa-IR" sz="2800" b="1" dirty="0" smtClean="0">
                <a:latin typeface="Arial" pitchFamily="34" charset="0"/>
                <a:cs typeface="Arial" pitchFamily="34" charset="0"/>
              </a:rPr>
              <a:t>نمونه ای از زیان های وارد به بازار سرمایه در صورت افشا نشدن اطلاعات این سرمایه:</a:t>
            </a: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fa-IR" sz="2400" dirty="0" smtClean="0">
                <a:latin typeface="Arial" pitchFamily="34" charset="0"/>
                <a:cs typeface="Arial" pitchFamily="34" charset="0"/>
              </a:rPr>
              <a:t>1-سهامداران خرد ممکن است از دسترسی به اطلاعات مربوط به دارایی های نامشهود که در جلسات خصوصی با سهامداران کلان تشکیل می شود محروم بمانند.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2-اگر مدیران از اطلاعات بدست آمده از تصمیم های داخلی در رابطه با دارایی های نامشهود بدون اطلاع سایرسرمایه گذاران استفاده کنند احتمال وقوع معامله بر اساس اطلاعات محرمانه افزایش می یابد.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3-خطر ارزشیابی نادرست شرکت ها افزایش می یابد و این امر باعث می شود بانکداران و سرمایه گذاران سطح ریسک بیشتری را برای سازمان در نظر بگیرند.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4-هزینه سرمایه افزایش می یابد.در صورت افشای چنین اطلاعاتی بدلیل کاهش عدم قطعیت در رابطه با دور نمای آینده سازمان،ارزشیابی دقیق تری از شرکت به عمل می آید و هزینه سرمایه کاهش می یابد.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endParaRPr lang="fa-IR"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828800"/>
            <a:ext cx="7470648" cy="3657600"/>
          </a:xfrm>
        </p:spPr>
        <p:txBody>
          <a:bodyPr>
            <a:normAutofit fontScale="90000"/>
          </a:bodyPr>
          <a:lstStyle/>
          <a:p>
            <a:pPr algn="r"/>
            <a:r>
              <a:rPr lang="fa-IR" sz="2400" dirty="0" smtClean="0">
                <a:latin typeface="Arial" pitchFamily="34" charset="0"/>
                <a:cs typeface="Arial" pitchFamily="34" charset="0"/>
              </a:rPr>
              <a:t>استانداردهای حسابداری شرکت ها را ملزم می کند درصورتی یک قلم را به حساب دارایی ها منظور کنند که تمام ویژگی های تعیین شده در استاندارد را داشته باشد این محدودیت ها تنها مواردی مثل سرقفلی،مخارج تحقیق و توسعه و سایر دارایی های نامشهود (حق اختراع،کپی رایت،نرم افزارها و علایم تجاری و...)در صورت هاای مالی آورده شوند و در عوض هزینه های صرف شده برای سرمایه فکری بطور مستقیم به عنوان هزینه جاری به صورتحساب سود و زیان منظور می شوند شناخت بی درنگ این مخارج بعنوان هزینه باعث کاهش سودهای جاری و مخدوش جلوه دادن وضعیت مالی سازمان ها میشود.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endParaRPr lang="fa-IR"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5162"/>
          </a:xfrm>
        </p:spPr>
        <p:txBody>
          <a:bodyPr>
            <a:normAutofit/>
          </a:bodyPr>
          <a:lstStyle/>
          <a:p>
            <a:pPr algn="r" rtl="1"/>
            <a:r>
              <a:rPr lang="fa-IR" sz="2800" b="1" dirty="0" smtClean="0">
                <a:latin typeface="Arial" pitchFamily="34" charset="0"/>
                <a:cs typeface="Arial" pitchFamily="34" charset="0"/>
              </a:rPr>
              <a:t>برای گزارشگری مطلوب در مورد سرمایه فکری باید موارد زیر گزارش شوند:</a:t>
            </a: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fa-IR" sz="2400" b="1" dirty="0" smtClean="0">
                <a:latin typeface="Arial" pitchFamily="34" charset="0"/>
                <a:cs typeface="Arial" pitchFamily="34" charset="0"/>
              </a:rPr>
              <a:t>1-</a:t>
            </a:r>
            <a:r>
              <a:rPr lang="fa-IR" sz="2400" dirty="0" smtClean="0">
                <a:latin typeface="Arial" pitchFamily="34" charset="0"/>
                <a:cs typeface="Arial" pitchFamily="34" charset="0"/>
              </a:rPr>
              <a:t>مقدمه کوتاهی درباره طرح کلی استراتژی های سازمان و نیز چالش های کلیدی که سازمان در اجرای استراتژی های خود با آنها روبروست.</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2-توصیفی کامل اما خلاصه از استراتژی های کلی برای ایجاد ارزش در سازمان ارائه شود.در این بخش مهم این است که روابط بین عناصر مختلف این استراتژی ها و بویژه چگونگی کمک آنها به افزایش لرزش سرمایه فکری و رسیدن به اهداف تعیین شده روشن شود.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3-شرحی از تمامی عوامل و محرک های مربوط به ارزش سرمایه فکری و بیان جزئیات بیشتری در مورد آنها صورت گیرد در بیان طرح کلی اهداف استراتژیک و فعالیت های وابسته به هر کدام و شاخص های مربوط به آنها تا جایی که امکان دارد باید افشای لازم در مورد آنها صورت گیرد همچنین باید توصیف خلاصه ای از فعالیت های کلیدی (برنامه ها،پروژه ها و وظایف)که برای دستیابی به اهداف برنامه ریزی شده اند.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endParaRPr lang="fa-IR"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26162"/>
          </a:xfrm>
        </p:spPr>
        <p:txBody>
          <a:bodyPr>
            <a:normAutofit fontScale="90000"/>
          </a:bodyPr>
          <a:lstStyle/>
          <a:p>
            <a:pPr algn="r" rtl="1"/>
            <a:r>
              <a:rPr lang="fa-IR" sz="2800" b="1" dirty="0" smtClean="0">
                <a:latin typeface="Arial" pitchFamily="34" charset="0"/>
                <a:cs typeface="Arial" pitchFamily="34" charset="0"/>
              </a:rPr>
              <a:t>گزارشگری خارجی سرمایه فکری:</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400" dirty="0" smtClean="0">
                <a:latin typeface="Arial" pitchFamily="34" charset="0"/>
                <a:cs typeface="Arial" pitchFamily="34" charset="0"/>
              </a:rPr>
              <a:t>هیئت تدوین استانداردهای حسابداری مالی (</a:t>
            </a:r>
            <a:r>
              <a:rPr lang="en-US" sz="2400" dirty="0" smtClean="0">
                <a:latin typeface="Arial" pitchFamily="34" charset="0"/>
                <a:cs typeface="Arial" pitchFamily="34" charset="0"/>
              </a:rPr>
              <a:t>FASB</a:t>
            </a:r>
            <a:r>
              <a:rPr lang="fa-IR" sz="2400" dirty="0" smtClean="0">
                <a:latin typeface="Arial" pitchFamily="34" charset="0"/>
                <a:cs typeface="Arial" pitchFamily="34" charset="0"/>
              </a:rPr>
              <a:t>) در استاندارد شماره 142تحت عنوان سرقفلی و سایر دارایی های نامشهود ،مبنای حسابداری و اندازه گیری دارایی های نامشهود را تعیین کرده است.دارایی های نامشهود که از منبعی در خارج از شرکت تحصیل شده باشد در ابتدا به ارزش متعارف شناسایی می شود.اگر یک دارایی نامشهود بطور داخلی ایجاد شده باشد در زمان تحمل بعنوان هزینه شناسایی می شود.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در تکامل بیانیه یاد شده هیئت بر 4ضابطه شناسایی که در بیانیه شماره5تحت عنوان شناسایی و اندازه گیری در صورت های مالی واحدهای تجاری اشاره شده است نیز تأکید دارد این ضابطه ها عبارتند از 1-قلم مورد نظر تعریف یک دارایی را در بر داشته باشد.2-به شکل اتکاپذیری بتوان آن را اندازه گیری کرد.3-اطلاعات توان ایجاد تفاوت در تصمیم گیری را داشته باشد.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4-اطلاعات حاصل از آن قلم باد بطور صادقانه ارائه شده باشد قابل رسیدگی بوده و همچنین فاقد جهت گیری باشد.</a:t>
            </a:r>
            <a:r>
              <a:rPr lang="en-US" sz="2400" dirty="0" smtClean="0">
                <a:latin typeface="Arial" pitchFamily="34" charset="0"/>
                <a:cs typeface="Arial" pitchFamily="34" charset="0"/>
              </a:rPr>
              <a:t/>
            </a:r>
            <a:br>
              <a:rPr lang="en-US" sz="2400" dirty="0" smtClean="0">
                <a:latin typeface="Arial" pitchFamily="34" charset="0"/>
                <a:cs typeface="Arial" pitchFamily="34" charset="0"/>
              </a:rPr>
            </a:br>
            <a:r>
              <a:rPr lang="fa-IR" sz="2400" dirty="0" smtClean="0">
                <a:latin typeface="Arial" pitchFamily="34" charset="0"/>
                <a:cs typeface="Arial" pitchFamily="34" charset="0"/>
              </a:rPr>
              <a:t>به دلیل جدید بودن مفاهیم و نبود توافق کلی در مورد چگونگی اندازه گیری سرمایه فکری بیشتر اقلام آن </a:t>
            </a:r>
            <a:r>
              <a:rPr lang="fa-IR" sz="2400" dirty="0" smtClean="0">
                <a:solidFill>
                  <a:schemeClr val="tx1"/>
                </a:solidFill>
                <a:latin typeface="Arial" pitchFamily="34" charset="0"/>
                <a:cs typeface="Arial" pitchFamily="34" charset="0"/>
              </a:rPr>
              <a:t>ضابطه دوم (اتکاپذیری در اندازه گیری)</a:t>
            </a:r>
            <a:r>
              <a:rPr lang="fa-IR" sz="2400" dirty="0" smtClean="0">
                <a:latin typeface="Arial" pitchFamily="34" charset="0"/>
                <a:cs typeface="Arial" pitchFamily="34" charset="0"/>
              </a:rPr>
              <a:t>و </a:t>
            </a:r>
            <a:r>
              <a:rPr lang="fa-IR" sz="2400" dirty="0" smtClean="0">
                <a:solidFill>
                  <a:schemeClr val="tx1"/>
                </a:solidFill>
                <a:latin typeface="Arial" pitchFamily="34" charset="0"/>
                <a:cs typeface="Arial" pitchFamily="34" charset="0"/>
              </a:rPr>
              <a:t>ضابطه چهارم (قابلیت رسیدگی یا عینیت) </a:t>
            </a:r>
            <a:r>
              <a:rPr lang="fa-IR" sz="2400" dirty="0" smtClean="0">
                <a:latin typeface="Arial" pitchFamily="34" charset="0"/>
                <a:cs typeface="Arial" pitchFamily="34" charset="0"/>
              </a:rPr>
              <a:t>را احراز نمی کند.تا زمانی که این دو ضابطه احراز نشود شناسایی بسیاری از دارایی های فکری در صورت های مالی با تردید همراه خواهد بود.</a:t>
            </a:r>
            <a:endParaRPr lang="fa-IR" sz="2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pPr algn="r" rtl="1"/>
            <a:r>
              <a:rPr lang="fa-IR" sz="2000" b="1" dirty="0" smtClean="0">
                <a:latin typeface="Arial" pitchFamily="34" charset="0"/>
                <a:cs typeface="Arial" pitchFamily="34" charset="0"/>
              </a:rPr>
              <a:t>استاندارد شماره17 تحت عنوان دارایی های نامشهود بیان می کند که یک قلم هنگامی بعنوان دارایی نامشهود شناسایی می شود که :</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1800" dirty="0" smtClean="0">
                <a:latin typeface="Arial" pitchFamily="34" charset="0"/>
                <a:cs typeface="Arial" pitchFamily="34" charset="0"/>
              </a:rPr>
              <a:t>1-با تعریف دارایی نامشهود مطابقت داشته باشد.2-معیارهای شناخت در بندهای 12 تا14 (شامل محتمل بودن جریان منافع اقتصادی آینده دارایی به درون واحد تجاری و قابلیت اندازه گیری با بهای تمام شده دارایی به گونه اتکاپذیری) را احراز کرده باشد.</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بمنظور ارزیابی این که یک دارایی نامشهود ایجاد شده داخلی حائز معیار های شناخت است واحد تجاری ایجاد دارایی را در دو گروه طبقه بندی می کند:</a:t>
            </a:r>
            <a:br>
              <a:rPr lang="fa-IR" sz="1800" dirty="0" smtClean="0">
                <a:latin typeface="Arial" pitchFamily="34" charset="0"/>
                <a:cs typeface="Arial" pitchFamily="34" charset="0"/>
              </a:rPr>
            </a:br>
            <a:r>
              <a:rPr lang="fa-IR" sz="1600" b="1" dirty="0" smtClean="0">
                <a:solidFill>
                  <a:srgbClr val="FF0000"/>
                </a:solidFill>
                <a:latin typeface="Arial" pitchFamily="34" charset="0"/>
                <a:cs typeface="Arial" pitchFamily="34" charset="0"/>
              </a:rPr>
              <a:t>1-مخارج تحقیق :</a:t>
            </a:r>
            <a:r>
              <a:rPr lang="fa-IR" sz="1800" dirty="0" smtClean="0">
                <a:latin typeface="Arial" pitchFamily="34" charset="0"/>
                <a:cs typeface="Arial" pitchFamily="34" charset="0"/>
              </a:rPr>
              <a:t>مخارجی که در مرحله تحقیقاتی یک پروژه داخلی انجام میشود در هنگام وقوع باید بعنوان هزینه شناسایی شود (بند41)و </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b="1" dirty="0" smtClean="0">
                <a:solidFill>
                  <a:srgbClr val="FF0000"/>
                </a:solidFill>
                <a:latin typeface="Arial" pitchFamily="34" charset="0"/>
                <a:cs typeface="Arial" pitchFamily="34" charset="0"/>
              </a:rPr>
              <a:t>2-مخارج توسعه : </a:t>
            </a:r>
            <a:r>
              <a:rPr lang="fa-IR" sz="1800" dirty="0" smtClean="0">
                <a:latin typeface="Arial" pitchFamily="34" charset="0"/>
                <a:cs typeface="Arial" pitchFamily="34" charset="0"/>
              </a:rPr>
              <a:t>مخارجی که در مرحله توسعه یک پروژه داخلی صورت می گیرد(بند39) تنها در صورت اثبات تمام شرایط زیر بعنوان دارایی نامشهود شناسایی می شود:(بند44)</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1-امکان پذیری تکمیل دارایی های نامشهود از نظر فنی به گونه ای که برای استفاده یا فروش آماده شود.</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2-قصد واحد تجاری برای تکمیل دارایی نامشهود و استفاده یا فروش آن</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3-توانایی واحد تجاری برای استفاده  یا فروش دارایی نامشهود</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4-ایجاد منافع اقتصادی آینده در نتیجه دارایی نامشهود</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5-دسترسی به منابع کافی فنی،مالی و سایر منابع برای تکمیل ،توسعه و استفاده یا فروش دارایی نامشهود</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6-توانایی واحد تجاری برای اندازه گیری مخارج قابل انتساب به دارایی نامشهود به گونه ای اتکاپذیرطی دوره توسعه.</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r>
              <a:rPr lang="fa-IR" sz="1800" dirty="0" smtClean="0">
                <a:latin typeface="Arial" pitchFamily="34" charset="0"/>
                <a:cs typeface="Arial" pitchFamily="34" charset="0"/>
              </a:rPr>
              <a:t>باتوجه به توضیحات و شرط های بالا و دید استاندارد مبنی بر هزینه کردن مخارج فعالیت های آموزشی به نظر می رسد شناسایی بسیاری از دارایی های فکری در صورت های مالی با تردید همراه باشد.</a:t>
            </a:r>
            <a:r>
              <a:rPr lang="en-US" sz="1800" dirty="0" smtClean="0">
                <a:latin typeface="Arial" pitchFamily="34" charset="0"/>
                <a:cs typeface="Arial" pitchFamily="34" charset="0"/>
              </a:rPr>
              <a:t/>
            </a:r>
            <a:br>
              <a:rPr lang="en-US" sz="1800" dirty="0" smtClean="0">
                <a:latin typeface="Arial" pitchFamily="34" charset="0"/>
                <a:cs typeface="Arial" pitchFamily="34" charset="0"/>
              </a:rPr>
            </a:br>
            <a:endParaRPr lang="fa-IR" sz="1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76400"/>
            <a:ext cx="8229600" cy="4038600"/>
          </a:xfrm>
        </p:spPr>
        <p:txBody>
          <a:bodyPr>
            <a:normAutofit fontScale="90000"/>
          </a:bodyPr>
          <a:lstStyle/>
          <a:p>
            <a:pPr algn="ctr" rtl="1">
              <a:lnSpc>
                <a:spcPct val="150000"/>
              </a:lnSpc>
            </a:pPr>
            <a:r>
              <a:rPr lang="fa-IR"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rPr>
              <a:t>نتیجه گیری:</a:t>
            </a:r>
            <a:r>
              <a:rPr lang="fa-IR" sz="2000" b="1" dirty="0" smtClean="0">
                <a:latin typeface="Arial" pitchFamily="34" charset="0"/>
                <a:cs typeface="Arial" pitchFamily="34" charset="0"/>
              </a:rPr>
              <a:t/>
            </a:r>
            <a:br>
              <a:rPr lang="fa-IR" sz="2000" b="1" dirty="0" smtClean="0">
                <a:latin typeface="Arial" pitchFamily="34" charset="0"/>
                <a:cs typeface="Arial" pitchFamily="34" charset="0"/>
              </a:rPr>
            </a:br>
            <a:r>
              <a:rPr lang="en-US" sz="2000" dirty="0" smtClean="0">
                <a:latin typeface="Arial" pitchFamily="34" charset="0"/>
                <a:cs typeface="Arial" pitchFamily="34" charset="0"/>
              </a:rPr>
              <a:t/>
            </a:r>
            <a:br>
              <a:rPr lang="en-US" sz="2000" dirty="0" smtClean="0">
                <a:latin typeface="Arial" pitchFamily="34" charset="0"/>
                <a:cs typeface="Arial" pitchFamily="34" charset="0"/>
              </a:rPr>
            </a:br>
            <a:r>
              <a:rPr lang="fa-IR" sz="2000" dirty="0" smtClean="0">
                <a:latin typeface="Arial" pitchFamily="34" charset="0"/>
                <a:cs typeface="Arial" pitchFamily="34" charset="0"/>
              </a:rPr>
              <a:t>سرمایه های فکری دارایی های نامشهودی هستند که باعث خلق ارزش برای واحدهای تجاری می شوند و یکی از عوامل اصلی در ایجاد مزیت رقابتی برای شرکت ها هستند تا آنجایی که ادوینسون مغز نامرئی را جایگزین استعاره معروف آدام اسمیت از بازار یعنی دست نامرئی کرده است ولی در ترازنامه و سایر صورت های مالی جایی ندارند.با توجه به ارزشمند بودن این دارایی ها اندازه گیری،شناخت و کنترل آنها می تواند ایراد حسابداری رایج یعنی عدم گزارشگری و انعکاس سرمایه های فکری را مرتفع سازد و با مشهود کردن این دارایی ها می توان تحولی عظیم در نظام مدیریت شرکت ها را شاهد بود.</a:t>
            </a:r>
            <a:r>
              <a:rPr lang="en-US" sz="2000" dirty="0" smtClean="0">
                <a:latin typeface="Arial" pitchFamily="34" charset="0"/>
                <a:cs typeface="Arial" pitchFamily="34" charset="0"/>
              </a:rPr>
              <a:t/>
            </a:r>
            <a:br>
              <a:rPr lang="en-US" sz="2000" dirty="0" smtClean="0">
                <a:latin typeface="Arial" pitchFamily="34" charset="0"/>
                <a:cs typeface="Arial" pitchFamily="34" charset="0"/>
              </a:rPr>
            </a:br>
            <a:endParaRPr lang="fa-IR" sz="20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09800"/>
            <a:ext cx="8305800" cy="1143000"/>
          </a:xfrm>
        </p:spPr>
        <p:txBody>
          <a:bodyPr/>
          <a:lstStyle/>
          <a:p>
            <a:pPr algn="ct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rPr>
              <a:t>از توجه شما سپاسگذاریم</a:t>
            </a:r>
            <a:endParaRPr lang="fa-I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Titr"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974</TotalTime>
  <Words>384</Words>
  <Application>Microsoft Office PowerPoint</Application>
  <PresentationFormat>On-screen Show (4:3)</PresentationFormat>
  <Paragraphs>47</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Flow</vt:lpstr>
      <vt:lpstr>بنام خدا</vt:lpstr>
      <vt:lpstr>حسابداری سرمایه فکری      </vt:lpstr>
      <vt:lpstr>مقدمه: در قرن بیستم اقتصاد مبتنی بر صنعت بود در این قرن هر شرکتی و هر کشوری که داراییهای فیزیکی و سرمایه های مادی و مشهود بیشتری داشت ثروت بیستری تولید می کرد اما قرن 21 اقتصاد مبتنی بر دانش است بعنوان مثال در سال 1982 از هر 100 دلار سرمایه گذاری در سهام شرکت های تولیدی آمریکا 62% از این سرمایه گذاری صرف داراییهای مشهود میشد اما در سال 1999 این درصد به 16%رسید این افزایش نسبت داراییهای نامشهود اهمیت توجه به سرمایه فکری را نشان می دهد.این اهمیت زمانی نمود بیشتر پیدا می کند که همواره یک شرکت به 4یا 5 برابر ارزش دارایی های خود فروخته می شود مبلغ اضافی پرداخت شده همان ارزش سرمایه های فکری مثل سرمایه انسانی،ساختاری،مارک تجاری،روابط با مشتری،نوآوری و فرهنگ سازمانی،خوشنامی شرکا و... می باشد.یا تحقیقاتی که مادیتینس و همکارانش در 2011 در بازار یونان انجام دادند نشان داد که 40%ارزش شرکت ها در صورت های مالی منعکس نیستند این ارزش اختلاف بین ارزش بازار و دفتری شرکت ها را عنوان می کرد.همچنین در شرح اهمیت موضوع باید گفت که نتایج تحقیقات برامهندکار نشان داد که شرکت هایی که از سطح بیشتری از کنترل و تمرکز روی داراییهای نامشهود خود برخوردارند نسبت به شرکت های دیگر دارای عملکرد و بازگشت سرمایه بهتر و نوسان قیمت سهام این شرکت ها کمتر بوده است. </vt:lpstr>
      <vt:lpstr>تعاریف سرمایه فکری: پابلوس:سرمایه فکری را شامل تمام منابع دانش محوری می داند که برای سازمان ارزش تولید می کنند ولی در صورتهای مالی وارد نمی شوند.  ماوریدس:سرمایه فکری یک دارایی ناملموس با پتانسیل خلق ارزش برای سازمان و کل جامعه است. مارتینز:سرمایه فکری عبارتست از دانش ،اطلاعات،دارایی فکری و تجربه ای که می تواند در خلق ثروت مورد استفاده قرار بگیرد.   ادوینسون و مالون :سرمایه فکری عبارتست داشتن دانش ،بکارگیری تجربه ،تکنولوژی سازمانی،ارتباط با مشتری و عرضه کننده و نیز توانایی های حرفه ای که یک مزیت رقابتی در بازار را از آن شرکت می کند.  لیو :سرمایه فکری عبارتست از منابع سود های آینده(ارزش)که توسط نوآوری ،طراحی های منحصر بفرد سازمان یا تجربیات نیروی انسانی تولید می شود.</vt:lpstr>
      <vt:lpstr>تعریف کلی:  سرمایه فکریIntellectual Capital ) )نوعی دارایی است که از طریق بکارگیری داراییهای مرتبط با منابع سازمانی ،عملکرد سازمانی و روابط خارج از سازمان بدست آمده و توانایی سازمان را برای ایجاد ثروت و ارزش اندازه گیری می کند وماهیت عینی و فیزیکی ندارد .  </vt:lpstr>
      <vt:lpstr>سیر تاریخی توسعه مفهوم و کاربرد سرمایه فکری: در سال 1969 آقای جان گالبریت اولین کسی بود که از اصطلاح سرمایه فکری استفاده کرد.در اواخر 1980 اولین تلاش ها برای تدوین صورت های مالی حساب هایی که سرمایه فکری را اندازه گیری کنند صورت گرفت و کتاب هایی در این موضوع از قبیل مدیریت دارایی های دانش توسط آمیدن تألیف شد.در اوایل 1990 اولین بار نقش مدیریت سرمایه های فکری با تخصیص یک پست رسمی در سازمان مشروعیت یافت و آقای ادوینسون بعنوان مدیر سرمایه های فکری شرکت اسکاندیا معرفی شد و در اواسط دهه 1990 شرکت اسکاندیا اولین گزارش سرمایه فکری را منتشر کرد .در اوایل دهه 2000 اولین مجله معتبر با محوریت سرمایه های فکری و اولین استاندارد های حسابداری سرمایه فکری توسط دولت دانمارک منتشر گردید. </vt:lpstr>
      <vt:lpstr>PowerPoint Presentation</vt:lpstr>
      <vt:lpstr>سرمایه انسانی: مهم ترین دارایی یک سازمان که منبع خلاقیت و نوآوری است و شامل دانش، مهارت، قدرت، نوآوری و توانایی افراد شرکت برای انجام وظایفشان و در بردارنده ارزش ها و فرهنگ و فلسفه شرکت میباشد.سرمایه انسانی بطور کلی به سه دسته تقسیم می شود: 1-مهارت و شایستگی نیروی کار 2-دانش آنها در زمینه هایی که برای موفقیت سازمان مهم و ضروری هستند. 3-استعداد و اخلاق و رفتار آنها. </vt:lpstr>
      <vt:lpstr>سرمایه ساختاری: سرمایه ساختاری همان ذخایر غیر انسانی دانش موجود در سازمان است بعبارتی دیگر سرمایه ساختاری چیزی است که هنگامی که کارکنان به خانه برمی گردند در شرکت باقی می ماند و این سرمایه به کل شرکت تعلق دارد و می توان آن را با دیگران مبادله کرد.سرمایه ساختاری به چند دسته قابل تقسیم است: •سرمایه سازمانی (شامل سیستم هایی برای نیرو بخشی و اهرمی کردن توانایی های سازمانی)، •سرمایه فرآیندی(دربرگیرنده تکنیک ها ،رویه ها و برنامه هایی برای بهبود حمل کالاها و انجام خدمات است) •سرمایه ابداعی(شامل دارایی های فکری مثل حق تألیف و علایم تجاری)و سیستم اطلاعاتی . </vt:lpstr>
      <vt:lpstr> سرمایه مشتری: شامل همه روابطی است که بین سازمان با هر فرد یا سازمان دیگری وجود دارد و این افراد و سازمان ها ممکن است مشتریان ،واسطه ها،کارکنان،تأمین کنندگان ،مقامات قانونی،جوامع،اعتبار دهندگان ،سرمایه گذاران ،رقبا،دولت و ... باشد. </vt:lpstr>
      <vt:lpstr>PowerPoint Presentation</vt:lpstr>
      <vt:lpstr>PowerPoint Presentation</vt:lpstr>
      <vt:lpstr>    بعبارت دیگر هدف اصلی اندازه گیری سرمایه فکری بهبود مدیریت داخلی،بهبود گزارشات خارجی و رضایت عوامل اجرایی و قانونی می باشد. </vt:lpstr>
      <vt:lpstr>طبقه بندی روش های اندازه گیری سرمایه فکری: 1-روش های سرمایه فکری مستقیمDIC ((Direct intellectual capital methods:این روش ها مقدار پولی دارایی های فکری را بوسیله اجزاء مختلف این دارایی ها پیش بینی می کنند.مثل روش کارگزار تکنولوژی،حسابداری و هزینه یابی منابع انسانی،جستجوگر ارزش،سرمایه فکری مستقیم و حسابداری منابع انسانی. 2-روش های بازار سرمایه گذاری(Market capitalization methods)MCM:این روش ها بر محاسبه تفاوت بین ارزش بازار سهام شرکت و سرمایه در دست سهامداران آن و در نظر گرفتن مابه التفاوت بعنوان سرمایه فکری مبتنی هستند.از قبیل مدل ترازنامه نامرئی،ارزش  بازار به دفتر،کیوی توبین 3-روش های کارت امتیازی:در این روشها اجزاء مختلف دارایی ها ی نامشهود یا سرمایه فکری شناسایی شده و برای آنها شاخص های تهیه شده در کارت های امتیازی گزارش می شوند و یا اینکه در نمودارها به نمایش درمی آیند.از قبیل روش کارت ارزیابی متوازن،جهت یابی اسکاندیا،کنترل دارایی نامشهود،نتایج امتیازی زنجیره ارزش 4-روش های بازگشت روی دارایی ها:از رابطه متوسط درآمد قبل از کسر مالیات بر متوسط ارزش داراییهای فیزیکی همان دوره بدست می آید.از قبیل روش ارزش افزوده اقتصادی،ارزش نامشهود  </vt:lpstr>
      <vt:lpstr>روش های اندازه گیری سرمایه فکری: از بین 30 مدلی که برای شناخت و اندازه گیری سرمایه فکری شناسایی شده به چند مدل و روش مهم و ویژگیهای هر کدام می پردازیم: 1-کیوی توبین:(برنده نوبل اقتصاد توسعه1978):ارتباط بین ارزش بازار یک شرکت و ارزش جایگزینی دارایی های فیزیکی را اندازه گیری می کند.شرکت هایی که از سرمایه فکری به میزان زیادی بهره می جویند نسبتی در حدود هفت یا بالاتر دارند در حالیکه شرکت هایی با سرمایه فیزیکی بالا نسبتی در حدود یک دارند.چنانچه نسبت کیوی یک شرکت بزرگتر از مقدار کیوی رقابتی باشدشرکت مزبور توانایی کسب سود بیشتر از شرکت های مزبور را داراست. 2-ارزش افزوده اقتصادی:توسط استوارت و شرکت مشاوره نیویورک مطرح شده و ارزش افزوده اقنصادی از حاصل جریان نقدی ایجاد شده پس از کسر مالیات توسط شرکت منهای هزینه سرمایه صرف شده جهت ایجاد آن جریان نقدی بدست می آید.  3-سرمایه فکری مستقیم:در این روش باتعیین اجزای سرمایه های فکری (نظیر سرمایه مشتری مثل دانش فنی،دارایی های انسانی مثل آموزش و دارایی های ساختاری مثل سیستم های اطلاعاتی و مالکیت فکری مثل حق اختراع)و تعیین ارزش هر یک از اجزا می توان ارزش کلی سرمایه فکری شزکت را محاسبه نمود.این روش پیچیده ترین اما دقیق ترین ابزار اندازه گیری است عیب اصلی این روش پرهزینه و پیچیده شدن بعلت ضرورت شناسایی و اندازه گیری تعداد زیاد اجزای آن می باشد. 4-کنترل دارایی نامشهود:توسط اسویبی مطرح شد و سه نوع از دارایی های نامشهود را که اختلاف ارزش بازار و ارزش دفتری می باشد تعریف نمود این سه جزء شامل ساختار تجاری (مارک تجاری-ارتباطات مشتری و تأمین کننده)ءساختار داخلی(مدیریت،قانون،نظامنامه،روش ها و رفتار،نرم افزار)و شایستگی فردی (تحصیلات و تجربه و خبرگی )هستند.</vt:lpstr>
      <vt:lpstr>فرمول های محاسباتی و روش های کمی جهت محاسبه ارزش سرمایه های فکری:                        RC – RI                                                                                                                                           1) IC1=                                                                                                         2)IC2=(µ C-µt)*TA                                                                                                                                                                                3)IC3=                                                                                                            4)IC=                                                                                                           </vt:lpstr>
      <vt:lpstr>PowerPoint Presentation</vt:lpstr>
      <vt:lpstr>نمونه ای از زیان های وارد به بازار سرمایه در صورت افشا نشدن اطلاعات این سرمایه: 1-سهامداران خرد ممکن است از دسترسی به اطلاعات مربوط به دارایی های نامشهود که در جلسات خصوصی با سهامداران کلان تشکیل می شود محروم بمانند. 2-اگر مدیران از اطلاعات بدست آمده از تصمیم های داخلی در رابطه با دارایی های نامشهود بدون اطلاع سایرسرمایه گذاران استفاده کنند احتمال وقوع معامله بر اساس اطلاعات محرمانه افزایش می یابد. 3-خطر ارزشیابی نادرست شرکت ها افزایش می یابد و این امر باعث می شود بانکداران و سرمایه گذاران سطح ریسک بیشتری را برای سازمان در نظر بگیرند. 4-هزینه سرمایه افزایش می یابد.در صورت افشای چنین اطلاعاتی بدلیل کاهش عدم قطعیت در رابطه با دور نمای آینده سازمان،ارزشیابی دقیق تری از شرکت به عمل می آید و هزینه سرمایه کاهش می یابد. </vt:lpstr>
      <vt:lpstr>استانداردهای حسابداری شرکت ها را ملزم می کند درصورتی یک قلم را به حساب دارایی ها منظور کنند که تمام ویژگی های تعیین شده در استاندارد را داشته باشد این محدودیت ها تنها مواردی مثل سرقفلی،مخارج تحقیق و توسعه و سایر دارایی های نامشهود (حق اختراع،کپی رایت،نرم افزارها و علایم تجاری و...)در صورت هاای مالی آورده شوند و در عوض هزینه های صرف شده برای سرمایه فکری بطور مستقیم به عنوان هزینه جاری به صورتحساب سود و زیان منظور می شوند شناخت بی درنگ این مخارج بعنوان هزینه باعث کاهش سودهای جاری و مخدوش جلوه دادن وضعیت مالی سازمان ها میشود. </vt:lpstr>
      <vt:lpstr>برای گزارشگری مطلوب در مورد سرمایه فکری باید موارد زیر گزارش شوند: 1-مقدمه کوتاهی درباره طرح کلی استراتژی های سازمان و نیز چالش های کلیدی که سازمان در اجرای استراتژی های خود با آنها روبروست. 2-توصیفی کامل اما خلاصه از استراتژی های کلی برای ایجاد ارزش در سازمان ارائه شود.در این بخش مهم این است که روابط بین عناصر مختلف این استراتژی ها و بویژه چگونگی کمک آنها به افزایش لرزش سرمایه فکری و رسیدن به اهداف تعیین شده روشن شود. 3-شرحی از تمامی عوامل و محرک های مربوط به ارزش سرمایه فکری و بیان جزئیات بیشتری در مورد آنها صورت گیرد در بیان طرح کلی اهداف استراتژیک و فعالیت های وابسته به هر کدام و شاخص های مربوط به آنها تا جایی که امکان دارد باید افشای لازم در مورد آنها صورت گیرد همچنین باید توصیف خلاصه ای از فعالیت های کلیدی (برنامه ها،پروژه ها و وظایف)که برای دستیابی به اهداف برنامه ریزی شده اند. </vt:lpstr>
      <vt:lpstr>گزارشگری خارجی سرمایه فکری: هیئت تدوین استانداردهای حسابداری مالی (FASB) در استاندارد شماره 142تحت عنوان سرقفلی و سایر دارایی های نامشهود ،مبنای حسابداری و اندازه گیری دارایی های نامشهود را تعیین کرده است.دارایی های نامشهود که از منبعی در خارج از شرکت تحصیل شده باشد در ابتدا به ارزش متعارف شناسایی می شود.اگر یک دارایی نامشهود بطور داخلی ایجاد شده باشد در زمان تحمل بعنوان هزینه شناسایی می شود. در تکامل بیانیه یاد شده هیئت بر 4ضابطه شناسایی که در بیانیه شماره5تحت عنوان شناسایی و اندازه گیری در صورت های مالی واحدهای تجاری اشاره شده است نیز تأکید دارد این ضابطه ها عبارتند از 1-قلم مورد نظر تعریف یک دارایی را در بر داشته باشد.2-به شکل اتکاپذیری بتوان آن را اندازه گیری کرد.3-اطلاعات توان ایجاد تفاوت در تصمیم گیری را داشته باشد. 4-اطلاعات حاصل از آن قلم باد بطور صادقانه ارائه شده باشد قابل رسیدگی بوده و همچنین فاقد جهت گیری باشد. به دلیل جدید بودن مفاهیم و نبود توافق کلی در مورد چگونگی اندازه گیری سرمایه فکری بیشتر اقلام آن ضابطه دوم (اتکاپذیری در اندازه گیری)و ضابطه چهارم (قابلیت رسیدگی یا عینیت) را احراز نمی کند.تا زمانی که این دو ضابطه احراز نشود شناسایی بسیاری از دارایی های فکری در صورت های مالی با تردید همراه خواهد بود.</vt:lpstr>
      <vt:lpstr>استاندارد شماره17 تحت عنوان دارایی های نامشهود بیان می کند که یک قلم هنگامی بعنوان دارایی نامشهود شناسایی می شود که : 1-با تعریف دارایی نامشهود مطابقت داشته باشد.2-معیارهای شناخت در بندهای 12 تا14 (شامل محتمل بودن جریان منافع اقتصادی آینده دارایی به درون واحد تجاری و قابلیت اندازه گیری با بهای تمام شده دارایی به گونه اتکاپذیری) را احراز کرده باشد. بمنظور ارزیابی این که یک دارایی نامشهود ایجاد شده داخلی حائز معیار های شناخت است واحد تجاری ایجاد دارایی را در دو گروه طبقه بندی می کند: 1-مخارج تحقیق :مخارجی که در مرحله تحقیقاتی یک پروژه داخلی انجام میشود در هنگام وقوع باید بعنوان هزینه شناسایی شود (بند41)و  2-مخارج توسعه : مخارجی که در مرحله توسعه یک پروژه داخلی صورت می گیرد(بند39) تنها در صورت اثبات تمام شرایط زیر بعنوان دارایی نامشهود شناسایی می شود:(بند44) 1-امکان پذیری تکمیل دارایی های نامشهود از نظر فنی به گونه ای که برای استفاده یا فروش آماده شود. 2-قصد واحد تجاری برای تکمیل دارایی نامشهود و استفاده یا فروش آن 3-توانایی واحد تجاری برای استفاده  یا فروش دارایی نامشهود 4-ایجاد منافع اقتصادی آینده در نتیجه دارایی نامشهود 5-دسترسی به منابع کافی فنی،مالی و سایر منابع برای تکمیل ،توسعه و استفاده یا فروش دارایی نامشهود 6-توانایی واحد تجاری برای اندازه گیری مخارج قابل انتساب به دارایی نامشهود به گونه ای اتکاپذیرطی دوره توسعه. باتوجه به توضیحات و شرط های بالا و دید استاندارد مبنی بر هزینه کردن مخارج فعالیت های آموزشی به نظر می رسد شناسایی بسیاری از دارایی های فکری در صورت های مالی با تردید همراه باشد. </vt:lpstr>
      <vt:lpstr>نتیجه گیری:  سرمایه های فکری دارایی های نامشهودی هستند که باعث خلق ارزش برای واحدهای تجاری می شوند و یکی از عوامل اصلی در ایجاد مزیت رقابتی برای شرکت ها هستند تا آنجایی که ادوینسون مغز نامرئی را جایگزین استعاره معروف آدام اسمیت از بازار یعنی دست نامرئی کرده است ولی در ترازنامه و سایر صورت های مالی جایی ندارند.با توجه به ارزشمند بودن این دارایی ها اندازه گیری،شناخت و کنترل آنها می تواند ایراد حسابداری رایج یعنی عدم گزارشگری و انعکاس سرمایه های فکری را مرتفع سازد و با مشهود کردن این دارایی ها می توان تحولی عظیم در نظام مدیریت شرکت ها را شاهد بود. </vt:lpstr>
      <vt:lpstr>از توجه شما سپاسگذاریم</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مقدمه: در قرن بیستم اقتصاد مبتنی بر صنعت بود در این قرن هر شرکتی و هر کشوری که داراییهای فیزیکی و سرمایه های مادی و مشهود بیشتری داشت ثروت بیستری تولید می کرد اما قرن 21 اقتصاد مبتنی بر دانش است بعنوان مثال در سال 1982 از هر 100 دلار سرمایه گذاری در سهام شرکت های تولیدی آمریکا 62% از این سرمایه گذاری صرف داراییهای مشهود میشد اما در سال 1999 این درصد به 16%رسید این افزایش نسبت داراییهای نامشهود اهمیت توجه به سرمایه فکری را نشان می دهد.این اهمیت زمانی نمود بیشتر پیدا می کند که همواره یک شرکت به 4یا5 برابر ارزش دارای های خود فروخته می شود مبلغ اضافی پرداخت شده همان ارزش سرمایه های فکری مثل سرمایه انسانی،ساختاری،مارک تجاری،روابط با مشتری،نوآوری و فرهنگ سازمانی،خوشنامی شرکا و... می باشد.یا تحقیقاتی که مادیتینس و همکارانش در 2011 در بازار یونان انجام دادند نشان داد که 40%ارزش شرکت ها در صورت های مالی منعکس نیستند این ارزش اختلاف بین ارزش بازار و دفتری شرکت ها را عنوان می کرد.همچنین در شرح اهمیت موضوع باید گفت که نتایج تحقیقات برامهندکار نشان داد که شرکت هایی که از سطح بیشتری از کنترل و تمرکز روی داراییهای نامشهود خود برخوردارند نسبت به شرکت های دیگر دارای عملکرد و بازگشت سرمایه بهتر و نوسان قیمت سهام این شرکت ها کمتر بوده است.</dc:title>
  <dc:creator>admin</dc:creator>
  <cp:lastModifiedBy>Windows User</cp:lastModifiedBy>
  <cp:revision>40</cp:revision>
  <dcterms:created xsi:type="dcterms:W3CDTF">2006-08-16T00:00:00Z</dcterms:created>
  <dcterms:modified xsi:type="dcterms:W3CDTF">2020-05-15T03:20:01Z</dcterms:modified>
</cp:coreProperties>
</file>